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764" r:id="rId2"/>
    <p:sldId id="261" r:id="rId3"/>
    <p:sldId id="301" r:id="rId4"/>
    <p:sldId id="311" r:id="rId5"/>
    <p:sldId id="303" r:id="rId6"/>
    <p:sldId id="312" r:id="rId7"/>
    <p:sldId id="316" r:id="rId8"/>
    <p:sldId id="318" r:id="rId9"/>
    <p:sldId id="256" r:id="rId10"/>
    <p:sldId id="1405" r:id="rId11"/>
    <p:sldId id="1407" r:id="rId12"/>
    <p:sldId id="1406" r:id="rId13"/>
    <p:sldId id="1408" r:id="rId14"/>
    <p:sldId id="1410" r:id="rId15"/>
    <p:sldId id="2763" r:id="rId16"/>
    <p:sldId id="2771" r:id="rId17"/>
    <p:sldId id="2770" r:id="rId18"/>
    <p:sldId id="2767" r:id="rId19"/>
    <p:sldId id="2768" r:id="rId20"/>
    <p:sldId id="2769" r:id="rId21"/>
    <p:sldId id="2773" r:id="rId22"/>
    <p:sldId id="2766" r:id="rId23"/>
    <p:sldId id="2765" r:id="rId24"/>
    <p:sldId id="2774" r:id="rId25"/>
    <p:sldId id="277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699" y="97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57767-3C72-4B7F-8D3E-4D424C629741}" type="datetimeFigureOut">
              <a:rPr lang="zh-CN" altLang="en-US" smtClean="0"/>
              <a:t>2021/9/7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A3FB6-B2CA-4A05-BDA6-FA73F8C10E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690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04A71-4DF8-4EF6-A0F5-9CE072EB1C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321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04A71-4DF8-4EF6-A0F5-9CE072EB1C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177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04A71-4DF8-4EF6-A0F5-9CE072EB1C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331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F04A71-4DF8-4EF6-A0F5-9CE072EB1C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72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1144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6921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97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svg"/><Relationship Id="rId3" Type="http://schemas.openxmlformats.org/officeDocument/2006/relationships/image" Target="../media/image8.png"/><Relationship Id="rId7" Type="http://schemas.openxmlformats.org/officeDocument/2006/relationships/image" Target="../media/image39.svg"/><Relationship Id="rId12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openxmlformats.org/officeDocument/2006/relationships/image" Target="../media/image4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8.sv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5.svg"/><Relationship Id="rId7" Type="http://schemas.openxmlformats.org/officeDocument/2006/relationships/image" Target="../media/image59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63.svg"/><Relationship Id="rId5" Type="http://schemas.openxmlformats.org/officeDocument/2006/relationships/image" Target="../media/image57.svg"/><Relationship Id="rId10" Type="http://schemas.openxmlformats.org/officeDocument/2006/relationships/image" Target="../media/image54.png"/><Relationship Id="rId4" Type="http://schemas.openxmlformats.org/officeDocument/2006/relationships/image" Target="../media/image51.png"/><Relationship Id="rId9" Type="http://schemas.openxmlformats.org/officeDocument/2006/relationships/image" Target="../media/image61.sv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g"/><Relationship Id="rId5" Type="http://schemas.openxmlformats.org/officeDocument/2006/relationships/image" Target="../media/image67.pn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jp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2.wdp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8.png"/><Relationship Id="rId10" Type="http://schemas.microsoft.com/office/2007/relationships/hdphoto" Target="../media/hdphoto1.wdp"/><Relationship Id="rId4" Type="http://schemas.openxmlformats.org/officeDocument/2006/relationships/image" Target="../media/image9.jp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8.png"/><Relationship Id="rId7" Type="http://schemas.openxmlformats.org/officeDocument/2006/relationships/image" Target="../media/image35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eg"/><Relationship Id="rId4" Type="http://schemas.microsoft.com/office/2007/relationships/hdphoto" Target="../media/hdphoto2.wdp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雨伞, 户外, 红色&#10;&#10;描述已自动生成">
            <a:extLst>
              <a:ext uri="{FF2B5EF4-FFF2-40B4-BE49-F238E27FC236}">
                <a16:creationId xmlns:a16="http://schemas.microsoft.com/office/drawing/2014/main" xmlns="" id="{7EC44111-497B-4E8F-9414-659DDC02C1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0" t="709" r="6100" b="501"/>
          <a:stretch/>
        </p:blipFill>
        <p:spPr>
          <a:xfrm>
            <a:off x="-1" y="-12701"/>
            <a:ext cx="12192001" cy="6870701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684ACBA5-C7FF-4848-9817-D8BA533966C1}"/>
              </a:ext>
            </a:extLst>
          </p:cNvPr>
          <p:cNvSpPr/>
          <p:nvPr/>
        </p:nvSpPr>
        <p:spPr>
          <a:xfrm>
            <a:off x="1" y="1"/>
            <a:ext cx="12191999" cy="6850761"/>
          </a:xfrm>
          <a:custGeom>
            <a:avLst/>
            <a:gdLst>
              <a:gd name="connsiteX0" fmla="*/ 0 w 12191999"/>
              <a:gd name="connsiteY0" fmla="*/ 0 h 6850761"/>
              <a:gd name="connsiteX1" fmla="*/ 12191999 w 12191999"/>
              <a:gd name="connsiteY1" fmla="*/ 0 h 6850761"/>
              <a:gd name="connsiteX2" fmla="*/ 12191999 w 12191999"/>
              <a:gd name="connsiteY2" fmla="*/ 6850761 h 6850761"/>
              <a:gd name="connsiteX3" fmla="*/ 0 w 12191999"/>
              <a:gd name="connsiteY3" fmla="*/ 6850761 h 685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0761">
                <a:moveTo>
                  <a:pt x="0" y="0"/>
                </a:moveTo>
                <a:lnTo>
                  <a:pt x="12191999" y="0"/>
                </a:lnTo>
                <a:lnTo>
                  <a:pt x="12191999" y="6850761"/>
                </a:lnTo>
                <a:lnTo>
                  <a:pt x="0" y="685076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370641"/>
            <a:endParaRPr lang="zh-CN" altLang="en-US" sz="1459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E587649-3691-4011-8294-413570FB63DA}"/>
              </a:ext>
            </a:extLst>
          </p:cNvPr>
          <p:cNvSpPr/>
          <p:nvPr/>
        </p:nvSpPr>
        <p:spPr>
          <a:xfrm rot="16200000">
            <a:off x="2669733" y="-2669732"/>
            <a:ext cx="6852538" cy="12192004"/>
          </a:xfrm>
          <a:custGeom>
            <a:avLst/>
            <a:gdLst>
              <a:gd name="connsiteX0" fmla="*/ 6852538 w 6852538"/>
              <a:gd name="connsiteY0" fmla="*/ 0 h 11958637"/>
              <a:gd name="connsiteX1" fmla="*/ 6852538 w 6852538"/>
              <a:gd name="connsiteY1" fmla="*/ 11958637 h 11958637"/>
              <a:gd name="connsiteX2" fmla="*/ 0 w 6852538"/>
              <a:gd name="connsiteY2" fmla="*/ 11958637 h 11958637"/>
              <a:gd name="connsiteX3" fmla="*/ 0 w 6852538"/>
              <a:gd name="connsiteY3" fmla="*/ 0 h 1195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2538" h="11958637">
                <a:moveTo>
                  <a:pt x="6852538" y="0"/>
                </a:moveTo>
                <a:lnTo>
                  <a:pt x="6852538" y="11958637"/>
                </a:lnTo>
                <a:lnTo>
                  <a:pt x="0" y="1195863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AA8B82A-1C67-4EAE-BF53-1E773B82C5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105" y="456060"/>
            <a:ext cx="3093790" cy="1601036"/>
          </a:xfrm>
          <a:prstGeom prst="rect">
            <a:avLst/>
          </a:prstGeom>
          <a:effectLst/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37D4598-6EDD-4621-A324-2A090932ED6F}"/>
              </a:ext>
            </a:extLst>
          </p:cNvPr>
          <p:cNvSpPr txBox="1"/>
          <p:nvPr/>
        </p:nvSpPr>
        <p:spPr>
          <a:xfrm>
            <a:off x="3543300" y="3668414"/>
            <a:ext cx="510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商务公司介绍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EDC5F73-CEBC-48DB-AEEA-F2FB4D25B8EC}"/>
              </a:ext>
            </a:extLst>
          </p:cNvPr>
          <p:cNvSpPr txBox="1"/>
          <p:nvPr/>
        </p:nvSpPr>
        <p:spPr>
          <a:xfrm>
            <a:off x="2844800" y="2522336"/>
            <a:ext cx="6502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6600" spc="267" dirty="0">
                <a:gradFill>
                  <a:gsLst>
                    <a:gs pos="59000">
                      <a:srgbClr val="E3D0B0"/>
                    </a:gs>
                    <a:gs pos="88000">
                      <a:srgbClr val="D0B27E"/>
                    </a:gs>
                    <a:gs pos="0">
                      <a:srgbClr val="F6EFE2"/>
                    </a:gs>
                  </a:gsLst>
                  <a:lin ang="5400000" scaled="1"/>
                </a:gradFill>
                <a:latin typeface="+mj-ea"/>
                <a:ea typeface="+mj-ea"/>
                <a:cs typeface="阿里巴巴普惠体 B" panose="00020600040101010101" pitchFamily="18" charset="-122"/>
              </a:rPr>
              <a:t>个人作品集锦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091BC00-721D-49F1-AB31-E71DFA822858}"/>
              </a:ext>
            </a:extLst>
          </p:cNvPr>
          <p:cNvSpPr/>
          <p:nvPr/>
        </p:nvSpPr>
        <p:spPr>
          <a:xfrm>
            <a:off x="5435600" y="5524500"/>
            <a:ext cx="1320800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E3D0B0"/>
              </a:gs>
              <a:gs pos="88000">
                <a:srgbClr val="D0B27E"/>
              </a:gs>
              <a:gs pos="0">
                <a:srgbClr val="F6EFE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小 敏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BC3E8291-7232-4BC0-B0B9-B48E33638461}"/>
              </a:ext>
            </a:extLst>
          </p:cNvPr>
          <p:cNvSpPr/>
          <p:nvPr/>
        </p:nvSpPr>
        <p:spPr>
          <a:xfrm>
            <a:off x="5327650" y="-190518"/>
            <a:ext cx="1536700" cy="4687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9000">
                <a:srgbClr val="E3D0B0"/>
              </a:gs>
              <a:gs pos="88000">
                <a:srgbClr val="D0B27E"/>
              </a:gs>
              <a:gs pos="0">
                <a:srgbClr val="F6EFE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516FC7A-D066-42D0-B225-AD590E81E36E}"/>
              </a:ext>
            </a:extLst>
          </p:cNvPr>
          <p:cNvGrpSpPr/>
          <p:nvPr/>
        </p:nvGrpSpPr>
        <p:grpSpPr>
          <a:xfrm>
            <a:off x="3937395" y="3899246"/>
            <a:ext cx="4317210" cy="0"/>
            <a:chOff x="3890822" y="3956735"/>
            <a:chExt cx="4317210" cy="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A107949-2709-4E54-9737-2DF084722573}"/>
                </a:ext>
              </a:extLst>
            </p:cNvPr>
            <p:cNvCxnSpPr/>
            <p:nvPr/>
          </p:nvCxnSpPr>
          <p:spPr>
            <a:xfrm flipV="1">
              <a:off x="3890822" y="3956735"/>
              <a:ext cx="113027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4E1CB7D8-5117-4A8D-9468-934918126DD4}"/>
                </a:ext>
              </a:extLst>
            </p:cNvPr>
            <p:cNvCxnSpPr/>
            <p:nvPr/>
          </p:nvCxnSpPr>
          <p:spPr>
            <a:xfrm flipV="1">
              <a:off x="7077757" y="3956735"/>
              <a:ext cx="113027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38856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2508E7B0-4EC9-4612-B11E-3EEB419E4CB1}"/>
              </a:ext>
            </a:extLst>
          </p:cNvPr>
          <p:cNvSpPr/>
          <p:nvPr/>
        </p:nvSpPr>
        <p:spPr>
          <a:xfrm>
            <a:off x="0" y="0"/>
            <a:ext cx="12192000" cy="2655631"/>
          </a:xfrm>
          <a:prstGeom prst="rect">
            <a:avLst/>
          </a:prstGeom>
          <a:gradFill>
            <a:gsLst>
              <a:gs pos="0">
                <a:srgbClr val="4B30BD"/>
              </a:gs>
              <a:gs pos="100000">
                <a:srgbClr val="291A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9" name="任意多边形: 形状 118" hidden="1">
            <a:extLst>
              <a:ext uri="{FF2B5EF4-FFF2-40B4-BE49-F238E27FC236}">
                <a16:creationId xmlns:a16="http://schemas.microsoft.com/office/drawing/2014/main" xmlns="" id="{3BED5EBF-F864-44D7-99E5-D452B7A237A3}"/>
              </a:ext>
            </a:extLst>
          </p:cNvPr>
          <p:cNvSpPr/>
          <p:nvPr/>
        </p:nvSpPr>
        <p:spPr>
          <a:xfrm>
            <a:off x="4010260" y="1551877"/>
            <a:ext cx="3460998" cy="1362987"/>
          </a:xfrm>
          <a:custGeom>
            <a:avLst/>
            <a:gdLst>
              <a:gd name="connsiteX0" fmla="*/ 1024924 w 1465888"/>
              <a:gd name="connsiteY0" fmla="*/ 0 h 577286"/>
              <a:gd name="connsiteX1" fmla="*/ 1136226 w 1465888"/>
              <a:gd name="connsiteY1" fmla="*/ 46102 h 577286"/>
              <a:gd name="connsiteX2" fmla="*/ 1158530 w 1465888"/>
              <a:gd name="connsiteY2" fmla="*/ 79185 h 577286"/>
              <a:gd name="connsiteX3" fmla="*/ 1190765 w 1465888"/>
              <a:gd name="connsiteY3" fmla="*/ 72677 h 577286"/>
              <a:gd name="connsiteX4" fmla="*/ 1348169 w 1465888"/>
              <a:gd name="connsiteY4" fmla="*/ 230081 h 577286"/>
              <a:gd name="connsiteX5" fmla="*/ 1347996 w 1465888"/>
              <a:gd name="connsiteY5" fmla="*/ 230938 h 577286"/>
              <a:gd name="connsiteX6" fmla="*/ 1369753 w 1465888"/>
              <a:gd name="connsiteY6" fmla="*/ 235330 h 577286"/>
              <a:gd name="connsiteX7" fmla="*/ 1465888 w 1465888"/>
              <a:gd name="connsiteY7" fmla="*/ 380365 h 577286"/>
              <a:gd name="connsiteX8" fmla="*/ 1308484 w 1465888"/>
              <a:gd name="connsiteY8" fmla="*/ 537769 h 577286"/>
              <a:gd name="connsiteX9" fmla="*/ 1247215 w 1465888"/>
              <a:gd name="connsiteY9" fmla="*/ 525400 h 577286"/>
              <a:gd name="connsiteX10" fmla="*/ 1200879 w 1465888"/>
              <a:gd name="connsiteY10" fmla="*/ 494159 h 577286"/>
              <a:gd name="connsiteX11" fmla="*/ 1179656 w 1465888"/>
              <a:gd name="connsiteY11" fmla="*/ 507408 h 577286"/>
              <a:gd name="connsiteX12" fmla="*/ 915208 w 1465888"/>
              <a:gd name="connsiteY12" fmla="*/ 553510 h 577286"/>
              <a:gd name="connsiteX13" fmla="*/ 570613 w 1465888"/>
              <a:gd name="connsiteY13" fmla="*/ 457375 h 577286"/>
              <a:gd name="connsiteX14" fmla="*/ 566569 w 1465888"/>
              <a:gd name="connsiteY14" fmla="*/ 448946 h 577286"/>
              <a:gd name="connsiteX15" fmla="*/ 561646 w 1465888"/>
              <a:gd name="connsiteY15" fmla="*/ 447952 h 577286"/>
              <a:gd name="connsiteX16" fmla="*/ 552966 w 1465888"/>
              <a:gd name="connsiteY16" fmla="*/ 490949 h 577286"/>
              <a:gd name="connsiteX17" fmla="*/ 436140 w 1465888"/>
              <a:gd name="connsiteY17" fmla="*/ 568386 h 577286"/>
              <a:gd name="connsiteX18" fmla="*/ 386788 w 1465888"/>
              <a:gd name="connsiteY18" fmla="*/ 558422 h 577286"/>
              <a:gd name="connsiteX19" fmla="*/ 356159 w 1465888"/>
              <a:gd name="connsiteY19" fmla="*/ 537772 h 577286"/>
              <a:gd name="connsiteX20" fmla="*/ 354555 w 1465888"/>
              <a:gd name="connsiteY20" fmla="*/ 540151 h 577286"/>
              <a:gd name="connsiteX21" fmla="*/ 264902 w 1465888"/>
              <a:gd name="connsiteY21" fmla="*/ 577286 h 577286"/>
              <a:gd name="connsiteX22" fmla="*/ 175248 w 1465888"/>
              <a:gd name="connsiteY22" fmla="*/ 540151 h 577286"/>
              <a:gd name="connsiteX23" fmla="*/ 149862 w 1465888"/>
              <a:gd name="connsiteY23" fmla="*/ 502497 h 577286"/>
              <a:gd name="connsiteX24" fmla="*/ 126789 w 1465888"/>
              <a:gd name="connsiteY24" fmla="*/ 507155 h 577286"/>
              <a:gd name="connsiteX25" fmla="*/ 0 w 1465888"/>
              <a:gd name="connsiteY25" fmla="*/ 380366 h 577286"/>
              <a:gd name="connsiteX26" fmla="*/ 126789 w 1465888"/>
              <a:gd name="connsiteY26" fmla="*/ 253577 h 577286"/>
              <a:gd name="connsiteX27" fmla="*/ 216442 w 1465888"/>
              <a:gd name="connsiteY27" fmla="*/ 290713 h 577286"/>
              <a:gd name="connsiteX28" fmla="*/ 241829 w 1465888"/>
              <a:gd name="connsiteY28" fmla="*/ 328366 h 577286"/>
              <a:gd name="connsiteX29" fmla="*/ 264902 w 1465888"/>
              <a:gd name="connsiteY29" fmla="*/ 323708 h 577286"/>
              <a:gd name="connsiteX30" fmla="*/ 314254 w 1465888"/>
              <a:gd name="connsiteY30" fmla="*/ 333672 h 577286"/>
              <a:gd name="connsiteX31" fmla="*/ 344883 w 1465888"/>
              <a:gd name="connsiteY31" fmla="*/ 354322 h 577286"/>
              <a:gd name="connsiteX32" fmla="*/ 346486 w 1465888"/>
              <a:gd name="connsiteY32" fmla="*/ 351944 h 577286"/>
              <a:gd name="connsiteX33" fmla="*/ 436140 w 1465888"/>
              <a:gd name="connsiteY33" fmla="*/ 314808 h 577286"/>
              <a:gd name="connsiteX34" fmla="*/ 448747 w 1465888"/>
              <a:gd name="connsiteY34" fmla="*/ 317353 h 577286"/>
              <a:gd name="connsiteX35" fmla="*/ 457427 w 1465888"/>
              <a:gd name="connsiteY35" fmla="*/ 274356 h 577286"/>
              <a:gd name="connsiteX36" fmla="*/ 574253 w 1465888"/>
              <a:gd name="connsiteY36" fmla="*/ 196919 h 577286"/>
              <a:gd name="connsiteX37" fmla="*/ 623606 w 1465888"/>
              <a:gd name="connsiteY37" fmla="*/ 206883 h 577286"/>
              <a:gd name="connsiteX38" fmla="*/ 659878 w 1465888"/>
              <a:gd name="connsiteY38" fmla="*/ 231338 h 577286"/>
              <a:gd name="connsiteX39" fmla="*/ 668355 w 1465888"/>
              <a:gd name="connsiteY39" fmla="*/ 189351 h 577286"/>
              <a:gd name="connsiteX40" fmla="*/ 785180 w 1465888"/>
              <a:gd name="connsiteY40" fmla="*/ 111914 h 577286"/>
              <a:gd name="connsiteX41" fmla="*/ 834532 w 1465888"/>
              <a:gd name="connsiteY41" fmla="*/ 121878 h 577286"/>
              <a:gd name="connsiteX42" fmla="*/ 869881 w 1465888"/>
              <a:gd name="connsiteY42" fmla="*/ 145710 h 577286"/>
              <a:gd name="connsiteX43" fmla="*/ 879890 w 1465888"/>
              <a:gd name="connsiteY43" fmla="*/ 96135 h 577286"/>
              <a:gd name="connsiteX44" fmla="*/ 1024924 w 1465888"/>
              <a:gd name="connsiteY44" fmla="*/ 0 h 57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465888" h="577286">
                <a:moveTo>
                  <a:pt x="1024924" y="0"/>
                </a:moveTo>
                <a:cubicBezTo>
                  <a:pt x="1068390" y="0"/>
                  <a:pt x="1107741" y="17618"/>
                  <a:pt x="1136226" y="46102"/>
                </a:cubicBezTo>
                <a:lnTo>
                  <a:pt x="1158530" y="79185"/>
                </a:lnTo>
                <a:lnTo>
                  <a:pt x="1190765" y="72677"/>
                </a:lnTo>
                <a:cubicBezTo>
                  <a:pt x="1277697" y="72677"/>
                  <a:pt x="1348169" y="143149"/>
                  <a:pt x="1348169" y="230081"/>
                </a:cubicBezTo>
                <a:lnTo>
                  <a:pt x="1347996" y="230938"/>
                </a:lnTo>
                <a:lnTo>
                  <a:pt x="1369753" y="235330"/>
                </a:lnTo>
                <a:cubicBezTo>
                  <a:pt x="1426248" y="259226"/>
                  <a:pt x="1465888" y="315166"/>
                  <a:pt x="1465888" y="380365"/>
                </a:cubicBezTo>
                <a:cubicBezTo>
                  <a:pt x="1465888" y="467297"/>
                  <a:pt x="1395416" y="537769"/>
                  <a:pt x="1308484" y="537769"/>
                </a:cubicBezTo>
                <a:cubicBezTo>
                  <a:pt x="1286751" y="537769"/>
                  <a:pt x="1266047" y="533365"/>
                  <a:pt x="1247215" y="525400"/>
                </a:cubicBezTo>
                <a:lnTo>
                  <a:pt x="1200879" y="494159"/>
                </a:lnTo>
                <a:lnTo>
                  <a:pt x="1179656" y="507408"/>
                </a:lnTo>
                <a:cubicBezTo>
                  <a:pt x="1111978" y="535892"/>
                  <a:pt x="1018481" y="553510"/>
                  <a:pt x="915208" y="553510"/>
                </a:cubicBezTo>
                <a:cubicBezTo>
                  <a:pt x="760299" y="553510"/>
                  <a:pt x="627387" y="513870"/>
                  <a:pt x="570613" y="457375"/>
                </a:cubicBezTo>
                <a:lnTo>
                  <a:pt x="566569" y="448946"/>
                </a:lnTo>
                <a:lnTo>
                  <a:pt x="561646" y="447952"/>
                </a:lnTo>
                <a:lnTo>
                  <a:pt x="552966" y="490949"/>
                </a:lnTo>
                <a:cubicBezTo>
                  <a:pt x="533718" y="536456"/>
                  <a:pt x="488658" y="568386"/>
                  <a:pt x="436140" y="568386"/>
                </a:cubicBezTo>
                <a:cubicBezTo>
                  <a:pt x="418634" y="568386"/>
                  <a:pt x="401956" y="564838"/>
                  <a:pt x="386788" y="558422"/>
                </a:cubicBezTo>
                <a:lnTo>
                  <a:pt x="356159" y="537772"/>
                </a:lnTo>
                <a:lnTo>
                  <a:pt x="354555" y="540151"/>
                </a:lnTo>
                <a:cubicBezTo>
                  <a:pt x="331611" y="563095"/>
                  <a:pt x="299914" y="577286"/>
                  <a:pt x="264902" y="577286"/>
                </a:cubicBezTo>
                <a:cubicBezTo>
                  <a:pt x="229890" y="577286"/>
                  <a:pt x="198193" y="563095"/>
                  <a:pt x="175248" y="540151"/>
                </a:cubicBezTo>
                <a:lnTo>
                  <a:pt x="149862" y="502497"/>
                </a:lnTo>
                <a:lnTo>
                  <a:pt x="126789" y="507155"/>
                </a:lnTo>
                <a:cubicBezTo>
                  <a:pt x="56765" y="507155"/>
                  <a:pt x="0" y="450390"/>
                  <a:pt x="0" y="380366"/>
                </a:cubicBezTo>
                <a:cubicBezTo>
                  <a:pt x="0" y="310342"/>
                  <a:pt x="56765" y="253577"/>
                  <a:pt x="126789" y="253577"/>
                </a:cubicBezTo>
                <a:cubicBezTo>
                  <a:pt x="161801" y="253577"/>
                  <a:pt x="193498" y="267768"/>
                  <a:pt x="216442" y="290713"/>
                </a:cubicBezTo>
                <a:lnTo>
                  <a:pt x="241829" y="328366"/>
                </a:lnTo>
                <a:lnTo>
                  <a:pt x="264902" y="323708"/>
                </a:lnTo>
                <a:cubicBezTo>
                  <a:pt x="282408" y="323708"/>
                  <a:pt x="299085" y="327256"/>
                  <a:pt x="314254" y="333672"/>
                </a:cubicBezTo>
                <a:lnTo>
                  <a:pt x="344883" y="354322"/>
                </a:lnTo>
                <a:lnTo>
                  <a:pt x="346486" y="351944"/>
                </a:lnTo>
                <a:cubicBezTo>
                  <a:pt x="369431" y="328999"/>
                  <a:pt x="401128" y="314808"/>
                  <a:pt x="436140" y="314808"/>
                </a:cubicBezTo>
                <a:lnTo>
                  <a:pt x="448747" y="317353"/>
                </a:lnTo>
                <a:lnTo>
                  <a:pt x="457427" y="274356"/>
                </a:lnTo>
                <a:cubicBezTo>
                  <a:pt x="476675" y="228849"/>
                  <a:pt x="521735" y="196919"/>
                  <a:pt x="574253" y="196919"/>
                </a:cubicBezTo>
                <a:cubicBezTo>
                  <a:pt x="591759" y="196919"/>
                  <a:pt x="608437" y="200467"/>
                  <a:pt x="623606" y="206883"/>
                </a:cubicBezTo>
                <a:lnTo>
                  <a:pt x="659878" y="231338"/>
                </a:lnTo>
                <a:lnTo>
                  <a:pt x="668355" y="189351"/>
                </a:lnTo>
                <a:cubicBezTo>
                  <a:pt x="687602" y="143844"/>
                  <a:pt x="732662" y="111914"/>
                  <a:pt x="785180" y="111914"/>
                </a:cubicBezTo>
                <a:cubicBezTo>
                  <a:pt x="802686" y="111914"/>
                  <a:pt x="819364" y="115462"/>
                  <a:pt x="834532" y="121878"/>
                </a:cubicBezTo>
                <a:lnTo>
                  <a:pt x="869881" y="145710"/>
                </a:lnTo>
                <a:lnTo>
                  <a:pt x="879890" y="96135"/>
                </a:lnTo>
                <a:cubicBezTo>
                  <a:pt x="903785" y="39640"/>
                  <a:pt x="959725" y="0"/>
                  <a:pt x="102492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0" name="任意多边形: 形状 119" hidden="1">
            <a:extLst>
              <a:ext uri="{FF2B5EF4-FFF2-40B4-BE49-F238E27FC236}">
                <a16:creationId xmlns:a16="http://schemas.microsoft.com/office/drawing/2014/main" xmlns="" id="{63D64B9E-BF5B-4955-8B2B-A83AA181E994}"/>
              </a:ext>
            </a:extLst>
          </p:cNvPr>
          <p:cNvSpPr/>
          <p:nvPr/>
        </p:nvSpPr>
        <p:spPr>
          <a:xfrm>
            <a:off x="7096819" y="1437384"/>
            <a:ext cx="3460998" cy="1362987"/>
          </a:xfrm>
          <a:custGeom>
            <a:avLst/>
            <a:gdLst>
              <a:gd name="connsiteX0" fmla="*/ 1024924 w 1465888"/>
              <a:gd name="connsiteY0" fmla="*/ 0 h 577286"/>
              <a:gd name="connsiteX1" fmla="*/ 1136226 w 1465888"/>
              <a:gd name="connsiteY1" fmla="*/ 46102 h 577286"/>
              <a:gd name="connsiteX2" fmla="*/ 1158530 w 1465888"/>
              <a:gd name="connsiteY2" fmla="*/ 79185 h 577286"/>
              <a:gd name="connsiteX3" fmla="*/ 1190765 w 1465888"/>
              <a:gd name="connsiteY3" fmla="*/ 72677 h 577286"/>
              <a:gd name="connsiteX4" fmla="*/ 1348169 w 1465888"/>
              <a:gd name="connsiteY4" fmla="*/ 230081 h 577286"/>
              <a:gd name="connsiteX5" fmla="*/ 1347996 w 1465888"/>
              <a:gd name="connsiteY5" fmla="*/ 230938 h 577286"/>
              <a:gd name="connsiteX6" fmla="*/ 1369753 w 1465888"/>
              <a:gd name="connsiteY6" fmla="*/ 235330 h 577286"/>
              <a:gd name="connsiteX7" fmla="*/ 1465888 w 1465888"/>
              <a:gd name="connsiteY7" fmla="*/ 380365 h 577286"/>
              <a:gd name="connsiteX8" fmla="*/ 1308484 w 1465888"/>
              <a:gd name="connsiteY8" fmla="*/ 537769 h 577286"/>
              <a:gd name="connsiteX9" fmla="*/ 1247215 w 1465888"/>
              <a:gd name="connsiteY9" fmla="*/ 525400 h 577286"/>
              <a:gd name="connsiteX10" fmla="*/ 1200879 w 1465888"/>
              <a:gd name="connsiteY10" fmla="*/ 494159 h 577286"/>
              <a:gd name="connsiteX11" fmla="*/ 1179656 w 1465888"/>
              <a:gd name="connsiteY11" fmla="*/ 507408 h 577286"/>
              <a:gd name="connsiteX12" fmla="*/ 915208 w 1465888"/>
              <a:gd name="connsiteY12" fmla="*/ 553510 h 577286"/>
              <a:gd name="connsiteX13" fmla="*/ 570613 w 1465888"/>
              <a:gd name="connsiteY13" fmla="*/ 457375 h 577286"/>
              <a:gd name="connsiteX14" fmla="*/ 566569 w 1465888"/>
              <a:gd name="connsiteY14" fmla="*/ 448946 h 577286"/>
              <a:gd name="connsiteX15" fmla="*/ 561646 w 1465888"/>
              <a:gd name="connsiteY15" fmla="*/ 447952 h 577286"/>
              <a:gd name="connsiteX16" fmla="*/ 552966 w 1465888"/>
              <a:gd name="connsiteY16" fmla="*/ 490949 h 577286"/>
              <a:gd name="connsiteX17" fmla="*/ 436140 w 1465888"/>
              <a:gd name="connsiteY17" fmla="*/ 568386 h 577286"/>
              <a:gd name="connsiteX18" fmla="*/ 386788 w 1465888"/>
              <a:gd name="connsiteY18" fmla="*/ 558422 h 577286"/>
              <a:gd name="connsiteX19" fmla="*/ 356159 w 1465888"/>
              <a:gd name="connsiteY19" fmla="*/ 537772 h 577286"/>
              <a:gd name="connsiteX20" fmla="*/ 354555 w 1465888"/>
              <a:gd name="connsiteY20" fmla="*/ 540151 h 577286"/>
              <a:gd name="connsiteX21" fmla="*/ 264902 w 1465888"/>
              <a:gd name="connsiteY21" fmla="*/ 577286 h 577286"/>
              <a:gd name="connsiteX22" fmla="*/ 175248 w 1465888"/>
              <a:gd name="connsiteY22" fmla="*/ 540151 h 577286"/>
              <a:gd name="connsiteX23" fmla="*/ 149862 w 1465888"/>
              <a:gd name="connsiteY23" fmla="*/ 502497 h 577286"/>
              <a:gd name="connsiteX24" fmla="*/ 126789 w 1465888"/>
              <a:gd name="connsiteY24" fmla="*/ 507155 h 577286"/>
              <a:gd name="connsiteX25" fmla="*/ 0 w 1465888"/>
              <a:gd name="connsiteY25" fmla="*/ 380366 h 577286"/>
              <a:gd name="connsiteX26" fmla="*/ 126789 w 1465888"/>
              <a:gd name="connsiteY26" fmla="*/ 253577 h 577286"/>
              <a:gd name="connsiteX27" fmla="*/ 216442 w 1465888"/>
              <a:gd name="connsiteY27" fmla="*/ 290713 h 577286"/>
              <a:gd name="connsiteX28" fmla="*/ 241829 w 1465888"/>
              <a:gd name="connsiteY28" fmla="*/ 328366 h 577286"/>
              <a:gd name="connsiteX29" fmla="*/ 264902 w 1465888"/>
              <a:gd name="connsiteY29" fmla="*/ 323708 h 577286"/>
              <a:gd name="connsiteX30" fmla="*/ 314254 w 1465888"/>
              <a:gd name="connsiteY30" fmla="*/ 333672 h 577286"/>
              <a:gd name="connsiteX31" fmla="*/ 344883 w 1465888"/>
              <a:gd name="connsiteY31" fmla="*/ 354322 h 577286"/>
              <a:gd name="connsiteX32" fmla="*/ 346486 w 1465888"/>
              <a:gd name="connsiteY32" fmla="*/ 351944 h 577286"/>
              <a:gd name="connsiteX33" fmla="*/ 436140 w 1465888"/>
              <a:gd name="connsiteY33" fmla="*/ 314808 h 577286"/>
              <a:gd name="connsiteX34" fmla="*/ 448747 w 1465888"/>
              <a:gd name="connsiteY34" fmla="*/ 317353 h 577286"/>
              <a:gd name="connsiteX35" fmla="*/ 457427 w 1465888"/>
              <a:gd name="connsiteY35" fmla="*/ 274356 h 577286"/>
              <a:gd name="connsiteX36" fmla="*/ 574253 w 1465888"/>
              <a:gd name="connsiteY36" fmla="*/ 196919 h 577286"/>
              <a:gd name="connsiteX37" fmla="*/ 623606 w 1465888"/>
              <a:gd name="connsiteY37" fmla="*/ 206883 h 577286"/>
              <a:gd name="connsiteX38" fmla="*/ 659878 w 1465888"/>
              <a:gd name="connsiteY38" fmla="*/ 231338 h 577286"/>
              <a:gd name="connsiteX39" fmla="*/ 668355 w 1465888"/>
              <a:gd name="connsiteY39" fmla="*/ 189351 h 577286"/>
              <a:gd name="connsiteX40" fmla="*/ 785180 w 1465888"/>
              <a:gd name="connsiteY40" fmla="*/ 111914 h 577286"/>
              <a:gd name="connsiteX41" fmla="*/ 834532 w 1465888"/>
              <a:gd name="connsiteY41" fmla="*/ 121878 h 577286"/>
              <a:gd name="connsiteX42" fmla="*/ 869881 w 1465888"/>
              <a:gd name="connsiteY42" fmla="*/ 145710 h 577286"/>
              <a:gd name="connsiteX43" fmla="*/ 879890 w 1465888"/>
              <a:gd name="connsiteY43" fmla="*/ 96135 h 577286"/>
              <a:gd name="connsiteX44" fmla="*/ 1024924 w 1465888"/>
              <a:gd name="connsiteY44" fmla="*/ 0 h 57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465888" h="577286">
                <a:moveTo>
                  <a:pt x="1024924" y="0"/>
                </a:moveTo>
                <a:cubicBezTo>
                  <a:pt x="1068390" y="0"/>
                  <a:pt x="1107741" y="17618"/>
                  <a:pt x="1136226" y="46102"/>
                </a:cubicBezTo>
                <a:lnTo>
                  <a:pt x="1158530" y="79185"/>
                </a:lnTo>
                <a:lnTo>
                  <a:pt x="1190765" y="72677"/>
                </a:lnTo>
                <a:cubicBezTo>
                  <a:pt x="1277697" y="72677"/>
                  <a:pt x="1348169" y="143149"/>
                  <a:pt x="1348169" y="230081"/>
                </a:cubicBezTo>
                <a:lnTo>
                  <a:pt x="1347996" y="230938"/>
                </a:lnTo>
                <a:lnTo>
                  <a:pt x="1369753" y="235330"/>
                </a:lnTo>
                <a:cubicBezTo>
                  <a:pt x="1426248" y="259226"/>
                  <a:pt x="1465888" y="315166"/>
                  <a:pt x="1465888" y="380365"/>
                </a:cubicBezTo>
                <a:cubicBezTo>
                  <a:pt x="1465888" y="467297"/>
                  <a:pt x="1395416" y="537769"/>
                  <a:pt x="1308484" y="537769"/>
                </a:cubicBezTo>
                <a:cubicBezTo>
                  <a:pt x="1286751" y="537769"/>
                  <a:pt x="1266047" y="533365"/>
                  <a:pt x="1247215" y="525400"/>
                </a:cubicBezTo>
                <a:lnTo>
                  <a:pt x="1200879" y="494159"/>
                </a:lnTo>
                <a:lnTo>
                  <a:pt x="1179656" y="507408"/>
                </a:lnTo>
                <a:cubicBezTo>
                  <a:pt x="1111978" y="535892"/>
                  <a:pt x="1018481" y="553510"/>
                  <a:pt x="915208" y="553510"/>
                </a:cubicBezTo>
                <a:cubicBezTo>
                  <a:pt x="760299" y="553510"/>
                  <a:pt x="627387" y="513870"/>
                  <a:pt x="570613" y="457375"/>
                </a:cubicBezTo>
                <a:lnTo>
                  <a:pt x="566569" y="448946"/>
                </a:lnTo>
                <a:lnTo>
                  <a:pt x="561646" y="447952"/>
                </a:lnTo>
                <a:lnTo>
                  <a:pt x="552966" y="490949"/>
                </a:lnTo>
                <a:cubicBezTo>
                  <a:pt x="533718" y="536456"/>
                  <a:pt x="488658" y="568386"/>
                  <a:pt x="436140" y="568386"/>
                </a:cubicBezTo>
                <a:cubicBezTo>
                  <a:pt x="418634" y="568386"/>
                  <a:pt x="401956" y="564838"/>
                  <a:pt x="386788" y="558422"/>
                </a:cubicBezTo>
                <a:lnTo>
                  <a:pt x="356159" y="537772"/>
                </a:lnTo>
                <a:lnTo>
                  <a:pt x="354555" y="540151"/>
                </a:lnTo>
                <a:cubicBezTo>
                  <a:pt x="331611" y="563095"/>
                  <a:pt x="299914" y="577286"/>
                  <a:pt x="264902" y="577286"/>
                </a:cubicBezTo>
                <a:cubicBezTo>
                  <a:pt x="229890" y="577286"/>
                  <a:pt x="198193" y="563095"/>
                  <a:pt x="175248" y="540151"/>
                </a:cubicBezTo>
                <a:lnTo>
                  <a:pt x="149862" y="502497"/>
                </a:lnTo>
                <a:lnTo>
                  <a:pt x="126789" y="507155"/>
                </a:lnTo>
                <a:cubicBezTo>
                  <a:pt x="56765" y="507155"/>
                  <a:pt x="0" y="450390"/>
                  <a:pt x="0" y="380366"/>
                </a:cubicBezTo>
                <a:cubicBezTo>
                  <a:pt x="0" y="310342"/>
                  <a:pt x="56765" y="253577"/>
                  <a:pt x="126789" y="253577"/>
                </a:cubicBezTo>
                <a:cubicBezTo>
                  <a:pt x="161801" y="253577"/>
                  <a:pt x="193498" y="267768"/>
                  <a:pt x="216442" y="290713"/>
                </a:cubicBezTo>
                <a:lnTo>
                  <a:pt x="241829" y="328366"/>
                </a:lnTo>
                <a:lnTo>
                  <a:pt x="264902" y="323708"/>
                </a:lnTo>
                <a:cubicBezTo>
                  <a:pt x="282408" y="323708"/>
                  <a:pt x="299085" y="327256"/>
                  <a:pt x="314254" y="333672"/>
                </a:cubicBezTo>
                <a:lnTo>
                  <a:pt x="344883" y="354322"/>
                </a:lnTo>
                <a:lnTo>
                  <a:pt x="346486" y="351944"/>
                </a:lnTo>
                <a:cubicBezTo>
                  <a:pt x="369431" y="328999"/>
                  <a:pt x="401128" y="314808"/>
                  <a:pt x="436140" y="314808"/>
                </a:cubicBezTo>
                <a:lnTo>
                  <a:pt x="448747" y="317353"/>
                </a:lnTo>
                <a:lnTo>
                  <a:pt x="457427" y="274356"/>
                </a:lnTo>
                <a:cubicBezTo>
                  <a:pt x="476675" y="228849"/>
                  <a:pt x="521735" y="196919"/>
                  <a:pt x="574253" y="196919"/>
                </a:cubicBezTo>
                <a:cubicBezTo>
                  <a:pt x="591759" y="196919"/>
                  <a:pt x="608437" y="200467"/>
                  <a:pt x="623606" y="206883"/>
                </a:cubicBezTo>
                <a:lnTo>
                  <a:pt x="659878" y="231338"/>
                </a:lnTo>
                <a:lnTo>
                  <a:pt x="668355" y="189351"/>
                </a:lnTo>
                <a:cubicBezTo>
                  <a:pt x="687602" y="143844"/>
                  <a:pt x="732662" y="111914"/>
                  <a:pt x="785180" y="111914"/>
                </a:cubicBezTo>
                <a:cubicBezTo>
                  <a:pt x="802686" y="111914"/>
                  <a:pt x="819364" y="115462"/>
                  <a:pt x="834532" y="121878"/>
                </a:cubicBezTo>
                <a:lnTo>
                  <a:pt x="869881" y="145710"/>
                </a:lnTo>
                <a:lnTo>
                  <a:pt x="879890" y="96135"/>
                </a:lnTo>
                <a:cubicBezTo>
                  <a:pt x="903785" y="39640"/>
                  <a:pt x="959725" y="0"/>
                  <a:pt x="102492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任意多边形: 形状 120" hidden="1">
            <a:extLst>
              <a:ext uri="{FF2B5EF4-FFF2-40B4-BE49-F238E27FC236}">
                <a16:creationId xmlns:a16="http://schemas.microsoft.com/office/drawing/2014/main" xmlns="" id="{7E846411-7AA8-4A77-9E92-A6E1966E1C23}"/>
              </a:ext>
            </a:extLst>
          </p:cNvPr>
          <p:cNvSpPr/>
          <p:nvPr/>
        </p:nvSpPr>
        <p:spPr>
          <a:xfrm>
            <a:off x="9197596" y="1503946"/>
            <a:ext cx="3460998" cy="1362987"/>
          </a:xfrm>
          <a:custGeom>
            <a:avLst/>
            <a:gdLst>
              <a:gd name="connsiteX0" fmla="*/ 1024924 w 1465888"/>
              <a:gd name="connsiteY0" fmla="*/ 0 h 577286"/>
              <a:gd name="connsiteX1" fmla="*/ 1136226 w 1465888"/>
              <a:gd name="connsiteY1" fmla="*/ 46102 h 577286"/>
              <a:gd name="connsiteX2" fmla="*/ 1158530 w 1465888"/>
              <a:gd name="connsiteY2" fmla="*/ 79185 h 577286"/>
              <a:gd name="connsiteX3" fmla="*/ 1190765 w 1465888"/>
              <a:gd name="connsiteY3" fmla="*/ 72677 h 577286"/>
              <a:gd name="connsiteX4" fmla="*/ 1348169 w 1465888"/>
              <a:gd name="connsiteY4" fmla="*/ 230081 h 577286"/>
              <a:gd name="connsiteX5" fmla="*/ 1347996 w 1465888"/>
              <a:gd name="connsiteY5" fmla="*/ 230938 h 577286"/>
              <a:gd name="connsiteX6" fmla="*/ 1369753 w 1465888"/>
              <a:gd name="connsiteY6" fmla="*/ 235330 h 577286"/>
              <a:gd name="connsiteX7" fmla="*/ 1465888 w 1465888"/>
              <a:gd name="connsiteY7" fmla="*/ 380365 h 577286"/>
              <a:gd name="connsiteX8" fmla="*/ 1308484 w 1465888"/>
              <a:gd name="connsiteY8" fmla="*/ 537769 h 577286"/>
              <a:gd name="connsiteX9" fmla="*/ 1247215 w 1465888"/>
              <a:gd name="connsiteY9" fmla="*/ 525400 h 577286"/>
              <a:gd name="connsiteX10" fmla="*/ 1200879 w 1465888"/>
              <a:gd name="connsiteY10" fmla="*/ 494159 h 577286"/>
              <a:gd name="connsiteX11" fmla="*/ 1179656 w 1465888"/>
              <a:gd name="connsiteY11" fmla="*/ 507408 h 577286"/>
              <a:gd name="connsiteX12" fmla="*/ 915208 w 1465888"/>
              <a:gd name="connsiteY12" fmla="*/ 553510 h 577286"/>
              <a:gd name="connsiteX13" fmla="*/ 570613 w 1465888"/>
              <a:gd name="connsiteY13" fmla="*/ 457375 h 577286"/>
              <a:gd name="connsiteX14" fmla="*/ 566569 w 1465888"/>
              <a:gd name="connsiteY14" fmla="*/ 448946 h 577286"/>
              <a:gd name="connsiteX15" fmla="*/ 561646 w 1465888"/>
              <a:gd name="connsiteY15" fmla="*/ 447952 h 577286"/>
              <a:gd name="connsiteX16" fmla="*/ 552966 w 1465888"/>
              <a:gd name="connsiteY16" fmla="*/ 490949 h 577286"/>
              <a:gd name="connsiteX17" fmla="*/ 436140 w 1465888"/>
              <a:gd name="connsiteY17" fmla="*/ 568386 h 577286"/>
              <a:gd name="connsiteX18" fmla="*/ 386788 w 1465888"/>
              <a:gd name="connsiteY18" fmla="*/ 558422 h 577286"/>
              <a:gd name="connsiteX19" fmla="*/ 356159 w 1465888"/>
              <a:gd name="connsiteY19" fmla="*/ 537772 h 577286"/>
              <a:gd name="connsiteX20" fmla="*/ 354555 w 1465888"/>
              <a:gd name="connsiteY20" fmla="*/ 540151 h 577286"/>
              <a:gd name="connsiteX21" fmla="*/ 264902 w 1465888"/>
              <a:gd name="connsiteY21" fmla="*/ 577286 h 577286"/>
              <a:gd name="connsiteX22" fmla="*/ 175248 w 1465888"/>
              <a:gd name="connsiteY22" fmla="*/ 540151 h 577286"/>
              <a:gd name="connsiteX23" fmla="*/ 149862 w 1465888"/>
              <a:gd name="connsiteY23" fmla="*/ 502497 h 577286"/>
              <a:gd name="connsiteX24" fmla="*/ 126789 w 1465888"/>
              <a:gd name="connsiteY24" fmla="*/ 507155 h 577286"/>
              <a:gd name="connsiteX25" fmla="*/ 0 w 1465888"/>
              <a:gd name="connsiteY25" fmla="*/ 380366 h 577286"/>
              <a:gd name="connsiteX26" fmla="*/ 126789 w 1465888"/>
              <a:gd name="connsiteY26" fmla="*/ 253577 h 577286"/>
              <a:gd name="connsiteX27" fmla="*/ 216442 w 1465888"/>
              <a:gd name="connsiteY27" fmla="*/ 290713 h 577286"/>
              <a:gd name="connsiteX28" fmla="*/ 241829 w 1465888"/>
              <a:gd name="connsiteY28" fmla="*/ 328366 h 577286"/>
              <a:gd name="connsiteX29" fmla="*/ 264902 w 1465888"/>
              <a:gd name="connsiteY29" fmla="*/ 323708 h 577286"/>
              <a:gd name="connsiteX30" fmla="*/ 314254 w 1465888"/>
              <a:gd name="connsiteY30" fmla="*/ 333672 h 577286"/>
              <a:gd name="connsiteX31" fmla="*/ 344883 w 1465888"/>
              <a:gd name="connsiteY31" fmla="*/ 354322 h 577286"/>
              <a:gd name="connsiteX32" fmla="*/ 346486 w 1465888"/>
              <a:gd name="connsiteY32" fmla="*/ 351944 h 577286"/>
              <a:gd name="connsiteX33" fmla="*/ 436140 w 1465888"/>
              <a:gd name="connsiteY33" fmla="*/ 314808 h 577286"/>
              <a:gd name="connsiteX34" fmla="*/ 448747 w 1465888"/>
              <a:gd name="connsiteY34" fmla="*/ 317353 h 577286"/>
              <a:gd name="connsiteX35" fmla="*/ 457427 w 1465888"/>
              <a:gd name="connsiteY35" fmla="*/ 274356 h 577286"/>
              <a:gd name="connsiteX36" fmla="*/ 574253 w 1465888"/>
              <a:gd name="connsiteY36" fmla="*/ 196919 h 577286"/>
              <a:gd name="connsiteX37" fmla="*/ 623606 w 1465888"/>
              <a:gd name="connsiteY37" fmla="*/ 206883 h 577286"/>
              <a:gd name="connsiteX38" fmla="*/ 659878 w 1465888"/>
              <a:gd name="connsiteY38" fmla="*/ 231338 h 577286"/>
              <a:gd name="connsiteX39" fmla="*/ 668355 w 1465888"/>
              <a:gd name="connsiteY39" fmla="*/ 189351 h 577286"/>
              <a:gd name="connsiteX40" fmla="*/ 785180 w 1465888"/>
              <a:gd name="connsiteY40" fmla="*/ 111914 h 577286"/>
              <a:gd name="connsiteX41" fmla="*/ 834532 w 1465888"/>
              <a:gd name="connsiteY41" fmla="*/ 121878 h 577286"/>
              <a:gd name="connsiteX42" fmla="*/ 869881 w 1465888"/>
              <a:gd name="connsiteY42" fmla="*/ 145710 h 577286"/>
              <a:gd name="connsiteX43" fmla="*/ 879890 w 1465888"/>
              <a:gd name="connsiteY43" fmla="*/ 96135 h 577286"/>
              <a:gd name="connsiteX44" fmla="*/ 1024924 w 1465888"/>
              <a:gd name="connsiteY44" fmla="*/ 0 h 57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465888" h="577286">
                <a:moveTo>
                  <a:pt x="1024924" y="0"/>
                </a:moveTo>
                <a:cubicBezTo>
                  <a:pt x="1068390" y="0"/>
                  <a:pt x="1107741" y="17618"/>
                  <a:pt x="1136226" y="46102"/>
                </a:cubicBezTo>
                <a:lnTo>
                  <a:pt x="1158530" y="79185"/>
                </a:lnTo>
                <a:lnTo>
                  <a:pt x="1190765" y="72677"/>
                </a:lnTo>
                <a:cubicBezTo>
                  <a:pt x="1277697" y="72677"/>
                  <a:pt x="1348169" y="143149"/>
                  <a:pt x="1348169" y="230081"/>
                </a:cubicBezTo>
                <a:lnTo>
                  <a:pt x="1347996" y="230938"/>
                </a:lnTo>
                <a:lnTo>
                  <a:pt x="1369753" y="235330"/>
                </a:lnTo>
                <a:cubicBezTo>
                  <a:pt x="1426248" y="259226"/>
                  <a:pt x="1465888" y="315166"/>
                  <a:pt x="1465888" y="380365"/>
                </a:cubicBezTo>
                <a:cubicBezTo>
                  <a:pt x="1465888" y="467297"/>
                  <a:pt x="1395416" y="537769"/>
                  <a:pt x="1308484" y="537769"/>
                </a:cubicBezTo>
                <a:cubicBezTo>
                  <a:pt x="1286751" y="537769"/>
                  <a:pt x="1266047" y="533365"/>
                  <a:pt x="1247215" y="525400"/>
                </a:cubicBezTo>
                <a:lnTo>
                  <a:pt x="1200879" y="494159"/>
                </a:lnTo>
                <a:lnTo>
                  <a:pt x="1179656" y="507408"/>
                </a:lnTo>
                <a:cubicBezTo>
                  <a:pt x="1111978" y="535892"/>
                  <a:pt x="1018481" y="553510"/>
                  <a:pt x="915208" y="553510"/>
                </a:cubicBezTo>
                <a:cubicBezTo>
                  <a:pt x="760299" y="553510"/>
                  <a:pt x="627387" y="513870"/>
                  <a:pt x="570613" y="457375"/>
                </a:cubicBezTo>
                <a:lnTo>
                  <a:pt x="566569" y="448946"/>
                </a:lnTo>
                <a:lnTo>
                  <a:pt x="561646" y="447952"/>
                </a:lnTo>
                <a:lnTo>
                  <a:pt x="552966" y="490949"/>
                </a:lnTo>
                <a:cubicBezTo>
                  <a:pt x="533718" y="536456"/>
                  <a:pt x="488658" y="568386"/>
                  <a:pt x="436140" y="568386"/>
                </a:cubicBezTo>
                <a:cubicBezTo>
                  <a:pt x="418634" y="568386"/>
                  <a:pt x="401956" y="564838"/>
                  <a:pt x="386788" y="558422"/>
                </a:cubicBezTo>
                <a:lnTo>
                  <a:pt x="356159" y="537772"/>
                </a:lnTo>
                <a:lnTo>
                  <a:pt x="354555" y="540151"/>
                </a:lnTo>
                <a:cubicBezTo>
                  <a:pt x="331611" y="563095"/>
                  <a:pt x="299914" y="577286"/>
                  <a:pt x="264902" y="577286"/>
                </a:cubicBezTo>
                <a:cubicBezTo>
                  <a:pt x="229890" y="577286"/>
                  <a:pt x="198193" y="563095"/>
                  <a:pt x="175248" y="540151"/>
                </a:cubicBezTo>
                <a:lnTo>
                  <a:pt x="149862" y="502497"/>
                </a:lnTo>
                <a:lnTo>
                  <a:pt x="126789" y="507155"/>
                </a:lnTo>
                <a:cubicBezTo>
                  <a:pt x="56765" y="507155"/>
                  <a:pt x="0" y="450390"/>
                  <a:pt x="0" y="380366"/>
                </a:cubicBezTo>
                <a:cubicBezTo>
                  <a:pt x="0" y="310342"/>
                  <a:pt x="56765" y="253577"/>
                  <a:pt x="126789" y="253577"/>
                </a:cubicBezTo>
                <a:cubicBezTo>
                  <a:pt x="161801" y="253577"/>
                  <a:pt x="193498" y="267768"/>
                  <a:pt x="216442" y="290713"/>
                </a:cubicBezTo>
                <a:lnTo>
                  <a:pt x="241829" y="328366"/>
                </a:lnTo>
                <a:lnTo>
                  <a:pt x="264902" y="323708"/>
                </a:lnTo>
                <a:cubicBezTo>
                  <a:pt x="282408" y="323708"/>
                  <a:pt x="299085" y="327256"/>
                  <a:pt x="314254" y="333672"/>
                </a:cubicBezTo>
                <a:lnTo>
                  <a:pt x="344883" y="354322"/>
                </a:lnTo>
                <a:lnTo>
                  <a:pt x="346486" y="351944"/>
                </a:lnTo>
                <a:cubicBezTo>
                  <a:pt x="369431" y="328999"/>
                  <a:pt x="401128" y="314808"/>
                  <a:pt x="436140" y="314808"/>
                </a:cubicBezTo>
                <a:lnTo>
                  <a:pt x="448747" y="317353"/>
                </a:lnTo>
                <a:lnTo>
                  <a:pt x="457427" y="274356"/>
                </a:lnTo>
                <a:cubicBezTo>
                  <a:pt x="476675" y="228849"/>
                  <a:pt x="521735" y="196919"/>
                  <a:pt x="574253" y="196919"/>
                </a:cubicBezTo>
                <a:cubicBezTo>
                  <a:pt x="591759" y="196919"/>
                  <a:pt x="608437" y="200467"/>
                  <a:pt x="623606" y="206883"/>
                </a:cubicBezTo>
                <a:lnTo>
                  <a:pt x="659878" y="231338"/>
                </a:lnTo>
                <a:lnTo>
                  <a:pt x="668355" y="189351"/>
                </a:lnTo>
                <a:cubicBezTo>
                  <a:pt x="687602" y="143844"/>
                  <a:pt x="732662" y="111914"/>
                  <a:pt x="785180" y="111914"/>
                </a:cubicBezTo>
                <a:cubicBezTo>
                  <a:pt x="802686" y="111914"/>
                  <a:pt x="819364" y="115462"/>
                  <a:pt x="834532" y="121878"/>
                </a:cubicBezTo>
                <a:lnTo>
                  <a:pt x="869881" y="145710"/>
                </a:lnTo>
                <a:lnTo>
                  <a:pt x="879890" y="96135"/>
                </a:lnTo>
                <a:cubicBezTo>
                  <a:pt x="903785" y="39640"/>
                  <a:pt x="959725" y="0"/>
                  <a:pt x="1024924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1" name="图片 140">
            <a:extLst>
              <a:ext uri="{FF2B5EF4-FFF2-40B4-BE49-F238E27FC236}">
                <a16:creationId xmlns:a16="http://schemas.microsoft.com/office/drawing/2014/main" xmlns="" id="{AC6295F0-E413-48A9-947C-EEE30FBBE23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12" y="0"/>
            <a:ext cx="12192000" cy="6858000"/>
          </a:xfrm>
          <a:prstGeom prst="rect">
            <a:avLst/>
          </a:prstGeom>
        </p:spPr>
      </p:pic>
      <p:pic>
        <p:nvPicPr>
          <p:cNvPr id="144" name="图片 143">
            <a:extLst>
              <a:ext uri="{FF2B5EF4-FFF2-40B4-BE49-F238E27FC236}">
                <a16:creationId xmlns:a16="http://schemas.microsoft.com/office/drawing/2014/main" xmlns="" id="{D03B5C92-FA5D-4887-A59A-23BC03B48C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768" y="3370"/>
            <a:ext cx="4180287" cy="3164478"/>
          </a:xfrm>
          <a:prstGeom prst="rect">
            <a:avLst/>
          </a:prstGeom>
        </p:spPr>
      </p:pic>
      <p:pic>
        <p:nvPicPr>
          <p:cNvPr id="145" name="图片 144">
            <a:extLst>
              <a:ext uri="{FF2B5EF4-FFF2-40B4-BE49-F238E27FC236}">
                <a16:creationId xmlns:a16="http://schemas.microsoft.com/office/drawing/2014/main" xmlns="" id="{AEA36B40-F5F8-4D09-8CE5-5DC27F788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454" y="3370"/>
            <a:ext cx="4180287" cy="3164478"/>
          </a:xfrm>
          <a:prstGeom prst="rect">
            <a:avLst/>
          </a:prstGeom>
        </p:spPr>
      </p:pic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C868440F-3852-49CF-AB95-C8647A5A25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157" y="3370"/>
            <a:ext cx="4180287" cy="3164478"/>
          </a:xfrm>
          <a:prstGeom prst="rect">
            <a:avLst/>
          </a:prstGeom>
        </p:spPr>
      </p:pic>
      <p:grpSp>
        <p:nvGrpSpPr>
          <p:cNvPr id="147" name="组合 146">
            <a:extLst>
              <a:ext uri="{FF2B5EF4-FFF2-40B4-BE49-F238E27FC236}">
                <a16:creationId xmlns:a16="http://schemas.microsoft.com/office/drawing/2014/main" xmlns="" id="{F203B1E2-4762-4262-8CB4-330032D9BBA3}"/>
              </a:ext>
            </a:extLst>
          </p:cNvPr>
          <p:cNvGrpSpPr/>
          <p:nvPr/>
        </p:nvGrpSpPr>
        <p:grpSpPr>
          <a:xfrm>
            <a:off x="2654879" y="4375039"/>
            <a:ext cx="3082769" cy="1915826"/>
            <a:chOff x="2654879" y="4375039"/>
            <a:chExt cx="3082769" cy="1915826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33E9C1EA-3A77-44A8-B28C-DE47E0F77BC1}"/>
                </a:ext>
              </a:extLst>
            </p:cNvPr>
            <p:cNvGrpSpPr/>
            <p:nvPr/>
          </p:nvGrpSpPr>
          <p:grpSpPr>
            <a:xfrm>
              <a:off x="2654879" y="4375039"/>
              <a:ext cx="3082769" cy="1915826"/>
              <a:chOff x="2654879" y="4150288"/>
              <a:chExt cx="3082769" cy="1915826"/>
            </a:xfrm>
            <a:effectLst>
              <a:outerShdw blurRad="317500" sx="101000" sy="101000" algn="ctr" rotWithShape="0">
                <a:srgbClr val="4323DB">
                  <a:alpha val="30000"/>
                </a:srgbClr>
              </a:outerShdw>
            </a:effectLst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xmlns="" id="{21DA645B-FE4C-45CC-A5BB-6295743F9C86}"/>
                  </a:ext>
                </a:extLst>
              </p:cNvPr>
              <p:cNvSpPr/>
              <p:nvPr/>
            </p:nvSpPr>
            <p:spPr>
              <a:xfrm>
                <a:off x="2654879" y="4150288"/>
                <a:ext cx="3082769" cy="1915826"/>
              </a:xfrm>
              <a:prstGeom prst="roundRect">
                <a:avLst>
                  <a:gd name="adj" fmla="val 333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文本框 109">
                <a:extLst>
                  <a:ext uri="{FF2B5EF4-FFF2-40B4-BE49-F238E27FC236}">
                    <a16:creationId xmlns:a16="http://schemas.microsoft.com/office/drawing/2014/main" xmlns="" id="{CBB2E3A9-3E52-4ACE-92FA-1ABCCC38C8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92673" y="5080427"/>
                <a:ext cx="2807179" cy="511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6858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B30BD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0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B30BD"/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费用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H" panose="00020600040101010101" pitchFamily="18" charset="-122"/>
                    <a:ea typeface="阿里巴巴普惠体 H" panose="00020600040101010101" pitchFamily="18" charset="-122"/>
                    <a:cs typeface="阿里巴巴普惠体 H" panose="00020600040101010101" pitchFamily="18" charset="-122"/>
                  </a:rPr>
                  <a:t>贴身培训服务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F257AEDB-4D4C-4448-A691-568764B3F8A7}"/>
                  </a:ext>
                </a:extLst>
              </p:cNvPr>
              <p:cNvSpPr txBox="1"/>
              <p:nvPr/>
            </p:nvSpPr>
            <p:spPr>
              <a:xfrm>
                <a:off x="2791070" y="5549055"/>
                <a:ext cx="2810385" cy="37170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ctr" defTabSz="685800" rtl="0" eaLnBrk="0" fontAlgn="base" latinLnBrk="0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为品牌推广人员提供专业培训</a:t>
                </a: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2962EBEC-5FDF-4BCD-8827-BA378B8C46AC}"/>
                  </a:ext>
                </a:extLst>
              </p:cNvPr>
              <p:cNvSpPr/>
              <p:nvPr/>
            </p:nvSpPr>
            <p:spPr>
              <a:xfrm>
                <a:off x="2654879" y="4366665"/>
                <a:ext cx="3082769" cy="549740"/>
              </a:xfrm>
              <a:custGeom>
                <a:avLst/>
                <a:gdLst>
                  <a:gd name="connsiteX0" fmla="*/ 2048036 w 3082769"/>
                  <a:gd name="connsiteY0" fmla="*/ 0 h 549740"/>
                  <a:gd name="connsiteX1" fmla="*/ 3082769 w 3082769"/>
                  <a:gd name="connsiteY1" fmla="*/ 0 h 549740"/>
                  <a:gd name="connsiteX2" fmla="*/ 3082769 w 3082769"/>
                  <a:gd name="connsiteY2" fmla="*/ 549740 h 549740"/>
                  <a:gd name="connsiteX3" fmla="*/ 2048036 w 3082769"/>
                  <a:gd name="connsiteY3" fmla="*/ 549740 h 549740"/>
                  <a:gd name="connsiteX4" fmla="*/ 2074755 w 3082769"/>
                  <a:gd name="connsiteY4" fmla="*/ 428903 h 549740"/>
                  <a:gd name="connsiteX5" fmla="*/ 2085816 w 3082769"/>
                  <a:gd name="connsiteY5" fmla="*/ 274870 h 549740"/>
                  <a:gd name="connsiteX6" fmla="*/ 2074755 w 3082769"/>
                  <a:gd name="connsiteY6" fmla="*/ 120837 h 549740"/>
                  <a:gd name="connsiteX7" fmla="*/ 0 w 3082769"/>
                  <a:gd name="connsiteY7" fmla="*/ 0 h 549740"/>
                  <a:gd name="connsiteX8" fmla="*/ 1034731 w 3082769"/>
                  <a:gd name="connsiteY8" fmla="*/ 0 h 549740"/>
                  <a:gd name="connsiteX9" fmla="*/ 1008011 w 3082769"/>
                  <a:gd name="connsiteY9" fmla="*/ 120837 h 549740"/>
                  <a:gd name="connsiteX10" fmla="*/ 996950 w 3082769"/>
                  <a:gd name="connsiteY10" fmla="*/ 274870 h 549740"/>
                  <a:gd name="connsiteX11" fmla="*/ 1008011 w 3082769"/>
                  <a:gd name="connsiteY11" fmla="*/ 428903 h 549740"/>
                  <a:gd name="connsiteX12" fmla="*/ 1034731 w 3082769"/>
                  <a:gd name="connsiteY12" fmla="*/ 549740 h 549740"/>
                  <a:gd name="connsiteX13" fmla="*/ 0 w 3082769"/>
                  <a:gd name="connsiteY13" fmla="*/ 549740 h 54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82769" h="549740">
                    <a:moveTo>
                      <a:pt x="2048036" y="0"/>
                    </a:moveTo>
                    <a:lnTo>
                      <a:pt x="3082769" y="0"/>
                    </a:lnTo>
                    <a:lnTo>
                      <a:pt x="3082769" y="549740"/>
                    </a:lnTo>
                    <a:lnTo>
                      <a:pt x="2048036" y="549740"/>
                    </a:lnTo>
                    <a:lnTo>
                      <a:pt x="2074755" y="428903"/>
                    </a:lnTo>
                    <a:cubicBezTo>
                      <a:pt x="2082008" y="379149"/>
                      <a:pt x="2085816" y="327634"/>
                      <a:pt x="2085816" y="274870"/>
                    </a:cubicBezTo>
                    <a:cubicBezTo>
                      <a:pt x="2085816" y="222106"/>
                      <a:pt x="2082008" y="170591"/>
                      <a:pt x="2074755" y="120837"/>
                    </a:cubicBezTo>
                    <a:close/>
                    <a:moveTo>
                      <a:pt x="0" y="0"/>
                    </a:moveTo>
                    <a:lnTo>
                      <a:pt x="1034731" y="0"/>
                    </a:lnTo>
                    <a:lnTo>
                      <a:pt x="1008011" y="120837"/>
                    </a:lnTo>
                    <a:cubicBezTo>
                      <a:pt x="1000759" y="170591"/>
                      <a:pt x="996950" y="222106"/>
                      <a:pt x="996950" y="274870"/>
                    </a:cubicBezTo>
                    <a:cubicBezTo>
                      <a:pt x="996950" y="327634"/>
                      <a:pt x="1000759" y="379149"/>
                      <a:pt x="1008011" y="428903"/>
                    </a:cubicBezTo>
                    <a:lnTo>
                      <a:pt x="1034731" y="549740"/>
                    </a:lnTo>
                    <a:lnTo>
                      <a:pt x="0" y="549740"/>
                    </a:lnTo>
                    <a:close/>
                  </a:path>
                </a:pathLst>
              </a:custGeom>
              <a:gradFill>
                <a:gsLst>
                  <a:gs pos="0">
                    <a:srgbClr val="4B30BD"/>
                  </a:gs>
                  <a:gs pos="100000">
                    <a:srgbClr val="4323DB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143" name="图形 142">
              <a:extLst>
                <a:ext uri="{FF2B5EF4-FFF2-40B4-BE49-F238E27FC236}">
                  <a16:creationId xmlns:a16="http://schemas.microsoft.com/office/drawing/2014/main" xmlns="" id="{0434E872-35C8-460F-9012-158166395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821571" y="4485873"/>
              <a:ext cx="760826" cy="760826"/>
            </a:xfrm>
            <a:prstGeom prst="rect">
              <a:avLst/>
            </a:prstGeom>
          </p:spPr>
        </p:pic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0F25BBF6-AC95-4D2E-B8F9-77C8E790D070}"/>
              </a:ext>
            </a:extLst>
          </p:cNvPr>
          <p:cNvGrpSpPr/>
          <p:nvPr/>
        </p:nvGrpSpPr>
        <p:grpSpPr>
          <a:xfrm>
            <a:off x="6459845" y="4375039"/>
            <a:ext cx="3082769" cy="1915826"/>
            <a:chOff x="6459845" y="4150288"/>
            <a:chExt cx="3082769" cy="1915826"/>
          </a:xfrm>
          <a:effectLst>
            <a:outerShdw blurRad="317500" sx="101000" sy="101000" algn="ctr" rotWithShape="0">
              <a:srgbClr val="4323DB">
                <a:alpha val="30000"/>
              </a:srgbClr>
            </a:outerShdw>
          </a:effectLst>
        </p:grpSpPr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xmlns="" id="{711C264C-2F8C-45F7-B1B0-DF869ABD946D}"/>
                </a:ext>
              </a:extLst>
            </p:cNvPr>
            <p:cNvSpPr/>
            <p:nvPr/>
          </p:nvSpPr>
          <p:spPr>
            <a:xfrm>
              <a:off x="6459845" y="4150288"/>
              <a:ext cx="3082769" cy="1915826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文本框 109">
              <a:extLst>
                <a:ext uri="{FF2B5EF4-FFF2-40B4-BE49-F238E27FC236}">
                  <a16:creationId xmlns:a16="http://schemas.microsoft.com/office/drawing/2014/main" xmlns="" id="{307F9861-B363-4F29-BC43-902A628BAA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7639" y="5080427"/>
              <a:ext cx="2807179" cy="511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成本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迅速启动实施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2424FC78-9274-4F3A-AF92-309AC50F96E4}"/>
                </a:ext>
              </a:extLst>
            </p:cNvPr>
            <p:cNvSpPr txBox="1"/>
            <p:nvPr/>
          </p:nvSpPr>
          <p:spPr>
            <a:xfrm>
              <a:off x="6596036" y="5549055"/>
              <a:ext cx="2810385" cy="3717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节省品牌运营和企划宣传成本</a:t>
              </a: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62EE9812-107C-4B91-A8A0-4C37A0D4FF40}"/>
                </a:ext>
              </a:extLst>
            </p:cNvPr>
            <p:cNvSpPr/>
            <p:nvPr/>
          </p:nvSpPr>
          <p:spPr>
            <a:xfrm>
              <a:off x="6459845" y="4366665"/>
              <a:ext cx="3082769" cy="549740"/>
            </a:xfrm>
            <a:custGeom>
              <a:avLst/>
              <a:gdLst>
                <a:gd name="connsiteX0" fmla="*/ 2048036 w 3082769"/>
                <a:gd name="connsiteY0" fmla="*/ 0 h 549740"/>
                <a:gd name="connsiteX1" fmla="*/ 3082769 w 3082769"/>
                <a:gd name="connsiteY1" fmla="*/ 0 h 549740"/>
                <a:gd name="connsiteX2" fmla="*/ 3082769 w 3082769"/>
                <a:gd name="connsiteY2" fmla="*/ 549740 h 549740"/>
                <a:gd name="connsiteX3" fmla="*/ 2048036 w 3082769"/>
                <a:gd name="connsiteY3" fmla="*/ 549740 h 549740"/>
                <a:gd name="connsiteX4" fmla="*/ 2074755 w 3082769"/>
                <a:gd name="connsiteY4" fmla="*/ 428903 h 549740"/>
                <a:gd name="connsiteX5" fmla="*/ 2085816 w 3082769"/>
                <a:gd name="connsiteY5" fmla="*/ 274870 h 549740"/>
                <a:gd name="connsiteX6" fmla="*/ 2074755 w 3082769"/>
                <a:gd name="connsiteY6" fmla="*/ 120837 h 549740"/>
                <a:gd name="connsiteX7" fmla="*/ 0 w 3082769"/>
                <a:gd name="connsiteY7" fmla="*/ 0 h 549740"/>
                <a:gd name="connsiteX8" fmla="*/ 1034731 w 3082769"/>
                <a:gd name="connsiteY8" fmla="*/ 0 h 549740"/>
                <a:gd name="connsiteX9" fmla="*/ 1008011 w 3082769"/>
                <a:gd name="connsiteY9" fmla="*/ 120837 h 549740"/>
                <a:gd name="connsiteX10" fmla="*/ 996950 w 3082769"/>
                <a:gd name="connsiteY10" fmla="*/ 274870 h 549740"/>
                <a:gd name="connsiteX11" fmla="*/ 1008011 w 3082769"/>
                <a:gd name="connsiteY11" fmla="*/ 428903 h 549740"/>
                <a:gd name="connsiteX12" fmla="*/ 1034731 w 3082769"/>
                <a:gd name="connsiteY12" fmla="*/ 549740 h 549740"/>
                <a:gd name="connsiteX13" fmla="*/ 0 w 3082769"/>
                <a:gd name="connsiteY13" fmla="*/ 549740 h 5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82769" h="549740">
                  <a:moveTo>
                    <a:pt x="2048036" y="0"/>
                  </a:moveTo>
                  <a:lnTo>
                    <a:pt x="3082769" y="0"/>
                  </a:lnTo>
                  <a:lnTo>
                    <a:pt x="3082769" y="549740"/>
                  </a:lnTo>
                  <a:lnTo>
                    <a:pt x="2048036" y="549740"/>
                  </a:lnTo>
                  <a:lnTo>
                    <a:pt x="2074755" y="428903"/>
                  </a:lnTo>
                  <a:cubicBezTo>
                    <a:pt x="2082008" y="379149"/>
                    <a:pt x="2085816" y="327634"/>
                    <a:pt x="2085816" y="274870"/>
                  </a:cubicBezTo>
                  <a:cubicBezTo>
                    <a:pt x="2085816" y="222106"/>
                    <a:pt x="2082008" y="170591"/>
                    <a:pt x="2074755" y="120837"/>
                  </a:cubicBezTo>
                  <a:close/>
                  <a:moveTo>
                    <a:pt x="0" y="0"/>
                  </a:moveTo>
                  <a:lnTo>
                    <a:pt x="1034731" y="0"/>
                  </a:lnTo>
                  <a:lnTo>
                    <a:pt x="1008011" y="120837"/>
                  </a:lnTo>
                  <a:cubicBezTo>
                    <a:pt x="1000759" y="170591"/>
                    <a:pt x="996950" y="222106"/>
                    <a:pt x="996950" y="274870"/>
                  </a:cubicBezTo>
                  <a:cubicBezTo>
                    <a:pt x="996950" y="327634"/>
                    <a:pt x="1000759" y="379149"/>
                    <a:pt x="1008011" y="428903"/>
                  </a:cubicBezTo>
                  <a:lnTo>
                    <a:pt x="1034731" y="549740"/>
                  </a:lnTo>
                  <a:lnTo>
                    <a:pt x="0" y="549740"/>
                  </a:lnTo>
                  <a:close/>
                </a:path>
              </a:pathLst>
            </a:custGeom>
            <a:gradFill>
              <a:gsLst>
                <a:gs pos="0">
                  <a:srgbClr val="4B30BD"/>
                </a:gs>
                <a:gs pos="100000">
                  <a:srgbClr val="4323D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xmlns="" id="{348375AD-4C90-4833-9165-481F7C2FC1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7667083" y="4298275"/>
              <a:ext cx="701696" cy="701696"/>
            </a:xfrm>
            <a:prstGeom prst="rect">
              <a:avLst/>
            </a:prstGeom>
          </p:spPr>
        </p:pic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7E7ADEF8-3EA0-4EEE-B73A-14C05C5B2677}"/>
              </a:ext>
            </a:extLst>
          </p:cNvPr>
          <p:cNvSpPr txBox="1"/>
          <p:nvPr/>
        </p:nvSpPr>
        <p:spPr>
          <a:xfrm>
            <a:off x="3475799" y="454747"/>
            <a:ext cx="37093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DEFA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DEFA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DEFA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3DEFA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BD67BFDF-EFBC-494B-93BD-A8E402E05EE7}"/>
              </a:ext>
            </a:extLst>
          </p:cNvPr>
          <p:cNvSpPr/>
          <p:nvPr/>
        </p:nvSpPr>
        <p:spPr>
          <a:xfrm>
            <a:off x="6529613" y="454747"/>
            <a:ext cx="145424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DEFA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xmlns="" id="{2B17FB1C-85DF-4A9D-96F9-CD1EE277C178}"/>
              </a:ext>
            </a:extLst>
          </p:cNvPr>
          <p:cNvSpPr/>
          <p:nvPr/>
        </p:nvSpPr>
        <p:spPr>
          <a:xfrm>
            <a:off x="0" y="6765130"/>
            <a:ext cx="12192000" cy="928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文本框 4">
            <a:extLst>
              <a:ext uri="{FF2B5EF4-FFF2-40B4-BE49-F238E27FC236}">
                <a16:creationId xmlns:a16="http://schemas.microsoft.com/office/drawing/2014/main" xmlns="" id="{9008899A-EBC9-4A97-B8A6-178664285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963" y="1316521"/>
            <a:ext cx="11480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服务优势</a:t>
            </a: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8DC125EC-7623-4DA7-8958-5A3C5076D02D}"/>
              </a:ext>
            </a:extLst>
          </p:cNvPr>
          <p:cNvCxnSpPr/>
          <p:nvPr/>
        </p:nvCxnSpPr>
        <p:spPr>
          <a:xfrm>
            <a:off x="6682737" y="1477851"/>
            <a:ext cx="11144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64AD48C9-989C-4630-9F50-317E75D7D1CF}"/>
              </a:ext>
            </a:extLst>
          </p:cNvPr>
          <p:cNvCxnSpPr/>
          <p:nvPr/>
        </p:nvCxnSpPr>
        <p:spPr>
          <a:xfrm>
            <a:off x="4407538" y="1477851"/>
            <a:ext cx="11144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AED489B-F547-419F-A235-829ED41BFCFF}"/>
              </a:ext>
            </a:extLst>
          </p:cNvPr>
          <p:cNvGrpSpPr/>
          <p:nvPr/>
        </p:nvGrpSpPr>
        <p:grpSpPr>
          <a:xfrm>
            <a:off x="749649" y="2142888"/>
            <a:ext cx="3082769" cy="1915826"/>
            <a:chOff x="749649" y="1749799"/>
            <a:chExt cx="3082769" cy="1915826"/>
          </a:xfrm>
          <a:effectLst>
            <a:outerShdw blurRad="317500" sx="101000" sy="101000" algn="ctr" rotWithShape="0">
              <a:srgbClr val="4323DB">
                <a:alpha val="30000"/>
              </a:srgbClr>
            </a:outerShdw>
          </a:effectLst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183962C3-F174-451F-8CF5-B31FAF105377}"/>
                </a:ext>
              </a:extLst>
            </p:cNvPr>
            <p:cNvSpPr/>
            <p:nvPr/>
          </p:nvSpPr>
          <p:spPr>
            <a:xfrm>
              <a:off x="749649" y="1749799"/>
              <a:ext cx="3082769" cy="1915826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文本框 109">
              <a:extLst>
                <a:ext uri="{FF2B5EF4-FFF2-40B4-BE49-F238E27FC236}">
                  <a16:creationId xmlns:a16="http://schemas.microsoft.com/office/drawing/2014/main" xmlns="" id="{FF82F885-4272-441F-91DF-F508DF83B5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7443" y="2679938"/>
              <a:ext cx="2807179" cy="511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误差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专属品牌推广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1B96678-187B-4F44-8CA6-10D35DC1FF95}"/>
                </a:ext>
              </a:extLst>
            </p:cNvPr>
            <p:cNvSpPr txBox="1"/>
            <p:nvPr/>
          </p:nvSpPr>
          <p:spPr>
            <a:xfrm>
              <a:off x="885840" y="3148566"/>
              <a:ext cx="2810385" cy="3717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确保方案到落地的一条龙服务</a:t>
              </a:r>
            </a:p>
          </p:txBody>
        </p:sp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xmlns="" id="{15D769FF-9AB4-4BA7-9600-46260C8C46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874626" y="1833904"/>
              <a:ext cx="832812" cy="832812"/>
            </a:xfrm>
            <a:prstGeom prst="rect">
              <a:avLst/>
            </a:prstGeom>
          </p:spPr>
        </p:pic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8E30E2FE-778E-478A-8FDA-40818FD14322}"/>
                </a:ext>
              </a:extLst>
            </p:cNvPr>
            <p:cNvSpPr/>
            <p:nvPr/>
          </p:nvSpPr>
          <p:spPr>
            <a:xfrm>
              <a:off x="749649" y="1966176"/>
              <a:ext cx="3082769" cy="549740"/>
            </a:xfrm>
            <a:custGeom>
              <a:avLst/>
              <a:gdLst>
                <a:gd name="connsiteX0" fmla="*/ 2048036 w 3082769"/>
                <a:gd name="connsiteY0" fmla="*/ 0 h 549740"/>
                <a:gd name="connsiteX1" fmla="*/ 3082769 w 3082769"/>
                <a:gd name="connsiteY1" fmla="*/ 0 h 549740"/>
                <a:gd name="connsiteX2" fmla="*/ 3082769 w 3082769"/>
                <a:gd name="connsiteY2" fmla="*/ 549740 h 549740"/>
                <a:gd name="connsiteX3" fmla="*/ 2048036 w 3082769"/>
                <a:gd name="connsiteY3" fmla="*/ 549740 h 549740"/>
                <a:gd name="connsiteX4" fmla="*/ 2074755 w 3082769"/>
                <a:gd name="connsiteY4" fmla="*/ 428903 h 549740"/>
                <a:gd name="connsiteX5" fmla="*/ 2085816 w 3082769"/>
                <a:gd name="connsiteY5" fmla="*/ 274870 h 549740"/>
                <a:gd name="connsiteX6" fmla="*/ 2074755 w 3082769"/>
                <a:gd name="connsiteY6" fmla="*/ 120837 h 549740"/>
                <a:gd name="connsiteX7" fmla="*/ 0 w 3082769"/>
                <a:gd name="connsiteY7" fmla="*/ 0 h 549740"/>
                <a:gd name="connsiteX8" fmla="*/ 1034731 w 3082769"/>
                <a:gd name="connsiteY8" fmla="*/ 0 h 549740"/>
                <a:gd name="connsiteX9" fmla="*/ 1008011 w 3082769"/>
                <a:gd name="connsiteY9" fmla="*/ 120837 h 549740"/>
                <a:gd name="connsiteX10" fmla="*/ 996950 w 3082769"/>
                <a:gd name="connsiteY10" fmla="*/ 274870 h 549740"/>
                <a:gd name="connsiteX11" fmla="*/ 1008011 w 3082769"/>
                <a:gd name="connsiteY11" fmla="*/ 428903 h 549740"/>
                <a:gd name="connsiteX12" fmla="*/ 1034731 w 3082769"/>
                <a:gd name="connsiteY12" fmla="*/ 549740 h 549740"/>
                <a:gd name="connsiteX13" fmla="*/ 0 w 3082769"/>
                <a:gd name="connsiteY13" fmla="*/ 549740 h 5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82769" h="549740">
                  <a:moveTo>
                    <a:pt x="2048036" y="0"/>
                  </a:moveTo>
                  <a:lnTo>
                    <a:pt x="3082769" y="0"/>
                  </a:lnTo>
                  <a:lnTo>
                    <a:pt x="3082769" y="549740"/>
                  </a:lnTo>
                  <a:lnTo>
                    <a:pt x="2048036" y="549740"/>
                  </a:lnTo>
                  <a:lnTo>
                    <a:pt x="2074755" y="428903"/>
                  </a:lnTo>
                  <a:cubicBezTo>
                    <a:pt x="2082008" y="379149"/>
                    <a:pt x="2085816" y="327634"/>
                    <a:pt x="2085816" y="274870"/>
                  </a:cubicBezTo>
                  <a:cubicBezTo>
                    <a:pt x="2085816" y="222106"/>
                    <a:pt x="2082008" y="170591"/>
                    <a:pt x="2074755" y="120837"/>
                  </a:cubicBezTo>
                  <a:close/>
                  <a:moveTo>
                    <a:pt x="0" y="0"/>
                  </a:moveTo>
                  <a:lnTo>
                    <a:pt x="1034731" y="0"/>
                  </a:lnTo>
                  <a:lnTo>
                    <a:pt x="1008011" y="120837"/>
                  </a:lnTo>
                  <a:cubicBezTo>
                    <a:pt x="1000759" y="170591"/>
                    <a:pt x="996950" y="222106"/>
                    <a:pt x="996950" y="274870"/>
                  </a:cubicBezTo>
                  <a:cubicBezTo>
                    <a:pt x="996950" y="327634"/>
                    <a:pt x="1000759" y="379149"/>
                    <a:pt x="1008011" y="428903"/>
                  </a:cubicBezTo>
                  <a:lnTo>
                    <a:pt x="1034731" y="549740"/>
                  </a:lnTo>
                  <a:lnTo>
                    <a:pt x="0" y="549740"/>
                  </a:lnTo>
                  <a:close/>
                </a:path>
              </a:pathLst>
            </a:custGeom>
            <a:gradFill>
              <a:gsLst>
                <a:gs pos="0">
                  <a:srgbClr val="4B30BD"/>
                </a:gs>
                <a:gs pos="100000">
                  <a:srgbClr val="4323D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222D7B5C-EEF4-40C8-BBEE-89FCF87C3698}"/>
              </a:ext>
            </a:extLst>
          </p:cNvPr>
          <p:cNvGrpSpPr/>
          <p:nvPr/>
        </p:nvGrpSpPr>
        <p:grpSpPr>
          <a:xfrm>
            <a:off x="4554615" y="2142888"/>
            <a:ext cx="3082769" cy="1915826"/>
            <a:chOff x="4554615" y="1749799"/>
            <a:chExt cx="3082769" cy="1915826"/>
          </a:xfrm>
          <a:effectLst>
            <a:outerShdw blurRad="317500" sx="101000" sy="101000" algn="ctr" rotWithShape="0">
              <a:srgbClr val="4323DB">
                <a:alpha val="30000"/>
              </a:srgbClr>
            </a:outerShdw>
          </a:effectLst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D3CCF8AB-DAF7-45F6-81E8-E5B84587756E}"/>
                </a:ext>
              </a:extLst>
            </p:cNvPr>
            <p:cNvSpPr/>
            <p:nvPr/>
          </p:nvSpPr>
          <p:spPr>
            <a:xfrm>
              <a:off x="4554615" y="1749799"/>
              <a:ext cx="3082769" cy="1915826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文本框 109">
              <a:extLst>
                <a:ext uri="{FF2B5EF4-FFF2-40B4-BE49-F238E27FC236}">
                  <a16:creationId xmlns:a16="http://schemas.microsoft.com/office/drawing/2014/main" xmlns="" id="{F1BE8878-566E-4772-837B-6713637D5B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2409" y="2679938"/>
              <a:ext cx="2807179" cy="511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距离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随时互动沟通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7523698-1F63-4B13-9B18-FEDA5C374DF2}"/>
                </a:ext>
              </a:extLst>
            </p:cNvPr>
            <p:cNvSpPr txBox="1"/>
            <p:nvPr/>
          </p:nvSpPr>
          <p:spPr>
            <a:xfrm>
              <a:off x="4690806" y="3148566"/>
              <a:ext cx="2810385" cy="3717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项目负责人全职入驻企业办公</a:t>
              </a: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2971961-AC1A-4EE8-B622-CC1C88515951}"/>
                </a:ext>
              </a:extLst>
            </p:cNvPr>
            <p:cNvSpPr/>
            <p:nvPr/>
          </p:nvSpPr>
          <p:spPr>
            <a:xfrm>
              <a:off x="4554615" y="1966176"/>
              <a:ext cx="3082769" cy="549740"/>
            </a:xfrm>
            <a:custGeom>
              <a:avLst/>
              <a:gdLst>
                <a:gd name="connsiteX0" fmla="*/ 2048036 w 3082769"/>
                <a:gd name="connsiteY0" fmla="*/ 0 h 549740"/>
                <a:gd name="connsiteX1" fmla="*/ 3082769 w 3082769"/>
                <a:gd name="connsiteY1" fmla="*/ 0 h 549740"/>
                <a:gd name="connsiteX2" fmla="*/ 3082769 w 3082769"/>
                <a:gd name="connsiteY2" fmla="*/ 549740 h 549740"/>
                <a:gd name="connsiteX3" fmla="*/ 2048036 w 3082769"/>
                <a:gd name="connsiteY3" fmla="*/ 549740 h 549740"/>
                <a:gd name="connsiteX4" fmla="*/ 2074755 w 3082769"/>
                <a:gd name="connsiteY4" fmla="*/ 428903 h 549740"/>
                <a:gd name="connsiteX5" fmla="*/ 2085816 w 3082769"/>
                <a:gd name="connsiteY5" fmla="*/ 274870 h 549740"/>
                <a:gd name="connsiteX6" fmla="*/ 2074755 w 3082769"/>
                <a:gd name="connsiteY6" fmla="*/ 120837 h 549740"/>
                <a:gd name="connsiteX7" fmla="*/ 0 w 3082769"/>
                <a:gd name="connsiteY7" fmla="*/ 0 h 549740"/>
                <a:gd name="connsiteX8" fmla="*/ 1034731 w 3082769"/>
                <a:gd name="connsiteY8" fmla="*/ 0 h 549740"/>
                <a:gd name="connsiteX9" fmla="*/ 1008011 w 3082769"/>
                <a:gd name="connsiteY9" fmla="*/ 120837 h 549740"/>
                <a:gd name="connsiteX10" fmla="*/ 996950 w 3082769"/>
                <a:gd name="connsiteY10" fmla="*/ 274870 h 549740"/>
                <a:gd name="connsiteX11" fmla="*/ 1008011 w 3082769"/>
                <a:gd name="connsiteY11" fmla="*/ 428903 h 549740"/>
                <a:gd name="connsiteX12" fmla="*/ 1034731 w 3082769"/>
                <a:gd name="connsiteY12" fmla="*/ 549740 h 549740"/>
                <a:gd name="connsiteX13" fmla="*/ 0 w 3082769"/>
                <a:gd name="connsiteY13" fmla="*/ 549740 h 5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82769" h="549740">
                  <a:moveTo>
                    <a:pt x="2048036" y="0"/>
                  </a:moveTo>
                  <a:lnTo>
                    <a:pt x="3082769" y="0"/>
                  </a:lnTo>
                  <a:lnTo>
                    <a:pt x="3082769" y="549740"/>
                  </a:lnTo>
                  <a:lnTo>
                    <a:pt x="2048036" y="549740"/>
                  </a:lnTo>
                  <a:lnTo>
                    <a:pt x="2074755" y="428903"/>
                  </a:lnTo>
                  <a:cubicBezTo>
                    <a:pt x="2082008" y="379149"/>
                    <a:pt x="2085816" y="327634"/>
                    <a:pt x="2085816" y="274870"/>
                  </a:cubicBezTo>
                  <a:cubicBezTo>
                    <a:pt x="2085816" y="222106"/>
                    <a:pt x="2082008" y="170591"/>
                    <a:pt x="2074755" y="120837"/>
                  </a:cubicBezTo>
                  <a:close/>
                  <a:moveTo>
                    <a:pt x="0" y="0"/>
                  </a:moveTo>
                  <a:lnTo>
                    <a:pt x="1034731" y="0"/>
                  </a:lnTo>
                  <a:lnTo>
                    <a:pt x="1008011" y="120837"/>
                  </a:lnTo>
                  <a:cubicBezTo>
                    <a:pt x="1000759" y="170591"/>
                    <a:pt x="996950" y="222106"/>
                    <a:pt x="996950" y="274870"/>
                  </a:cubicBezTo>
                  <a:cubicBezTo>
                    <a:pt x="996950" y="327634"/>
                    <a:pt x="1000759" y="379149"/>
                    <a:pt x="1008011" y="428903"/>
                  </a:cubicBezTo>
                  <a:lnTo>
                    <a:pt x="1034731" y="549740"/>
                  </a:lnTo>
                  <a:lnTo>
                    <a:pt x="0" y="549740"/>
                  </a:lnTo>
                  <a:close/>
                </a:path>
              </a:pathLst>
            </a:custGeom>
            <a:gradFill>
              <a:gsLst>
                <a:gs pos="0">
                  <a:srgbClr val="4B30BD"/>
                </a:gs>
                <a:gs pos="100000">
                  <a:srgbClr val="4323D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69" name="图形 68">
              <a:extLst>
                <a:ext uri="{FF2B5EF4-FFF2-40B4-BE49-F238E27FC236}">
                  <a16:creationId xmlns:a16="http://schemas.microsoft.com/office/drawing/2014/main" xmlns="" id="{1CDC0C6F-5BF3-457E-A37B-8EEF0E4755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5634641" y="1802606"/>
              <a:ext cx="922718" cy="922718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D43A169E-3700-4CB2-9CFB-D9D41BB04371}"/>
              </a:ext>
            </a:extLst>
          </p:cNvPr>
          <p:cNvGrpSpPr/>
          <p:nvPr/>
        </p:nvGrpSpPr>
        <p:grpSpPr>
          <a:xfrm>
            <a:off x="8359581" y="2142888"/>
            <a:ext cx="3082769" cy="1915826"/>
            <a:chOff x="8359581" y="1749799"/>
            <a:chExt cx="3082769" cy="1915826"/>
          </a:xfrm>
          <a:effectLst>
            <a:outerShdw blurRad="317500" sx="101000" sy="101000" algn="ctr" rotWithShape="0">
              <a:srgbClr val="4323DB">
                <a:alpha val="30000"/>
              </a:srgbClr>
            </a:outerShdw>
          </a:effectLst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154709BE-7D4A-4F16-AC54-BA86994F3EA7}"/>
                </a:ext>
              </a:extLst>
            </p:cNvPr>
            <p:cNvSpPr/>
            <p:nvPr/>
          </p:nvSpPr>
          <p:spPr>
            <a:xfrm>
              <a:off x="8359581" y="1749799"/>
              <a:ext cx="3082769" cy="1915826"/>
            </a:xfrm>
            <a:prstGeom prst="roundRect">
              <a:avLst>
                <a:gd name="adj" fmla="val 333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文本框 109">
              <a:extLst>
                <a:ext uri="{FF2B5EF4-FFF2-40B4-BE49-F238E27FC236}">
                  <a16:creationId xmlns:a16="http://schemas.microsoft.com/office/drawing/2014/main" xmlns="" id="{379BAB64-3F55-4156-B4DC-025CCC5611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97375" y="2679938"/>
              <a:ext cx="2807179" cy="511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B30BD"/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变形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落地高效执行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262284C3-5A10-4990-AD18-99298759ECD3}"/>
                </a:ext>
              </a:extLst>
            </p:cNvPr>
            <p:cNvSpPr txBox="1"/>
            <p:nvPr/>
          </p:nvSpPr>
          <p:spPr>
            <a:xfrm>
              <a:off x="8495772" y="3148566"/>
              <a:ext cx="2810385" cy="37170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6858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有效监督品牌战略的执行实施</a:t>
              </a: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A3AF329B-1E47-43EF-8FD4-14DEB158D3A1}"/>
                </a:ext>
              </a:extLst>
            </p:cNvPr>
            <p:cNvSpPr/>
            <p:nvPr/>
          </p:nvSpPr>
          <p:spPr>
            <a:xfrm>
              <a:off x="8359581" y="1966176"/>
              <a:ext cx="3082769" cy="549740"/>
            </a:xfrm>
            <a:custGeom>
              <a:avLst/>
              <a:gdLst>
                <a:gd name="connsiteX0" fmla="*/ 2048036 w 3082769"/>
                <a:gd name="connsiteY0" fmla="*/ 0 h 549740"/>
                <a:gd name="connsiteX1" fmla="*/ 3082769 w 3082769"/>
                <a:gd name="connsiteY1" fmla="*/ 0 h 549740"/>
                <a:gd name="connsiteX2" fmla="*/ 3082769 w 3082769"/>
                <a:gd name="connsiteY2" fmla="*/ 549740 h 549740"/>
                <a:gd name="connsiteX3" fmla="*/ 2048036 w 3082769"/>
                <a:gd name="connsiteY3" fmla="*/ 549740 h 549740"/>
                <a:gd name="connsiteX4" fmla="*/ 2074755 w 3082769"/>
                <a:gd name="connsiteY4" fmla="*/ 428903 h 549740"/>
                <a:gd name="connsiteX5" fmla="*/ 2085816 w 3082769"/>
                <a:gd name="connsiteY5" fmla="*/ 274870 h 549740"/>
                <a:gd name="connsiteX6" fmla="*/ 2074755 w 3082769"/>
                <a:gd name="connsiteY6" fmla="*/ 120837 h 549740"/>
                <a:gd name="connsiteX7" fmla="*/ 0 w 3082769"/>
                <a:gd name="connsiteY7" fmla="*/ 0 h 549740"/>
                <a:gd name="connsiteX8" fmla="*/ 1034731 w 3082769"/>
                <a:gd name="connsiteY8" fmla="*/ 0 h 549740"/>
                <a:gd name="connsiteX9" fmla="*/ 1008011 w 3082769"/>
                <a:gd name="connsiteY9" fmla="*/ 120837 h 549740"/>
                <a:gd name="connsiteX10" fmla="*/ 996950 w 3082769"/>
                <a:gd name="connsiteY10" fmla="*/ 274870 h 549740"/>
                <a:gd name="connsiteX11" fmla="*/ 1008011 w 3082769"/>
                <a:gd name="connsiteY11" fmla="*/ 428903 h 549740"/>
                <a:gd name="connsiteX12" fmla="*/ 1034731 w 3082769"/>
                <a:gd name="connsiteY12" fmla="*/ 549740 h 549740"/>
                <a:gd name="connsiteX13" fmla="*/ 0 w 3082769"/>
                <a:gd name="connsiteY13" fmla="*/ 549740 h 54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82769" h="549740">
                  <a:moveTo>
                    <a:pt x="2048036" y="0"/>
                  </a:moveTo>
                  <a:lnTo>
                    <a:pt x="3082769" y="0"/>
                  </a:lnTo>
                  <a:lnTo>
                    <a:pt x="3082769" y="549740"/>
                  </a:lnTo>
                  <a:lnTo>
                    <a:pt x="2048036" y="549740"/>
                  </a:lnTo>
                  <a:lnTo>
                    <a:pt x="2074755" y="428903"/>
                  </a:lnTo>
                  <a:cubicBezTo>
                    <a:pt x="2082008" y="379149"/>
                    <a:pt x="2085816" y="327634"/>
                    <a:pt x="2085816" y="274870"/>
                  </a:cubicBezTo>
                  <a:cubicBezTo>
                    <a:pt x="2085816" y="222106"/>
                    <a:pt x="2082008" y="170591"/>
                    <a:pt x="2074755" y="120837"/>
                  </a:cubicBezTo>
                  <a:close/>
                  <a:moveTo>
                    <a:pt x="0" y="0"/>
                  </a:moveTo>
                  <a:lnTo>
                    <a:pt x="1034731" y="0"/>
                  </a:lnTo>
                  <a:lnTo>
                    <a:pt x="1008011" y="120837"/>
                  </a:lnTo>
                  <a:cubicBezTo>
                    <a:pt x="1000759" y="170591"/>
                    <a:pt x="996950" y="222106"/>
                    <a:pt x="996950" y="274870"/>
                  </a:cubicBezTo>
                  <a:cubicBezTo>
                    <a:pt x="996950" y="327634"/>
                    <a:pt x="1000759" y="379149"/>
                    <a:pt x="1008011" y="428903"/>
                  </a:cubicBezTo>
                  <a:lnTo>
                    <a:pt x="1034731" y="549740"/>
                  </a:lnTo>
                  <a:lnTo>
                    <a:pt x="0" y="549740"/>
                  </a:lnTo>
                  <a:close/>
                </a:path>
              </a:pathLst>
            </a:custGeom>
            <a:gradFill>
              <a:gsLst>
                <a:gs pos="0">
                  <a:srgbClr val="4B30BD"/>
                </a:gs>
                <a:gs pos="100000">
                  <a:srgbClr val="4323D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5" name="图形 34">
              <a:extLst>
                <a:ext uri="{FF2B5EF4-FFF2-40B4-BE49-F238E27FC236}">
                  <a16:creationId xmlns:a16="http://schemas.microsoft.com/office/drawing/2014/main" xmlns="" id="{23D58B73-6405-4B95-9BC1-620A96E2C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9550116" y="1890198"/>
              <a:ext cx="701696" cy="701696"/>
            </a:xfrm>
            <a:prstGeom prst="rect">
              <a:avLst/>
            </a:prstGeom>
          </p:spPr>
        </p:pic>
      </p:grpSp>
      <p:sp>
        <p:nvSpPr>
          <p:cNvPr id="152" name="任意多边形: 形状 151" hidden="1">
            <a:extLst>
              <a:ext uri="{FF2B5EF4-FFF2-40B4-BE49-F238E27FC236}">
                <a16:creationId xmlns:a16="http://schemas.microsoft.com/office/drawing/2014/main" xmlns="" id="{39E9476C-C95D-46B1-98C6-D2E3F3CEBA88}"/>
              </a:ext>
            </a:extLst>
          </p:cNvPr>
          <p:cNvSpPr/>
          <p:nvPr/>
        </p:nvSpPr>
        <p:spPr>
          <a:xfrm rot="2700000">
            <a:off x="11285988" y="3750241"/>
            <a:ext cx="95222" cy="402809"/>
          </a:xfrm>
          <a:custGeom>
            <a:avLst/>
            <a:gdLst>
              <a:gd name="connsiteX0" fmla="*/ 0 w 95222"/>
              <a:gd name="connsiteY0" fmla="*/ 0 h 402809"/>
              <a:gd name="connsiteX1" fmla="*/ 95222 w 95222"/>
              <a:gd name="connsiteY1" fmla="*/ 95222 h 402809"/>
              <a:gd name="connsiteX2" fmla="*/ 95222 w 95222"/>
              <a:gd name="connsiteY2" fmla="*/ 307587 h 402809"/>
              <a:gd name="connsiteX3" fmla="*/ 0 w 95222"/>
              <a:gd name="connsiteY3" fmla="*/ 402809 h 40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22" h="402809">
                <a:moveTo>
                  <a:pt x="0" y="0"/>
                </a:moveTo>
                <a:lnTo>
                  <a:pt x="95222" y="95222"/>
                </a:lnTo>
                <a:lnTo>
                  <a:pt x="95222" y="307587"/>
                </a:lnTo>
                <a:lnTo>
                  <a:pt x="0" y="402809"/>
                </a:lnTo>
                <a:close/>
              </a:path>
            </a:pathLst>
          </a:custGeom>
          <a:solidFill>
            <a:srgbClr val="462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任意多边形: 形状 152" hidden="1">
            <a:extLst>
              <a:ext uri="{FF2B5EF4-FFF2-40B4-BE49-F238E27FC236}">
                <a16:creationId xmlns:a16="http://schemas.microsoft.com/office/drawing/2014/main" xmlns="" id="{ECA16CB4-126C-4969-A2D0-405EB11384B0}"/>
              </a:ext>
            </a:extLst>
          </p:cNvPr>
          <p:cNvSpPr/>
          <p:nvPr/>
        </p:nvSpPr>
        <p:spPr>
          <a:xfrm rot="2700000">
            <a:off x="7481789" y="3750241"/>
            <a:ext cx="95222" cy="402809"/>
          </a:xfrm>
          <a:custGeom>
            <a:avLst/>
            <a:gdLst>
              <a:gd name="connsiteX0" fmla="*/ 0 w 95222"/>
              <a:gd name="connsiteY0" fmla="*/ 0 h 402809"/>
              <a:gd name="connsiteX1" fmla="*/ 95222 w 95222"/>
              <a:gd name="connsiteY1" fmla="*/ 95222 h 402809"/>
              <a:gd name="connsiteX2" fmla="*/ 95222 w 95222"/>
              <a:gd name="connsiteY2" fmla="*/ 307587 h 402809"/>
              <a:gd name="connsiteX3" fmla="*/ 0 w 95222"/>
              <a:gd name="connsiteY3" fmla="*/ 402809 h 40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22" h="402809">
                <a:moveTo>
                  <a:pt x="0" y="0"/>
                </a:moveTo>
                <a:lnTo>
                  <a:pt x="95222" y="95222"/>
                </a:lnTo>
                <a:lnTo>
                  <a:pt x="95222" y="307587"/>
                </a:lnTo>
                <a:lnTo>
                  <a:pt x="0" y="402809"/>
                </a:lnTo>
                <a:close/>
              </a:path>
            </a:pathLst>
          </a:custGeom>
          <a:solidFill>
            <a:srgbClr val="462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4" name="任意多边形: 形状 153" hidden="1">
            <a:extLst>
              <a:ext uri="{FF2B5EF4-FFF2-40B4-BE49-F238E27FC236}">
                <a16:creationId xmlns:a16="http://schemas.microsoft.com/office/drawing/2014/main" xmlns="" id="{5F3BF41C-9A9A-4522-86E6-4EE31D79A86D}"/>
              </a:ext>
            </a:extLst>
          </p:cNvPr>
          <p:cNvSpPr/>
          <p:nvPr/>
        </p:nvSpPr>
        <p:spPr>
          <a:xfrm rot="2700000">
            <a:off x="3677519" y="3750241"/>
            <a:ext cx="95222" cy="402809"/>
          </a:xfrm>
          <a:custGeom>
            <a:avLst/>
            <a:gdLst>
              <a:gd name="connsiteX0" fmla="*/ 0 w 95222"/>
              <a:gd name="connsiteY0" fmla="*/ 0 h 402809"/>
              <a:gd name="connsiteX1" fmla="*/ 95222 w 95222"/>
              <a:gd name="connsiteY1" fmla="*/ 95222 h 402809"/>
              <a:gd name="connsiteX2" fmla="*/ 95222 w 95222"/>
              <a:gd name="connsiteY2" fmla="*/ 307587 h 402809"/>
              <a:gd name="connsiteX3" fmla="*/ 0 w 95222"/>
              <a:gd name="connsiteY3" fmla="*/ 402809 h 40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22" h="402809">
                <a:moveTo>
                  <a:pt x="0" y="0"/>
                </a:moveTo>
                <a:lnTo>
                  <a:pt x="95222" y="95222"/>
                </a:lnTo>
                <a:lnTo>
                  <a:pt x="95222" y="307587"/>
                </a:lnTo>
                <a:lnTo>
                  <a:pt x="0" y="402809"/>
                </a:lnTo>
                <a:close/>
              </a:path>
            </a:pathLst>
          </a:custGeom>
          <a:solidFill>
            <a:srgbClr val="462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任意多边形: 形状 154" hidden="1">
            <a:extLst>
              <a:ext uri="{FF2B5EF4-FFF2-40B4-BE49-F238E27FC236}">
                <a16:creationId xmlns:a16="http://schemas.microsoft.com/office/drawing/2014/main" xmlns="" id="{9A52EAF9-4C3F-4FB2-BCEF-61FFFB09DEF1}"/>
              </a:ext>
            </a:extLst>
          </p:cNvPr>
          <p:cNvSpPr/>
          <p:nvPr/>
        </p:nvSpPr>
        <p:spPr>
          <a:xfrm rot="2700000">
            <a:off x="5582051" y="5986057"/>
            <a:ext cx="95222" cy="402809"/>
          </a:xfrm>
          <a:custGeom>
            <a:avLst/>
            <a:gdLst>
              <a:gd name="connsiteX0" fmla="*/ 0 w 95222"/>
              <a:gd name="connsiteY0" fmla="*/ 0 h 402809"/>
              <a:gd name="connsiteX1" fmla="*/ 95222 w 95222"/>
              <a:gd name="connsiteY1" fmla="*/ 95222 h 402809"/>
              <a:gd name="connsiteX2" fmla="*/ 95222 w 95222"/>
              <a:gd name="connsiteY2" fmla="*/ 307587 h 402809"/>
              <a:gd name="connsiteX3" fmla="*/ 0 w 95222"/>
              <a:gd name="connsiteY3" fmla="*/ 402809 h 40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22" h="402809">
                <a:moveTo>
                  <a:pt x="0" y="0"/>
                </a:moveTo>
                <a:lnTo>
                  <a:pt x="95222" y="95222"/>
                </a:lnTo>
                <a:lnTo>
                  <a:pt x="95222" y="307587"/>
                </a:lnTo>
                <a:lnTo>
                  <a:pt x="0" y="402809"/>
                </a:lnTo>
                <a:close/>
              </a:path>
            </a:pathLst>
          </a:custGeom>
          <a:solidFill>
            <a:srgbClr val="462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6" name="任意多边形: 形状 155" hidden="1">
            <a:extLst>
              <a:ext uri="{FF2B5EF4-FFF2-40B4-BE49-F238E27FC236}">
                <a16:creationId xmlns:a16="http://schemas.microsoft.com/office/drawing/2014/main" xmlns="" id="{7113373C-EDC8-4BD2-8D76-88097216C002}"/>
              </a:ext>
            </a:extLst>
          </p:cNvPr>
          <p:cNvSpPr/>
          <p:nvPr/>
        </p:nvSpPr>
        <p:spPr>
          <a:xfrm rot="2700000">
            <a:off x="9387122" y="5986057"/>
            <a:ext cx="95222" cy="402809"/>
          </a:xfrm>
          <a:custGeom>
            <a:avLst/>
            <a:gdLst>
              <a:gd name="connsiteX0" fmla="*/ 0 w 95222"/>
              <a:gd name="connsiteY0" fmla="*/ 0 h 402809"/>
              <a:gd name="connsiteX1" fmla="*/ 95222 w 95222"/>
              <a:gd name="connsiteY1" fmla="*/ 95222 h 402809"/>
              <a:gd name="connsiteX2" fmla="*/ 95222 w 95222"/>
              <a:gd name="connsiteY2" fmla="*/ 307587 h 402809"/>
              <a:gd name="connsiteX3" fmla="*/ 0 w 95222"/>
              <a:gd name="connsiteY3" fmla="*/ 402809 h 402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22" h="402809">
                <a:moveTo>
                  <a:pt x="0" y="0"/>
                </a:moveTo>
                <a:lnTo>
                  <a:pt x="95222" y="95222"/>
                </a:lnTo>
                <a:lnTo>
                  <a:pt x="95222" y="307587"/>
                </a:lnTo>
                <a:lnTo>
                  <a:pt x="0" y="402809"/>
                </a:lnTo>
                <a:close/>
              </a:path>
            </a:pathLst>
          </a:custGeom>
          <a:solidFill>
            <a:srgbClr val="4628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954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A43AB5AA-0AF0-4793-AA08-F244F33AFAB6}"/>
              </a:ext>
            </a:extLst>
          </p:cNvPr>
          <p:cNvSpPr/>
          <p:nvPr/>
        </p:nvSpPr>
        <p:spPr>
          <a:xfrm>
            <a:off x="4902200" y="2113578"/>
            <a:ext cx="2387600" cy="2387600"/>
          </a:xfrm>
          <a:prstGeom prst="ellipse">
            <a:avLst/>
          </a:prstGeom>
          <a:noFill/>
          <a:ln cap="rnd">
            <a:solidFill>
              <a:srgbClr val="9E0000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238B5231-7E83-465B-B4DE-F968BAE47F56}"/>
              </a:ext>
            </a:extLst>
          </p:cNvPr>
          <p:cNvGrpSpPr/>
          <p:nvPr/>
        </p:nvGrpSpPr>
        <p:grpSpPr>
          <a:xfrm flipV="1">
            <a:off x="4924424" y="2292064"/>
            <a:ext cx="2338521" cy="2224206"/>
            <a:chOff x="4924424" y="2084245"/>
            <a:chExt cx="2338521" cy="2224206"/>
          </a:xfrm>
        </p:grpSpPr>
        <p:sp>
          <p:nvSpPr>
            <p:cNvPr id="80" name="五边形 79">
              <a:extLst>
                <a:ext uri="{FF2B5EF4-FFF2-40B4-BE49-F238E27FC236}">
                  <a16:creationId xmlns:a16="http://schemas.microsoft.com/office/drawing/2014/main" xmlns="" id="{FE298EE6-BC81-4D13-9467-57197F0E0B95}"/>
                </a:ext>
              </a:extLst>
            </p:cNvPr>
            <p:cNvSpPr/>
            <p:nvPr/>
          </p:nvSpPr>
          <p:spPr>
            <a:xfrm>
              <a:off x="4986151" y="2145051"/>
              <a:ext cx="2219697" cy="2113997"/>
            </a:xfrm>
            <a:prstGeom prst="pentag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6270CA70-6B06-4601-AAA1-E76BA19AFC2D}"/>
                </a:ext>
              </a:extLst>
            </p:cNvPr>
            <p:cNvSpPr/>
            <p:nvPr/>
          </p:nvSpPr>
          <p:spPr>
            <a:xfrm>
              <a:off x="6053137" y="2084245"/>
              <a:ext cx="85726" cy="857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9E0E0F79-47B6-4942-92A8-858466EF9E03}"/>
                </a:ext>
              </a:extLst>
            </p:cNvPr>
            <p:cNvSpPr/>
            <p:nvPr/>
          </p:nvSpPr>
          <p:spPr>
            <a:xfrm>
              <a:off x="7177219" y="2896717"/>
              <a:ext cx="85726" cy="857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2BCDBC03-96BF-475A-8790-95F30E56F50D}"/>
                </a:ext>
              </a:extLst>
            </p:cNvPr>
            <p:cNvSpPr/>
            <p:nvPr/>
          </p:nvSpPr>
          <p:spPr>
            <a:xfrm>
              <a:off x="6748125" y="4222725"/>
              <a:ext cx="85726" cy="857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xmlns="" id="{E762C94D-F35E-4053-A2EB-4326F1E0A81B}"/>
                </a:ext>
              </a:extLst>
            </p:cNvPr>
            <p:cNvSpPr/>
            <p:nvPr/>
          </p:nvSpPr>
          <p:spPr>
            <a:xfrm>
              <a:off x="4924424" y="2896717"/>
              <a:ext cx="85726" cy="857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01BC6A41-B7CF-4B08-AD7A-B1A2CF967DD3}"/>
                </a:ext>
              </a:extLst>
            </p:cNvPr>
            <p:cNvSpPr/>
            <p:nvPr/>
          </p:nvSpPr>
          <p:spPr>
            <a:xfrm>
              <a:off x="5358150" y="4222725"/>
              <a:ext cx="85726" cy="857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6A29ED3-C016-46F1-8886-B0085202C240}"/>
              </a:ext>
            </a:extLst>
          </p:cNvPr>
          <p:cNvSpPr>
            <a:spLocks noChangeAspect="1"/>
          </p:cNvSpPr>
          <p:nvPr/>
        </p:nvSpPr>
        <p:spPr>
          <a:xfrm>
            <a:off x="-986971" y="-3653971"/>
            <a:ext cx="14165942" cy="14165942"/>
          </a:xfrm>
          <a:prstGeom prst="ellipse">
            <a:avLst/>
          </a:prstGeom>
          <a:gradFill flip="none" rotWithShape="1">
            <a:gsLst>
              <a:gs pos="65000">
                <a:srgbClr val="9E0000">
                  <a:alpha val="0"/>
                </a:srgbClr>
              </a:gs>
              <a:gs pos="100000">
                <a:srgbClr val="9E0000">
                  <a:alpha val="35000"/>
                </a:srgbClr>
              </a:gs>
            </a:gsLst>
            <a:path path="circle">
              <a:fillToRect l="50000" t="50000" r="50000" b="50000"/>
            </a:path>
            <a:tileRect/>
          </a:gra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u Gothic UI Light"/>
              <a:ea typeface="微软雅黑 Light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E0600C5-3070-47A1-B214-3178EF6C605E}"/>
              </a:ext>
            </a:extLst>
          </p:cNvPr>
          <p:cNvSpPr>
            <a:spLocks noChangeAspect="1"/>
          </p:cNvSpPr>
          <p:nvPr/>
        </p:nvSpPr>
        <p:spPr>
          <a:xfrm>
            <a:off x="319314" y="-2347686"/>
            <a:ext cx="11553372" cy="11553372"/>
          </a:xfrm>
          <a:prstGeom prst="ellipse">
            <a:avLst/>
          </a:prstGeom>
          <a:gradFill flip="none" rotWithShape="1">
            <a:gsLst>
              <a:gs pos="65000">
                <a:srgbClr val="9E0000">
                  <a:alpha val="0"/>
                </a:srgbClr>
              </a:gs>
              <a:gs pos="100000">
                <a:srgbClr val="9E0000">
                  <a:alpha val="35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u Gothic UI Light"/>
              <a:ea typeface="微软雅黑 Light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CB0D6AE-0B72-40ED-9E07-AA12624F1F82}"/>
              </a:ext>
            </a:extLst>
          </p:cNvPr>
          <p:cNvSpPr>
            <a:spLocks noChangeAspect="1"/>
          </p:cNvSpPr>
          <p:nvPr/>
        </p:nvSpPr>
        <p:spPr>
          <a:xfrm>
            <a:off x="1669143" y="-997857"/>
            <a:ext cx="8853714" cy="8853714"/>
          </a:xfrm>
          <a:prstGeom prst="ellipse">
            <a:avLst/>
          </a:prstGeom>
          <a:gradFill flip="none" rotWithShape="1">
            <a:gsLst>
              <a:gs pos="65000">
                <a:srgbClr val="9E0000">
                  <a:alpha val="0"/>
                </a:srgbClr>
              </a:gs>
              <a:gs pos="100000">
                <a:srgbClr val="9E0000">
                  <a:alpha val="35000"/>
                </a:srgbClr>
              </a:gs>
            </a:gsLst>
            <a:path path="circle">
              <a:fillToRect l="50000" t="50000" r="50000" b="50000"/>
            </a:path>
            <a:tileRect/>
          </a:gradFill>
          <a:ln w="1905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Yu Gothic UI Light"/>
              <a:ea typeface="微软雅黑 Light"/>
              <a:cs typeface="+mn-cs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A4050967-4D23-4A6D-B7E9-308D09D3677D}"/>
              </a:ext>
            </a:extLst>
          </p:cNvPr>
          <p:cNvSpPr/>
          <p:nvPr/>
        </p:nvSpPr>
        <p:spPr>
          <a:xfrm>
            <a:off x="5086350" y="2297728"/>
            <a:ext cx="2019300" cy="2019300"/>
          </a:xfrm>
          <a:prstGeom prst="ellipse">
            <a:avLst/>
          </a:prstGeom>
          <a:solidFill>
            <a:srgbClr val="9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xmlns="" id="{6885686E-BA86-4DC5-B02A-4C24AA131A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314950" y="2526328"/>
            <a:ext cx="1562100" cy="156210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372D3C54-51E1-4670-AC82-033046E787C7}"/>
              </a:ext>
            </a:extLst>
          </p:cNvPr>
          <p:cNvSpPr txBox="1"/>
          <p:nvPr/>
        </p:nvSpPr>
        <p:spPr>
          <a:xfrm>
            <a:off x="5137150" y="2731269"/>
            <a:ext cx="196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solidFill>
                    <a:srgbClr val="FFCDCD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  <a:endParaRPr kumimoji="0" lang="en-US" altLang="zh-CN" sz="4000" b="0" i="0" u="none" strike="noStrike" kern="1200" cap="none" spc="0" normalizeH="0" baseline="0" noProof="0" dirty="0">
              <a:ln>
                <a:solidFill>
                  <a:srgbClr val="FFCDCD"/>
                </a:soli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solidFill>
                    <a:srgbClr val="FFCDCD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优势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54258E0-6BB5-4274-A6CE-F5CA460E3965}"/>
              </a:ext>
            </a:extLst>
          </p:cNvPr>
          <p:cNvSpPr txBox="1"/>
          <p:nvPr/>
        </p:nvSpPr>
        <p:spPr>
          <a:xfrm>
            <a:off x="5111750" y="2705869"/>
            <a:ext cx="1968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FFCDCD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srgbClr val="FFCDCD"/>
                  </a:gs>
                </a:gsLst>
                <a:lin ang="162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FFCDCD"/>
                    </a:gs>
                  </a:gsLst>
                  <a:lin ang="162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优势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A33E60B9-F31F-4FB3-9B7B-7969CB47C7FD}"/>
              </a:ext>
            </a:extLst>
          </p:cNvPr>
          <p:cNvSpPr txBox="1"/>
          <p:nvPr/>
        </p:nvSpPr>
        <p:spPr>
          <a:xfrm>
            <a:off x="1541008" y="-1163251"/>
            <a:ext cx="9112477" cy="9112477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18000">
                      <a:srgbClr val="9E0000">
                        <a:alpha val="0"/>
                      </a:srgbClr>
                    </a:gs>
                    <a:gs pos="100000">
                      <a:srgbClr val="9E0000">
                        <a:alpha val="1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IIIIIIIIIIIIIIIIIIIIIIIIIIIIIIIIIIIIIIIIIIIIIIIIIIIIIIIIIIIIIIIIIIIIIIIIIIIIIIIIIIIIIIIIIIIIIIIIIIIIIIIIIIIIIIIIIIIIIIIIIIIIIIIIIIIIIIIIIIIIIIIIIIIIIIIIIIIIIIIIIIIIIIIIIIIIIIIIIIIIIIIIIIIIIIIIIIIIIIIIIIIIIIIIIIIIIIIIIIIIIIIIIIIIIIIIIII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8000">
                    <a:srgbClr val="9E0000">
                      <a:alpha val="0"/>
                    </a:srgbClr>
                  </a:gs>
                  <a:gs pos="100000">
                    <a:srgbClr val="9E0000">
                      <a:alpha val="1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51F497B0-224A-49CA-AF0B-EB3878803A9F}"/>
              </a:ext>
            </a:extLst>
          </p:cNvPr>
          <p:cNvGrpSpPr/>
          <p:nvPr/>
        </p:nvGrpSpPr>
        <p:grpSpPr>
          <a:xfrm>
            <a:off x="2066468" y="2366215"/>
            <a:ext cx="2121973" cy="677044"/>
            <a:chOff x="2066468" y="2366215"/>
            <a:chExt cx="2121973" cy="677044"/>
          </a:xfrm>
          <a:effectLst>
            <a:outerShdw blurRad="127000" algn="ctr" rotWithShape="0">
              <a:srgbClr val="9E0000">
                <a:alpha val="30000"/>
              </a:srgbClr>
            </a:outerShdw>
          </a:effectLst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50419D45-196B-455E-B4F8-1E0037B7D260}"/>
                </a:ext>
              </a:extLst>
            </p:cNvPr>
            <p:cNvSpPr/>
            <p:nvPr/>
          </p:nvSpPr>
          <p:spPr>
            <a:xfrm>
              <a:off x="2066468" y="2366215"/>
              <a:ext cx="1819326" cy="6770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12700">
                  <a:solidFill>
                    <a:srgbClr val="9E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文本框 109">
              <a:extLst>
                <a:ext uri="{FF2B5EF4-FFF2-40B4-BE49-F238E27FC236}">
                  <a16:creationId xmlns:a16="http://schemas.microsoft.com/office/drawing/2014/main" xmlns="" id="{63EDD357-AFF0-4E47-8793-7C4E84736B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02542" y="2381571"/>
              <a:ext cx="14858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误差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40000"/>
                    </a:gs>
                    <a:gs pos="100000">
                      <a:srgbClr val="740000"/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专属品牌推广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D5AF9C7A-97FF-4C27-9137-9054BCA6AAD8}"/>
                </a:ext>
              </a:extLst>
            </p:cNvPr>
            <p:cNvGrpSpPr/>
            <p:nvPr/>
          </p:nvGrpSpPr>
          <p:grpSpPr>
            <a:xfrm>
              <a:off x="2114863" y="2406805"/>
              <a:ext cx="601968" cy="601968"/>
              <a:chOff x="857887" y="3968226"/>
              <a:chExt cx="601968" cy="601968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C4BBF8E0-FFBB-4293-918D-6C61320B286E}"/>
                  </a:ext>
                </a:extLst>
              </p:cNvPr>
              <p:cNvSpPr/>
              <p:nvPr/>
            </p:nvSpPr>
            <p:spPr>
              <a:xfrm>
                <a:off x="857887" y="3968226"/>
                <a:ext cx="601968" cy="6019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317962E3-3091-47E4-86C7-4DB802318B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92" t="15264" r="14402" b="3682"/>
              <a:stretch>
                <a:fillRect/>
              </a:stretch>
            </p:blipFill>
            <p:spPr>
              <a:xfrm>
                <a:off x="857887" y="3968226"/>
                <a:ext cx="601968" cy="601968"/>
              </a:xfrm>
              <a:custGeom>
                <a:avLst/>
                <a:gdLst>
                  <a:gd name="connsiteX0" fmla="*/ 300984 w 601968"/>
                  <a:gd name="connsiteY0" fmla="*/ 0 h 601968"/>
                  <a:gd name="connsiteX1" fmla="*/ 601968 w 601968"/>
                  <a:gd name="connsiteY1" fmla="*/ 300984 h 601968"/>
                  <a:gd name="connsiteX2" fmla="*/ 300984 w 601968"/>
                  <a:gd name="connsiteY2" fmla="*/ 601968 h 601968"/>
                  <a:gd name="connsiteX3" fmla="*/ 0 w 601968"/>
                  <a:gd name="connsiteY3" fmla="*/ 300984 h 601968"/>
                  <a:gd name="connsiteX4" fmla="*/ 300984 w 601968"/>
                  <a:gd name="connsiteY4" fmla="*/ 0 h 601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1968" h="601968">
                    <a:moveTo>
                      <a:pt x="300984" y="0"/>
                    </a:moveTo>
                    <a:cubicBezTo>
                      <a:pt x="467213" y="0"/>
                      <a:pt x="601968" y="134755"/>
                      <a:pt x="601968" y="300984"/>
                    </a:cubicBezTo>
                    <a:cubicBezTo>
                      <a:pt x="601968" y="467213"/>
                      <a:pt x="467213" y="601968"/>
                      <a:pt x="300984" y="601968"/>
                    </a:cubicBezTo>
                    <a:cubicBezTo>
                      <a:pt x="134755" y="601968"/>
                      <a:pt x="0" y="467213"/>
                      <a:pt x="0" y="300984"/>
                    </a:cubicBezTo>
                    <a:cubicBezTo>
                      <a:pt x="0" y="134755"/>
                      <a:pt x="134755" y="0"/>
                      <a:pt x="300984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C078B73-33C9-49FE-A32E-AAA3445BB455}"/>
              </a:ext>
            </a:extLst>
          </p:cNvPr>
          <p:cNvGrpSpPr/>
          <p:nvPr/>
        </p:nvGrpSpPr>
        <p:grpSpPr>
          <a:xfrm>
            <a:off x="2391228" y="4092172"/>
            <a:ext cx="2121973" cy="677044"/>
            <a:chOff x="2551627" y="4092172"/>
            <a:chExt cx="2121973" cy="677044"/>
          </a:xfrm>
          <a:effectLst>
            <a:outerShdw blurRad="127000" algn="ctr" rotWithShape="0">
              <a:srgbClr val="9E0000">
                <a:alpha val="30000"/>
              </a:srgbClr>
            </a:outerShdw>
          </a:effectLst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xmlns="" id="{8CD50192-CF26-471C-A74C-9003522529FA}"/>
                </a:ext>
              </a:extLst>
            </p:cNvPr>
            <p:cNvSpPr/>
            <p:nvPr/>
          </p:nvSpPr>
          <p:spPr>
            <a:xfrm>
              <a:off x="2551627" y="4092172"/>
              <a:ext cx="1819326" cy="6770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12700">
                  <a:solidFill>
                    <a:srgbClr val="9E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文本框 109">
              <a:extLst>
                <a:ext uri="{FF2B5EF4-FFF2-40B4-BE49-F238E27FC236}">
                  <a16:creationId xmlns:a16="http://schemas.microsoft.com/office/drawing/2014/main" xmlns="" id="{B3A5ABB2-8807-499B-99C9-A68892A54A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7701" y="4108725"/>
              <a:ext cx="14858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距离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40000"/>
                    </a:gs>
                    <a:gs pos="100000">
                      <a:srgbClr val="740000"/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随时互动沟通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64A68639-88EA-4E24-9A4D-079D608F16A4}"/>
                </a:ext>
              </a:extLst>
            </p:cNvPr>
            <p:cNvGrpSpPr/>
            <p:nvPr/>
          </p:nvGrpSpPr>
          <p:grpSpPr>
            <a:xfrm>
              <a:off x="2591431" y="4117079"/>
              <a:ext cx="629622" cy="629622"/>
              <a:chOff x="3200513" y="4291572"/>
              <a:chExt cx="733878" cy="733878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7C0F3938-A141-4416-B0E4-62FD55C87C21}"/>
                  </a:ext>
                </a:extLst>
              </p:cNvPr>
              <p:cNvSpPr/>
              <p:nvPr/>
            </p:nvSpPr>
            <p:spPr>
              <a:xfrm>
                <a:off x="3200513" y="4291572"/>
                <a:ext cx="733878" cy="7338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4" name="图片 13" descr="图片包含 人员&#10;&#10;描述已自动生成">
                <a:extLst>
                  <a:ext uri="{FF2B5EF4-FFF2-40B4-BE49-F238E27FC236}">
                    <a16:creationId xmlns:a16="http://schemas.microsoft.com/office/drawing/2014/main" xmlns="" id="{760A1853-96B1-49A9-8671-E4570ED43A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055" t="16556" r="21125"/>
              <a:stretch>
                <a:fillRect/>
              </a:stretch>
            </p:blipFill>
            <p:spPr>
              <a:xfrm>
                <a:off x="3200513" y="4291572"/>
                <a:ext cx="733878" cy="698048"/>
              </a:xfrm>
              <a:custGeom>
                <a:avLst/>
                <a:gdLst>
                  <a:gd name="connsiteX0" fmla="*/ 366939 w 733878"/>
                  <a:gd name="connsiteY0" fmla="*/ 0 h 698048"/>
                  <a:gd name="connsiteX1" fmla="*/ 733878 w 733878"/>
                  <a:gd name="connsiteY1" fmla="*/ 366939 h 698048"/>
                  <a:gd name="connsiteX2" fmla="*/ 572098 w 733878"/>
                  <a:gd name="connsiteY2" fmla="*/ 671211 h 698048"/>
                  <a:gd name="connsiteX3" fmla="*/ 522654 w 733878"/>
                  <a:gd name="connsiteY3" fmla="*/ 698048 h 698048"/>
                  <a:gd name="connsiteX4" fmla="*/ 211224 w 733878"/>
                  <a:gd name="connsiteY4" fmla="*/ 698048 h 698048"/>
                  <a:gd name="connsiteX5" fmla="*/ 161780 w 733878"/>
                  <a:gd name="connsiteY5" fmla="*/ 671211 h 698048"/>
                  <a:gd name="connsiteX6" fmla="*/ 0 w 733878"/>
                  <a:gd name="connsiteY6" fmla="*/ 366939 h 698048"/>
                  <a:gd name="connsiteX7" fmla="*/ 366939 w 733878"/>
                  <a:gd name="connsiteY7" fmla="*/ 0 h 69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3878" h="698048">
                    <a:moveTo>
                      <a:pt x="366939" y="0"/>
                    </a:moveTo>
                    <a:cubicBezTo>
                      <a:pt x="569594" y="0"/>
                      <a:pt x="733878" y="164284"/>
                      <a:pt x="733878" y="366939"/>
                    </a:cubicBezTo>
                    <a:cubicBezTo>
                      <a:pt x="733878" y="493599"/>
                      <a:pt x="669705" y="605269"/>
                      <a:pt x="572098" y="671211"/>
                    </a:cubicBezTo>
                    <a:lnTo>
                      <a:pt x="522654" y="698048"/>
                    </a:lnTo>
                    <a:lnTo>
                      <a:pt x="211224" y="698048"/>
                    </a:lnTo>
                    <a:lnTo>
                      <a:pt x="161780" y="671211"/>
                    </a:lnTo>
                    <a:cubicBezTo>
                      <a:pt x="64174" y="605269"/>
                      <a:pt x="0" y="493599"/>
                      <a:pt x="0" y="366939"/>
                    </a:cubicBezTo>
                    <a:cubicBezTo>
                      <a:pt x="0" y="164284"/>
                      <a:pt x="164284" y="0"/>
                      <a:pt x="366939" y="0"/>
                    </a:cubicBezTo>
                    <a:close/>
                  </a:path>
                </a:pathLst>
              </a:custGeom>
            </p:spPr>
          </p:pic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E35E24BD-C487-4EAA-8EB1-782219BB0478}"/>
              </a:ext>
            </a:extLst>
          </p:cNvPr>
          <p:cNvGrpSpPr/>
          <p:nvPr/>
        </p:nvGrpSpPr>
        <p:grpSpPr>
          <a:xfrm>
            <a:off x="5203432" y="5406046"/>
            <a:ext cx="2121973" cy="677044"/>
            <a:chOff x="5203432" y="5406046"/>
            <a:chExt cx="2121973" cy="677044"/>
          </a:xfrm>
          <a:effectLst>
            <a:outerShdw blurRad="127000" algn="ctr" rotWithShape="0">
              <a:srgbClr val="9E0000">
                <a:alpha val="30000"/>
              </a:srgbClr>
            </a:outerShdw>
          </a:effectLst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8DD55CF8-4720-4CEC-A4DC-360B94B9E6CF}"/>
                </a:ext>
              </a:extLst>
            </p:cNvPr>
            <p:cNvSpPr/>
            <p:nvPr/>
          </p:nvSpPr>
          <p:spPr>
            <a:xfrm>
              <a:off x="5203432" y="5406046"/>
              <a:ext cx="1819326" cy="6770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12700">
                  <a:solidFill>
                    <a:srgbClr val="9E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文本框 109">
              <a:extLst>
                <a:ext uri="{FF2B5EF4-FFF2-40B4-BE49-F238E27FC236}">
                  <a16:creationId xmlns:a16="http://schemas.microsoft.com/office/drawing/2014/main" xmlns="" id="{CA88C2E7-6C70-44FC-9629-CA3B4A1BEA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9506" y="5432269"/>
              <a:ext cx="14858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变形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40000"/>
                    </a:gs>
                    <a:gs pos="100000">
                      <a:srgbClr val="740000"/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落地高效执行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E5FF51B2-378B-4186-BA0E-8290F0863B3D}"/>
                </a:ext>
              </a:extLst>
            </p:cNvPr>
            <p:cNvGrpSpPr/>
            <p:nvPr/>
          </p:nvGrpSpPr>
          <p:grpSpPr>
            <a:xfrm>
              <a:off x="5234994" y="5429757"/>
              <a:ext cx="629622" cy="629622"/>
              <a:chOff x="5287948" y="3968227"/>
              <a:chExt cx="629622" cy="629622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11BE4F37-FCFD-420A-BD6F-CD2C07D5E5E1}"/>
                  </a:ext>
                </a:extLst>
              </p:cNvPr>
              <p:cNvSpPr/>
              <p:nvPr/>
            </p:nvSpPr>
            <p:spPr>
              <a:xfrm>
                <a:off x="5287948" y="3968227"/>
                <a:ext cx="629622" cy="62962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17" name="图片 16" descr="图片包含 工具&#10;&#10;描述已自动生成">
                <a:extLst>
                  <a:ext uri="{FF2B5EF4-FFF2-40B4-BE49-F238E27FC236}">
                    <a16:creationId xmlns:a16="http://schemas.microsoft.com/office/drawing/2014/main" xmlns="" id="{5963668C-4881-4225-A254-5DDBD07F115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196" y="3988791"/>
                <a:ext cx="441481" cy="588494"/>
              </a:xfrm>
              <a:prstGeom prst="rect">
                <a:avLst/>
              </a:prstGeom>
            </p:spPr>
          </p:pic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FC11245F-5BB6-4CB2-89DF-FCC0FD4784BE}"/>
              </a:ext>
            </a:extLst>
          </p:cNvPr>
          <p:cNvGrpSpPr/>
          <p:nvPr/>
        </p:nvGrpSpPr>
        <p:grpSpPr>
          <a:xfrm>
            <a:off x="8003559" y="4092172"/>
            <a:ext cx="2121973" cy="677044"/>
            <a:chOff x="7852718" y="4092172"/>
            <a:chExt cx="2121973" cy="677044"/>
          </a:xfrm>
          <a:effectLst>
            <a:outerShdw blurRad="127000" algn="ctr" rotWithShape="0">
              <a:srgbClr val="9E0000">
                <a:alpha val="30000"/>
              </a:srgbClr>
            </a:outerShdw>
          </a:effectLst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668A9055-7811-4017-9A9C-92CEC12C7CD2}"/>
                </a:ext>
              </a:extLst>
            </p:cNvPr>
            <p:cNvSpPr/>
            <p:nvPr/>
          </p:nvSpPr>
          <p:spPr>
            <a:xfrm>
              <a:off x="7852718" y="4092172"/>
              <a:ext cx="1819326" cy="6770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12700">
                  <a:solidFill>
                    <a:srgbClr val="9E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文本框 109">
              <a:extLst>
                <a:ext uri="{FF2B5EF4-FFF2-40B4-BE49-F238E27FC236}">
                  <a16:creationId xmlns:a16="http://schemas.microsoft.com/office/drawing/2014/main" xmlns="" id="{8810922A-045A-4005-9364-4B9D67FD3B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88792" y="4102024"/>
              <a:ext cx="14858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费用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40000"/>
                    </a:gs>
                    <a:gs pos="100000">
                      <a:srgbClr val="740000"/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贴身培训服务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6383E73-6DC0-4B87-9E0F-7B49BC36C0BB}"/>
                </a:ext>
              </a:extLst>
            </p:cNvPr>
            <p:cNvGrpSpPr/>
            <p:nvPr/>
          </p:nvGrpSpPr>
          <p:grpSpPr>
            <a:xfrm>
              <a:off x="7881899" y="4117079"/>
              <a:ext cx="629622" cy="629622"/>
              <a:chOff x="7552187" y="3968227"/>
              <a:chExt cx="629622" cy="629622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42576130-FF34-4DA2-A632-98AAD0CC3417}"/>
                  </a:ext>
                </a:extLst>
              </p:cNvPr>
              <p:cNvSpPr/>
              <p:nvPr/>
            </p:nvSpPr>
            <p:spPr>
              <a:xfrm>
                <a:off x="7552187" y="3968227"/>
                <a:ext cx="629622" cy="62962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C0E551BF-5B56-4078-B864-09D342D368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5580" y="4051598"/>
                <a:ext cx="608458" cy="462879"/>
              </a:xfrm>
              <a:prstGeom prst="rect">
                <a:avLst/>
              </a:prstGeom>
            </p:spPr>
          </p:pic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49C6D90D-5AA9-4E24-8666-45D9F686E05E}"/>
              </a:ext>
            </a:extLst>
          </p:cNvPr>
          <p:cNvGrpSpPr/>
          <p:nvPr/>
        </p:nvGrpSpPr>
        <p:grpSpPr>
          <a:xfrm>
            <a:off x="8306206" y="2366215"/>
            <a:ext cx="2108787" cy="677044"/>
            <a:chOff x="8306206" y="2366215"/>
            <a:chExt cx="2108787" cy="677044"/>
          </a:xfrm>
          <a:effectLst>
            <a:outerShdw blurRad="127000" algn="ctr" rotWithShape="0">
              <a:srgbClr val="9E0000">
                <a:alpha val="30000"/>
              </a:srgbClr>
            </a:outerShdw>
          </a:effectLst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8D80087A-EB20-45D2-B520-D0CD1747D01B}"/>
                </a:ext>
              </a:extLst>
            </p:cNvPr>
            <p:cNvSpPr/>
            <p:nvPr/>
          </p:nvSpPr>
          <p:spPr>
            <a:xfrm>
              <a:off x="8306206" y="2366215"/>
              <a:ext cx="1819326" cy="67704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9E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12700">
                  <a:solidFill>
                    <a:srgbClr val="9E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文本框 109">
              <a:extLst>
                <a:ext uri="{FF2B5EF4-FFF2-40B4-BE49-F238E27FC236}">
                  <a16:creationId xmlns:a16="http://schemas.microsoft.com/office/drawing/2014/main" xmlns="" id="{02CDFC5A-5C32-4577-8DBF-0E5C91A264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29094" y="2385702"/>
              <a:ext cx="14858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B40000"/>
                      </a:gs>
                      <a:gs pos="100000">
                        <a:srgbClr val="740000"/>
                      </a:gs>
                    </a:gsLst>
                    <a:lin ang="162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成本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B40000"/>
                    </a:gs>
                    <a:gs pos="100000">
                      <a:srgbClr val="740000"/>
                    </a:gs>
                  </a:gsLst>
                  <a:lin ang="162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迅速启动实施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1004BE02-1230-4818-8B7A-982B6ED9EFD9}"/>
                </a:ext>
              </a:extLst>
            </p:cNvPr>
            <p:cNvSpPr/>
            <p:nvPr/>
          </p:nvSpPr>
          <p:spPr>
            <a:xfrm>
              <a:off x="8339248" y="2389925"/>
              <a:ext cx="629622" cy="6296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FDA173A0-19EF-44DF-AF3C-091472F126FE}"/>
              </a:ext>
            </a:extLst>
          </p:cNvPr>
          <p:cNvGrpSpPr/>
          <p:nvPr/>
        </p:nvGrpSpPr>
        <p:grpSpPr>
          <a:xfrm>
            <a:off x="6073140" y="4700978"/>
            <a:ext cx="48260" cy="556984"/>
            <a:chOff x="6073140" y="4700978"/>
            <a:chExt cx="48260" cy="556984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9B4CAA0E-5AEF-4580-AD7B-13B56368719C}"/>
                </a:ext>
              </a:extLst>
            </p:cNvPr>
            <p:cNvCxnSpPr/>
            <p:nvPr/>
          </p:nvCxnSpPr>
          <p:spPr>
            <a:xfrm>
              <a:off x="6096000" y="4715961"/>
              <a:ext cx="0" cy="513264"/>
            </a:xfrm>
            <a:prstGeom prst="line">
              <a:avLst/>
            </a:prstGeom>
            <a:ln w="12700"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107BAEA6-6626-4D0C-9AC3-E3A34A629B61}"/>
                </a:ext>
              </a:extLst>
            </p:cNvPr>
            <p:cNvSpPr/>
            <p:nvPr/>
          </p:nvSpPr>
          <p:spPr>
            <a:xfrm>
              <a:off x="6075681" y="5212243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8601942D-B1CA-4480-85C1-3F0E9FEC99A8}"/>
                </a:ext>
              </a:extLst>
            </p:cNvPr>
            <p:cNvSpPr/>
            <p:nvPr/>
          </p:nvSpPr>
          <p:spPr>
            <a:xfrm>
              <a:off x="6073140" y="4700978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4A361BC5-181B-45D1-A232-35B1BBEECD24}"/>
              </a:ext>
            </a:extLst>
          </p:cNvPr>
          <p:cNvGrpSpPr/>
          <p:nvPr/>
        </p:nvGrpSpPr>
        <p:grpSpPr>
          <a:xfrm rot="3601947">
            <a:off x="4572808" y="3805408"/>
            <a:ext cx="48260" cy="556984"/>
            <a:chOff x="6073140" y="4700978"/>
            <a:chExt cx="48260" cy="556984"/>
          </a:xfrm>
        </p:grpSpPr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3955BEDE-A6F7-4A92-8E64-CCDE3004EBF4}"/>
                </a:ext>
              </a:extLst>
            </p:cNvPr>
            <p:cNvCxnSpPr/>
            <p:nvPr/>
          </p:nvCxnSpPr>
          <p:spPr>
            <a:xfrm>
              <a:off x="6096000" y="4715961"/>
              <a:ext cx="0" cy="513264"/>
            </a:xfrm>
            <a:prstGeom prst="line">
              <a:avLst/>
            </a:prstGeom>
            <a:ln w="12700"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9151FD31-EA99-48C3-A150-A5F7E7389D68}"/>
                </a:ext>
              </a:extLst>
            </p:cNvPr>
            <p:cNvSpPr/>
            <p:nvPr/>
          </p:nvSpPr>
          <p:spPr>
            <a:xfrm>
              <a:off x="6075681" y="5212243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1A63089A-C4C5-4CAF-95D3-23CDE814ED64}"/>
                </a:ext>
              </a:extLst>
            </p:cNvPr>
            <p:cNvSpPr/>
            <p:nvPr/>
          </p:nvSpPr>
          <p:spPr>
            <a:xfrm>
              <a:off x="6073140" y="4700978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94CAF16E-AADA-471C-B05D-6545EA4E85C2}"/>
              </a:ext>
            </a:extLst>
          </p:cNvPr>
          <p:cNvGrpSpPr/>
          <p:nvPr/>
        </p:nvGrpSpPr>
        <p:grpSpPr>
          <a:xfrm rot="17998053" flipH="1">
            <a:off x="7554588" y="3805411"/>
            <a:ext cx="48260" cy="556984"/>
            <a:chOff x="6073140" y="4700978"/>
            <a:chExt cx="48260" cy="556984"/>
          </a:xfrm>
        </p:grpSpPr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74B84314-CA22-4B59-8561-43D5B0C8C8A0}"/>
                </a:ext>
              </a:extLst>
            </p:cNvPr>
            <p:cNvCxnSpPr/>
            <p:nvPr/>
          </p:nvCxnSpPr>
          <p:spPr>
            <a:xfrm>
              <a:off x="6096000" y="4715961"/>
              <a:ext cx="0" cy="513264"/>
            </a:xfrm>
            <a:prstGeom prst="line">
              <a:avLst/>
            </a:prstGeom>
            <a:ln w="12700"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49D3DB81-2244-4103-BA33-67391003E068}"/>
                </a:ext>
              </a:extLst>
            </p:cNvPr>
            <p:cNvSpPr/>
            <p:nvPr/>
          </p:nvSpPr>
          <p:spPr>
            <a:xfrm>
              <a:off x="6075681" y="5212243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F319672A-2C7C-4043-9225-C10205B725B2}"/>
                </a:ext>
              </a:extLst>
            </p:cNvPr>
            <p:cNvSpPr/>
            <p:nvPr/>
          </p:nvSpPr>
          <p:spPr>
            <a:xfrm>
              <a:off x="6073140" y="4700978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xmlns="" id="{76518FFD-BBBE-48C1-86AD-AD686ADF9BA6}"/>
              </a:ext>
            </a:extLst>
          </p:cNvPr>
          <p:cNvGrpSpPr/>
          <p:nvPr/>
        </p:nvGrpSpPr>
        <p:grpSpPr>
          <a:xfrm rot="5400000">
            <a:off x="4367759" y="2405041"/>
            <a:ext cx="48260" cy="556984"/>
            <a:chOff x="6073140" y="4700978"/>
            <a:chExt cx="48260" cy="556984"/>
          </a:xfrm>
        </p:grpSpPr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EA246922-E105-4023-BC47-E74BFC44D724}"/>
                </a:ext>
              </a:extLst>
            </p:cNvPr>
            <p:cNvCxnSpPr/>
            <p:nvPr/>
          </p:nvCxnSpPr>
          <p:spPr>
            <a:xfrm>
              <a:off x="6096000" y="4715961"/>
              <a:ext cx="0" cy="513264"/>
            </a:xfrm>
            <a:prstGeom prst="line">
              <a:avLst/>
            </a:prstGeom>
            <a:ln w="12700"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xmlns="" id="{B531D715-8B0E-43FA-95CF-EDE769AC7672}"/>
                </a:ext>
              </a:extLst>
            </p:cNvPr>
            <p:cNvSpPr/>
            <p:nvPr/>
          </p:nvSpPr>
          <p:spPr>
            <a:xfrm>
              <a:off x="6075681" y="5212243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4200CCCE-F8DF-4705-B314-D4602F4B878A}"/>
                </a:ext>
              </a:extLst>
            </p:cNvPr>
            <p:cNvSpPr/>
            <p:nvPr/>
          </p:nvSpPr>
          <p:spPr>
            <a:xfrm>
              <a:off x="6073140" y="4700978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45159501-F6DE-4A6F-8EE7-8B1FAF999D16}"/>
              </a:ext>
            </a:extLst>
          </p:cNvPr>
          <p:cNvGrpSpPr/>
          <p:nvPr/>
        </p:nvGrpSpPr>
        <p:grpSpPr>
          <a:xfrm rot="5400000">
            <a:off x="7766754" y="2405041"/>
            <a:ext cx="48260" cy="556984"/>
            <a:chOff x="6073140" y="4700978"/>
            <a:chExt cx="48260" cy="556984"/>
          </a:xfrm>
        </p:grpSpPr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07D921DB-A74D-4113-8588-0BFA72F0CFFF}"/>
                </a:ext>
              </a:extLst>
            </p:cNvPr>
            <p:cNvCxnSpPr/>
            <p:nvPr/>
          </p:nvCxnSpPr>
          <p:spPr>
            <a:xfrm>
              <a:off x="6096000" y="4715961"/>
              <a:ext cx="0" cy="513264"/>
            </a:xfrm>
            <a:prstGeom prst="line">
              <a:avLst/>
            </a:prstGeom>
            <a:ln w="12700">
              <a:solidFill>
                <a:srgbClr val="9E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B05B3128-F8E7-4354-814A-DF8A13C84A32}"/>
                </a:ext>
              </a:extLst>
            </p:cNvPr>
            <p:cNvSpPr/>
            <p:nvPr/>
          </p:nvSpPr>
          <p:spPr>
            <a:xfrm>
              <a:off x="6075681" y="5212243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C3C8D94F-7A63-42BB-8DE8-7B3498E4DF1F}"/>
                </a:ext>
              </a:extLst>
            </p:cNvPr>
            <p:cNvSpPr/>
            <p:nvPr/>
          </p:nvSpPr>
          <p:spPr>
            <a:xfrm>
              <a:off x="6073140" y="4700978"/>
              <a:ext cx="45719" cy="45719"/>
            </a:xfrm>
            <a:prstGeom prst="ellipse">
              <a:avLst/>
            </a:prstGeom>
            <a:solidFill>
              <a:srgbClr val="9E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04EC3DB8-C058-48DD-87AD-94C555FD4E30}"/>
              </a:ext>
            </a:extLst>
          </p:cNvPr>
          <p:cNvSpPr txBox="1"/>
          <p:nvPr/>
        </p:nvSpPr>
        <p:spPr>
          <a:xfrm>
            <a:off x="3492891" y="439319"/>
            <a:ext cx="3709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 w="3175">
                  <a:solidFill>
                    <a:srgbClr val="9E0000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6000" b="0" i="0" u="none" strike="noStrike" kern="1200" cap="none" spc="0" normalizeH="0" baseline="0" noProof="0" dirty="0">
                <a:ln w="3175">
                  <a:solidFill>
                    <a:srgbClr val="9E0000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6000" b="0" i="0" u="none" strike="noStrike" kern="1200" cap="none" spc="0" normalizeH="0" baseline="0" noProof="0" dirty="0">
                <a:ln w="3175">
                  <a:solidFill>
                    <a:srgbClr val="9E0000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6000" b="0" i="0" u="none" strike="noStrike" kern="1200" cap="none" spc="0" normalizeH="0" baseline="0" noProof="0" dirty="0">
              <a:ln w="3175">
                <a:solidFill>
                  <a:srgbClr val="9E0000"/>
                </a:soli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6A557AC7-07CA-4B88-977F-EDADA1BD8AB4}"/>
              </a:ext>
            </a:extLst>
          </p:cNvPr>
          <p:cNvSpPr/>
          <p:nvPr/>
        </p:nvSpPr>
        <p:spPr>
          <a:xfrm>
            <a:off x="6546705" y="439319"/>
            <a:ext cx="16979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3175">
                  <a:solidFill>
                    <a:srgbClr val="9E0000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  <a:endParaRPr kumimoji="0" lang="zh-CN" altLang="en-US" sz="1800" b="0" i="0" u="none" strike="noStrike" kern="1200" cap="none" spc="0" normalizeH="0" baseline="0" noProof="0" dirty="0">
              <a:ln w="3175">
                <a:solidFill>
                  <a:srgbClr val="9E0000"/>
                </a:soli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DB459514-A457-4D0C-9BE5-563BD6F935C2}"/>
              </a:ext>
            </a:extLst>
          </p:cNvPr>
          <p:cNvSpPr txBox="1"/>
          <p:nvPr/>
        </p:nvSpPr>
        <p:spPr>
          <a:xfrm>
            <a:off x="3475799" y="422227"/>
            <a:ext cx="3709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40000"/>
                    </a:gs>
                    <a:gs pos="100000">
                      <a:srgbClr val="B40000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40000"/>
                    </a:gs>
                    <a:gs pos="100000">
                      <a:srgbClr val="B40000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40000"/>
                    </a:gs>
                    <a:gs pos="100000">
                      <a:srgbClr val="B40000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740000"/>
                  </a:gs>
                  <a:gs pos="100000">
                    <a:srgbClr val="B40000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20B9D739-EDCF-4AB9-B25F-C7813D25DB98}"/>
              </a:ext>
            </a:extLst>
          </p:cNvPr>
          <p:cNvSpPr/>
          <p:nvPr/>
        </p:nvSpPr>
        <p:spPr>
          <a:xfrm>
            <a:off x="6529613" y="422227"/>
            <a:ext cx="16979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740000"/>
                    </a:gs>
                    <a:gs pos="100000">
                      <a:srgbClr val="B40000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740000"/>
                  </a:gs>
                  <a:gs pos="100000">
                    <a:srgbClr val="B40000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134978DB-3CF1-4E06-AE60-6A0B23CE730D}"/>
              </a:ext>
            </a:extLst>
          </p:cNvPr>
          <p:cNvSpPr txBox="1"/>
          <p:nvPr/>
        </p:nvSpPr>
        <p:spPr>
          <a:xfrm>
            <a:off x="4044141" y="1317301"/>
            <a:ext cx="4116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专属     随时     高效     贴身     迅速</a:t>
            </a:r>
          </a:p>
        </p:txBody>
      </p: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5E8EFA5F-8115-437A-9EBA-D559299F3B64}"/>
              </a:ext>
            </a:extLst>
          </p:cNvPr>
          <p:cNvCxnSpPr>
            <a:cxnSpLocks/>
          </p:cNvCxnSpPr>
          <p:nvPr/>
        </p:nvCxnSpPr>
        <p:spPr>
          <a:xfrm flipV="1">
            <a:off x="5779817" y="1396115"/>
            <a:ext cx="0" cy="165077"/>
          </a:xfrm>
          <a:prstGeom prst="line">
            <a:avLst/>
          </a:prstGeom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F4C701AA-F16F-421C-A4A9-32AAC52522BB}"/>
              </a:ext>
            </a:extLst>
          </p:cNvPr>
          <p:cNvCxnSpPr>
            <a:cxnSpLocks/>
          </p:cNvCxnSpPr>
          <p:nvPr/>
        </p:nvCxnSpPr>
        <p:spPr>
          <a:xfrm flipV="1">
            <a:off x="5137150" y="1396115"/>
            <a:ext cx="0" cy="165077"/>
          </a:xfrm>
          <a:prstGeom prst="line">
            <a:avLst/>
          </a:prstGeom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xmlns="" id="{7FCCD968-0FD6-46D7-944A-FC80AB083FD4}"/>
              </a:ext>
            </a:extLst>
          </p:cNvPr>
          <p:cNvCxnSpPr>
            <a:cxnSpLocks/>
          </p:cNvCxnSpPr>
          <p:nvPr/>
        </p:nvCxnSpPr>
        <p:spPr>
          <a:xfrm flipV="1">
            <a:off x="6422484" y="1396115"/>
            <a:ext cx="0" cy="165077"/>
          </a:xfrm>
          <a:prstGeom prst="line">
            <a:avLst/>
          </a:prstGeom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121769E6-CEA7-4B5A-8E7A-B50A74052FD6}"/>
              </a:ext>
            </a:extLst>
          </p:cNvPr>
          <p:cNvCxnSpPr>
            <a:cxnSpLocks/>
          </p:cNvCxnSpPr>
          <p:nvPr/>
        </p:nvCxnSpPr>
        <p:spPr>
          <a:xfrm flipV="1">
            <a:off x="7065152" y="1396115"/>
            <a:ext cx="0" cy="165077"/>
          </a:xfrm>
          <a:prstGeom prst="line">
            <a:avLst/>
          </a:prstGeom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FD25959C-18AC-4876-B362-A9123194274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646" y="2379714"/>
            <a:ext cx="326826" cy="650044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C9E2BFD1-81C6-465B-994A-3275B567EA4E}"/>
              </a:ext>
            </a:extLst>
          </p:cNvPr>
          <p:cNvSpPr txBox="1"/>
          <p:nvPr/>
        </p:nvSpPr>
        <p:spPr>
          <a:xfrm>
            <a:off x="2082120" y="4806448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项目负责人全职入驻企业办公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A0DE5A97-45C9-4EE6-A69F-7A6DB99F681C}"/>
              </a:ext>
            </a:extLst>
          </p:cNvPr>
          <p:cNvSpPr txBox="1"/>
          <p:nvPr/>
        </p:nvSpPr>
        <p:spPr>
          <a:xfrm>
            <a:off x="4886753" y="6126997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有效监督品牌战略的执行实施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742DE51D-3E5D-49BD-8299-07BDE01F3223}"/>
              </a:ext>
            </a:extLst>
          </p:cNvPr>
          <p:cNvSpPr txBox="1"/>
          <p:nvPr/>
        </p:nvSpPr>
        <p:spPr>
          <a:xfrm>
            <a:off x="7750099" y="4806448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为品牌推广人员提供专业培训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9FF59561-3716-4170-B40E-ACB9DD557F5E}"/>
              </a:ext>
            </a:extLst>
          </p:cNvPr>
          <p:cNvSpPr txBox="1"/>
          <p:nvPr/>
        </p:nvSpPr>
        <p:spPr>
          <a:xfrm>
            <a:off x="7994399" y="3091412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节省品牌运营和企划宣传成本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F6717084-DF73-4B0C-96EB-FD204AE8A726}"/>
              </a:ext>
            </a:extLst>
          </p:cNvPr>
          <p:cNvSpPr txBox="1"/>
          <p:nvPr/>
        </p:nvSpPr>
        <p:spPr>
          <a:xfrm>
            <a:off x="1757360" y="3086362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确保方案到落地的一条龙服务</a:t>
            </a:r>
          </a:p>
        </p:txBody>
      </p:sp>
    </p:spTree>
    <p:extLst>
      <p:ext uri="{BB962C8B-B14F-4D97-AF65-F5344CB8AC3E}">
        <p14:creationId xmlns:p14="http://schemas.microsoft.com/office/powerpoint/2010/main" val="626103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xmlns="" id="{D404AE97-C359-49B3-A617-7852BAD911A7}"/>
              </a:ext>
            </a:extLst>
          </p:cNvPr>
          <p:cNvSpPr/>
          <p:nvPr/>
        </p:nvSpPr>
        <p:spPr>
          <a:xfrm>
            <a:off x="0" y="5798016"/>
            <a:ext cx="12192000" cy="1059984"/>
          </a:xfrm>
          <a:custGeom>
            <a:avLst/>
            <a:gdLst>
              <a:gd name="connsiteX0" fmla="*/ 0 w 12192000"/>
              <a:gd name="connsiteY0" fmla="*/ 0 h 1059984"/>
              <a:gd name="connsiteX1" fmla="*/ 5945814 w 12192000"/>
              <a:gd name="connsiteY1" fmla="*/ 0 h 1059984"/>
              <a:gd name="connsiteX2" fmla="*/ 6096939 w 12192000"/>
              <a:gd name="connsiteY2" fmla="*/ 202689 h 1059984"/>
              <a:gd name="connsiteX3" fmla="*/ 6248064 w 12192000"/>
              <a:gd name="connsiteY3" fmla="*/ 0 h 1059984"/>
              <a:gd name="connsiteX4" fmla="*/ 12192000 w 12192000"/>
              <a:gd name="connsiteY4" fmla="*/ 0 h 1059984"/>
              <a:gd name="connsiteX5" fmla="*/ 12192000 w 12192000"/>
              <a:gd name="connsiteY5" fmla="*/ 1059984 h 1059984"/>
              <a:gd name="connsiteX6" fmla="*/ 0 w 12192000"/>
              <a:gd name="connsiteY6" fmla="*/ 1059984 h 1059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59984">
                <a:moveTo>
                  <a:pt x="0" y="0"/>
                </a:moveTo>
                <a:lnTo>
                  <a:pt x="5945814" y="0"/>
                </a:lnTo>
                <a:lnTo>
                  <a:pt x="6096939" y="202689"/>
                </a:lnTo>
                <a:lnTo>
                  <a:pt x="6248064" y="0"/>
                </a:lnTo>
                <a:lnTo>
                  <a:pt x="12192000" y="0"/>
                </a:lnTo>
                <a:lnTo>
                  <a:pt x="12192000" y="1059984"/>
                </a:lnTo>
                <a:lnTo>
                  <a:pt x="0" y="1059984"/>
                </a:lnTo>
                <a:close/>
              </a:path>
            </a:pathLst>
          </a:custGeom>
          <a:gradFill>
            <a:gsLst>
              <a:gs pos="0">
                <a:srgbClr val="4B30BD"/>
              </a:gs>
              <a:gs pos="100000">
                <a:srgbClr val="291A6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椭圆 108">
            <a:extLst>
              <a:ext uri="{FF2B5EF4-FFF2-40B4-BE49-F238E27FC236}">
                <a16:creationId xmlns:a16="http://schemas.microsoft.com/office/drawing/2014/main" xmlns="" id="{55A9B8AF-6473-4FF3-8F8D-77C0ED182035}"/>
              </a:ext>
            </a:extLst>
          </p:cNvPr>
          <p:cNvSpPr/>
          <p:nvPr/>
        </p:nvSpPr>
        <p:spPr>
          <a:xfrm>
            <a:off x="5218889" y="592859"/>
            <a:ext cx="188907" cy="188907"/>
          </a:xfrm>
          <a:prstGeom prst="ellipse">
            <a:avLst/>
          </a:prstGeom>
          <a:solidFill>
            <a:srgbClr val="FAC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xmlns="" id="{D55F9ECD-AC0F-4600-A5F5-4B0AE9B0F83A}"/>
              </a:ext>
            </a:extLst>
          </p:cNvPr>
          <p:cNvSpPr/>
          <p:nvPr/>
        </p:nvSpPr>
        <p:spPr>
          <a:xfrm>
            <a:off x="5486845" y="316607"/>
            <a:ext cx="94358" cy="94358"/>
          </a:xfrm>
          <a:prstGeom prst="ellipse">
            <a:avLst/>
          </a:prstGeom>
          <a:solidFill>
            <a:srgbClr val="FAC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xmlns="" id="{DC58BA5B-E723-42E0-A2CC-AB81393C84C5}"/>
              </a:ext>
            </a:extLst>
          </p:cNvPr>
          <p:cNvSpPr/>
          <p:nvPr/>
        </p:nvSpPr>
        <p:spPr>
          <a:xfrm>
            <a:off x="5917117" y="316607"/>
            <a:ext cx="94358" cy="94358"/>
          </a:xfrm>
          <a:prstGeom prst="ellipse">
            <a:avLst/>
          </a:prstGeom>
          <a:solidFill>
            <a:srgbClr val="FAC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C84CA6D4-F155-4B13-A514-4A9E7EE72273}"/>
              </a:ext>
            </a:extLst>
          </p:cNvPr>
          <p:cNvSpPr txBox="1"/>
          <p:nvPr/>
        </p:nvSpPr>
        <p:spPr>
          <a:xfrm>
            <a:off x="949068" y="-105058"/>
            <a:ext cx="359585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5000">
                      <a:srgbClr val="4B30BD"/>
                    </a:gs>
                    <a:gs pos="100000">
                      <a:srgbClr val="4B30BD">
                        <a:alpha val="0"/>
                      </a:srgb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五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1006E60-D5FF-44EA-BE5B-DDE5E52AAAF6}"/>
              </a:ext>
            </a:extLst>
          </p:cNvPr>
          <p:cNvSpPr txBox="1"/>
          <p:nvPr/>
        </p:nvSpPr>
        <p:spPr>
          <a:xfrm>
            <a:off x="2977921" y="149439"/>
            <a:ext cx="3839513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0">
                <a:gradFill flip="none" rotWithShape="1">
                  <a:gsLst>
                    <a:gs pos="70000">
                      <a:srgbClr val="4B30BD"/>
                    </a:gs>
                    <a:gs pos="100000">
                      <a:srgbClr val="4B30BD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5000">
                      <a:srgbClr val="4B30BD"/>
                    </a:gs>
                    <a:gs pos="100000">
                      <a:srgbClr val="4B30BD">
                        <a:alpha val="0"/>
                      </a:srgb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零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253F14EA-BB04-43DD-BA85-790D38BF6FEB}"/>
              </a:ext>
            </a:extLst>
          </p:cNvPr>
          <p:cNvSpPr txBox="1"/>
          <p:nvPr/>
        </p:nvSpPr>
        <p:spPr>
          <a:xfrm>
            <a:off x="7734057" y="257551"/>
            <a:ext cx="3352200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0">
                <a:gradFill flip="none" rotWithShape="1">
                  <a:gsLst>
                    <a:gs pos="70000">
                      <a:srgbClr val="4B30BD"/>
                    </a:gs>
                    <a:gs pos="100000">
                      <a:srgbClr val="4B30BD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务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12083F7F-539F-4BD7-8695-90E73308223D}"/>
              </a:ext>
            </a:extLst>
          </p:cNvPr>
          <p:cNvSpPr txBox="1"/>
          <p:nvPr/>
        </p:nvSpPr>
        <p:spPr>
          <a:xfrm>
            <a:off x="5705158" y="460404"/>
            <a:ext cx="286488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6000">
                <a:gradFill flip="none" rotWithShape="1">
                  <a:gsLst>
                    <a:gs pos="70000">
                      <a:srgbClr val="4B30BD"/>
                    </a:gs>
                    <a:gs pos="100000">
                      <a:srgbClr val="4B30BD">
                        <a:alpha val="0"/>
                      </a:srgbClr>
                    </a:gs>
                  </a:gsLst>
                  <a:lin ang="0" scaled="1"/>
                  <a:tileRect/>
                </a:gradFill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5000">
                      <a:srgbClr val="4B30BD"/>
                    </a:gs>
                    <a:gs pos="100000">
                      <a:srgbClr val="4B30BD">
                        <a:alpha val="0"/>
                      </a:srgbClr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服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0762B5A6-CCDD-4248-841E-B2200C9EA589}"/>
              </a:ext>
            </a:extLst>
          </p:cNvPr>
          <p:cNvSpPr/>
          <p:nvPr/>
        </p:nvSpPr>
        <p:spPr>
          <a:xfrm>
            <a:off x="590550" y="3661093"/>
            <a:ext cx="11010898" cy="1515539"/>
          </a:xfrm>
          <a:prstGeom prst="roundRect">
            <a:avLst>
              <a:gd name="adj" fmla="val 3334"/>
            </a:avLst>
          </a:prstGeom>
          <a:solidFill>
            <a:schemeClr val="bg1"/>
          </a:solidFill>
          <a:ln>
            <a:noFill/>
          </a:ln>
          <a:effectLst>
            <a:outerShdw blurRad="317500" sx="101000" sy="101000" algn="ctr" rotWithShape="0">
              <a:srgbClr val="4628D9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文本框 109">
            <a:extLst>
              <a:ext uri="{FF2B5EF4-FFF2-40B4-BE49-F238E27FC236}">
                <a16:creationId xmlns:a16="http://schemas.microsoft.com/office/drawing/2014/main" xmlns="" id="{B97A0419-8361-4246-B638-39CD1BA58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370" y="3893656"/>
            <a:ext cx="14858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误差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B30BD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专属品牌推广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B8507FFD-65A7-41D5-9267-C9D6F41F4A21}"/>
              </a:ext>
            </a:extLst>
          </p:cNvPr>
          <p:cNvGrpSpPr/>
          <p:nvPr/>
        </p:nvGrpSpPr>
        <p:grpSpPr>
          <a:xfrm>
            <a:off x="857887" y="3968226"/>
            <a:ext cx="601968" cy="601968"/>
            <a:chOff x="857887" y="3968226"/>
            <a:chExt cx="601968" cy="60196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5808FC14-82B5-4F63-8E89-67377A15A845}"/>
                </a:ext>
              </a:extLst>
            </p:cNvPr>
            <p:cNvSpPr/>
            <p:nvPr/>
          </p:nvSpPr>
          <p:spPr>
            <a:xfrm>
              <a:off x="857887" y="3968226"/>
              <a:ext cx="601968" cy="6019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xmlns="" id="{DDC16446-EAC7-45F7-B0CE-6BD2F35F6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92" t="15264" r="14402" b="3682"/>
            <a:stretch>
              <a:fillRect/>
            </a:stretch>
          </p:blipFill>
          <p:spPr>
            <a:xfrm>
              <a:off x="857887" y="3968226"/>
              <a:ext cx="601968" cy="601968"/>
            </a:xfrm>
            <a:custGeom>
              <a:avLst/>
              <a:gdLst>
                <a:gd name="connsiteX0" fmla="*/ 300984 w 601968"/>
                <a:gd name="connsiteY0" fmla="*/ 0 h 601968"/>
                <a:gd name="connsiteX1" fmla="*/ 601968 w 601968"/>
                <a:gd name="connsiteY1" fmla="*/ 300984 h 601968"/>
                <a:gd name="connsiteX2" fmla="*/ 300984 w 601968"/>
                <a:gd name="connsiteY2" fmla="*/ 601968 h 601968"/>
                <a:gd name="connsiteX3" fmla="*/ 0 w 601968"/>
                <a:gd name="connsiteY3" fmla="*/ 300984 h 601968"/>
                <a:gd name="connsiteX4" fmla="*/ 300984 w 601968"/>
                <a:gd name="connsiteY4" fmla="*/ 0 h 60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1968" h="601968">
                  <a:moveTo>
                    <a:pt x="300984" y="0"/>
                  </a:moveTo>
                  <a:cubicBezTo>
                    <a:pt x="467213" y="0"/>
                    <a:pt x="601968" y="134755"/>
                    <a:pt x="601968" y="300984"/>
                  </a:cubicBezTo>
                  <a:cubicBezTo>
                    <a:pt x="601968" y="467213"/>
                    <a:pt x="467213" y="601968"/>
                    <a:pt x="300984" y="601968"/>
                  </a:cubicBezTo>
                  <a:cubicBezTo>
                    <a:pt x="134755" y="601968"/>
                    <a:pt x="0" y="467213"/>
                    <a:pt x="0" y="300984"/>
                  </a:cubicBezTo>
                  <a:cubicBezTo>
                    <a:pt x="0" y="134755"/>
                    <a:pt x="134755" y="0"/>
                    <a:pt x="300984" y="0"/>
                  </a:cubicBezTo>
                  <a:close/>
                </a:path>
              </a:pathLst>
            </a:cu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5600888-5229-4DF1-BFC8-D87D3E3920AE}"/>
              </a:ext>
            </a:extLst>
          </p:cNvPr>
          <p:cNvGrpSpPr/>
          <p:nvPr/>
        </p:nvGrpSpPr>
        <p:grpSpPr>
          <a:xfrm>
            <a:off x="3082440" y="3968227"/>
            <a:ext cx="629622" cy="629622"/>
            <a:chOff x="3200513" y="4291572"/>
            <a:chExt cx="733878" cy="733878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425BF375-6F14-454E-B4CE-3ED88F548076}"/>
                </a:ext>
              </a:extLst>
            </p:cNvPr>
            <p:cNvSpPr/>
            <p:nvPr/>
          </p:nvSpPr>
          <p:spPr>
            <a:xfrm>
              <a:off x="3200513" y="4291572"/>
              <a:ext cx="733878" cy="73387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6" name="图片 15" descr="图片包含 人员&#10;&#10;描述已自动生成">
              <a:extLst>
                <a:ext uri="{FF2B5EF4-FFF2-40B4-BE49-F238E27FC236}">
                  <a16:creationId xmlns:a16="http://schemas.microsoft.com/office/drawing/2014/main" xmlns="" id="{DDF5AE5B-8631-4F92-9161-8A71953979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55" t="16556" r="21125"/>
            <a:stretch>
              <a:fillRect/>
            </a:stretch>
          </p:blipFill>
          <p:spPr>
            <a:xfrm>
              <a:off x="3200513" y="4291572"/>
              <a:ext cx="733878" cy="698048"/>
            </a:xfrm>
            <a:custGeom>
              <a:avLst/>
              <a:gdLst>
                <a:gd name="connsiteX0" fmla="*/ 366939 w 733878"/>
                <a:gd name="connsiteY0" fmla="*/ 0 h 698048"/>
                <a:gd name="connsiteX1" fmla="*/ 733878 w 733878"/>
                <a:gd name="connsiteY1" fmla="*/ 366939 h 698048"/>
                <a:gd name="connsiteX2" fmla="*/ 572098 w 733878"/>
                <a:gd name="connsiteY2" fmla="*/ 671211 h 698048"/>
                <a:gd name="connsiteX3" fmla="*/ 522654 w 733878"/>
                <a:gd name="connsiteY3" fmla="*/ 698048 h 698048"/>
                <a:gd name="connsiteX4" fmla="*/ 211224 w 733878"/>
                <a:gd name="connsiteY4" fmla="*/ 698048 h 698048"/>
                <a:gd name="connsiteX5" fmla="*/ 161780 w 733878"/>
                <a:gd name="connsiteY5" fmla="*/ 671211 h 698048"/>
                <a:gd name="connsiteX6" fmla="*/ 0 w 733878"/>
                <a:gd name="connsiteY6" fmla="*/ 366939 h 698048"/>
                <a:gd name="connsiteX7" fmla="*/ 366939 w 733878"/>
                <a:gd name="connsiteY7" fmla="*/ 0 h 698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3878" h="698048">
                  <a:moveTo>
                    <a:pt x="366939" y="0"/>
                  </a:moveTo>
                  <a:cubicBezTo>
                    <a:pt x="569594" y="0"/>
                    <a:pt x="733878" y="164284"/>
                    <a:pt x="733878" y="366939"/>
                  </a:cubicBezTo>
                  <a:cubicBezTo>
                    <a:pt x="733878" y="493599"/>
                    <a:pt x="669705" y="605269"/>
                    <a:pt x="572098" y="671211"/>
                  </a:cubicBezTo>
                  <a:lnTo>
                    <a:pt x="522654" y="698048"/>
                  </a:lnTo>
                  <a:lnTo>
                    <a:pt x="211224" y="698048"/>
                  </a:lnTo>
                  <a:lnTo>
                    <a:pt x="161780" y="671211"/>
                  </a:lnTo>
                  <a:cubicBezTo>
                    <a:pt x="64174" y="605269"/>
                    <a:pt x="0" y="493599"/>
                    <a:pt x="0" y="366939"/>
                  </a:cubicBezTo>
                  <a:cubicBezTo>
                    <a:pt x="0" y="164284"/>
                    <a:pt x="164284" y="0"/>
                    <a:pt x="366939" y="0"/>
                  </a:cubicBezTo>
                  <a:close/>
                </a:path>
              </a:pathLst>
            </a:custGeom>
          </p:spPr>
        </p:pic>
      </p:grpSp>
      <p:sp>
        <p:nvSpPr>
          <p:cNvPr id="17" name="文本框 109">
            <a:extLst>
              <a:ext uri="{FF2B5EF4-FFF2-40B4-BE49-F238E27FC236}">
                <a16:creationId xmlns:a16="http://schemas.microsoft.com/office/drawing/2014/main" xmlns="" id="{E9FD3D48-D347-4D7E-9856-9793BC0AE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609" y="3887731"/>
            <a:ext cx="14858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距离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B30BD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随时互动沟通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4" name="文本框 109">
            <a:extLst>
              <a:ext uri="{FF2B5EF4-FFF2-40B4-BE49-F238E27FC236}">
                <a16:creationId xmlns:a16="http://schemas.microsoft.com/office/drawing/2014/main" xmlns="" id="{6348F07D-08F8-4EE5-84C3-05E13F181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7117" y="3887731"/>
            <a:ext cx="14858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变形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B30BD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落地高效执行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文本框 109">
            <a:extLst>
              <a:ext uri="{FF2B5EF4-FFF2-40B4-BE49-F238E27FC236}">
                <a16:creationId xmlns:a16="http://schemas.microsoft.com/office/drawing/2014/main" xmlns="" id="{52C21E5B-6CAB-416D-BFC2-9A317513A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1356" y="3887731"/>
            <a:ext cx="14858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费用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B30BD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贴身培训服务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2" name="文本框 109">
            <a:extLst>
              <a:ext uri="{FF2B5EF4-FFF2-40B4-BE49-F238E27FC236}">
                <a16:creationId xmlns:a16="http://schemas.microsoft.com/office/drawing/2014/main" xmlns="" id="{10FD70FA-09E6-4D27-B583-160B081CE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5575" y="3887731"/>
            <a:ext cx="14858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成本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4B30BD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迅速启动实施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15F470D3-2413-4C75-B2F2-B86B5AD66163}"/>
              </a:ext>
            </a:extLst>
          </p:cNvPr>
          <p:cNvGrpSpPr/>
          <p:nvPr/>
        </p:nvGrpSpPr>
        <p:grpSpPr>
          <a:xfrm>
            <a:off x="5287948" y="3968227"/>
            <a:ext cx="629622" cy="629622"/>
            <a:chOff x="5287948" y="3968227"/>
            <a:chExt cx="629622" cy="62962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7A34DE12-7B8D-4531-B3E8-CC0E5570C7FA}"/>
                </a:ext>
              </a:extLst>
            </p:cNvPr>
            <p:cNvSpPr/>
            <p:nvPr/>
          </p:nvSpPr>
          <p:spPr>
            <a:xfrm>
              <a:off x="5287948" y="3968227"/>
              <a:ext cx="629622" cy="6296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5" name="图片 54" descr="图片包含 工具&#10;&#10;描述已自动生成">
              <a:extLst>
                <a:ext uri="{FF2B5EF4-FFF2-40B4-BE49-F238E27FC236}">
                  <a16:creationId xmlns:a16="http://schemas.microsoft.com/office/drawing/2014/main" xmlns="" id="{DE09C220-B0F7-4CD6-AC85-040D013C4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5196" y="3988791"/>
              <a:ext cx="441481" cy="588494"/>
            </a:xfrm>
            <a:prstGeom prst="rect">
              <a:avLst/>
            </a:prstGeom>
          </p:spPr>
        </p:pic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BF60E691-2F51-48BA-BED6-03FCF1451E98}"/>
              </a:ext>
            </a:extLst>
          </p:cNvPr>
          <p:cNvGrpSpPr/>
          <p:nvPr/>
        </p:nvGrpSpPr>
        <p:grpSpPr>
          <a:xfrm>
            <a:off x="7552187" y="3968227"/>
            <a:ext cx="629622" cy="629622"/>
            <a:chOff x="7552187" y="3968227"/>
            <a:chExt cx="629622" cy="62962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0C799C0-4371-4F5B-BABE-7EFA3B50F458}"/>
                </a:ext>
              </a:extLst>
            </p:cNvPr>
            <p:cNvSpPr/>
            <p:nvPr/>
          </p:nvSpPr>
          <p:spPr>
            <a:xfrm>
              <a:off x="7552187" y="3968227"/>
              <a:ext cx="629622" cy="6296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F9542F76-735E-4F07-91A7-E88646624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65580" y="4051598"/>
              <a:ext cx="608458" cy="462879"/>
            </a:xfrm>
            <a:prstGeom prst="rect">
              <a:avLst/>
            </a:prstGeom>
          </p:spPr>
        </p:pic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1A737D02-BC53-43FA-A273-F00A1ED738D6}"/>
              </a:ext>
            </a:extLst>
          </p:cNvPr>
          <p:cNvSpPr/>
          <p:nvPr/>
        </p:nvSpPr>
        <p:spPr>
          <a:xfrm>
            <a:off x="9686406" y="3968227"/>
            <a:ext cx="629622" cy="62962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ED0EE671-F52F-453B-BB7C-D115AA80BA24}"/>
              </a:ext>
            </a:extLst>
          </p:cNvPr>
          <p:cNvSpPr/>
          <p:nvPr/>
        </p:nvSpPr>
        <p:spPr>
          <a:xfrm>
            <a:off x="880795" y="4825012"/>
            <a:ext cx="1659034" cy="104231"/>
          </a:xfrm>
          <a:prstGeom prst="roundRect">
            <a:avLst/>
          </a:prstGeom>
          <a:solidFill>
            <a:srgbClr val="B8A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xmlns="" id="{0F027A82-C2FC-462F-8C19-7767CE929ED4}"/>
              </a:ext>
            </a:extLst>
          </p:cNvPr>
          <p:cNvSpPr/>
          <p:nvPr/>
        </p:nvSpPr>
        <p:spPr>
          <a:xfrm>
            <a:off x="3086303" y="4825012"/>
            <a:ext cx="1659034" cy="104231"/>
          </a:xfrm>
          <a:prstGeom prst="roundRect">
            <a:avLst/>
          </a:prstGeom>
          <a:solidFill>
            <a:srgbClr val="B8A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EF9E714C-7BBD-4827-80F7-72CFDBEEB800}"/>
              </a:ext>
            </a:extLst>
          </p:cNvPr>
          <p:cNvSpPr/>
          <p:nvPr/>
        </p:nvSpPr>
        <p:spPr>
          <a:xfrm>
            <a:off x="5288707" y="4825012"/>
            <a:ext cx="1659034" cy="104231"/>
          </a:xfrm>
          <a:prstGeom prst="roundRect">
            <a:avLst/>
          </a:prstGeom>
          <a:solidFill>
            <a:srgbClr val="B8A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xmlns="" id="{F3F17E14-B48A-44D8-B499-175D058FC5DC}"/>
              </a:ext>
            </a:extLst>
          </p:cNvPr>
          <p:cNvSpPr/>
          <p:nvPr/>
        </p:nvSpPr>
        <p:spPr>
          <a:xfrm>
            <a:off x="7552187" y="4825012"/>
            <a:ext cx="1659034" cy="104231"/>
          </a:xfrm>
          <a:prstGeom prst="roundRect">
            <a:avLst/>
          </a:prstGeom>
          <a:solidFill>
            <a:srgbClr val="B8A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020FF78D-702A-4512-A653-5AE0E4CBCF87}"/>
              </a:ext>
            </a:extLst>
          </p:cNvPr>
          <p:cNvSpPr/>
          <p:nvPr/>
        </p:nvSpPr>
        <p:spPr>
          <a:xfrm>
            <a:off x="9701323" y="4825012"/>
            <a:ext cx="1659034" cy="104231"/>
          </a:xfrm>
          <a:prstGeom prst="roundRect">
            <a:avLst/>
          </a:prstGeom>
          <a:solidFill>
            <a:srgbClr val="B8A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13A00AD-6886-4893-B0D4-A20E8F36284C}"/>
              </a:ext>
            </a:extLst>
          </p:cNvPr>
          <p:cNvSpPr txBox="1"/>
          <p:nvPr/>
        </p:nvSpPr>
        <p:spPr>
          <a:xfrm>
            <a:off x="2692863" y="4653041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项目负责人全职入驻企业办公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AE88CB43-2A61-44F6-A663-A630191A8CB8}"/>
              </a:ext>
            </a:extLst>
          </p:cNvPr>
          <p:cNvSpPr txBox="1"/>
          <p:nvPr/>
        </p:nvSpPr>
        <p:spPr>
          <a:xfrm>
            <a:off x="4898371" y="4653041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有效监督品牌战略的执行实施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564DC7E9-2AEE-4C75-AC0B-8A728212D049}"/>
              </a:ext>
            </a:extLst>
          </p:cNvPr>
          <p:cNvSpPr txBox="1"/>
          <p:nvPr/>
        </p:nvSpPr>
        <p:spPr>
          <a:xfrm>
            <a:off x="7162610" y="4653041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为品牌推广人员提供专业培训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E49ADD8F-37B1-416C-8972-52393F4A26C0}"/>
              </a:ext>
            </a:extLst>
          </p:cNvPr>
          <p:cNvSpPr txBox="1"/>
          <p:nvPr/>
        </p:nvSpPr>
        <p:spPr>
          <a:xfrm>
            <a:off x="9296829" y="4653041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节省品牌运营和企划宣传成本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4165138-A75B-42E8-993E-DAEC63B5F9E4}"/>
              </a:ext>
            </a:extLst>
          </p:cNvPr>
          <p:cNvSpPr txBox="1"/>
          <p:nvPr/>
        </p:nvSpPr>
        <p:spPr>
          <a:xfrm>
            <a:off x="495727" y="4657207"/>
            <a:ext cx="2437542" cy="26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确保方案到落地的一条龙服务</a:t>
            </a:r>
          </a:p>
        </p:txBody>
      </p: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EF47B58A-B818-4DD0-A1B4-732AD807699B}"/>
              </a:ext>
            </a:extLst>
          </p:cNvPr>
          <p:cNvCxnSpPr/>
          <p:nvPr/>
        </p:nvCxnSpPr>
        <p:spPr>
          <a:xfrm>
            <a:off x="2807163" y="3834711"/>
            <a:ext cx="0" cy="116830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46CE76DB-3ED9-4E41-A699-686814235837}"/>
              </a:ext>
            </a:extLst>
          </p:cNvPr>
          <p:cNvCxnSpPr/>
          <p:nvPr/>
        </p:nvCxnSpPr>
        <p:spPr>
          <a:xfrm>
            <a:off x="5010613" y="3834711"/>
            <a:ext cx="0" cy="116830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xmlns="" id="{75927F3D-6178-489B-8860-80DDDD92CF04}"/>
              </a:ext>
            </a:extLst>
          </p:cNvPr>
          <p:cNvCxnSpPr/>
          <p:nvPr/>
        </p:nvCxnSpPr>
        <p:spPr>
          <a:xfrm>
            <a:off x="7233113" y="3834711"/>
            <a:ext cx="0" cy="116830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BC2D1700-D81B-4852-A8DA-310DD45A738A}"/>
              </a:ext>
            </a:extLst>
          </p:cNvPr>
          <p:cNvCxnSpPr/>
          <p:nvPr/>
        </p:nvCxnSpPr>
        <p:spPr>
          <a:xfrm>
            <a:off x="9455613" y="3834711"/>
            <a:ext cx="0" cy="1168303"/>
          </a:xfrm>
          <a:prstGeom prst="line">
            <a:avLst/>
          </a:prstGeom>
          <a:ln w="19050" cap="rnd">
            <a:solidFill>
              <a:schemeClr val="bg1">
                <a:lumMod val="6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DCEB3423-5E95-4A9E-9284-B37CD5605E3F}"/>
              </a:ext>
            </a:extLst>
          </p:cNvPr>
          <p:cNvSpPr txBox="1"/>
          <p:nvPr/>
        </p:nvSpPr>
        <p:spPr>
          <a:xfrm>
            <a:off x="11010899" y="6203393"/>
            <a:ext cx="1077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迅速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688C83DC-9195-465A-991F-BDBB293603CA}"/>
              </a:ext>
            </a:extLst>
          </p:cNvPr>
          <p:cNvSpPr/>
          <p:nvPr/>
        </p:nvSpPr>
        <p:spPr>
          <a:xfrm>
            <a:off x="301402" y="6203393"/>
            <a:ext cx="748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专属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FA00979A-2787-42B2-859B-F27B30AA23F6}"/>
              </a:ext>
            </a:extLst>
          </p:cNvPr>
          <p:cNvSpPr/>
          <p:nvPr/>
        </p:nvSpPr>
        <p:spPr>
          <a:xfrm>
            <a:off x="3024461" y="6203393"/>
            <a:ext cx="688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随时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75359AB3-43AC-4653-94EA-3227784E751C}"/>
              </a:ext>
            </a:extLst>
          </p:cNvPr>
          <p:cNvSpPr/>
          <p:nvPr/>
        </p:nvSpPr>
        <p:spPr>
          <a:xfrm>
            <a:off x="5686606" y="6203393"/>
            <a:ext cx="688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高效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531E3FF8-52F9-4309-A177-4F7A0C054CFF}"/>
              </a:ext>
            </a:extLst>
          </p:cNvPr>
          <p:cNvSpPr/>
          <p:nvPr/>
        </p:nvSpPr>
        <p:spPr>
          <a:xfrm>
            <a:off x="8348751" y="6203393"/>
            <a:ext cx="688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贴身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87DEBB83-AA73-4279-AE8F-AF64E63BE2D5}"/>
              </a:ext>
            </a:extLst>
          </p:cNvPr>
          <p:cNvSpPr/>
          <p:nvPr/>
        </p:nvSpPr>
        <p:spPr>
          <a:xfrm>
            <a:off x="6993093" y="6287957"/>
            <a:ext cx="737181" cy="230981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88932805-3FF7-4C94-8AC1-018A217FA354}"/>
              </a:ext>
            </a:extLst>
          </p:cNvPr>
          <p:cNvSpPr/>
          <p:nvPr/>
        </p:nvSpPr>
        <p:spPr>
          <a:xfrm>
            <a:off x="9655238" y="6287957"/>
            <a:ext cx="737181" cy="230981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24F7005C-2A83-4107-850E-473202EA557C}"/>
              </a:ext>
            </a:extLst>
          </p:cNvPr>
          <p:cNvSpPr/>
          <p:nvPr/>
        </p:nvSpPr>
        <p:spPr>
          <a:xfrm>
            <a:off x="4330948" y="6287957"/>
            <a:ext cx="737181" cy="230981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272DDBCE-AD09-4CA4-BFCA-D3E44F8519AA}"/>
              </a:ext>
            </a:extLst>
          </p:cNvPr>
          <p:cNvSpPr/>
          <p:nvPr/>
        </p:nvSpPr>
        <p:spPr>
          <a:xfrm>
            <a:off x="1668803" y="6287957"/>
            <a:ext cx="737181" cy="230981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文本框 4">
            <a:extLst>
              <a:ext uri="{FF2B5EF4-FFF2-40B4-BE49-F238E27FC236}">
                <a16:creationId xmlns:a16="http://schemas.microsoft.com/office/drawing/2014/main" xmlns="" id="{BF4D51FD-CD7B-45A6-9786-9C4292999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271336"/>
            <a:ext cx="1746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服务优势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55C16FA9-CA5E-4C85-86B6-5F8B9C9C4F5D}"/>
              </a:ext>
            </a:extLst>
          </p:cNvPr>
          <p:cNvSpPr/>
          <p:nvPr/>
        </p:nvSpPr>
        <p:spPr>
          <a:xfrm>
            <a:off x="4784383" y="553031"/>
            <a:ext cx="262323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srgbClr val="4B30BD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Service  Advantages</a:t>
            </a:r>
            <a:endParaRPr kumimoji="0" lang="zh-CN" altLang="en-US" sz="1300" b="0" i="0" u="none" strike="noStrike" kern="1200" cap="none" spc="0" normalizeH="0" baseline="0" noProof="0" dirty="0">
              <a:ln>
                <a:noFill/>
              </a:ln>
              <a:solidFill>
                <a:srgbClr val="4B30BD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05" name="等腰三角形 104">
            <a:extLst>
              <a:ext uri="{FF2B5EF4-FFF2-40B4-BE49-F238E27FC236}">
                <a16:creationId xmlns:a16="http://schemas.microsoft.com/office/drawing/2014/main" xmlns="" id="{1CF630BB-900D-438F-A4E0-1EBC6279A06B}"/>
              </a:ext>
            </a:extLst>
          </p:cNvPr>
          <p:cNvSpPr/>
          <p:nvPr/>
        </p:nvSpPr>
        <p:spPr>
          <a:xfrm rot="5400000">
            <a:off x="6893600" y="677336"/>
            <a:ext cx="92403" cy="79657"/>
          </a:xfrm>
          <a:prstGeom prst="triangle">
            <a:avLst/>
          </a:prstGeom>
          <a:solidFill>
            <a:srgbClr val="FAC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等腰三角形 105">
            <a:extLst>
              <a:ext uri="{FF2B5EF4-FFF2-40B4-BE49-F238E27FC236}">
                <a16:creationId xmlns:a16="http://schemas.microsoft.com/office/drawing/2014/main" xmlns="" id="{32050F74-8271-4A35-8062-8FF3CEC358CD}"/>
              </a:ext>
            </a:extLst>
          </p:cNvPr>
          <p:cNvSpPr/>
          <p:nvPr/>
        </p:nvSpPr>
        <p:spPr>
          <a:xfrm rot="5400000">
            <a:off x="6977243" y="677336"/>
            <a:ext cx="92403" cy="79657"/>
          </a:xfrm>
          <a:prstGeom prst="triangle">
            <a:avLst/>
          </a:prstGeom>
          <a:solidFill>
            <a:srgbClr val="FAC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等腰三角形 106">
            <a:extLst>
              <a:ext uri="{FF2B5EF4-FFF2-40B4-BE49-F238E27FC236}">
                <a16:creationId xmlns:a16="http://schemas.microsoft.com/office/drawing/2014/main" xmlns="" id="{33D7656D-2A1E-40AF-8DEA-7EAD3503D12F}"/>
              </a:ext>
            </a:extLst>
          </p:cNvPr>
          <p:cNvSpPr/>
          <p:nvPr/>
        </p:nvSpPr>
        <p:spPr>
          <a:xfrm rot="5400000">
            <a:off x="7060886" y="677336"/>
            <a:ext cx="92403" cy="79657"/>
          </a:xfrm>
          <a:prstGeom prst="triangle">
            <a:avLst/>
          </a:prstGeom>
          <a:solidFill>
            <a:srgbClr val="FAC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49260650-E43F-403D-918D-5DBA17AFBD1B}"/>
              </a:ext>
            </a:extLst>
          </p:cNvPr>
          <p:cNvSpPr/>
          <p:nvPr/>
        </p:nvSpPr>
        <p:spPr>
          <a:xfrm rot="16200000">
            <a:off x="4626274" y="390394"/>
            <a:ext cx="176464" cy="553512"/>
          </a:xfrm>
          <a:prstGeom prst="rect">
            <a:avLst/>
          </a:prstGeom>
          <a:gradFill flip="none" rotWithShape="1">
            <a:gsLst>
              <a:gs pos="30000">
                <a:srgbClr val="4B30BD">
                  <a:alpha val="20000"/>
                </a:srgbClr>
              </a:gs>
              <a:gs pos="100000">
                <a:srgbClr val="4B30B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7A9A2F3F-3A7A-4201-901B-0C41FAC9C143}"/>
              </a:ext>
            </a:extLst>
          </p:cNvPr>
          <p:cNvSpPr/>
          <p:nvPr/>
        </p:nvSpPr>
        <p:spPr>
          <a:xfrm rot="16200000">
            <a:off x="4792871" y="281548"/>
            <a:ext cx="176626" cy="553512"/>
          </a:xfrm>
          <a:prstGeom prst="rect">
            <a:avLst/>
          </a:prstGeom>
          <a:gradFill flip="none" rotWithShape="1">
            <a:gsLst>
              <a:gs pos="30000">
                <a:srgbClr val="4B30BD">
                  <a:alpha val="20000"/>
                </a:srgbClr>
              </a:gs>
              <a:gs pos="100000">
                <a:srgbClr val="4B30B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BB05A883-4EFC-4EC8-9AE1-42749C276FD4}"/>
              </a:ext>
            </a:extLst>
          </p:cNvPr>
          <p:cNvSpPr/>
          <p:nvPr/>
        </p:nvSpPr>
        <p:spPr>
          <a:xfrm rot="16200000" flipH="1" flipV="1">
            <a:off x="7383831" y="177155"/>
            <a:ext cx="176464" cy="553512"/>
          </a:xfrm>
          <a:prstGeom prst="rect">
            <a:avLst/>
          </a:prstGeom>
          <a:gradFill flip="none" rotWithShape="1">
            <a:gsLst>
              <a:gs pos="30000">
                <a:srgbClr val="4B30BD">
                  <a:alpha val="20000"/>
                </a:srgbClr>
              </a:gs>
              <a:gs pos="100000">
                <a:srgbClr val="4B30B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3EC5C775-7039-4252-A67B-16884FFD833E}"/>
              </a:ext>
            </a:extLst>
          </p:cNvPr>
          <p:cNvSpPr/>
          <p:nvPr/>
        </p:nvSpPr>
        <p:spPr>
          <a:xfrm rot="16200000" flipH="1" flipV="1">
            <a:off x="7217072" y="286001"/>
            <a:ext cx="176626" cy="553512"/>
          </a:xfrm>
          <a:prstGeom prst="rect">
            <a:avLst/>
          </a:prstGeom>
          <a:gradFill flip="none" rotWithShape="1">
            <a:gsLst>
              <a:gs pos="30000">
                <a:srgbClr val="4B30BD">
                  <a:alpha val="20000"/>
                </a:srgbClr>
              </a:gs>
              <a:gs pos="100000">
                <a:srgbClr val="4B30BD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E247628D-24EA-4170-AE22-CB66E5C397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804" y="3986428"/>
            <a:ext cx="326826" cy="650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01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D1AB2"/>
            </a:gs>
            <a:gs pos="100000">
              <a:srgbClr val="281BC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CCD747E2-9659-4942-8AEE-7F9FBD77A5E3}"/>
              </a:ext>
            </a:extLst>
          </p:cNvPr>
          <p:cNvGrpSpPr/>
          <p:nvPr/>
        </p:nvGrpSpPr>
        <p:grpSpPr>
          <a:xfrm>
            <a:off x="3746616" y="920263"/>
            <a:ext cx="909420" cy="1953938"/>
            <a:chOff x="526547" y="250845"/>
            <a:chExt cx="1701770" cy="3656345"/>
          </a:xfrm>
        </p:grpSpPr>
        <p:sp>
          <p:nvSpPr>
            <p:cNvPr id="195" name="菱形 194">
              <a:extLst>
                <a:ext uri="{FF2B5EF4-FFF2-40B4-BE49-F238E27FC236}">
                  <a16:creationId xmlns:a16="http://schemas.microsoft.com/office/drawing/2014/main" xmlns="" id="{44846C70-5A9C-4332-A41F-A4CE8BCB5528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平行四边形 195">
              <a:extLst>
                <a:ext uri="{FF2B5EF4-FFF2-40B4-BE49-F238E27FC236}">
                  <a16:creationId xmlns:a16="http://schemas.microsoft.com/office/drawing/2014/main" xmlns="" id="{E8B12054-799F-4A35-8E04-E6F69C31218F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平行四边形 196">
              <a:extLst>
                <a:ext uri="{FF2B5EF4-FFF2-40B4-BE49-F238E27FC236}">
                  <a16:creationId xmlns:a16="http://schemas.microsoft.com/office/drawing/2014/main" xmlns="" id="{BDEE5E73-CFC9-4A27-9920-2B2685934990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xmlns="" id="{8CAA8895-1813-45D0-925D-E6B98069E0E9}"/>
              </a:ext>
            </a:extLst>
          </p:cNvPr>
          <p:cNvGrpSpPr/>
          <p:nvPr/>
        </p:nvGrpSpPr>
        <p:grpSpPr>
          <a:xfrm>
            <a:off x="4420544" y="1637311"/>
            <a:ext cx="980806" cy="2107314"/>
            <a:chOff x="526547" y="250845"/>
            <a:chExt cx="1701770" cy="3656345"/>
          </a:xfrm>
        </p:grpSpPr>
        <p:sp>
          <p:nvSpPr>
            <p:cNvPr id="237" name="菱形 236">
              <a:extLst>
                <a:ext uri="{FF2B5EF4-FFF2-40B4-BE49-F238E27FC236}">
                  <a16:creationId xmlns:a16="http://schemas.microsoft.com/office/drawing/2014/main" xmlns="" id="{1E000AFD-3224-4B28-9E72-5015DC93166C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8" name="平行四边形 237">
              <a:extLst>
                <a:ext uri="{FF2B5EF4-FFF2-40B4-BE49-F238E27FC236}">
                  <a16:creationId xmlns:a16="http://schemas.microsoft.com/office/drawing/2014/main" xmlns="" id="{607B9AC3-CE29-497B-8C8A-FFB83C7D8FFE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9" name="平行四边形 238">
              <a:extLst>
                <a:ext uri="{FF2B5EF4-FFF2-40B4-BE49-F238E27FC236}">
                  <a16:creationId xmlns:a16="http://schemas.microsoft.com/office/drawing/2014/main" xmlns="" id="{7200DF46-6640-4CD3-8AAF-70F2DE69341F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5" name="任意多边形: 形状 234">
            <a:extLst>
              <a:ext uri="{FF2B5EF4-FFF2-40B4-BE49-F238E27FC236}">
                <a16:creationId xmlns:a16="http://schemas.microsoft.com/office/drawing/2014/main" xmlns="" id="{8E6A84CA-DBB7-420A-8C25-C7744A3FDF30}"/>
              </a:ext>
            </a:extLst>
          </p:cNvPr>
          <p:cNvSpPr/>
          <p:nvPr/>
        </p:nvSpPr>
        <p:spPr>
          <a:xfrm>
            <a:off x="-3544498" y="5906905"/>
            <a:ext cx="16418497" cy="1451419"/>
          </a:xfrm>
          <a:custGeom>
            <a:avLst/>
            <a:gdLst>
              <a:gd name="connsiteX0" fmla="*/ 1575645 w 15969548"/>
              <a:gd name="connsiteY0" fmla="*/ 632611 h 2538512"/>
              <a:gd name="connsiteX1" fmla="*/ 1689945 w 15969548"/>
              <a:gd name="connsiteY1" fmla="*/ 765961 h 2538512"/>
              <a:gd name="connsiteX2" fmla="*/ 2756745 w 15969548"/>
              <a:gd name="connsiteY2" fmla="*/ 1051711 h 2538512"/>
              <a:gd name="connsiteX3" fmla="*/ 4604595 w 15969548"/>
              <a:gd name="connsiteY3" fmla="*/ 289711 h 2538512"/>
              <a:gd name="connsiteX4" fmla="*/ 6814395 w 15969548"/>
              <a:gd name="connsiteY4" fmla="*/ 746911 h 2538512"/>
              <a:gd name="connsiteX5" fmla="*/ 9252795 w 15969548"/>
              <a:gd name="connsiteY5" fmla="*/ 137311 h 2538512"/>
              <a:gd name="connsiteX6" fmla="*/ 12281745 w 15969548"/>
              <a:gd name="connsiteY6" fmla="*/ 975511 h 2538512"/>
              <a:gd name="connsiteX7" fmla="*/ 15177345 w 15969548"/>
              <a:gd name="connsiteY7" fmla="*/ 23011 h 2538512"/>
              <a:gd name="connsiteX8" fmla="*/ 15424995 w 15969548"/>
              <a:gd name="connsiteY8" fmla="*/ 2156611 h 2538512"/>
              <a:gd name="connsiteX9" fmla="*/ 8566995 w 15969548"/>
              <a:gd name="connsiteY9" fmla="*/ 2537611 h 2538512"/>
              <a:gd name="connsiteX10" fmla="*/ 489795 w 15969548"/>
              <a:gd name="connsiteY10" fmla="*/ 2156611 h 2538512"/>
              <a:gd name="connsiteX11" fmla="*/ 946995 w 15969548"/>
              <a:gd name="connsiteY11" fmla="*/ 823111 h 2538512"/>
              <a:gd name="connsiteX12" fmla="*/ 1347045 w 15969548"/>
              <a:gd name="connsiteY12" fmla="*/ 518311 h 2538512"/>
              <a:gd name="connsiteX13" fmla="*/ 1575645 w 15969548"/>
              <a:gd name="connsiteY13" fmla="*/ 632611 h 2538512"/>
              <a:gd name="connsiteX0" fmla="*/ 1575645 w 15974340"/>
              <a:gd name="connsiteY0" fmla="*/ 617875 h 2523776"/>
              <a:gd name="connsiteX1" fmla="*/ 1689945 w 15974340"/>
              <a:gd name="connsiteY1" fmla="*/ 751225 h 2523776"/>
              <a:gd name="connsiteX2" fmla="*/ 2756745 w 15974340"/>
              <a:gd name="connsiteY2" fmla="*/ 1036975 h 2523776"/>
              <a:gd name="connsiteX3" fmla="*/ 4604595 w 15974340"/>
              <a:gd name="connsiteY3" fmla="*/ 274975 h 2523776"/>
              <a:gd name="connsiteX4" fmla="*/ 6814395 w 15974340"/>
              <a:gd name="connsiteY4" fmla="*/ 732175 h 2523776"/>
              <a:gd name="connsiteX5" fmla="*/ 9252795 w 15974340"/>
              <a:gd name="connsiteY5" fmla="*/ 122575 h 2523776"/>
              <a:gd name="connsiteX6" fmla="*/ 12281745 w 15974340"/>
              <a:gd name="connsiteY6" fmla="*/ 960775 h 2523776"/>
              <a:gd name="connsiteX7" fmla="*/ 15177345 w 15974340"/>
              <a:gd name="connsiteY7" fmla="*/ 8275 h 2523776"/>
              <a:gd name="connsiteX8" fmla="*/ 15424995 w 15974340"/>
              <a:gd name="connsiteY8" fmla="*/ 2141875 h 2523776"/>
              <a:gd name="connsiteX9" fmla="*/ 8566995 w 15974340"/>
              <a:gd name="connsiteY9" fmla="*/ 2522875 h 2523776"/>
              <a:gd name="connsiteX10" fmla="*/ 489795 w 15974340"/>
              <a:gd name="connsiteY10" fmla="*/ 2141875 h 2523776"/>
              <a:gd name="connsiteX11" fmla="*/ 946995 w 15974340"/>
              <a:gd name="connsiteY11" fmla="*/ 808375 h 2523776"/>
              <a:gd name="connsiteX12" fmla="*/ 1347045 w 15974340"/>
              <a:gd name="connsiteY12" fmla="*/ 503575 h 2523776"/>
              <a:gd name="connsiteX13" fmla="*/ 1575645 w 15974340"/>
              <a:gd name="connsiteY13" fmla="*/ 617875 h 2523776"/>
              <a:gd name="connsiteX0" fmla="*/ 1575645 w 16207898"/>
              <a:gd name="connsiteY0" fmla="*/ 496981 h 2401981"/>
              <a:gd name="connsiteX1" fmla="*/ 1689945 w 16207898"/>
              <a:gd name="connsiteY1" fmla="*/ 630331 h 2401981"/>
              <a:gd name="connsiteX2" fmla="*/ 2756745 w 16207898"/>
              <a:gd name="connsiteY2" fmla="*/ 916081 h 2401981"/>
              <a:gd name="connsiteX3" fmla="*/ 4604595 w 16207898"/>
              <a:gd name="connsiteY3" fmla="*/ 154081 h 2401981"/>
              <a:gd name="connsiteX4" fmla="*/ 6814395 w 16207898"/>
              <a:gd name="connsiteY4" fmla="*/ 611281 h 2401981"/>
              <a:gd name="connsiteX5" fmla="*/ 9252795 w 16207898"/>
              <a:gd name="connsiteY5" fmla="*/ 1681 h 2401981"/>
              <a:gd name="connsiteX6" fmla="*/ 12281745 w 16207898"/>
              <a:gd name="connsiteY6" fmla="*/ 839881 h 2401981"/>
              <a:gd name="connsiteX7" fmla="*/ 15691695 w 16207898"/>
              <a:gd name="connsiteY7" fmla="*/ 201706 h 2401981"/>
              <a:gd name="connsiteX8" fmla="*/ 15424995 w 16207898"/>
              <a:gd name="connsiteY8" fmla="*/ 2020981 h 2401981"/>
              <a:gd name="connsiteX9" fmla="*/ 8566995 w 16207898"/>
              <a:gd name="connsiteY9" fmla="*/ 2401981 h 2401981"/>
              <a:gd name="connsiteX10" fmla="*/ 489795 w 16207898"/>
              <a:gd name="connsiteY10" fmla="*/ 2020981 h 2401981"/>
              <a:gd name="connsiteX11" fmla="*/ 946995 w 16207898"/>
              <a:gd name="connsiteY11" fmla="*/ 687481 h 2401981"/>
              <a:gd name="connsiteX12" fmla="*/ 1347045 w 16207898"/>
              <a:gd name="connsiteY12" fmla="*/ 382681 h 2401981"/>
              <a:gd name="connsiteX13" fmla="*/ 1575645 w 16207898"/>
              <a:gd name="connsiteY13" fmla="*/ 496981 h 2401981"/>
              <a:gd name="connsiteX0" fmla="*/ 1575645 w 16418497"/>
              <a:gd name="connsiteY0" fmla="*/ 496981 h 2401981"/>
              <a:gd name="connsiteX1" fmla="*/ 1689945 w 16418497"/>
              <a:gd name="connsiteY1" fmla="*/ 630331 h 2401981"/>
              <a:gd name="connsiteX2" fmla="*/ 2756745 w 16418497"/>
              <a:gd name="connsiteY2" fmla="*/ 916081 h 2401981"/>
              <a:gd name="connsiteX3" fmla="*/ 4604595 w 16418497"/>
              <a:gd name="connsiteY3" fmla="*/ 154081 h 2401981"/>
              <a:gd name="connsiteX4" fmla="*/ 6814395 w 16418497"/>
              <a:gd name="connsiteY4" fmla="*/ 611281 h 2401981"/>
              <a:gd name="connsiteX5" fmla="*/ 9252795 w 16418497"/>
              <a:gd name="connsiteY5" fmla="*/ 1681 h 2401981"/>
              <a:gd name="connsiteX6" fmla="*/ 12281745 w 16418497"/>
              <a:gd name="connsiteY6" fmla="*/ 839881 h 2401981"/>
              <a:gd name="connsiteX7" fmla="*/ 15691695 w 16418497"/>
              <a:gd name="connsiteY7" fmla="*/ 201706 h 2401981"/>
              <a:gd name="connsiteX8" fmla="*/ 15424995 w 16418497"/>
              <a:gd name="connsiteY8" fmla="*/ 2020981 h 2401981"/>
              <a:gd name="connsiteX9" fmla="*/ 8566995 w 16418497"/>
              <a:gd name="connsiteY9" fmla="*/ 2401981 h 2401981"/>
              <a:gd name="connsiteX10" fmla="*/ 489795 w 16418497"/>
              <a:gd name="connsiteY10" fmla="*/ 2020981 h 2401981"/>
              <a:gd name="connsiteX11" fmla="*/ 946995 w 16418497"/>
              <a:gd name="connsiteY11" fmla="*/ 687481 h 2401981"/>
              <a:gd name="connsiteX12" fmla="*/ 1347045 w 16418497"/>
              <a:gd name="connsiteY12" fmla="*/ 382681 h 2401981"/>
              <a:gd name="connsiteX13" fmla="*/ 1575645 w 16418497"/>
              <a:gd name="connsiteY13" fmla="*/ 496981 h 2401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418497" h="2401981">
                <a:moveTo>
                  <a:pt x="1575645" y="496981"/>
                </a:moveTo>
                <a:cubicBezTo>
                  <a:pt x="1632795" y="538256"/>
                  <a:pt x="1493095" y="560481"/>
                  <a:pt x="1689945" y="630331"/>
                </a:cubicBezTo>
                <a:cubicBezTo>
                  <a:pt x="1886795" y="700181"/>
                  <a:pt x="2270970" y="995456"/>
                  <a:pt x="2756745" y="916081"/>
                </a:cubicBezTo>
                <a:cubicBezTo>
                  <a:pt x="3242520" y="836706"/>
                  <a:pt x="3928320" y="204881"/>
                  <a:pt x="4604595" y="154081"/>
                </a:cubicBezTo>
                <a:cubicBezTo>
                  <a:pt x="5280870" y="103281"/>
                  <a:pt x="6039695" y="636681"/>
                  <a:pt x="6814395" y="611281"/>
                </a:cubicBezTo>
                <a:cubicBezTo>
                  <a:pt x="7589095" y="585881"/>
                  <a:pt x="8341570" y="-36419"/>
                  <a:pt x="9252795" y="1681"/>
                </a:cubicBezTo>
                <a:cubicBezTo>
                  <a:pt x="10164020" y="39781"/>
                  <a:pt x="11208595" y="806544"/>
                  <a:pt x="12281745" y="839881"/>
                </a:cubicBezTo>
                <a:cubicBezTo>
                  <a:pt x="13354895" y="873218"/>
                  <a:pt x="14605845" y="147731"/>
                  <a:pt x="15691695" y="201706"/>
                </a:cubicBezTo>
                <a:cubicBezTo>
                  <a:pt x="16777545" y="255681"/>
                  <a:pt x="16612445" y="1654269"/>
                  <a:pt x="15424995" y="2020981"/>
                </a:cubicBezTo>
                <a:cubicBezTo>
                  <a:pt x="14237545" y="2387693"/>
                  <a:pt x="11056195" y="2401981"/>
                  <a:pt x="8566995" y="2401981"/>
                </a:cubicBezTo>
                <a:cubicBezTo>
                  <a:pt x="6077795" y="2401981"/>
                  <a:pt x="1759795" y="2306731"/>
                  <a:pt x="489795" y="2020981"/>
                </a:cubicBezTo>
                <a:cubicBezTo>
                  <a:pt x="-780205" y="1735231"/>
                  <a:pt x="804120" y="960531"/>
                  <a:pt x="946995" y="687481"/>
                </a:cubicBezTo>
                <a:cubicBezTo>
                  <a:pt x="1089870" y="414431"/>
                  <a:pt x="1239095" y="411256"/>
                  <a:pt x="1347045" y="382681"/>
                </a:cubicBezTo>
                <a:cubicBezTo>
                  <a:pt x="1454995" y="354106"/>
                  <a:pt x="1518495" y="455706"/>
                  <a:pt x="1575645" y="4969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20000"/>
                  <a:lumOff val="80000"/>
                  <a:alpha val="20000"/>
                </a:schemeClr>
              </a:gs>
              <a:gs pos="100000">
                <a:schemeClr val="accent5">
                  <a:lumMod val="20000"/>
                  <a:lumOff val="80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6F360875-7BFC-4ADF-B4BE-1B18D1C8A90F}"/>
              </a:ext>
            </a:extLst>
          </p:cNvPr>
          <p:cNvGrpSpPr/>
          <p:nvPr/>
        </p:nvGrpSpPr>
        <p:grpSpPr>
          <a:xfrm>
            <a:off x="-16117" y="8104"/>
            <a:ext cx="1654847" cy="3560405"/>
            <a:chOff x="526547" y="250845"/>
            <a:chExt cx="1701770" cy="3661359"/>
          </a:xfrm>
        </p:grpSpPr>
        <p:sp>
          <p:nvSpPr>
            <p:cNvPr id="137" name="菱形 136">
              <a:extLst>
                <a:ext uri="{FF2B5EF4-FFF2-40B4-BE49-F238E27FC236}">
                  <a16:creationId xmlns:a16="http://schemas.microsoft.com/office/drawing/2014/main" xmlns="" id="{4AEEB5F1-8F5F-4EBE-BF30-F3C604030C94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平行四边形 161">
              <a:extLst>
                <a:ext uri="{FF2B5EF4-FFF2-40B4-BE49-F238E27FC236}">
                  <a16:creationId xmlns:a16="http://schemas.microsoft.com/office/drawing/2014/main" xmlns="" id="{A206728A-B1E3-49F0-B73A-B95503876C9F}"/>
                </a:ext>
              </a:extLst>
            </p:cNvPr>
            <p:cNvSpPr/>
            <p:nvPr/>
          </p:nvSpPr>
          <p:spPr>
            <a:xfrm rot="5400000">
              <a:off x="-681719" y="1858885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平行四边形 162">
              <a:extLst>
                <a:ext uri="{FF2B5EF4-FFF2-40B4-BE49-F238E27FC236}">
                  <a16:creationId xmlns:a16="http://schemas.microsoft.com/office/drawing/2014/main" xmlns="" id="{D84D7F59-4E24-436D-99CE-3AB76153FCDC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26E74DFF-3FAA-4641-88E4-656831ED5291}"/>
              </a:ext>
            </a:extLst>
          </p:cNvPr>
          <p:cNvGrpSpPr/>
          <p:nvPr/>
        </p:nvGrpSpPr>
        <p:grpSpPr>
          <a:xfrm>
            <a:off x="1269527" y="1283856"/>
            <a:ext cx="1158713" cy="2489558"/>
            <a:chOff x="526547" y="250845"/>
            <a:chExt cx="1701770" cy="3656345"/>
          </a:xfrm>
        </p:grpSpPr>
        <p:sp>
          <p:nvSpPr>
            <p:cNvPr id="166" name="菱形 165">
              <a:extLst>
                <a:ext uri="{FF2B5EF4-FFF2-40B4-BE49-F238E27FC236}">
                  <a16:creationId xmlns:a16="http://schemas.microsoft.com/office/drawing/2014/main" xmlns="" id="{633D685F-F622-4701-9440-D1DBB3AF82C2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平行四边形 166">
              <a:extLst>
                <a:ext uri="{FF2B5EF4-FFF2-40B4-BE49-F238E27FC236}">
                  <a16:creationId xmlns:a16="http://schemas.microsoft.com/office/drawing/2014/main" xmlns="" id="{DBBD4C36-A9A0-4294-A6F8-09C1A367709B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平行四边形 167">
              <a:extLst>
                <a:ext uri="{FF2B5EF4-FFF2-40B4-BE49-F238E27FC236}">
                  <a16:creationId xmlns:a16="http://schemas.microsoft.com/office/drawing/2014/main" xmlns="" id="{4CFD02BB-5BEF-49EF-B284-0DB8AE6DCE1E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xmlns="" id="{78E904B9-E5A3-49A2-9EE9-D947BEF4E830}"/>
              </a:ext>
            </a:extLst>
          </p:cNvPr>
          <p:cNvGrpSpPr/>
          <p:nvPr/>
        </p:nvGrpSpPr>
        <p:grpSpPr>
          <a:xfrm>
            <a:off x="5388843" y="1424224"/>
            <a:ext cx="1132337" cy="2432887"/>
            <a:chOff x="526547" y="250845"/>
            <a:chExt cx="1701770" cy="3656345"/>
          </a:xfrm>
        </p:grpSpPr>
        <p:sp>
          <p:nvSpPr>
            <p:cNvPr id="174" name="菱形 173">
              <a:extLst>
                <a:ext uri="{FF2B5EF4-FFF2-40B4-BE49-F238E27FC236}">
                  <a16:creationId xmlns:a16="http://schemas.microsoft.com/office/drawing/2014/main" xmlns="" id="{028C275B-BF9A-4690-B009-F4E07C4086C0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平行四边形 174">
              <a:extLst>
                <a:ext uri="{FF2B5EF4-FFF2-40B4-BE49-F238E27FC236}">
                  <a16:creationId xmlns:a16="http://schemas.microsoft.com/office/drawing/2014/main" xmlns="" id="{0EC587BE-76AD-448A-9DF9-768C588D3822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平行四边形 175">
              <a:extLst>
                <a:ext uri="{FF2B5EF4-FFF2-40B4-BE49-F238E27FC236}">
                  <a16:creationId xmlns:a16="http://schemas.microsoft.com/office/drawing/2014/main" xmlns="" id="{89A1FC9F-5CA8-46E6-AC06-3B2D91B2CF35}"/>
                </a:ext>
              </a:extLst>
            </p:cNvPr>
            <p:cNvSpPr/>
            <p:nvPr/>
          </p:nvSpPr>
          <p:spPr>
            <a:xfrm rot="16200000" flipH="1">
              <a:off x="155804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533A8C4D-C6BD-47F5-A769-F578844F525F}"/>
              </a:ext>
            </a:extLst>
          </p:cNvPr>
          <p:cNvGrpSpPr/>
          <p:nvPr/>
        </p:nvGrpSpPr>
        <p:grpSpPr>
          <a:xfrm>
            <a:off x="6511082" y="1560427"/>
            <a:ext cx="1081606" cy="2323888"/>
            <a:chOff x="526547" y="250845"/>
            <a:chExt cx="1701770" cy="3656345"/>
          </a:xfrm>
        </p:grpSpPr>
        <p:sp>
          <p:nvSpPr>
            <p:cNvPr id="178" name="菱形 177">
              <a:extLst>
                <a:ext uri="{FF2B5EF4-FFF2-40B4-BE49-F238E27FC236}">
                  <a16:creationId xmlns:a16="http://schemas.microsoft.com/office/drawing/2014/main" xmlns="" id="{3BEA07E8-4BAA-4503-8453-4F122A1D2A59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平行四边形 178">
              <a:extLst>
                <a:ext uri="{FF2B5EF4-FFF2-40B4-BE49-F238E27FC236}">
                  <a16:creationId xmlns:a16="http://schemas.microsoft.com/office/drawing/2014/main" xmlns="" id="{61B7A4BA-738A-4701-95E8-9F83ACCA9441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平行四边形 179">
              <a:extLst>
                <a:ext uri="{FF2B5EF4-FFF2-40B4-BE49-F238E27FC236}">
                  <a16:creationId xmlns:a16="http://schemas.microsoft.com/office/drawing/2014/main" xmlns="" id="{65CBBB77-A897-4B40-8A33-BC1FF9CF31C0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3DF87671-F1B6-4151-A488-116AB140A61C}"/>
              </a:ext>
            </a:extLst>
          </p:cNvPr>
          <p:cNvGrpSpPr/>
          <p:nvPr/>
        </p:nvGrpSpPr>
        <p:grpSpPr>
          <a:xfrm>
            <a:off x="7435215" y="999022"/>
            <a:ext cx="909420" cy="1953938"/>
            <a:chOff x="526547" y="250845"/>
            <a:chExt cx="1701770" cy="3656345"/>
          </a:xfrm>
        </p:grpSpPr>
        <p:sp>
          <p:nvSpPr>
            <p:cNvPr id="182" name="菱形 181">
              <a:extLst>
                <a:ext uri="{FF2B5EF4-FFF2-40B4-BE49-F238E27FC236}">
                  <a16:creationId xmlns:a16="http://schemas.microsoft.com/office/drawing/2014/main" xmlns="" id="{3B1AC4FC-8B63-4CE8-922F-4B7944515DAF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平行四边形 182">
              <a:extLst>
                <a:ext uri="{FF2B5EF4-FFF2-40B4-BE49-F238E27FC236}">
                  <a16:creationId xmlns:a16="http://schemas.microsoft.com/office/drawing/2014/main" xmlns="" id="{EF96D012-988A-499C-9491-281A3CEED6B5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平行四边形 183">
              <a:extLst>
                <a:ext uri="{FF2B5EF4-FFF2-40B4-BE49-F238E27FC236}">
                  <a16:creationId xmlns:a16="http://schemas.microsoft.com/office/drawing/2014/main" xmlns="" id="{56190A3F-E681-40CC-9620-B0E7F1745D67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10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3B5BFA55-0359-4B58-B8B0-1AEABA091010}"/>
              </a:ext>
            </a:extLst>
          </p:cNvPr>
          <p:cNvGrpSpPr/>
          <p:nvPr/>
        </p:nvGrpSpPr>
        <p:grpSpPr>
          <a:xfrm flipH="1">
            <a:off x="10546429" y="45606"/>
            <a:ext cx="1640525" cy="3524757"/>
            <a:chOff x="526547" y="250845"/>
            <a:chExt cx="1701770" cy="3656345"/>
          </a:xfrm>
        </p:grpSpPr>
        <p:sp>
          <p:nvSpPr>
            <p:cNvPr id="186" name="菱形 185">
              <a:extLst>
                <a:ext uri="{FF2B5EF4-FFF2-40B4-BE49-F238E27FC236}">
                  <a16:creationId xmlns:a16="http://schemas.microsoft.com/office/drawing/2014/main" xmlns="" id="{33FC488E-033D-40E0-B1F3-03A6445A4920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平行四边形 186">
              <a:extLst>
                <a:ext uri="{FF2B5EF4-FFF2-40B4-BE49-F238E27FC236}">
                  <a16:creationId xmlns:a16="http://schemas.microsoft.com/office/drawing/2014/main" xmlns="" id="{679A77D6-F14D-46C7-B336-3A10D029561F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平行四边形 187">
              <a:extLst>
                <a:ext uri="{FF2B5EF4-FFF2-40B4-BE49-F238E27FC236}">
                  <a16:creationId xmlns:a16="http://schemas.microsoft.com/office/drawing/2014/main" xmlns="" id="{C0082D1E-823E-430E-B608-47350A818B15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9278E570-AA76-452A-A6A8-872BB60CD4AF}"/>
              </a:ext>
            </a:extLst>
          </p:cNvPr>
          <p:cNvGrpSpPr/>
          <p:nvPr/>
        </p:nvGrpSpPr>
        <p:grpSpPr>
          <a:xfrm flipH="1">
            <a:off x="9752626" y="1312132"/>
            <a:ext cx="1148685" cy="2468012"/>
            <a:chOff x="526547" y="250845"/>
            <a:chExt cx="1701770" cy="3656345"/>
          </a:xfrm>
        </p:grpSpPr>
        <p:sp>
          <p:nvSpPr>
            <p:cNvPr id="190" name="菱形 189">
              <a:extLst>
                <a:ext uri="{FF2B5EF4-FFF2-40B4-BE49-F238E27FC236}">
                  <a16:creationId xmlns:a16="http://schemas.microsoft.com/office/drawing/2014/main" xmlns="" id="{2CBCE8FE-87EF-4B60-B01A-31183B0F3AB8}"/>
                </a:ext>
              </a:extLst>
            </p:cNvPr>
            <p:cNvSpPr/>
            <p:nvPr/>
          </p:nvSpPr>
          <p:spPr>
            <a:xfrm>
              <a:off x="526547" y="250845"/>
              <a:ext cx="1701770" cy="783758"/>
            </a:xfrm>
            <a:prstGeom prst="diamond">
              <a:avLst/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1" name="平行四边形 190">
              <a:extLst>
                <a:ext uri="{FF2B5EF4-FFF2-40B4-BE49-F238E27FC236}">
                  <a16:creationId xmlns:a16="http://schemas.microsoft.com/office/drawing/2014/main" xmlns="" id="{9A6B9A63-4A51-4013-ADA9-A7E4A3921178}"/>
                </a:ext>
              </a:extLst>
            </p:cNvPr>
            <p:cNvSpPr/>
            <p:nvPr/>
          </p:nvSpPr>
          <p:spPr>
            <a:xfrm rot="5400000">
              <a:off x="-681719" y="1853871"/>
              <a:ext cx="3263966" cy="842671"/>
            </a:xfrm>
            <a:prstGeom prst="parallelogram">
              <a:avLst>
                <a:gd name="adj" fmla="val 45886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平行四边形 191">
              <a:extLst>
                <a:ext uri="{FF2B5EF4-FFF2-40B4-BE49-F238E27FC236}">
                  <a16:creationId xmlns:a16="http://schemas.microsoft.com/office/drawing/2014/main" xmlns="" id="{EAD2773D-D6E0-4901-9645-D790505E5566}"/>
                </a:ext>
              </a:extLst>
            </p:cNvPr>
            <p:cNvSpPr/>
            <p:nvPr/>
          </p:nvSpPr>
          <p:spPr>
            <a:xfrm rot="16200000" flipH="1">
              <a:off x="160097" y="1851951"/>
              <a:ext cx="3263966" cy="842671"/>
            </a:xfrm>
            <a:prstGeom prst="parallelogram">
              <a:avLst>
                <a:gd name="adj" fmla="val 46167"/>
              </a:avLst>
            </a:prstGeom>
            <a:gradFill flip="none" rotWithShape="1">
              <a:gsLst>
                <a:gs pos="0">
                  <a:schemeClr val="accent5">
                    <a:lumMod val="20000"/>
                    <a:lumOff val="80000"/>
                    <a:alpha val="25000"/>
                  </a:schemeClr>
                </a:gs>
                <a:gs pos="100000">
                  <a:schemeClr val="accent5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1E72DCA8-2713-4F38-826D-AA424012493C}"/>
              </a:ext>
            </a:extLst>
          </p:cNvPr>
          <p:cNvSpPr/>
          <p:nvPr/>
        </p:nvSpPr>
        <p:spPr>
          <a:xfrm>
            <a:off x="-159204" y="3549141"/>
            <a:ext cx="14006284" cy="2191486"/>
          </a:xfrm>
          <a:custGeom>
            <a:avLst/>
            <a:gdLst>
              <a:gd name="connsiteX0" fmla="*/ 0 w 14949714"/>
              <a:gd name="connsiteY0" fmla="*/ 2949360 h 2949360"/>
              <a:gd name="connsiteX1" fmla="*/ 2438400 w 14949714"/>
              <a:gd name="connsiteY1" fmla="*/ 757703 h 2949360"/>
              <a:gd name="connsiteX2" fmla="*/ 5457371 w 14949714"/>
              <a:gd name="connsiteY2" fmla="*/ 1802731 h 2949360"/>
              <a:gd name="connsiteX3" fmla="*/ 8273142 w 14949714"/>
              <a:gd name="connsiteY3" fmla="*/ 2960 h 2949360"/>
              <a:gd name="connsiteX4" fmla="*/ 11814628 w 14949714"/>
              <a:gd name="connsiteY4" fmla="*/ 1352788 h 2949360"/>
              <a:gd name="connsiteX5" fmla="*/ 14949714 w 14949714"/>
              <a:gd name="connsiteY5" fmla="*/ 307760 h 2949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49714" h="2949360">
                <a:moveTo>
                  <a:pt x="0" y="2949360"/>
                </a:moveTo>
                <a:cubicBezTo>
                  <a:pt x="764419" y="1949084"/>
                  <a:pt x="1528838" y="948808"/>
                  <a:pt x="2438400" y="757703"/>
                </a:cubicBezTo>
                <a:cubicBezTo>
                  <a:pt x="3347962" y="566598"/>
                  <a:pt x="4484914" y="1928521"/>
                  <a:pt x="5457371" y="1802731"/>
                </a:cubicBezTo>
                <a:cubicBezTo>
                  <a:pt x="6429828" y="1676941"/>
                  <a:pt x="7213599" y="77951"/>
                  <a:pt x="8273142" y="2960"/>
                </a:cubicBezTo>
                <a:cubicBezTo>
                  <a:pt x="9332685" y="-72031"/>
                  <a:pt x="10701866" y="1301988"/>
                  <a:pt x="11814628" y="1352788"/>
                </a:cubicBezTo>
                <a:cubicBezTo>
                  <a:pt x="12927390" y="1403588"/>
                  <a:pt x="13938552" y="855674"/>
                  <a:pt x="14949714" y="307760"/>
                </a:cubicBezTo>
              </a:path>
            </a:pathLst>
          </a:custGeom>
          <a:noFill/>
          <a:ln w="57150">
            <a:gradFill flip="none" rotWithShape="1">
              <a:gsLst>
                <a:gs pos="30000">
                  <a:srgbClr val="FFFFFF">
                    <a:alpha val="50000"/>
                  </a:srgbClr>
                </a:gs>
                <a:gs pos="64595">
                  <a:srgbClr val="FFFFFF">
                    <a:alpha val="50000"/>
                  </a:srgbClr>
                </a:gs>
                <a:gs pos="5000">
                  <a:schemeClr val="bg1">
                    <a:alpha val="0"/>
                  </a:schemeClr>
                </a:gs>
                <a:gs pos="40000">
                  <a:schemeClr val="bg1">
                    <a:alpha val="20000"/>
                  </a:schemeClr>
                </a:gs>
                <a:gs pos="8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DF052FBD-4DD5-4314-9653-F4E72EE0D8BB}"/>
              </a:ext>
            </a:extLst>
          </p:cNvPr>
          <p:cNvGrpSpPr/>
          <p:nvPr/>
        </p:nvGrpSpPr>
        <p:grpSpPr>
          <a:xfrm>
            <a:off x="1563515" y="2809723"/>
            <a:ext cx="1083020" cy="737640"/>
            <a:chOff x="1498638" y="2693205"/>
            <a:chExt cx="1269925" cy="856377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23DD16B9-B679-4943-93F6-68F995ECE155}"/>
                </a:ext>
              </a:extLst>
            </p:cNvPr>
            <p:cNvSpPr/>
            <p:nvPr/>
          </p:nvSpPr>
          <p:spPr>
            <a:xfrm rot="10800000">
              <a:off x="1498638" y="2693205"/>
              <a:ext cx="1269925" cy="856377"/>
            </a:xfrm>
            <a:custGeom>
              <a:avLst/>
              <a:gdLst>
                <a:gd name="connsiteX0" fmla="*/ 1233930 w 1269925"/>
                <a:gd name="connsiteY0" fmla="*/ 856377 h 856377"/>
                <a:gd name="connsiteX1" fmla="*/ 35995 w 1269925"/>
                <a:gd name="connsiteY1" fmla="*/ 856377 h 856377"/>
                <a:gd name="connsiteX2" fmla="*/ 0 w 1269925"/>
                <a:gd name="connsiteY2" fmla="*/ 820382 h 856377"/>
                <a:gd name="connsiteX3" fmla="*/ 0 w 1269925"/>
                <a:gd name="connsiteY3" fmla="*/ 148515 h 856377"/>
                <a:gd name="connsiteX4" fmla="*/ 35995 w 1269925"/>
                <a:gd name="connsiteY4" fmla="*/ 112520 h 856377"/>
                <a:gd name="connsiteX5" fmla="*/ 550700 w 1269925"/>
                <a:gd name="connsiteY5" fmla="*/ 112520 h 856377"/>
                <a:gd name="connsiteX6" fmla="*/ 634965 w 1269925"/>
                <a:gd name="connsiteY6" fmla="*/ 0 h 856377"/>
                <a:gd name="connsiteX7" fmla="*/ 719229 w 1269925"/>
                <a:gd name="connsiteY7" fmla="*/ 112520 h 856377"/>
                <a:gd name="connsiteX8" fmla="*/ 1233930 w 1269925"/>
                <a:gd name="connsiteY8" fmla="*/ 112520 h 856377"/>
                <a:gd name="connsiteX9" fmla="*/ 1269925 w 1269925"/>
                <a:gd name="connsiteY9" fmla="*/ 148515 h 856377"/>
                <a:gd name="connsiteX10" fmla="*/ 1269925 w 1269925"/>
                <a:gd name="connsiteY10" fmla="*/ 820382 h 856377"/>
                <a:gd name="connsiteX11" fmla="*/ 1233930 w 1269925"/>
                <a:gd name="connsiteY11" fmla="*/ 856377 h 85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9925" h="856377">
                  <a:moveTo>
                    <a:pt x="1233930" y="856377"/>
                  </a:moveTo>
                  <a:lnTo>
                    <a:pt x="35995" y="856377"/>
                  </a:lnTo>
                  <a:cubicBezTo>
                    <a:pt x="16116" y="856377"/>
                    <a:pt x="0" y="840261"/>
                    <a:pt x="0" y="820382"/>
                  </a:cubicBezTo>
                  <a:lnTo>
                    <a:pt x="0" y="148515"/>
                  </a:lnTo>
                  <a:cubicBezTo>
                    <a:pt x="0" y="128636"/>
                    <a:pt x="16116" y="112520"/>
                    <a:pt x="35995" y="112520"/>
                  </a:cubicBezTo>
                  <a:lnTo>
                    <a:pt x="550700" y="112520"/>
                  </a:lnTo>
                  <a:lnTo>
                    <a:pt x="634965" y="0"/>
                  </a:lnTo>
                  <a:lnTo>
                    <a:pt x="719229" y="112520"/>
                  </a:lnTo>
                  <a:lnTo>
                    <a:pt x="1233930" y="112520"/>
                  </a:lnTo>
                  <a:cubicBezTo>
                    <a:pt x="1253809" y="112520"/>
                    <a:pt x="1269925" y="128636"/>
                    <a:pt x="1269925" y="148515"/>
                  </a:cubicBezTo>
                  <a:lnTo>
                    <a:pt x="1269925" y="820382"/>
                  </a:lnTo>
                  <a:cubicBezTo>
                    <a:pt x="1269925" y="840261"/>
                    <a:pt x="1253809" y="856377"/>
                    <a:pt x="1233930" y="856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BD6F"/>
                </a:gs>
                <a:gs pos="100000">
                  <a:srgbClr val="E9688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algn="ctr" rotWithShape="0">
                <a:srgbClr val="FDBD6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xmlns="" id="{0CCC6EAD-76FB-4F3A-A72E-9E59B9589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807501" y="2739034"/>
              <a:ext cx="652197" cy="65219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F0BE5AB1-2802-4CFE-B87C-ABD5866FEE00}"/>
                </a:ext>
              </a:extLst>
            </p:cNvPr>
            <p:cNvGrpSpPr/>
            <p:nvPr/>
          </p:nvGrpSpPr>
          <p:grpSpPr>
            <a:xfrm>
              <a:off x="1593057" y="2877894"/>
              <a:ext cx="1081085" cy="374477"/>
              <a:chOff x="1593057" y="2227575"/>
              <a:chExt cx="1081085" cy="3744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854176C2-12F6-4258-BB84-F00A612CCE9B}"/>
                  </a:ext>
                </a:extLst>
              </p:cNvPr>
              <p:cNvGrpSpPr/>
              <p:nvPr/>
            </p:nvGrpSpPr>
            <p:grpSpPr>
              <a:xfrm>
                <a:off x="2600324" y="2227577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7326FB34-9036-4F68-B306-935BBBF863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99BED949-3A60-41E1-88E8-1CD63F9CF0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45E2BB96-6A55-4E18-B7E4-E009B6C992EA}"/>
                  </a:ext>
                </a:extLst>
              </p:cNvPr>
              <p:cNvGrpSpPr/>
              <p:nvPr/>
            </p:nvGrpSpPr>
            <p:grpSpPr>
              <a:xfrm flipH="1">
                <a:off x="1593057" y="2227575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5B30A15C-4C3A-46DA-B347-1CE5FB307E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C03E67ED-256E-45B2-96C1-EE2649D39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F2A9DD28-9912-47BC-ADDE-6647B4DB8D33}"/>
              </a:ext>
            </a:extLst>
          </p:cNvPr>
          <p:cNvGrpSpPr/>
          <p:nvPr/>
        </p:nvGrpSpPr>
        <p:grpSpPr>
          <a:xfrm>
            <a:off x="3550457" y="3436256"/>
            <a:ext cx="1083020" cy="739014"/>
            <a:chOff x="3485580" y="3319628"/>
            <a:chExt cx="1269925" cy="857971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3BA7C18D-CCFE-4D50-8136-CFE4BBA754DD}"/>
                </a:ext>
              </a:extLst>
            </p:cNvPr>
            <p:cNvSpPr/>
            <p:nvPr/>
          </p:nvSpPr>
          <p:spPr>
            <a:xfrm rot="10800000">
              <a:off x="3485580" y="3321222"/>
              <a:ext cx="1269925" cy="856377"/>
            </a:xfrm>
            <a:custGeom>
              <a:avLst/>
              <a:gdLst>
                <a:gd name="connsiteX0" fmla="*/ 1233930 w 1269925"/>
                <a:gd name="connsiteY0" fmla="*/ 856377 h 856377"/>
                <a:gd name="connsiteX1" fmla="*/ 35995 w 1269925"/>
                <a:gd name="connsiteY1" fmla="*/ 856377 h 856377"/>
                <a:gd name="connsiteX2" fmla="*/ 0 w 1269925"/>
                <a:gd name="connsiteY2" fmla="*/ 820382 h 856377"/>
                <a:gd name="connsiteX3" fmla="*/ 0 w 1269925"/>
                <a:gd name="connsiteY3" fmla="*/ 148515 h 856377"/>
                <a:gd name="connsiteX4" fmla="*/ 35995 w 1269925"/>
                <a:gd name="connsiteY4" fmla="*/ 112520 h 856377"/>
                <a:gd name="connsiteX5" fmla="*/ 550700 w 1269925"/>
                <a:gd name="connsiteY5" fmla="*/ 112520 h 856377"/>
                <a:gd name="connsiteX6" fmla="*/ 634965 w 1269925"/>
                <a:gd name="connsiteY6" fmla="*/ 0 h 856377"/>
                <a:gd name="connsiteX7" fmla="*/ 719229 w 1269925"/>
                <a:gd name="connsiteY7" fmla="*/ 112520 h 856377"/>
                <a:gd name="connsiteX8" fmla="*/ 1233930 w 1269925"/>
                <a:gd name="connsiteY8" fmla="*/ 112520 h 856377"/>
                <a:gd name="connsiteX9" fmla="*/ 1269925 w 1269925"/>
                <a:gd name="connsiteY9" fmla="*/ 148515 h 856377"/>
                <a:gd name="connsiteX10" fmla="*/ 1269925 w 1269925"/>
                <a:gd name="connsiteY10" fmla="*/ 820382 h 856377"/>
                <a:gd name="connsiteX11" fmla="*/ 1233930 w 1269925"/>
                <a:gd name="connsiteY11" fmla="*/ 856377 h 85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9925" h="856377">
                  <a:moveTo>
                    <a:pt x="1233930" y="856377"/>
                  </a:moveTo>
                  <a:lnTo>
                    <a:pt x="35995" y="856377"/>
                  </a:lnTo>
                  <a:cubicBezTo>
                    <a:pt x="16116" y="856377"/>
                    <a:pt x="0" y="840261"/>
                    <a:pt x="0" y="820382"/>
                  </a:cubicBezTo>
                  <a:lnTo>
                    <a:pt x="0" y="148515"/>
                  </a:lnTo>
                  <a:cubicBezTo>
                    <a:pt x="0" y="128636"/>
                    <a:pt x="16116" y="112520"/>
                    <a:pt x="35995" y="112520"/>
                  </a:cubicBezTo>
                  <a:lnTo>
                    <a:pt x="550700" y="112520"/>
                  </a:lnTo>
                  <a:lnTo>
                    <a:pt x="634965" y="0"/>
                  </a:lnTo>
                  <a:lnTo>
                    <a:pt x="719229" y="112520"/>
                  </a:lnTo>
                  <a:lnTo>
                    <a:pt x="1233930" y="112520"/>
                  </a:lnTo>
                  <a:cubicBezTo>
                    <a:pt x="1253809" y="112520"/>
                    <a:pt x="1269925" y="128636"/>
                    <a:pt x="1269925" y="148515"/>
                  </a:cubicBezTo>
                  <a:lnTo>
                    <a:pt x="1269925" y="820382"/>
                  </a:lnTo>
                  <a:cubicBezTo>
                    <a:pt x="1269925" y="840261"/>
                    <a:pt x="1253809" y="856377"/>
                    <a:pt x="1233930" y="856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BD6F"/>
                </a:gs>
                <a:gs pos="100000">
                  <a:srgbClr val="E9688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algn="ctr" rotWithShape="0">
                <a:srgbClr val="FDBD6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xmlns="" id="{6137534C-9C87-49A9-AE5E-C955FC4DE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3760179" y="3319628"/>
              <a:ext cx="767792" cy="76779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EAEF2DBB-83B8-4C10-8C36-AAF61A177F4A}"/>
                </a:ext>
              </a:extLst>
            </p:cNvPr>
            <p:cNvGrpSpPr/>
            <p:nvPr/>
          </p:nvGrpSpPr>
          <p:grpSpPr>
            <a:xfrm>
              <a:off x="3581514" y="3513737"/>
              <a:ext cx="1081085" cy="374477"/>
              <a:chOff x="1593057" y="2227575"/>
              <a:chExt cx="1081085" cy="3744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DB83D177-2580-48E2-A7DB-C59B0E2C2199}"/>
                  </a:ext>
                </a:extLst>
              </p:cNvPr>
              <p:cNvGrpSpPr/>
              <p:nvPr/>
            </p:nvGrpSpPr>
            <p:grpSpPr>
              <a:xfrm>
                <a:off x="2600324" y="2227577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5E8B3284-ACEE-4585-A436-ACB5563E78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91211A0A-1F8E-4872-95E1-761DD5BBC9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xmlns="" id="{CF024D7F-77C0-4197-B15A-E0C339CCF86B}"/>
                  </a:ext>
                </a:extLst>
              </p:cNvPr>
              <p:cNvGrpSpPr/>
              <p:nvPr/>
            </p:nvGrpSpPr>
            <p:grpSpPr>
              <a:xfrm flipH="1">
                <a:off x="1593057" y="2227575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38CB1A47-FB52-4724-B6B8-3EC2B57E82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0A94B9A4-5C44-4DFD-BDCB-710D495D8D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xmlns="" id="{38FCAF4E-18D4-4AC8-9473-23D4C9502777}"/>
              </a:ext>
            </a:extLst>
          </p:cNvPr>
          <p:cNvGrpSpPr/>
          <p:nvPr/>
        </p:nvGrpSpPr>
        <p:grpSpPr>
          <a:xfrm>
            <a:off x="5540429" y="3028502"/>
            <a:ext cx="1083020" cy="737640"/>
            <a:chOff x="5475552" y="2883409"/>
            <a:chExt cx="1269925" cy="856377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6FCB687-6672-4C7F-8195-A9BA04EFD04E}"/>
                </a:ext>
              </a:extLst>
            </p:cNvPr>
            <p:cNvSpPr/>
            <p:nvPr/>
          </p:nvSpPr>
          <p:spPr>
            <a:xfrm rot="10800000">
              <a:off x="5475552" y="2883409"/>
              <a:ext cx="1269925" cy="856377"/>
            </a:xfrm>
            <a:custGeom>
              <a:avLst/>
              <a:gdLst>
                <a:gd name="connsiteX0" fmla="*/ 1233930 w 1269925"/>
                <a:gd name="connsiteY0" fmla="*/ 856377 h 856377"/>
                <a:gd name="connsiteX1" fmla="*/ 35995 w 1269925"/>
                <a:gd name="connsiteY1" fmla="*/ 856377 h 856377"/>
                <a:gd name="connsiteX2" fmla="*/ 0 w 1269925"/>
                <a:gd name="connsiteY2" fmla="*/ 820382 h 856377"/>
                <a:gd name="connsiteX3" fmla="*/ 0 w 1269925"/>
                <a:gd name="connsiteY3" fmla="*/ 148515 h 856377"/>
                <a:gd name="connsiteX4" fmla="*/ 35995 w 1269925"/>
                <a:gd name="connsiteY4" fmla="*/ 112520 h 856377"/>
                <a:gd name="connsiteX5" fmla="*/ 550700 w 1269925"/>
                <a:gd name="connsiteY5" fmla="*/ 112520 h 856377"/>
                <a:gd name="connsiteX6" fmla="*/ 634965 w 1269925"/>
                <a:gd name="connsiteY6" fmla="*/ 0 h 856377"/>
                <a:gd name="connsiteX7" fmla="*/ 719229 w 1269925"/>
                <a:gd name="connsiteY7" fmla="*/ 112520 h 856377"/>
                <a:gd name="connsiteX8" fmla="*/ 1233930 w 1269925"/>
                <a:gd name="connsiteY8" fmla="*/ 112520 h 856377"/>
                <a:gd name="connsiteX9" fmla="*/ 1269925 w 1269925"/>
                <a:gd name="connsiteY9" fmla="*/ 148515 h 856377"/>
                <a:gd name="connsiteX10" fmla="*/ 1269925 w 1269925"/>
                <a:gd name="connsiteY10" fmla="*/ 820382 h 856377"/>
                <a:gd name="connsiteX11" fmla="*/ 1233930 w 1269925"/>
                <a:gd name="connsiteY11" fmla="*/ 856377 h 85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9925" h="856377">
                  <a:moveTo>
                    <a:pt x="1233930" y="856377"/>
                  </a:moveTo>
                  <a:lnTo>
                    <a:pt x="35995" y="856377"/>
                  </a:lnTo>
                  <a:cubicBezTo>
                    <a:pt x="16116" y="856377"/>
                    <a:pt x="0" y="840261"/>
                    <a:pt x="0" y="820382"/>
                  </a:cubicBezTo>
                  <a:lnTo>
                    <a:pt x="0" y="148515"/>
                  </a:lnTo>
                  <a:cubicBezTo>
                    <a:pt x="0" y="128636"/>
                    <a:pt x="16116" y="112520"/>
                    <a:pt x="35995" y="112520"/>
                  </a:cubicBezTo>
                  <a:lnTo>
                    <a:pt x="550700" y="112520"/>
                  </a:lnTo>
                  <a:lnTo>
                    <a:pt x="634965" y="0"/>
                  </a:lnTo>
                  <a:lnTo>
                    <a:pt x="719229" y="112520"/>
                  </a:lnTo>
                  <a:lnTo>
                    <a:pt x="1233930" y="112520"/>
                  </a:lnTo>
                  <a:cubicBezTo>
                    <a:pt x="1253809" y="112520"/>
                    <a:pt x="1269925" y="128636"/>
                    <a:pt x="1269925" y="148515"/>
                  </a:cubicBezTo>
                  <a:lnTo>
                    <a:pt x="1269925" y="820382"/>
                  </a:lnTo>
                  <a:cubicBezTo>
                    <a:pt x="1269925" y="840261"/>
                    <a:pt x="1253809" y="856377"/>
                    <a:pt x="1233930" y="856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BD6F"/>
                </a:gs>
                <a:gs pos="100000">
                  <a:srgbClr val="E9688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algn="ctr" rotWithShape="0">
                <a:srgbClr val="FDBD6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xmlns="" id="{B457F878-1051-4414-9FC2-67723F64F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5813959" y="2974568"/>
              <a:ext cx="564081" cy="56408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3CDD5E7E-8269-4FE9-9996-A6E37EF32CD6}"/>
                </a:ext>
              </a:extLst>
            </p:cNvPr>
            <p:cNvGrpSpPr/>
            <p:nvPr/>
          </p:nvGrpSpPr>
          <p:grpSpPr>
            <a:xfrm>
              <a:off x="5569971" y="3064124"/>
              <a:ext cx="1081085" cy="374477"/>
              <a:chOff x="1593057" y="2227575"/>
              <a:chExt cx="1081085" cy="3744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9CC27955-7E92-4A14-A5DF-0F9C42D96265}"/>
                  </a:ext>
                </a:extLst>
              </p:cNvPr>
              <p:cNvGrpSpPr/>
              <p:nvPr/>
            </p:nvGrpSpPr>
            <p:grpSpPr>
              <a:xfrm>
                <a:off x="2600324" y="2227577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xmlns="" id="{B51AEA70-B8A1-44A8-AA96-D70F04AFEC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>
                  <a:extLst>
                    <a:ext uri="{FF2B5EF4-FFF2-40B4-BE49-F238E27FC236}">
                      <a16:creationId xmlns:a16="http://schemas.microsoft.com/office/drawing/2014/main" xmlns="" id="{E210FC41-2988-471A-A57D-024275A8BD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29718DF1-D847-49AC-AF84-7051D4974747}"/>
                  </a:ext>
                </a:extLst>
              </p:cNvPr>
              <p:cNvGrpSpPr/>
              <p:nvPr/>
            </p:nvGrpSpPr>
            <p:grpSpPr>
              <a:xfrm flipH="1">
                <a:off x="1593057" y="2227575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xmlns="" id="{7309B0A8-5F68-48B3-983C-29C15BCD6A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xmlns="" id="{8AEC220A-F99E-4EF3-A703-7DD5B9C35B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BA029DB6-2BC2-49BE-BD01-A5896AB1C23F}"/>
              </a:ext>
            </a:extLst>
          </p:cNvPr>
          <p:cNvGrpSpPr/>
          <p:nvPr/>
        </p:nvGrpSpPr>
        <p:grpSpPr>
          <a:xfrm>
            <a:off x="7528885" y="2339018"/>
            <a:ext cx="1083020" cy="737640"/>
            <a:chOff x="7464008" y="2222500"/>
            <a:chExt cx="1269925" cy="856377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E17E5E4A-E599-4886-B186-19DF9803E428}"/>
                </a:ext>
              </a:extLst>
            </p:cNvPr>
            <p:cNvSpPr/>
            <p:nvPr/>
          </p:nvSpPr>
          <p:spPr>
            <a:xfrm rot="10800000">
              <a:off x="7464008" y="2222500"/>
              <a:ext cx="1269925" cy="856377"/>
            </a:xfrm>
            <a:custGeom>
              <a:avLst/>
              <a:gdLst>
                <a:gd name="connsiteX0" fmla="*/ 1233930 w 1269925"/>
                <a:gd name="connsiteY0" fmla="*/ 856377 h 856377"/>
                <a:gd name="connsiteX1" fmla="*/ 35995 w 1269925"/>
                <a:gd name="connsiteY1" fmla="*/ 856377 h 856377"/>
                <a:gd name="connsiteX2" fmla="*/ 0 w 1269925"/>
                <a:gd name="connsiteY2" fmla="*/ 820382 h 856377"/>
                <a:gd name="connsiteX3" fmla="*/ 0 w 1269925"/>
                <a:gd name="connsiteY3" fmla="*/ 148515 h 856377"/>
                <a:gd name="connsiteX4" fmla="*/ 35995 w 1269925"/>
                <a:gd name="connsiteY4" fmla="*/ 112520 h 856377"/>
                <a:gd name="connsiteX5" fmla="*/ 550700 w 1269925"/>
                <a:gd name="connsiteY5" fmla="*/ 112520 h 856377"/>
                <a:gd name="connsiteX6" fmla="*/ 634965 w 1269925"/>
                <a:gd name="connsiteY6" fmla="*/ 0 h 856377"/>
                <a:gd name="connsiteX7" fmla="*/ 719229 w 1269925"/>
                <a:gd name="connsiteY7" fmla="*/ 112520 h 856377"/>
                <a:gd name="connsiteX8" fmla="*/ 1233930 w 1269925"/>
                <a:gd name="connsiteY8" fmla="*/ 112520 h 856377"/>
                <a:gd name="connsiteX9" fmla="*/ 1269925 w 1269925"/>
                <a:gd name="connsiteY9" fmla="*/ 148515 h 856377"/>
                <a:gd name="connsiteX10" fmla="*/ 1269925 w 1269925"/>
                <a:gd name="connsiteY10" fmla="*/ 820382 h 856377"/>
                <a:gd name="connsiteX11" fmla="*/ 1233930 w 1269925"/>
                <a:gd name="connsiteY11" fmla="*/ 856377 h 85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9925" h="856377">
                  <a:moveTo>
                    <a:pt x="1233930" y="856377"/>
                  </a:moveTo>
                  <a:lnTo>
                    <a:pt x="35995" y="856377"/>
                  </a:lnTo>
                  <a:cubicBezTo>
                    <a:pt x="16116" y="856377"/>
                    <a:pt x="0" y="840261"/>
                    <a:pt x="0" y="820382"/>
                  </a:cubicBezTo>
                  <a:lnTo>
                    <a:pt x="0" y="148515"/>
                  </a:lnTo>
                  <a:cubicBezTo>
                    <a:pt x="0" y="128636"/>
                    <a:pt x="16116" y="112520"/>
                    <a:pt x="35995" y="112520"/>
                  </a:cubicBezTo>
                  <a:lnTo>
                    <a:pt x="550700" y="112520"/>
                  </a:lnTo>
                  <a:lnTo>
                    <a:pt x="634965" y="0"/>
                  </a:lnTo>
                  <a:lnTo>
                    <a:pt x="719229" y="112520"/>
                  </a:lnTo>
                  <a:lnTo>
                    <a:pt x="1233930" y="112520"/>
                  </a:lnTo>
                  <a:cubicBezTo>
                    <a:pt x="1253809" y="112520"/>
                    <a:pt x="1269925" y="128636"/>
                    <a:pt x="1269925" y="148515"/>
                  </a:cubicBezTo>
                  <a:lnTo>
                    <a:pt x="1269925" y="820382"/>
                  </a:lnTo>
                  <a:cubicBezTo>
                    <a:pt x="1269925" y="840261"/>
                    <a:pt x="1253809" y="856377"/>
                    <a:pt x="1233930" y="856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BD6F"/>
                </a:gs>
                <a:gs pos="100000">
                  <a:srgbClr val="E9688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algn="ctr" rotWithShape="0">
                <a:srgbClr val="FDBD6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xmlns="" id="{971643A6-D6D7-4674-920C-E29432B53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7788421" y="2283878"/>
              <a:ext cx="621100" cy="6211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D73EB923-913B-4025-86BE-EE9E265F8224}"/>
                </a:ext>
              </a:extLst>
            </p:cNvPr>
            <p:cNvGrpSpPr/>
            <p:nvPr/>
          </p:nvGrpSpPr>
          <p:grpSpPr>
            <a:xfrm>
              <a:off x="7558428" y="2407189"/>
              <a:ext cx="1081085" cy="374477"/>
              <a:chOff x="1593057" y="2227575"/>
              <a:chExt cx="1081085" cy="3744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7E14195C-0FBD-47B8-9C99-5FC20AA44BAE}"/>
                  </a:ext>
                </a:extLst>
              </p:cNvPr>
              <p:cNvGrpSpPr/>
              <p:nvPr/>
            </p:nvGrpSpPr>
            <p:grpSpPr>
              <a:xfrm>
                <a:off x="2600324" y="2227577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xmlns="" id="{65C7FA20-026F-450B-AC2C-4F0A4B1603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xmlns="" id="{C8E7A629-EDD2-49E1-8507-0C435F20C4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xmlns="" id="{80533B00-5D50-4BAB-B1E9-659DD3DA3FEA}"/>
                  </a:ext>
                </a:extLst>
              </p:cNvPr>
              <p:cNvGrpSpPr/>
              <p:nvPr/>
            </p:nvGrpSpPr>
            <p:grpSpPr>
              <a:xfrm flipH="1">
                <a:off x="1593057" y="2227575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xmlns="" id="{EB7CE1FB-FFBA-421B-8AEB-A474B5CF6F7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xmlns="" id="{F623C997-BADF-49C9-BB1C-5B07AEAFB9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xmlns="" id="{F4A11C7F-6E0D-4140-BA33-DBD3767EB097}"/>
              </a:ext>
            </a:extLst>
          </p:cNvPr>
          <p:cNvGrpSpPr/>
          <p:nvPr/>
        </p:nvGrpSpPr>
        <p:grpSpPr>
          <a:xfrm>
            <a:off x="9517341" y="3079020"/>
            <a:ext cx="1083020" cy="737640"/>
            <a:chOff x="9452464" y="2962502"/>
            <a:chExt cx="1269925" cy="856377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E154D576-1060-4525-9F73-CC8617BF0884}"/>
                </a:ext>
              </a:extLst>
            </p:cNvPr>
            <p:cNvSpPr/>
            <p:nvPr/>
          </p:nvSpPr>
          <p:spPr>
            <a:xfrm rot="10800000">
              <a:off x="9452464" y="2962502"/>
              <a:ext cx="1269925" cy="856377"/>
            </a:xfrm>
            <a:custGeom>
              <a:avLst/>
              <a:gdLst>
                <a:gd name="connsiteX0" fmla="*/ 1233930 w 1269925"/>
                <a:gd name="connsiteY0" fmla="*/ 856377 h 856377"/>
                <a:gd name="connsiteX1" fmla="*/ 35995 w 1269925"/>
                <a:gd name="connsiteY1" fmla="*/ 856377 h 856377"/>
                <a:gd name="connsiteX2" fmla="*/ 0 w 1269925"/>
                <a:gd name="connsiteY2" fmla="*/ 820382 h 856377"/>
                <a:gd name="connsiteX3" fmla="*/ 0 w 1269925"/>
                <a:gd name="connsiteY3" fmla="*/ 148515 h 856377"/>
                <a:gd name="connsiteX4" fmla="*/ 35995 w 1269925"/>
                <a:gd name="connsiteY4" fmla="*/ 112520 h 856377"/>
                <a:gd name="connsiteX5" fmla="*/ 550700 w 1269925"/>
                <a:gd name="connsiteY5" fmla="*/ 112520 h 856377"/>
                <a:gd name="connsiteX6" fmla="*/ 634965 w 1269925"/>
                <a:gd name="connsiteY6" fmla="*/ 0 h 856377"/>
                <a:gd name="connsiteX7" fmla="*/ 719229 w 1269925"/>
                <a:gd name="connsiteY7" fmla="*/ 112520 h 856377"/>
                <a:gd name="connsiteX8" fmla="*/ 1233930 w 1269925"/>
                <a:gd name="connsiteY8" fmla="*/ 112520 h 856377"/>
                <a:gd name="connsiteX9" fmla="*/ 1269925 w 1269925"/>
                <a:gd name="connsiteY9" fmla="*/ 148515 h 856377"/>
                <a:gd name="connsiteX10" fmla="*/ 1269925 w 1269925"/>
                <a:gd name="connsiteY10" fmla="*/ 820382 h 856377"/>
                <a:gd name="connsiteX11" fmla="*/ 1233930 w 1269925"/>
                <a:gd name="connsiteY11" fmla="*/ 856377 h 856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9925" h="856377">
                  <a:moveTo>
                    <a:pt x="1233930" y="856377"/>
                  </a:moveTo>
                  <a:lnTo>
                    <a:pt x="35995" y="856377"/>
                  </a:lnTo>
                  <a:cubicBezTo>
                    <a:pt x="16116" y="856377"/>
                    <a:pt x="0" y="840261"/>
                    <a:pt x="0" y="820382"/>
                  </a:cubicBezTo>
                  <a:lnTo>
                    <a:pt x="0" y="148515"/>
                  </a:lnTo>
                  <a:cubicBezTo>
                    <a:pt x="0" y="128636"/>
                    <a:pt x="16116" y="112520"/>
                    <a:pt x="35995" y="112520"/>
                  </a:cubicBezTo>
                  <a:lnTo>
                    <a:pt x="550700" y="112520"/>
                  </a:lnTo>
                  <a:lnTo>
                    <a:pt x="634965" y="0"/>
                  </a:lnTo>
                  <a:lnTo>
                    <a:pt x="719229" y="112520"/>
                  </a:lnTo>
                  <a:lnTo>
                    <a:pt x="1233930" y="112520"/>
                  </a:lnTo>
                  <a:cubicBezTo>
                    <a:pt x="1253809" y="112520"/>
                    <a:pt x="1269925" y="128636"/>
                    <a:pt x="1269925" y="148515"/>
                  </a:cubicBezTo>
                  <a:lnTo>
                    <a:pt x="1269925" y="820382"/>
                  </a:lnTo>
                  <a:cubicBezTo>
                    <a:pt x="1269925" y="840261"/>
                    <a:pt x="1253809" y="856377"/>
                    <a:pt x="1233930" y="856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DBD6F"/>
                </a:gs>
                <a:gs pos="100000">
                  <a:srgbClr val="E96880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317500" algn="ctr" rotWithShape="0">
                <a:srgbClr val="FDBD6F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3" name="图形 12">
              <a:extLst>
                <a:ext uri="{FF2B5EF4-FFF2-40B4-BE49-F238E27FC236}">
                  <a16:creationId xmlns:a16="http://schemas.microsoft.com/office/drawing/2014/main" xmlns="" id="{AAC6F5D9-DD39-445E-A101-68F624381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9783189" y="3022739"/>
              <a:ext cx="633877" cy="63387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A896CA15-ECC8-48FD-BCF0-3BB148293509}"/>
                </a:ext>
              </a:extLst>
            </p:cNvPr>
            <p:cNvGrpSpPr/>
            <p:nvPr/>
          </p:nvGrpSpPr>
          <p:grpSpPr>
            <a:xfrm>
              <a:off x="9546885" y="3156197"/>
              <a:ext cx="1081085" cy="374477"/>
              <a:chOff x="1593057" y="2227575"/>
              <a:chExt cx="1081085" cy="374477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xmlns="" id="{E657CA0A-7D63-4AF8-A78A-522A709344C1}"/>
                  </a:ext>
                </a:extLst>
              </p:cNvPr>
              <p:cNvGrpSpPr/>
              <p:nvPr/>
            </p:nvGrpSpPr>
            <p:grpSpPr>
              <a:xfrm>
                <a:off x="2600324" y="2227577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xmlns="" id="{44C7C1B7-B54D-4EB8-B4F7-CF771B8DBC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xmlns="" id="{E49D4F54-CB86-42B7-8861-3D621A2003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xmlns="" id="{D36EC569-F5E4-4F91-90C8-8C37CEF1A14A}"/>
                  </a:ext>
                </a:extLst>
              </p:cNvPr>
              <p:cNvGrpSpPr/>
              <p:nvPr/>
            </p:nvGrpSpPr>
            <p:grpSpPr>
              <a:xfrm flipH="1">
                <a:off x="1593057" y="2227575"/>
                <a:ext cx="73818" cy="374475"/>
                <a:chOff x="2600324" y="2227577"/>
                <a:chExt cx="73818" cy="374475"/>
              </a:xfrm>
            </p:grpSpPr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xmlns="" id="{C6B9037B-7291-431E-94E3-D8C99502A8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00324" y="2227577"/>
                  <a:ext cx="0" cy="374475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xmlns="" id="{BA11E751-F1B1-4F88-B343-D55AF66E05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74142" y="2306467"/>
                  <a:ext cx="0" cy="216694"/>
                </a:xfrm>
                <a:prstGeom prst="line">
                  <a:avLst/>
                </a:prstGeom>
                <a:ln w="25400" cap="rnd">
                  <a:solidFill>
                    <a:schemeClr val="bg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C05D13C5-7645-479A-AEEE-078F03859186}"/>
              </a:ext>
            </a:extLst>
          </p:cNvPr>
          <p:cNvGrpSpPr/>
          <p:nvPr/>
        </p:nvGrpSpPr>
        <p:grpSpPr>
          <a:xfrm>
            <a:off x="2028822" y="4028126"/>
            <a:ext cx="152404" cy="152402"/>
            <a:chOff x="2057397" y="3656258"/>
            <a:chExt cx="152404" cy="152402"/>
          </a:xfrm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87212C59-C071-40CC-BE1F-7B3F86861CB5}"/>
                </a:ext>
              </a:extLst>
            </p:cNvPr>
            <p:cNvSpPr/>
            <p:nvPr/>
          </p:nvSpPr>
          <p:spPr>
            <a:xfrm>
              <a:off x="2057397" y="3656258"/>
              <a:ext cx="152404" cy="152402"/>
            </a:xfrm>
            <a:prstGeom prst="ellipse">
              <a:avLst/>
            </a:prstGeom>
            <a:gradFill flip="none" rotWithShape="1">
              <a:gsLst>
                <a:gs pos="0">
                  <a:srgbClr val="FDBB6B"/>
                </a:gs>
                <a:gs pos="37000">
                  <a:srgbClr val="FDBD6F"/>
                </a:gs>
                <a:gs pos="75000">
                  <a:srgbClr val="EF807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algn="ctr" rotWithShape="0">
                <a:srgbClr val="4D1AB2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14928F35-02AF-4014-9FF8-27F5D0F6CE62}"/>
                </a:ext>
              </a:extLst>
            </p:cNvPr>
            <p:cNvSpPr/>
            <p:nvPr/>
          </p:nvSpPr>
          <p:spPr>
            <a:xfrm>
              <a:off x="2104518" y="3703378"/>
              <a:ext cx="58162" cy="58162"/>
            </a:xfrm>
            <a:prstGeom prst="ellipse">
              <a:avLst/>
            </a:prstGeom>
            <a:solidFill>
              <a:srgbClr val="4D1AB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903F00D6-FE4D-4F59-A08E-1D24A41C545E}"/>
              </a:ext>
            </a:extLst>
          </p:cNvPr>
          <p:cNvGrpSpPr/>
          <p:nvPr/>
        </p:nvGrpSpPr>
        <p:grpSpPr>
          <a:xfrm>
            <a:off x="4015765" y="4644884"/>
            <a:ext cx="152404" cy="152402"/>
            <a:chOff x="2057397" y="3656258"/>
            <a:chExt cx="152404" cy="152402"/>
          </a:xfrm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1E24223C-F3D5-4C4D-A070-D4A0C5EB0A76}"/>
                </a:ext>
              </a:extLst>
            </p:cNvPr>
            <p:cNvSpPr/>
            <p:nvPr/>
          </p:nvSpPr>
          <p:spPr>
            <a:xfrm>
              <a:off x="2057397" y="3656258"/>
              <a:ext cx="152404" cy="152402"/>
            </a:xfrm>
            <a:prstGeom prst="ellipse">
              <a:avLst/>
            </a:prstGeom>
            <a:gradFill flip="none" rotWithShape="1">
              <a:gsLst>
                <a:gs pos="0">
                  <a:srgbClr val="FDBB6B"/>
                </a:gs>
                <a:gs pos="37000">
                  <a:srgbClr val="FDBD6F"/>
                </a:gs>
                <a:gs pos="75000">
                  <a:srgbClr val="EF807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algn="ctr" rotWithShape="0">
                <a:srgbClr val="4D1AB2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91FDD7B7-1B59-44FC-BA1E-6D9A1D61E528}"/>
                </a:ext>
              </a:extLst>
            </p:cNvPr>
            <p:cNvSpPr/>
            <p:nvPr/>
          </p:nvSpPr>
          <p:spPr>
            <a:xfrm>
              <a:off x="2104518" y="3703378"/>
              <a:ext cx="58162" cy="58162"/>
            </a:xfrm>
            <a:prstGeom prst="ellipse">
              <a:avLst/>
            </a:prstGeom>
            <a:solidFill>
              <a:srgbClr val="4D1AB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DE3E06C3-D93B-431D-838A-0F296D0DEB5D}"/>
              </a:ext>
            </a:extLst>
          </p:cNvPr>
          <p:cNvGrpSpPr/>
          <p:nvPr/>
        </p:nvGrpSpPr>
        <p:grpSpPr>
          <a:xfrm>
            <a:off x="6005737" y="4253117"/>
            <a:ext cx="152404" cy="152402"/>
            <a:chOff x="2057397" y="3656258"/>
            <a:chExt cx="152404" cy="152402"/>
          </a:xfrm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A307CD1D-638A-4ADA-8773-5C5FD2583F32}"/>
                </a:ext>
              </a:extLst>
            </p:cNvPr>
            <p:cNvSpPr/>
            <p:nvPr/>
          </p:nvSpPr>
          <p:spPr>
            <a:xfrm>
              <a:off x="2057397" y="3656258"/>
              <a:ext cx="152404" cy="152402"/>
            </a:xfrm>
            <a:prstGeom prst="ellipse">
              <a:avLst/>
            </a:prstGeom>
            <a:gradFill flip="none" rotWithShape="1">
              <a:gsLst>
                <a:gs pos="0">
                  <a:srgbClr val="FDBB6B"/>
                </a:gs>
                <a:gs pos="37000">
                  <a:srgbClr val="FDBD6F"/>
                </a:gs>
                <a:gs pos="75000">
                  <a:srgbClr val="EF807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algn="ctr" rotWithShape="0">
                <a:srgbClr val="4D1AB2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xmlns="" id="{092A5F45-2DB8-4D9F-A832-98DC3C20A749}"/>
                </a:ext>
              </a:extLst>
            </p:cNvPr>
            <p:cNvSpPr/>
            <p:nvPr/>
          </p:nvSpPr>
          <p:spPr>
            <a:xfrm>
              <a:off x="2104518" y="3703378"/>
              <a:ext cx="58162" cy="58162"/>
            </a:xfrm>
            <a:prstGeom prst="ellipse">
              <a:avLst/>
            </a:prstGeom>
            <a:solidFill>
              <a:srgbClr val="4D1AB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C117BC58-FD89-4C29-8ACE-6AE95C7D9E95}"/>
              </a:ext>
            </a:extLst>
          </p:cNvPr>
          <p:cNvGrpSpPr/>
          <p:nvPr/>
        </p:nvGrpSpPr>
        <p:grpSpPr>
          <a:xfrm>
            <a:off x="7994193" y="3519544"/>
            <a:ext cx="152404" cy="152402"/>
            <a:chOff x="2057397" y="3656258"/>
            <a:chExt cx="152404" cy="152402"/>
          </a:xfrm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xmlns="" id="{0D535344-615C-4C35-8B9B-9E6FAD2B4D50}"/>
                </a:ext>
              </a:extLst>
            </p:cNvPr>
            <p:cNvSpPr/>
            <p:nvPr/>
          </p:nvSpPr>
          <p:spPr>
            <a:xfrm>
              <a:off x="2057397" y="3656258"/>
              <a:ext cx="152404" cy="152402"/>
            </a:xfrm>
            <a:prstGeom prst="ellipse">
              <a:avLst/>
            </a:prstGeom>
            <a:gradFill flip="none" rotWithShape="1">
              <a:gsLst>
                <a:gs pos="0">
                  <a:srgbClr val="FDBB6B"/>
                </a:gs>
                <a:gs pos="37000">
                  <a:srgbClr val="FDBD6F"/>
                </a:gs>
                <a:gs pos="75000">
                  <a:srgbClr val="EF807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algn="ctr" rotWithShape="0">
                <a:srgbClr val="4D1AB2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xmlns="" id="{751F9CC8-37A3-4556-BA2C-2353E946339C}"/>
                </a:ext>
              </a:extLst>
            </p:cNvPr>
            <p:cNvSpPr/>
            <p:nvPr/>
          </p:nvSpPr>
          <p:spPr>
            <a:xfrm>
              <a:off x="2104518" y="3703378"/>
              <a:ext cx="58162" cy="58162"/>
            </a:xfrm>
            <a:prstGeom prst="ellipse">
              <a:avLst/>
            </a:prstGeom>
            <a:solidFill>
              <a:srgbClr val="4D1AB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69AEA96A-5105-4310-B6F3-E1A90A22E162}"/>
              </a:ext>
            </a:extLst>
          </p:cNvPr>
          <p:cNvGrpSpPr/>
          <p:nvPr/>
        </p:nvGrpSpPr>
        <p:grpSpPr>
          <a:xfrm>
            <a:off x="9982649" y="4271388"/>
            <a:ext cx="152404" cy="152402"/>
            <a:chOff x="2057397" y="3656258"/>
            <a:chExt cx="152404" cy="152402"/>
          </a:xfrm>
          <a:effectLst>
            <a:outerShdw blurRad="152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DA84B8FC-7881-4C73-88D2-980EBD38AE4D}"/>
                </a:ext>
              </a:extLst>
            </p:cNvPr>
            <p:cNvSpPr/>
            <p:nvPr/>
          </p:nvSpPr>
          <p:spPr>
            <a:xfrm>
              <a:off x="2057397" y="3656258"/>
              <a:ext cx="152404" cy="152402"/>
            </a:xfrm>
            <a:prstGeom prst="ellipse">
              <a:avLst/>
            </a:prstGeom>
            <a:gradFill flip="none" rotWithShape="1">
              <a:gsLst>
                <a:gs pos="0">
                  <a:srgbClr val="FDBB6B"/>
                </a:gs>
                <a:gs pos="37000">
                  <a:srgbClr val="FDBD6F"/>
                </a:gs>
                <a:gs pos="75000">
                  <a:srgbClr val="EF807F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17500" algn="ctr" rotWithShape="0">
                <a:srgbClr val="4D1AB2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B0996394-7E4D-4754-892E-FA7AF39DE6CF}"/>
                </a:ext>
              </a:extLst>
            </p:cNvPr>
            <p:cNvSpPr/>
            <p:nvPr/>
          </p:nvSpPr>
          <p:spPr>
            <a:xfrm>
              <a:off x="2104518" y="3703378"/>
              <a:ext cx="58162" cy="58162"/>
            </a:xfrm>
            <a:prstGeom prst="ellipse">
              <a:avLst/>
            </a:prstGeom>
            <a:solidFill>
              <a:srgbClr val="4D1AB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E624F32B-CA2F-4D63-89E0-946138CA2BC7}"/>
              </a:ext>
            </a:extLst>
          </p:cNvPr>
          <p:cNvCxnSpPr>
            <a:cxnSpLocks/>
          </p:cNvCxnSpPr>
          <p:nvPr/>
        </p:nvCxnSpPr>
        <p:spPr>
          <a:xfrm>
            <a:off x="2105024" y="3612949"/>
            <a:ext cx="0" cy="320714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36EE641F-1602-4B12-AC7C-C43E007C5A39}"/>
              </a:ext>
            </a:extLst>
          </p:cNvPr>
          <p:cNvCxnSpPr>
            <a:cxnSpLocks/>
          </p:cNvCxnSpPr>
          <p:nvPr/>
        </p:nvCxnSpPr>
        <p:spPr>
          <a:xfrm>
            <a:off x="4091967" y="4245162"/>
            <a:ext cx="0" cy="320714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6EDC928B-53ED-4AAD-A256-ADB05179A83D}"/>
              </a:ext>
            </a:extLst>
          </p:cNvPr>
          <p:cNvCxnSpPr>
            <a:cxnSpLocks/>
          </p:cNvCxnSpPr>
          <p:nvPr/>
        </p:nvCxnSpPr>
        <p:spPr>
          <a:xfrm>
            <a:off x="6077176" y="3835958"/>
            <a:ext cx="0" cy="320714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7EC9FEDB-DB4B-4D7B-9DEA-60AA3D98ED74}"/>
              </a:ext>
            </a:extLst>
          </p:cNvPr>
          <p:cNvCxnSpPr>
            <a:cxnSpLocks/>
          </p:cNvCxnSpPr>
          <p:nvPr/>
        </p:nvCxnSpPr>
        <p:spPr>
          <a:xfrm>
            <a:off x="8070395" y="3117885"/>
            <a:ext cx="0" cy="320714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CF890848-0030-44BE-A008-2FD32E1DBD49}"/>
              </a:ext>
            </a:extLst>
          </p:cNvPr>
          <p:cNvCxnSpPr>
            <a:cxnSpLocks/>
          </p:cNvCxnSpPr>
          <p:nvPr/>
        </p:nvCxnSpPr>
        <p:spPr>
          <a:xfrm>
            <a:off x="10057890" y="3873698"/>
            <a:ext cx="0" cy="320714"/>
          </a:xfrm>
          <a:prstGeom prst="line">
            <a:avLst/>
          </a:prstGeom>
          <a:ln w="12700" cap="rnd">
            <a:solidFill>
              <a:schemeClr val="bg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9">
            <a:extLst>
              <a:ext uri="{FF2B5EF4-FFF2-40B4-BE49-F238E27FC236}">
                <a16:creationId xmlns:a16="http://schemas.microsoft.com/office/drawing/2014/main" xmlns="" id="{A1677612-1110-4B79-88CD-3EFAC6985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770" y="4371083"/>
            <a:ext cx="2353682" cy="35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误差专属品牌推广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DBD6F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1D38D23E-CF11-4ECB-8029-441F59AA622D}"/>
              </a:ext>
            </a:extLst>
          </p:cNvPr>
          <p:cNvSpPr txBox="1"/>
          <p:nvPr/>
        </p:nvSpPr>
        <p:spPr>
          <a:xfrm>
            <a:off x="1186135" y="4640222"/>
            <a:ext cx="1830950" cy="2669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确保方案到落地的一条龙服务</a:t>
            </a:r>
          </a:p>
        </p:txBody>
      </p:sp>
      <p:sp>
        <p:nvSpPr>
          <p:cNvPr id="117" name="文本框 109">
            <a:extLst>
              <a:ext uri="{FF2B5EF4-FFF2-40B4-BE49-F238E27FC236}">
                <a16:creationId xmlns:a16="http://schemas.microsoft.com/office/drawing/2014/main" xmlns="" id="{C5557501-6A7F-485F-A84D-EF178637D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27" y="4941970"/>
            <a:ext cx="2353682" cy="35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距离随时互动沟通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0A41DCC3-1643-4CFE-ABAA-0BC88981FD0F}"/>
              </a:ext>
            </a:extLst>
          </p:cNvPr>
          <p:cNvSpPr txBox="1"/>
          <p:nvPr/>
        </p:nvSpPr>
        <p:spPr>
          <a:xfrm>
            <a:off x="3176492" y="5211109"/>
            <a:ext cx="1830950" cy="2669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项目负责人全职入驻企业办公</a:t>
            </a:r>
          </a:p>
        </p:txBody>
      </p:sp>
      <p:sp>
        <p:nvSpPr>
          <p:cNvPr id="119" name="文本框 109">
            <a:extLst>
              <a:ext uri="{FF2B5EF4-FFF2-40B4-BE49-F238E27FC236}">
                <a16:creationId xmlns:a16="http://schemas.microsoft.com/office/drawing/2014/main" xmlns="" id="{4E0BACF5-1381-47CC-A072-26B555B27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3511" y="4598838"/>
            <a:ext cx="2353682" cy="35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变形落地高效执行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C0C92AB1-4AC2-41FE-821C-8821BD90B100}"/>
              </a:ext>
            </a:extLst>
          </p:cNvPr>
          <p:cNvSpPr txBox="1"/>
          <p:nvPr/>
        </p:nvSpPr>
        <p:spPr>
          <a:xfrm>
            <a:off x="5164876" y="4867977"/>
            <a:ext cx="1830950" cy="2669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有效监督品牌战略的执行实施</a:t>
            </a:r>
          </a:p>
        </p:txBody>
      </p:sp>
      <p:sp>
        <p:nvSpPr>
          <p:cNvPr id="121" name="文本框 109">
            <a:extLst>
              <a:ext uri="{FF2B5EF4-FFF2-40B4-BE49-F238E27FC236}">
                <a16:creationId xmlns:a16="http://schemas.microsoft.com/office/drawing/2014/main" xmlns="" id="{5F006274-9448-4728-87A3-E4C5E61A0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5786" y="3826768"/>
            <a:ext cx="2353682" cy="35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费用贴身培训服务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05493C87-B49F-4542-BB09-AD074F85FA43}"/>
              </a:ext>
            </a:extLst>
          </p:cNvPr>
          <p:cNvSpPr txBox="1"/>
          <p:nvPr/>
        </p:nvSpPr>
        <p:spPr>
          <a:xfrm>
            <a:off x="7147151" y="4095907"/>
            <a:ext cx="1830950" cy="2669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为品牌推广人员提供专业培训</a:t>
            </a:r>
          </a:p>
        </p:txBody>
      </p:sp>
      <p:sp>
        <p:nvSpPr>
          <p:cNvPr id="123" name="文本框 109">
            <a:extLst>
              <a:ext uri="{FF2B5EF4-FFF2-40B4-BE49-F238E27FC236}">
                <a16:creationId xmlns:a16="http://schemas.microsoft.com/office/drawing/2014/main" xmlns="" id="{347D082D-3851-4890-9222-222490885E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5318" y="4593452"/>
            <a:ext cx="2353682" cy="35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DBD6F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成本迅速启动实施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A3D7B8C2-B55D-434C-A563-9E65B8A2AE82}"/>
              </a:ext>
            </a:extLst>
          </p:cNvPr>
          <p:cNvSpPr txBox="1"/>
          <p:nvPr/>
        </p:nvSpPr>
        <p:spPr>
          <a:xfrm>
            <a:off x="9146683" y="4862591"/>
            <a:ext cx="1830950" cy="26693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节省品牌运营和企划宣传成本</a:t>
            </a:r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xmlns="" id="{AFBFF706-5410-46E2-8712-801C94042806}"/>
              </a:ext>
            </a:extLst>
          </p:cNvPr>
          <p:cNvSpPr/>
          <p:nvPr/>
        </p:nvSpPr>
        <p:spPr>
          <a:xfrm>
            <a:off x="1538445" y="4317267"/>
            <a:ext cx="1126330" cy="72228"/>
          </a:xfrm>
          <a:custGeom>
            <a:avLst/>
            <a:gdLst>
              <a:gd name="connsiteX0" fmla="*/ 563166 w 1126330"/>
              <a:gd name="connsiteY0" fmla="*/ 0 h 216202"/>
              <a:gd name="connsiteX1" fmla="*/ 610189 w 1126330"/>
              <a:gd name="connsiteY1" fmla="*/ 72228 h 216202"/>
              <a:gd name="connsiteX2" fmla="*/ 1126330 w 1126330"/>
              <a:gd name="connsiteY2" fmla="*/ 72228 h 216202"/>
              <a:gd name="connsiteX3" fmla="*/ 1126330 w 1126330"/>
              <a:gd name="connsiteY3" fmla="*/ 216202 h 216202"/>
              <a:gd name="connsiteX4" fmla="*/ 0 w 1126330"/>
              <a:gd name="connsiteY4" fmla="*/ 216202 h 216202"/>
              <a:gd name="connsiteX5" fmla="*/ 0 w 1126330"/>
              <a:gd name="connsiteY5" fmla="*/ 72228 h 216202"/>
              <a:gd name="connsiteX6" fmla="*/ 516142 w 1126330"/>
              <a:gd name="connsiteY6" fmla="*/ 72228 h 216202"/>
              <a:gd name="connsiteX0" fmla="*/ 1126330 w 1217770"/>
              <a:gd name="connsiteY0" fmla="*/ 216202 h 307642"/>
              <a:gd name="connsiteX1" fmla="*/ 0 w 1217770"/>
              <a:gd name="connsiteY1" fmla="*/ 216202 h 307642"/>
              <a:gd name="connsiteX2" fmla="*/ 0 w 1217770"/>
              <a:gd name="connsiteY2" fmla="*/ 72228 h 307642"/>
              <a:gd name="connsiteX3" fmla="*/ 516142 w 1217770"/>
              <a:gd name="connsiteY3" fmla="*/ 72228 h 307642"/>
              <a:gd name="connsiteX4" fmla="*/ 563166 w 1217770"/>
              <a:gd name="connsiteY4" fmla="*/ 0 h 307642"/>
              <a:gd name="connsiteX5" fmla="*/ 610189 w 1217770"/>
              <a:gd name="connsiteY5" fmla="*/ 72228 h 307642"/>
              <a:gd name="connsiteX6" fmla="*/ 1126330 w 1217770"/>
              <a:gd name="connsiteY6" fmla="*/ 72228 h 307642"/>
              <a:gd name="connsiteX7" fmla="*/ 1217770 w 1217770"/>
              <a:gd name="connsiteY7" fmla="*/ 307642 h 307642"/>
              <a:gd name="connsiteX0" fmla="*/ 1126330 w 1126330"/>
              <a:gd name="connsiteY0" fmla="*/ 216202 h 216202"/>
              <a:gd name="connsiteX1" fmla="*/ 0 w 1126330"/>
              <a:gd name="connsiteY1" fmla="*/ 216202 h 216202"/>
              <a:gd name="connsiteX2" fmla="*/ 0 w 1126330"/>
              <a:gd name="connsiteY2" fmla="*/ 72228 h 216202"/>
              <a:gd name="connsiteX3" fmla="*/ 516142 w 1126330"/>
              <a:gd name="connsiteY3" fmla="*/ 72228 h 216202"/>
              <a:gd name="connsiteX4" fmla="*/ 563166 w 1126330"/>
              <a:gd name="connsiteY4" fmla="*/ 0 h 216202"/>
              <a:gd name="connsiteX5" fmla="*/ 610189 w 1126330"/>
              <a:gd name="connsiteY5" fmla="*/ 72228 h 216202"/>
              <a:gd name="connsiteX6" fmla="*/ 1126330 w 1126330"/>
              <a:gd name="connsiteY6" fmla="*/ 72228 h 216202"/>
              <a:gd name="connsiteX0" fmla="*/ 0 w 1126330"/>
              <a:gd name="connsiteY0" fmla="*/ 216202 h 216202"/>
              <a:gd name="connsiteX1" fmla="*/ 0 w 1126330"/>
              <a:gd name="connsiteY1" fmla="*/ 72228 h 216202"/>
              <a:gd name="connsiteX2" fmla="*/ 516142 w 1126330"/>
              <a:gd name="connsiteY2" fmla="*/ 72228 h 216202"/>
              <a:gd name="connsiteX3" fmla="*/ 563166 w 1126330"/>
              <a:gd name="connsiteY3" fmla="*/ 0 h 216202"/>
              <a:gd name="connsiteX4" fmla="*/ 610189 w 1126330"/>
              <a:gd name="connsiteY4" fmla="*/ 72228 h 216202"/>
              <a:gd name="connsiteX5" fmla="*/ 1126330 w 1126330"/>
              <a:gd name="connsiteY5" fmla="*/ 72228 h 216202"/>
              <a:gd name="connsiteX0" fmla="*/ 0 w 1126330"/>
              <a:gd name="connsiteY0" fmla="*/ 72228 h 72228"/>
              <a:gd name="connsiteX1" fmla="*/ 516142 w 1126330"/>
              <a:gd name="connsiteY1" fmla="*/ 72228 h 72228"/>
              <a:gd name="connsiteX2" fmla="*/ 563166 w 1126330"/>
              <a:gd name="connsiteY2" fmla="*/ 0 h 72228"/>
              <a:gd name="connsiteX3" fmla="*/ 610189 w 1126330"/>
              <a:gd name="connsiteY3" fmla="*/ 72228 h 72228"/>
              <a:gd name="connsiteX4" fmla="*/ 1126330 w 1126330"/>
              <a:gd name="connsiteY4" fmla="*/ 72228 h 7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330" h="72228">
                <a:moveTo>
                  <a:pt x="0" y="72228"/>
                </a:moveTo>
                <a:lnTo>
                  <a:pt x="516142" y="72228"/>
                </a:lnTo>
                <a:lnTo>
                  <a:pt x="563166" y="0"/>
                </a:lnTo>
                <a:lnTo>
                  <a:pt x="610189" y="72228"/>
                </a:lnTo>
                <a:lnTo>
                  <a:pt x="1126330" y="72228"/>
                </a:lnTo>
              </a:path>
            </a:pathLst>
          </a:custGeom>
          <a:noFill/>
          <a:ln w="889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xmlns="" id="{5D792107-E0C5-4076-87EC-7E23C148C3CE}"/>
              </a:ext>
            </a:extLst>
          </p:cNvPr>
          <p:cNvSpPr/>
          <p:nvPr/>
        </p:nvSpPr>
        <p:spPr>
          <a:xfrm>
            <a:off x="3528802" y="4894162"/>
            <a:ext cx="1126330" cy="72228"/>
          </a:xfrm>
          <a:custGeom>
            <a:avLst/>
            <a:gdLst>
              <a:gd name="connsiteX0" fmla="*/ 563166 w 1126330"/>
              <a:gd name="connsiteY0" fmla="*/ 0 h 216202"/>
              <a:gd name="connsiteX1" fmla="*/ 610189 w 1126330"/>
              <a:gd name="connsiteY1" fmla="*/ 72228 h 216202"/>
              <a:gd name="connsiteX2" fmla="*/ 1126330 w 1126330"/>
              <a:gd name="connsiteY2" fmla="*/ 72228 h 216202"/>
              <a:gd name="connsiteX3" fmla="*/ 1126330 w 1126330"/>
              <a:gd name="connsiteY3" fmla="*/ 216202 h 216202"/>
              <a:gd name="connsiteX4" fmla="*/ 0 w 1126330"/>
              <a:gd name="connsiteY4" fmla="*/ 216202 h 216202"/>
              <a:gd name="connsiteX5" fmla="*/ 0 w 1126330"/>
              <a:gd name="connsiteY5" fmla="*/ 72228 h 216202"/>
              <a:gd name="connsiteX6" fmla="*/ 516142 w 1126330"/>
              <a:gd name="connsiteY6" fmla="*/ 72228 h 216202"/>
              <a:gd name="connsiteX0" fmla="*/ 1126330 w 1217770"/>
              <a:gd name="connsiteY0" fmla="*/ 216202 h 307642"/>
              <a:gd name="connsiteX1" fmla="*/ 0 w 1217770"/>
              <a:gd name="connsiteY1" fmla="*/ 216202 h 307642"/>
              <a:gd name="connsiteX2" fmla="*/ 0 w 1217770"/>
              <a:gd name="connsiteY2" fmla="*/ 72228 h 307642"/>
              <a:gd name="connsiteX3" fmla="*/ 516142 w 1217770"/>
              <a:gd name="connsiteY3" fmla="*/ 72228 h 307642"/>
              <a:gd name="connsiteX4" fmla="*/ 563166 w 1217770"/>
              <a:gd name="connsiteY4" fmla="*/ 0 h 307642"/>
              <a:gd name="connsiteX5" fmla="*/ 610189 w 1217770"/>
              <a:gd name="connsiteY5" fmla="*/ 72228 h 307642"/>
              <a:gd name="connsiteX6" fmla="*/ 1126330 w 1217770"/>
              <a:gd name="connsiteY6" fmla="*/ 72228 h 307642"/>
              <a:gd name="connsiteX7" fmla="*/ 1217770 w 1217770"/>
              <a:gd name="connsiteY7" fmla="*/ 307642 h 307642"/>
              <a:gd name="connsiteX0" fmla="*/ 1126330 w 1126330"/>
              <a:gd name="connsiteY0" fmla="*/ 216202 h 216202"/>
              <a:gd name="connsiteX1" fmla="*/ 0 w 1126330"/>
              <a:gd name="connsiteY1" fmla="*/ 216202 h 216202"/>
              <a:gd name="connsiteX2" fmla="*/ 0 w 1126330"/>
              <a:gd name="connsiteY2" fmla="*/ 72228 h 216202"/>
              <a:gd name="connsiteX3" fmla="*/ 516142 w 1126330"/>
              <a:gd name="connsiteY3" fmla="*/ 72228 h 216202"/>
              <a:gd name="connsiteX4" fmla="*/ 563166 w 1126330"/>
              <a:gd name="connsiteY4" fmla="*/ 0 h 216202"/>
              <a:gd name="connsiteX5" fmla="*/ 610189 w 1126330"/>
              <a:gd name="connsiteY5" fmla="*/ 72228 h 216202"/>
              <a:gd name="connsiteX6" fmla="*/ 1126330 w 1126330"/>
              <a:gd name="connsiteY6" fmla="*/ 72228 h 216202"/>
              <a:gd name="connsiteX0" fmla="*/ 0 w 1126330"/>
              <a:gd name="connsiteY0" fmla="*/ 216202 h 216202"/>
              <a:gd name="connsiteX1" fmla="*/ 0 w 1126330"/>
              <a:gd name="connsiteY1" fmla="*/ 72228 h 216202"/>
              <a:gd name="connsiteX2" fmla="*/ 516142 w 1126330"/>
              <a:gd name="connsiteY2" fmla="*/ 72228 h 216202"/>
              <a:gd name="connsiteX3" fmla="*/ 563166 w 1126330"/>
              <a:gd name="connsiteY3" fmla="*/ 0 h 216202"/>
              <a:gd name="connsiteX4" fmla="*/ 610189 w 1126330"/>
              <a:gd name="connsiteY4" fmla="*/ 72228 h 216202"/>
              <a:gd name="connsiteX5" fmla="*/ 1126330 w 1126330"/>
              <a:gd name="connsiteY5" fmla="*/ 72228 h 216202"/>
              <a:gd name="connsiteX0" fmla="*/ 0 w 1126330"/>
              <a:gd name="connsiteY0" fmla="*/ 72228 h 72228"/>
              <a:gd name="connsiteX1" fmla="*/ 516142 w 1126330"/>
              <a:gd name="connsiteY1" fmla="*/ 72228 h 72228"/>
              <a:gd name="connsiteX2" fmla="*/ 563166 w 1126330"/>
              <a:gd name="connsiteY2" fmla="*/ 0 h 72228"/>
              <a:gd name="connsiteX3" fmla="*/ 610189 w 1126330"/>
              <a:gd name="connsiteY3" fmla="*/ 72228 h 72228"/>
              <a:gd name="connsiteX4" fmla="*/ 1126330 w 1126330"/>
              <a:gd name="connsiteY4" fmla="*/ 72228 h 7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330" h="72228">
                <a:moveTo>
                  <a:pt x="0" y="72228"/>
                </a:moveTo>
                <a:lnTo>
                  <a:pt x="516142" y="72228"/>
                </a:lnTo>
                <a:lnTo>
                  <a:pt x="563166" y="0"/>
                </a:lnTo>
                <a:lnTo>
                  <a:pt x="610189" y="72228"/>
                </a:lnTo>
                <a:lnTo>
                  <a:pt x="1126330" y="72228"/>
                </a:lnTo>
              </a:path>
            </a:pathLst>
          </a:custGeom>
          <a:noFill/>
          <a:ln w="889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xmlns="" id="{03A8B567-D6B0-4889-B0DA-C2E678A2EC89}"/>
              </a:ext>
            </a:extLst>
          </p:cNvPr>
          <p:cNvSpPr/>
          <p:nvPr/>
        </p:nvSpPr>
        <p:spPr>
          <a:xfrm>
            <a:off x="5514011" y="4546005"/>
            <a:ext cx="1126330" cy="72228"/>
          </a:xfrm>
          <a:custGeom>
            <a:avLst/>
            <a:gdLst>
              <a:gd name="connsiteX0" fmla="*/ 563166 w 1126330"/>
              <a:gd name="connsiteY0" fmla="*/ 0 h 216202"/>
              <a:gd name="connsiteX1" fmla="*/ 610189 w 1126330"/>
              <a:gd name="connsiteY1" fmla="*/ 72228 h 216202"/>
              <a:gd name="connsiteX2" fmla="*/ 1126330 w 1126330"/>
              <a:gd name="connsiteY2" fmla="*/ 72228 h 216202"/>
              <a:gd name="connsiteX3" fmla="*/ 1126330 w 1126330"/>
              <a:gd name="connsiteY3" fmla="*/ 216202 h 216202"/>
              <a:gd name="connsiteX4" fmla="*/ 0 w 1126330"/>
              <a:gd name="connsiteY4" fmla="*/ 216202 h 216202"/>
              <a:gd name="connsiteX5" fmla="*/ 0 w 1126330"/>
              <a:gd name="connsiteY5" fmla="*/ 72228 h 216202"/>
              <a:gd name="connsiteX6" fmla="*/ 516142 w 1126330"/>
              <a:gd name="connsiteY6" fmla="*/ 72228 h 216202"/>
              <a:gd name="connsiteX0" fmla="*/ 1126330 w 1217770"/>
              <a:gd name="connsiteY0" fmla="*/ 216202 h 307642"/>
              <a:gd name="connsiteX1" fmla="*/ 0 w 1217770"/>
              <a:gd name="connsiteY1" fmla="*/ 216202 h 307642"/>
              <a:gd name="connsiteX2" fmla="*/ 0 w 1217770"/>
              <a:gd name="connsiteY2" fmla="*/ 72228 h 307642"/>
              <a:gd name="connsiteX3" fmla="*/ 516142 w 1217770"/>
              <a:gd name="connsiteY3" fmla="*/ 72228 h 307642"/>
              <a:gd name="connsiteX4" fmla="*/ 563166 w 1217770"/>
              <a:gd name="connsiteY4" fmla="*/ 0 h 307642"/>
              <a:gd name="connsiteX5" fmla="*/ 610189 w 1217770"/>
              <a:gd name="connsiteY5" fmla="*/ 72228 h 307642"/>
              <a:gd name="connsiteX6" fmla="*/ 1126330 w 1217770"/>
              <a:gd name="connsiteY6" fmla="*/ 72228 h 307642"/>
              <a:gd name="connsiteX7" fmla="*/ 1217770 w 1217770"/>
              <a:gd name="connsiteY7" fmla="*/ 307642 h 307642"/>
              <a:gd name="connsiteX0" fmla="*/ 1126330 w 1126330"/>
              <a:gd name="connsiteY0" fmla="*/ 216202 h 216202"/>
              <a:gd name="connsiteX1" fmla="*/ 0 w 1126330"/>
              <a:gd name="connsiteY1" fmla="*/ 216202 h 216202"/>
              <a:gd name="connsiteX2" fmla="*/ 0 w 1126330"/>
              <a:gd name="connsiteY2" fmla="*/ 72228 h 216202"/>
              <a:gd name="connsiteX3" fmla="*/ 516142 w 1126330"/>
              <a:gd name="connsiteY3" fmla="*/ 72228 h 216202"/>
              <a:gd name="connsiteX4" fmla="*/ 563166 w 1126330"/>
              <a:gd name="connsiteY4" fmla="*/ 0 h 216202"/>
              <a:gd name="connsiteX5" fmla="*/ 610189 w 1126330"/>
              <a:gd name="connsiteY5" fmla="*/ 72228 h 216202"/>
              <a:gd name="connsiteX6" fmla="*/ 1126330 w 1126330"/>
              <a:gd name="connsiteY6" fmla="*/ 72228 h 216202"/>
              <a:gd name="connsiteX0" fmla="*/ 0 w 1126330"/>
              <a:gd name="connsiteY0" fmla="*/ 216202 h 216202"/>
              <a:gd name="connsiteX1" fmla="*/ 0 w 1126330"/>
              <a:gd name="connsiteY1" fmla="*/ 72228 h 216202"/>
              <a:gd name="connsiteX2" fmla="*/ 516142 w 1126330"/>
              <a:gd name="connsiteY2" fmla="*/ 72228 h 216202"/>
              <a:gd name="connsiteX3" fmla="*/ 563166 w 1126330"/>
              <a:gd name="connsiteY3" fmla="*/ 0 h 216202"/>
              <a:gd name="connsiteX4" fmla="*/ 610189 w 1126330"/>
              <a:gd name="connsiteY4" fmla="*/ 72228 h 216202"/>
              <a:gd name="connsiteX5" fmla="*/ 1126330 w 1126330"/>
              <a:gd name="connsiteY5" fmla="*/ 72228 h 216202"/>
              <a:gd name="connsiteX0" fmla="*/ 0 w 1126330"/>
              <a:gd name="connsiteY0" fmla="*/ 72228 h 72228"/>
              <a:gd name="connsiteX1" fmla="*/ 516142 w 1126330"/>
              <a:gd name="connsiteY1" fmla="*/ 72228 h 72228"/>
              <a:gd name="connsiteX2" fmla="*/ 563166 w 1126330"/>
              <a:gd name="connsiteY2" fmla="*/ 0 h 72228"/>
              <a:gd name="connsiteX3" fmla="*/ 610189 w 1126330"/>
              <a:gd name="connsiteY3" fmla="*/ 72228 h 72228"/>
              <a:gd name="connsiteX4" fmla="*/ 1126330 w 1126330"/>
              <a:gd name="connsiteY4" fmla="*/ 72228 h 7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330" h="72228">
                <a:moveTo>
                  <a:pt x="0" y="72228"/>
                </a:moveTo>
                <a:lnTo>
                  <a:pt x="516142" y="72228"/>
                </a:lnTo>
                <a:lnTo>
                  <a:pt x="563166" y="0"/>
                </a:lnTo>
                <a:lnTo>
                  <a:pt x="610189" y="72228"/>
                </a:lnTo>
                <a:lnTo>
                  <a:pt x="1126330" y="72228"/>
                </a:lnTo>
              </a:path>
            </a:pathLst>
          </a:custGeom>
          <a:noFill/>
          <a:ln w="889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xmlns="" id="{EDFCDA86-E2B8-454F-A8F1-0C843A57D813}"/>
              </a:ext>
            </a:extLst>
          </p:cNvPr>
          <p:cNvSpPr/>
          <p:nvPr/>
        </p:nvSpPr>
        <p:spPr>
          <a:xfrm>
            <a:off x="7507230" y="3751366"/>
            <a:ext cx="1126330" cy="72228"/>
          </a:xfrm>
          <a:custGeom>
            <a:avLst/>
            <a:gdLst>
              <a:gd name="connsiteX0" fmla="*/ 563166 w 1126330"/>
              <a:gd name="connsiteY0" fmla="*/ 0 h 216202"/>
              <a:gd name="connsiteX1" fmla="*/ 610189 w 1126330"/>
              <a:gd name="connsiteY1" fmla="*/ 72228 h 216202"/>
              <a:gd name="connsiteX2" fmla="*/ 1126330 w 1126330"/>
              <a:gd name="connsiteY2" fmla="*/ 72228 h 216202"/>
              <a:gd name="connsiteX3" fmla="*/ 1126330 w 1126330"/>
              <a:gd name="connsiteY3" fmla="*/ 216202 h 216202"/>
              <a:gd name="connsiteX4" fmla="*/ 0 w 1126330"/>
              <a:gd name="connsiteY4" fmla="*/ 216202 h 216202"/>
              <a:gd name="connsiteX5" fmla="*/ 0 w 1126330"/>
              <a:gd name="connsiteY5" fmla="*/ 72228 h 216202"/>
              <a:gd name="connsiteX6" fmla="*/ 516142 w 1126330"/>
              <a:gd name="connsiteY6" fmla="*/ 72228 h 216202"/>
              <a:gd name="connsiteX0" fmla="*/ 1126330 w 1217770"/>
              <a:gd name="connsiteY0" fmla="*/ 216202 h 307642"/>
              <a:gd name="connsiteX1" fmla="*/ 0 w 1217770"/>
              <a:gd name="connsiteY1" fmla="*/ 216202 h 307642"/>
              <a:gd name="connsiteX2" fmla="*/ 0 w 1217770"/>
              <a:gd name="connsiteY2" fmla="*/ 72228 h 307642"/>
              <a:gd name="connsiteX3" fmla="*/ 516142 w 1217770"/>
              <a:gd name="connsiteY3" fmla="*/ 72228 h 307642"/>
              <a:gd name="connsiteX4" fmla="*/ 563166 w 1217770"/>
              <a:gd name="connsiteY4" fmla="*/ 0 h 307642"/>
              <a:gd name="connsiteX5" fmla="*/ 610189 w 1217770"/>
              <a:gd name="connsiteY5" fmla="*/ 72228 h 307642"/>
              <a:gd name="connsiteX6" fmla="*/ 1126330 w 1217770"/>
              <a:gd name="connsiteY6" fmla="*/ 72228 h 307642"/>
              <a:gd name="connsiteX7" fmla="*/ 1217770 w 1217770"/>
              <a:gd name="connsiteY7" fmla="*/ 307642 h 307642"/>
              <a:gd name="connsiteX0" fmla="*/ 1126330 w 1126330"/>
              <a:gd name="connsiteY0" fmla="*/ 216202 h 216202"/>
              <a:gd name="connsiteX1" fmla="*/ 0 w 1126330"/>
              <a:gd name="connsiteY1" fmla="*/ 216202 h 216202"/>
              <a:gd name="connsiteX2" fmla="*/ 0 w 1126330"/>
              <a:gd name="connsiteY2" fmla="*/ 72228 h 216202"/>
              <a:gd name="connsiteX3" fmla="*/ 516142 w 1126330"/>
              <a:gd name="connsiteY3" fmla="*/ 72228 h 216202"/>
              <a:gd name="connsiteX4" fmla="*/ 563166 w 1126330"/>
              <a:gd name="connsiteY4" fmla="*/ 0 h 216202"/>
              <a:gd name="connsiteX5" fmla="*/ 610189 w 1126330"/>
              <a:gd name="connsiteY5" fmla="*/ 72228 h 216202"/>
              <a:gd name="connsiteX6" fmla="*/ 1126330 w 1126330"/>
              <a:gd name="connsiteY6" fmla="*/ 72228 h 216202"/>
              <a:gd name="connsiteX0" fmla="*/ 0 w 1126330"/>
              <a:gd name="connsiteY0" fmla="*/ 216202 h 216202"/>
              <a:gd name="connsiteX1" fmla="*/ 0 w 1126330"/>
              <a:gd name="connsiteY1" fmla="*/ 72228 h 216202"/>
              <a:gd name="connsiteX2" fmla="*/ 516142 w 1126330"/>
              <a:gd name="connsiteY2" fmla="*/ 72228 h 216202"/>
              <a:gd name="connsiteX3" fmla="*/ 563166 w 1126330"/>
              <a:gd name="connsiteY3" fmla="*/ 0 h 216202"/>
              <a:gd name="connsiteX4" fmla="*/ 610189 w 1126330"/>
              <a:gd name="connsiteY4" fmla="*/ 72228 h 216202"/>
              <a:gd name="connsiteX5" fmla="*/ 1126330 w 1126330"/>
              <a:gd name="connsiteY5" fmla="*/ 72228 h 216202"/>
              <a:gd name="connsiteX0" fmla="*/ 0 w 1126330"/>
              <a:gd name="connsiteY0" fmla="*/ 72228 h 72228"/>
              <a:gd name="connsiteX1" fmla="*/ 516142 w 1126330"/>
              <a:gd name="connsiteY1" fmla="*/ 72228 h 72228"/>
              <a:gd name="connsiteX2" fmla="*/ 563166 w 1126330"/>
              <a:gd name="connsiteY2" fmla="*/ 0 h 72228"/>
              <a:gd name="connsiteX3" fmla="*/ 610189 w 1126330"/>
              <a:gd name="connsiteY3" fmla="*/ 72228 h 72228"/>
              <a:gd name="connsiteX4" fmla="*/ 1126330 w 1126330"/>
              <a:gd name="connsiteY4" fmla="*/ 72228 h 7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330" h="72228">
                <a:moveTo>
                  <a:pt x="0" y="72228"/>
                </a:moveTo>
                <a:lnTo>
                  <a:pt x="516142" y="72228"/>
                </a:lnTo>
                <a:lnTo>
                  <a:pt x="563166" y="0"/>
                </a:lnTo>
                <a:lnTo>
                  <a:pt x="610189" y="72228"/>
                </a:lnTo>
                <a:lnTo>
                  <a:pt x="1126330" y="72228"/>
                </a:lnTo>
              </a:path>
            </a:pathLst>
          </a:custGeom>
          <a:noFill/>
          <a:ln w="889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9A5ECFD0-AD1F-4311-BABB-CC35578D91C9}"/>
              </a:ext>
            </a:extLst>
          </p:cNvPr>
          <p:cNvSpPr/>
          <p:nvPr/>
        </p:nvSpPr>
        <p:spPr>
          <a:xfrm>
            <a:off x="9494725" y="4522241"/>
            <a:ext cx="1126330" cy="72228"/>
          </a:xfrm>
          <a:custGeom>
            <a:avLst/>
            <a:gdLst>
              <a:gd name="connsiteX0" fmla="*/ 563166 w 1126330"/>
              <a:gd name="connsiteY0" fmla="*/ 0 h 216202"/>
              <a:gd name="connsiteX1" fmla="*/ 610189 w 1126330"/>
              <a:gd name="connsiteY1" fmla="*/ 72228 h 216202"/>
              <a:gd name="connsiteX2" fmla="*/ 1126330 w 1126330"/>
              <a:gd name="connsiteY2" fmla="*/ 72228 h 216202"/>
              <a:gd name="connsiteX3" fmla="*/ 1126330 w 1126330"/>
              <a:gd name="connsiteY3" fmla="*/ 216202 h 216202"/>
              <a:gd name="connsiteX4" fmla="*/ 0 w 1126330"/>
              <a:gd name="connsiteY4" fmla="*/ 216202 h 216202"/>
              <a:gd name="connsiteX5" fmla="*/ 0 w 1126330"/>
              <a:gd name="connsiteY5" fmla="*/ 72228 h 216202"/>
              <a:gd name="connsiteX6" fmla="*/ 516142 w 1126330"/>
              <a:gd name="connsiteY6" fmla="*/ 72228 h 216202"/>
              <a:gd name="connsiteX0" fmla="*/ 1126330 w 1217770"/>
              <a:gd name="connsiteY0" fmla="*/ 216202 h 307642"/>
              <a:gd name="connsiteX1" fmla="*/ 0 w 1217770"/>
              <a:gd name="connsiteY1" fmla="*/ 216202 h 307642"/>
              <a:gd name="connsiteX2" fmla="*/ 0 w 1217770"/>
              <a:gd name="connsiteY2" fmla="*/ 72228 h 307642"/>
              <a:gd name="connsiteX3" fmla="*/ 516142 w 1217770"/>
              <a:gd name="connsiteY3" fmla="*/ 72228 h 307642"/>
              <a:gd name="connsiteX4" fmla="*/ 563166 w 1217770"/>
              <a:gd name="connsiteY4" fmla="*/ 0 h 307642"/>
              <a:gd name="connsiteX5" fmla="*/ 610189 w 1217770"/>
              <a:gd name="connsiteY5" fmla="*/ 72228 h 307642"/>
              <a:gd name="connsiteX6" fmla="*/ 1126330 w 1217770"/>
              <a:gd name="connsiteY6" fmla="*/ 72228 h 307642"/>
              <a:gd name="connsiteX7" fmla="*/ 1217770 w 1217770"/>
              <a:gd name="connsiteY7" fmla="*/ 307642 h 307642"/>
              <a:gd name="connsiteX0" fmla="*/ 1126330 w 1126330"/>
              <a:gd name="connsiteY0" fmla="*/ 216202 h 216202"/>
              <a:gd name="connsiteX1" fmla="*/ 0 w 1126330"/>
              <a:gd name="connsiteY1" fmla="*/ 216202 h 216202"/>
              <a:gd name="connsiteX2" fmla="*/ 0 w 1126330"/>
              <a:gd name="connsiteY2" fmla="*/ 72228 h 216202"/>
              <a:gd name="connsiteX3" fmla="*/ 516142 w 1126330"/>
              <a:gd name="connsiteY3" fmla="*/ 72228 h 216202"/>
              <a:gd name="connsiteX4" fmla="*/ 563166 w 1126330"/>
              <a:gd name="connsiteY4" fmla="*/ 0 h 216202"/>
              <a:gd name="connsiteX5" fmla="*/ 610189 w 1126330"/>
              <a:gd name="connsiteY5" fmla="*/ 72228 h 216202"/>
              <a:gd name="connsiteX6" fmla="*/ 1126330 w 1126330"/>
              <a:gd name="connsiteY6" fmla="*/ 72228 h 216202"/>
              <a:gd name="connsiteX0" fmla="*/ 0 w 1126330"/>
              <a:gd name="connsiteY0" fmla="*/ 216202 h 216202"/>
              <a:gd name="connsiteX1" fmla="*/ 0 w 1126330"/>
              <a:gd name="connsiteY1" fmla="*/ 72228 h 216202"/>
              <a:gd name="connsiteX2" fmla="*/ 516142 w 1126330"/>
              <a:gd name="connsiteY2" fmla="*/ 72228 h 216202"/>
              <a:gd name="connsiteX3" fmla="*/ 563166 w 1126330"/>
              <a:gd name="connsiteY3" fmla="*/ 0 h 216202"/>
              <a:gd name="connsiteX4" fmla="*/ 610189 w 1126330"/>
              <a:gd name="connsiteY4" fmla="*/ 72228 h 216202"/>
              <a:gd name="connsiteX5" fmla="*/ 1126330 w 1126330"/>
              <a:gd name="connsiteY5" fmla="*/ 72228 h 216202"/>
              <a:gd name="connsiteX0" fmla="*/ 0 w 1126330"/>
              <a:gd name="connsiteY0" fmla="*/ 72228 h 72228"/>
              <a:gd name="connsiteX1" fmla="*/ 516142 w 1126330"/>
              <a:gd name="connsiteY1" fmla="*/ 72228 h 72228"/>
              <a:gd name="connsiteX2" fmla="*/ 563166 w 1126330"/>
              <a:gd name="connsiteY2" fmla="*/ 0 h 72228"/>
              <a:gd name="connsiteX3" fmla="*/ 610189 w 1126330"/>
              <a:gd name="connsiteY3" fmla="*/ 72228 h 72228"/>
              <a:gd name="connsiteX4" fmla="*/ 1126330 w 1126330"/>
              <a:gd name="connsiteY4" fmla="*/ 72228 h 7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330" h="72228">
                <a:moveTo>
                  <a:pt x="0" y="72228"/>
                </a:moveTo>
                <a:lnTo>
                  <a:pt x="516142" y="72228"/>
                </a:lnTo>
                <a:lnTo>
                  <a:pt x="563166" y="0"/>
                </a:lnTo>
                <a:lnTo>
                  <a:pt x="610189" y="72228"/>
                </a:lnTo>
                <a:lnTo>
                  <a:pt x="1126330" y="72228"/>
                </a:lnTo>
              </a:path>
            </a:pathLst>
          </a:custGeom>
          <a:noFill/>
          <a:ln w="889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xmlns="" id="{8F3A8EF4-4CF2-45AA-916C-51A8C38727AB}"/>
              </a:ext>
            </a:extLst>
          </p:cNvPr>
          <p:cNvSpPr txBox="1"/>
          <p:nvPr/>
        </p:nvSpPr>
        <p:spPr>
          <a:xfrm>
            <a:off x="3475799" y="1030973"/>
            <a:ext cx="37093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AD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AD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AD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EEAD2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xmlns="" id="{F46A239C-FC39-4D72-854F-11ADAA28C7B7}"/>
              </a:ext>
            </a:extLst>
          </p:cNvPr>
          <p:cNvSpPr/>
          <p:nvPr/>
        </p:nvSpPr>
        <p:spPr>
          <a:xfrm>
            <a:off x="6529613" y="1030973"/>
            <a:ext cx="145424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EAD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</a:p>
        </p:txBody>
      </p:sp>
      <p:sp>
        <p:nvSpPr>
          <p:cNvPr id="135" name="矩形: 圆角 134">
            <a:extLst>
              <a:ext uri="{FF2B5EF4-FFF2-40B4-BE49-F238E27FC236}">
                <a16:creationId xmlns:a16="http://schemas.microsoft.com/office/drawing/2014/main" xmlns="" id="{3BED9272-CB4F-4C20-B738-A6C026B9708D}"/>
              </a:ext>
            </a:extLst>
          </p:cNvPr>
          <p:cNvSpPr/>
          <p:nvPr/>
        </p:nvSpPr>
        <p:spPr>
          <a:xfrm>
            <a:off x="5036018" y="517642"/>
            <a:ext cx="2139466" cy="40886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BD6F"/>
              </a:gs>
              <a:gs pos="100000">
                <a:srgbClr val="E96880"/>
              </a:gs>
            </a:gsLst>
            <a:lin ang="5400000" scaled="1"/>
            <a:tileRect/>
          </a:gradFill>
          <a:ln>
            <a:noFill/>
          </a:ln>
          <a:effectLst>
            <a:outerShdw blurRad="317500" algn="ctr" rotWithShape="0">
              <a:srgbClr val="FDBD6F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6" name="文本框 4">
            <a:extLst>
              <a:ext uri="{FF2B5EF4-FFF2-40B4-BE49-F238E27FC236}">
                <a16:creationId xmlns:a16="http://schemas.microsoft.com/office/drawing/2014/main" xmlns="" id="{E71E41B3-9770-453C-AE52-C5EBD2EBD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183" y="552796"/>
            <a:ext cx="176713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服务优势</a:t>
            </a:r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xmlns="" id="{1C382E1C-EC1B-47B0-A822-219CBB3B11C9}"/>
              </a:ext>
            </a:extLst>
          </p:cNvPr>
          <p:cNvSpPr/>
          <p:nvPr/>
        </p:nvSpPr>
        <p:spPr>
          <a:xfrm>
            <a:off x="-966712" y="6059438"/>
            <a:ext cx="15494196" cy="1020383"/>
          </a:xfrm>
          <a:custGeom>
            <a:avLst/>
            <a:gdLst>
              <a:gd name="connsiteX0" fmla="*/ 618819 w 15494196"/>
              <a:gd name="connsiteY0" fmla="*/ 1314463 h 1688651"/>
              <a:gd name="connsiteX1" fmla="*/ 1590369 w 15494196"/>
              <a:gd name="connsiteY1" fmla="*/ 114313 h 1688651"/>
              <a:gd name="connsiteX2" fmla="*/ 4905069 w 15494196"/>
              <a:gd name="connsiteY2" fmla="*/ 609613 h 1688651"/>
              <a:gd name="connsiteX3" fmla="*/ 8276919 w 15494196"/>
              <a:gd name="connsiteY3" fmla="*/ 13 h 1688651"/>
              <a:gd name="connsiteX4" fmla="*/ 11610669 w 15494196"/>
              <a:gd name="connsiteY4" fmla="*/ 590563 h 1688651"/>
              <a:gd name="connsiteX5" fmla="*/ 14906319 w 15494196"/>
              <a:gd name="connsiteY5" fmla="*/ 323863 h 1688651"/>
              <a:gd name="connsiteX6" fmla="*/ 14868219 w 15494196"/>
              <a:gd name="connsiteY6" fmla="*/ 1600213 h 1688651"/>
              <a:gd name="connsiteX7" fmla="*/ 8619819 w 15494196"/>
              <a:gd name="connsiteY7" fmla="*/ 1581163 h 1688651"/>
              <a:gd name="connsiteX8" fmla="*/ 637869 w 15494196"/>
              <a:gd name="connsiteY8" fmla="*/ 1447813 h 1688651"/>
              <a:gd name="connsiteX9" fmla="*/ 618819 w 15494196"/>
              <a:gd name="connsiteY9" fmla="*/ 1314463 h 168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94196" h="1688651">
                <a:moveTo>
                  <a:pt x="618819" y="1314463"/>
                </a:moveTo>
                <a:cubicBezTo>
                  <a:pt x="777569" y="1092213"/>
                  <a:pt x="875994" y="231788"/>
                  <a:pt x="1590369" y="114313"/>
                </a:cubicBezTo>
                <a:cubicBezTo>
                  <a:pt x="2304744" y="-3162"/>
                  <a:pt x="3790644" y="628663"/>
                  <a:pt x="4905069" y="609613"/>
                </a:cubicBezTo>
                <a:cubicBezTo>
                  <a:pt x="6019494" y="590563"/>
                  <a:pt x="7159319" y="3188"/>
                  <a:pt x="8276919" y="13"/>
                </a:cubicBezTo>
                <a:cubicBezTo>
                  <a:pt x="9394519" y="-3162"/>
                  <a:pt x="10505769" y="536588"/>
                  <a:pt x="11610669" y="590563"/>
                </a:cubicBezTo>
                <a:cubicBezTo>
                  <a:pt x="12715569" y="644538"/>
                  <a:pt x="14363394" y="155588"/>
                  <a:pt x="14906319" y="323863"/>
                </a:cubicBezTo>
                <a:cubicBezTo>
                  <a:pt x="15449244" y="492138"/>
                  <a:pt x="15915969" y="1390663"/>
                  <a:pt x="14868219" y="1600213"/>
                </a:cubicBezTo>
                <a:cubicBezTo>
                  <a:pt x="13820469" y="1809763"/>
                  <a:pt x="8619819" y="1581163"/>
                  <a:pt x="8619819" y="1581163"/>
                </a:cubicBezTo>
                <a:lnTo>
                  <a:pt x="637869" y="1447813"/>
                </a:lnTo>
                <a:cubicBezTo>
                  <a:pt x="-701981" y="1406538"/>
                  <a:pt x="460069" y="1536713"/>
                  <a:pt x="618819" y="131446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20000"/>
                  <a:lumOff val="80000"/>
                  <a:alpha val="20000"/>
                </a:schemeClr>
              </a:gs>
              <a:gs pos="100000">
                <a:schemeClr val="accent5">
                  <a:lumMod val="20000"/>
                  <a:lumOff val="8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215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E736C44E-B52A-4C1C-904A-01EF6F6998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0"/>
            <a:ext cx="12169776" cy="5715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1486701-78E4-4ECB-8124-50CE221A53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5" t="2150" r="2543" b="1959"/>
          <a:stretch/>
        </p:blipFill>
        <p:spPr>
          <a:xfrm>
            <a:off x="-1" y="1752600"/>
            <a:ext cx="12192001" cy="5097463"/>
          </a:xfrm>
          <a:custGeom>
            <a:avLst/>
            <a:gdLst>
              <a:gd name="connsiteX0" fmla="*/ 0 w 12424228"/>
              <a:gd name="connsiteY0" fmla="*/ 0 h 5201619"/>
              <a:gd name="connsiteX1" fmla="*/ 12424228 w 12424228"/>
              <a:gd name="connsiteY1" fmla="*/ 0 h 5201619"/>
              <a:gd name="connsiteX2" fmla="*/ 12424228 w 12424228"/>
              <a:gd name="connsiteY2" fmla="*/ 5201619 h 5201619"/>
              <a:gd name="connsiteX3" fmla="*/ 0 w 12424228"/>
              <a:gd name="connsiteY3" fmla="*/ 5201619 h 5201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24228" h="5201619">
                <a:moveTo>
                  <a:pt x="0" y="0"/>
                </a:moveTo>
                <a:lnTo>
                  <a:pt x="12424228" y="0"/>
                </a:lnTo>
                <a:lnTo>
                  <a:pt x="12424228" y="5201619"/>
                </a:lnTo>
                <a:lnTo>
                  <a:pt x="0" y="5201619"/>
                </a:lnTo>
                <a:close/>
              </a:path>
            </a:pathLst>
          </a:custGeom>
          <a:effectLst>
            <a:outerShdw blurRad="317500" dist="38100" dir="16200000" sx="101000" sy="101000" rotWithShape="0">
              <a:srgbClr val="146CD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>
            <a:bevelB w="444500"/>
          </a:sp3d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xmlns="" id="{48DC07D7-61D3-4E1A-995D-9838391256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768" y="1745183"/>
            <a:ext cx="4180287" cy="3164478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02620A84-A123-469D-B1D7-DD04808BB1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454" y="1745183"/>
            <a:ext cx="4180287" cy="3164478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892CB43B-464D-49CD-B4EB-2654B81BD3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157" y="1745183"/>
            <a:ext cx="4180287" cy="3164478"/>
          </a:xfrm>
          <a:prstGeom prst="rect">
            <a:avLst/>
          </a:prstGeom>
        </p:spPr>
      </p:pic>
      <p:grpSp>
        <p:nvGrpSpPr>
          <p:cNvPr id="16" name="图形 11">
            <a:extLst>
              <a:ext uri="{FF2B5EF4-FFF2-40B4-BE49-F238E27FC236}">
                <a16:creationId xmlns:a16="http://schemas.microsoft.com/office/drawing/2014/main" xmlns="" id="{7674BF62-3AC6-4F65-864A-CDACE14BB133}"/>
              </a:ext>
            </a:extLst>
          </p:cNvPr>
          <p:cNvGrpSpPr/>
          <p:nvPr/>
        </p:nvGrpSpPr>
        <p:grpSpPr>
          <a:xfrm>
            <a:off x="155528" y="4860659"/>
            <a:ext cx="2046998" cy="2067468"/>
            <a:chOff x="-1124220" y="1791127"/>
            <a:chExt cx="2676578" cy="2703343"/>
          </a:xfrm>
          <a:gradFill flip="none" rotWithShape="1">
            <a:gsLst>
              <a:gs pos="0">
                <a:srgbClr val="2771F5">
                  <a:alpha val="50000"/>
                </a:srgbClr>
              </a:gs>
              <a:gs pos="100000">
                <a:srgbClr val="4B9EF6">
                  <a:alpha val="0"/>
                </a:srgbClr>
              </a:gs>
            </a:gsLst>
            <a:lin ang="5400000" scaled="1"/>
            <a:tileRect/>
          </a:gradFill>
          <a:effectLst>
            <a:outerShdw blurRad="63500" dist="38100" dir="162000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F3192DBF-4977-43FF-948B-5E52A39A7BE3}"/>
                </a:ext>
              </a:extLst>
            </p:cNvPr>
            <p:cNvSpPr/>
            <p:nvPr/>
          </p:nvSpPr>
          <p:spPr>
            <a:xfrm>
              <a:off x="118549" y="3315052"/>
              <a:ext cx="177742" cy="414477"/>
            </a:xfrm>
            <a:custGeom>
              <a:avLst/>
              <a:gdLst>
                <a:gd name="connsiteX0" fmla="*/ 0 w 177741"/>
                <a:gd name="connsiteY0" fmla="*/ 0 h 414477"/>
                <a:gd name="connsiteX1" fmla="*/ 180334 w 177741"/>
                <a:gd name="connsiteY1" fmla="*/ 0 h 414477"/>
                <a:gd name="connsiteX2" fmla="*/ 180334 w 177741"/>
                <a:gd name="connsiteY2" fmla="*/ 415977 h 414477"/>
                <a:gd name="connsiteX3" fmla="*/ 0 w 177741"/>
                <a:gd name="connsiteY3" fmla="*/ 415977 h 414477"/>
                <a:gd name="connsiteX4" fmla="*/ 0 w 177741"/>
                <a:gd name="connsiteY4" fmla="*/ 0 h 41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741" h="414477">
                  <a:moveTo>
                    <a:pt x="0" y="0"/>
                  </a:moveTo>
                  <a:lnTo>
                    <a:pt x="180334" y="0"/>
                  </a:lnTo>
                  <a:lnTo>
                    <a:pt x="180334" y="415977"/>
                  </a:lnTo>
                  <a:lnTo>
                    <a:pt x="0" y="41597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C10E79FE-E607-430B-864C-DAEA00FE0FDC}"/>
                </a:ext>
              </a:extLst>
            </p:cNvPr>
            <p:cNvSpPr/>
            <p:nvPr/>
          </p:nvSpPr>
          <p:spPr>
            <a:xfrm>
              <a:off x="793548" y="2251202"/>
              <a:ext cx="431285" cy="667916"/>
            </a:xfrm>
            <a:custGeom>
              <a:avLst/>
              <a:gdLst>
                <a:gd name="connsiteX0" fmla="*/ 66413 w 431284"/>
                <a:gd name="connsiteY0" fmla="*/ 0 h 667915"/>
                <a:gd name="connsiteX1" fmla="*/ 319015 w 431284"/>
                <a:gd name="connsiteY1" fmla="*/ 0 h 667915"/>
                <a:gd name="connsiteX2" fmla="*/ 432602 w 431284"/>
                <a:gd name="connsiteY2" fmla="*/ 0 h 667915"/>
                <a:gd name="connsiteX3" fmla="*/ 432602 w 431284"/>
                <a:gd name="connsiteY3" fmla="*/ 106867 h 667915"/>
                <a:gd name="connsiteX4" fmla="*/ 0 w 431284"/>
                <a:gd name="connsiteY4" fmla="*/ 669838 h 667915"/>
                <a:gd name="connsiteX5" fmla="*/ 32788 w 431284"/>
                <a:gd name="connsiteY5" fmla="*/ 560859 h 667915"/>
                <a:gd name="connsiteX6" fmla="*/ 330725 w 431284"/>
                <a:gd name="connsiteY6" fmla="*/ 112189 h 667915"/>
                <a:gd name="connsiteX7" fmla="*/ 62900 w 431284"/>
                <a:gd name="connsiteY7" fmla="*/ 112189 h 667915"/>
                <a:gd name="connsiteX8" fmla="*/ 66413 w 431284"/>
                <a:gd name="connsiteY8" fmla="*/ 0 h 66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284" h="667915">
                  <a:moveTo>
                    <a:pt x="66413" y="0"/>
                  </a:moveTo>
                  <a:lnTo>
                    <a:pt x="319015" y="0"/>
                  </a:lnTo>
                  <a:lnTo>
                    <a:pt x="432602" y="0"/>
                  </a:lnTo>
                  <a:cubicBezTo>
                    <a:pt x="432602" y="0"/>
                    <a:pt x="432602" y="94195"/>
                    <a:pt x="432602" y="106867"/>
                  </a:cubicBezTo>
                  <a:cubicBezTo>
                    <a:pt x="434609" y="187122"/>
                    <a:pt x="371626" y="623796"/>
                    <a:pt x="0" y="669838"/>
                  </a:cubicBezTo>
                  <a:cubicBezTo>
                    <a:pt x="0" y="669838"/>
                    <a:pt x="25260" y="620586"/>
                    <a:pt x="32788" y="560859"/>
                  </a:cubicBezTo>
                  <a:cubicBezTo>
                    <a:pt x="32788" y="560859"/>
                    <a:pt x="299526" y="478323"/>
                    <a:pt x="330725" y="112189"/>
                  </a:cubicBezTo>
                  <a:lnTo>
                    <a:pt x="62900" y="112189"/>
                  </a:lnTo>
                  <a:lnTo>
                    <a:pt x="66413" y="0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B2882A7F-F259-456E-BD2B-A1EA79F0205F}"/>
                </a:ext>
              </a:extLst>
            </p:cNvPr>
            <p:cNvSpPr/>
            <p:nvPr/>
          </p:nvSpPr>
          <p:spPr>
            <a:xfrm>
              <a:off x="-807843" y="2247401"/>
              <a:ext cx="441740" cy="667916"/>
            </a:xfrm>
            <a:custGeom>
              <a:avLst/>
              <a:gdLst>
                <a:gd name="connsiteX0" fmla="*/ 374933 w 441739"/>
                <a:gd name="connsiteY0" fmla="*/ 0 h 667915"/>
                <a:gd name="connsiteX1" fmla="*/ 116308 w 441739"/>
                <a:gd name="connsiteY1" fmla="*/ 0 h 667915"/>
                <a:gd name="connsiteX2" fmla="*/ 45 w 441739"/>
                <a:gd name="connsiteY2" fmla="*/ 0 h 667915"/>
                <a:gd name="connsiteX3" fmla="*/ 45 w 441739"/>
                <a:gd name="connsiteY3" fmla="*/ 106867 h 667915"/>
                <a:gd name="connsiteX4" fmla="*/ 442935 w 441739"/>
                <a:gd name="connsiteY4" fmla="*/ 669838 h 667915"/>
                <a:gd name="connsiteX5" fmla="*/ 409394 w 441739"/>
                <a:gd name="connsiteY5" fmla="*/ 560859 h 667915"/>
                <a:gd name="connsiteX6" fmla="*/ 104348 w 441739"/>
                <a:gd name="connsiteY6" fmla="*/ 112189 h 667915"/>
                <a:gd name="connsiteX7" fmla="*/ 378529 w 441739"/>
                <a:gd name="connsiteY7" fmla="*/ 112189 h 667915"/>
                <a:gd name="connsiteX8" fmla="*/ 374933 w 441739"/>
                <a:gd name="connsiteY8" fmla="*/ 0 h 66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1739" h="667915">
                  <a:moveTo>
                    <a:pt x="374933" y="0"/>
                  </a:moveTo>
                  <a:lnTo>
                    <a:pt x="116308" y="0"/>
                  </a:lnTo>
                  <a:lnTo>
                    <a:pt x="45" y="0"/>
                  </a:lnTo>
                  <a:cubicBezTo>
                    <a:pt x="45" y="0"/>
                    <a:pt x="45" y="94195"/>
                    <a:pt x="45" y="106867"/>
                  </a:cubicBezTo>
                  <a:cubicBezTo>
                    <a:pt x="-1963" y="187122"/>
                    <a:pt x="62526" y="623796"/>
                    <a:pt x="442935" y="669838"/>
                  </a:cubicBezTo>
                  <a:cubicBezTo>
                    <a:pt x="442935" y="669838"/>
                    <a:pt x="417089" y="620586"/>
                    <a:pt x="409394" y="560859"/>
                  </a:cubicBezTo>
                  <a:cubicBezTo>
                    <a:pt x="409394" y="560859"/>
                    <a:pt x="136299" y="478323"/>
                    <a:pt x="104348" y="112189"/>
                  </a:cubicBezTo>
                  <a:lnTo>
                    <a:pt x="378529" y="112189"/>
                  </a:lnTo>
                  <a:lnTo>
                    <a:pt x="374933" y="0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681C88D6-309F-4CB6-BEDC-30D3911B764F}"/>
                </a:ext>
              </a:extLst>
            </p:cNvPr>
            <p:cNvSpPr/>
            <p:nvPr/>
          </p:nvSpPr>
          <p:spPr>
            <a:xfrm>
              <a:off x="7303" y="3207594"/>
              <a:ext cx="402532" cy="105599"/>
            </a:xfrm>
            <a:custGeom>
              <a:avLst/>
              <a:gdLst>
                <a:gd name="connsiteX0" fmla="*/ 0 w 402532"/>
                <a:gd name="connsiteY0" fmla="*/ 0 h 105599"/>
                <a:gd name="connsiteX1" fmla="*/ 403829 w 402532"/>
                <a:gd name="connsiteY1" fmla="*/ 0 h 105599"/>
                <a:gd name="connsiteX2" fmla="*/ 403829 w 402532"/>
                <a:gd name="connsiteY2" fmla="*/ 107373 h 105599"/>
                <a:gd name="connsiteX3" fmla="*/ 0 w 402532"/>
                <a:gd name="connsiteY3" fmla="*/ 107373 h 105599"/>
                <a:gd name="connsiteX4" fmla="*/ 0 w 402532"/>
                <a:gd name="connsiteY4" fmla="*/ 0 h 105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532" h="105599">
                  <a:moveTo>
                    <a:pt x="0" y="0"/>
                  </a:moveTo>
                  <a:lnTo>
                    <a:pt x="403829" y="0"/>
                  </a:lnTo>
                  <a:lnTo>
                    <a:pt x="403829" y="107373"/>
                  </a:lnTo>
                  <a:lnTo>
                    <a:pt x="0" y="10737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E4FF38C4-1EA8-4461-B762-C3325731DA12}"/>
                </a:ext>
              </a:extLst>
            </p:cNvPr>
            <p:cNvSpPr/>
            <p:nvPr/>
          </p:nvSpPr>
          <p:spPr>
            <a:xfrm>
              <a:off x="7303" y="3731029"/>
              <a:ext cx="402532" cy="124079"/>
            </a:xfrm>
            <a:custGeom>
              <a:avLst/>
              <a:gdLst>
                <a:gd name="connsiteX0" fmla="*/ 0 w 402532"/>
                <a:gd name="connsiteY0" fmla="*/ 0 h 124079"/>
                <a:gd name="connsiteX1" fmla="*/ 403829 w 402532"/>
                <a:gd name="connsiteY1" fmla="*/ 0 h 124079"/>
                <a:gd name="connsiteX2" fmla="*/ 403829 w 402532"/>
                <a:gd name="connsiteY2" fmla="*/ 124945 h 124079"/>
                <a:gd name="connsiteX3" fmla="*/ 0 w 402532"/>
                <a:gd name="connsiteY3" fmla="*/ 124945 h 124079"/>
                <a:gd name="connsiteX4" fmla="*/ 0 w 402532"/>
                <a:gd name="connsiteY4" fmla="*/ 0 h 12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532" h="124079">
                  <a:moveTo>
                    <a:pt x="0" y="0"/>
                  </a:moveTo>
                  <a:lnTo>
                    <a:pt x="403829" y="0"/>
                  </a:lnTo>
                  <a:lnTo>
                    <a:pt x="403829" y="124945"/>
                  </a:lnTo>
                  <a:lnTo>
                    <a:pt x="0" y="12494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CA75104F-2572-497E-881C-E216366A44BD}"/>
                </a:ext>
              </a:extLst>
            </p:cNvPr>
            <p:cNvSpPr/>
            <p:nvPr/>
          </p:nvSpPr>
          <p:spPr>
            <a:xfrm>
              <a:off x="-290801" y="3855974"/>
              <a:ext cx="1001103" cy="464637"/>
            </a:xfrm>
            <a:custGeom>
              <a:avLst/>
              <a:gdLst>
                <a:gd name="connsiteX0" fmla="*/ 0 w 1001102"/>
                <a:gd name="connsiteY0" fmla="*/ 465989 h 464637"/>
                <a:gd name="connsiteX1" fmla="*/ 118355 w 1001102"/>
                <a:gd name="connsiteY1" fmla="*/ 0 h 464637"/>
                <a:gd name="connsiteX2" fmla="*/ 885195 w 1001102"/>
                <a:gd name="connsiteY2" fmla="*/ 0 h 464637"/>
                <a:gd name="connsiteX3" fmla="*/ 1003550 w 1001102"/>
                <a:gd name="connsiteY3" fmla="*/ 465989 h 46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102" h="464637">
                  <a:moveTo>
                    <a:pt x="0" y="465989"/>
                  </a:moveTo>
                  <a:lnTo>
                    <a:pt x="118355" y="0"/>
                  </a:lnTo>
                  <a:lnTo>
                    <a:pt x="885195" y="0"/>
                  </a:lnTo>
                  <a:lnTo>
                    <a:pt x="1003550" y="465989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8ED74590-CFF8-4BC7-A32F-1668F389EA52}"/>
                </a:ext>
              </a:extLst>
            </p:cNvPr>
            <p:cNvSpPr/>
            <p:nvPr/>
          </p:nvSpPr>
          <p:spPr>
            <a:xfrm>
              <a:off x="-690614" y="1956876"/>
              <a:ext cx="1800940" cy="1248712"/>
            </a:xfrm>
            <a:custGeom>
              <a:avLst/>
              <a:gdLst>
                <a:gd name="connsiteX0" fmla="*/ 0 w 1800939"/>
                <a:gd name="connsiteY0" fmla="*/ 0 h 1248712"/>
                <a:gd name="connsiteX1" fmla="*/ 335 w 1800939"/>
                <a:gd name="connsiteY1" fmla="*/ 113625 h 1248712"/>
                <a:gd name="connsiteX2" fmla="*/ 157918 w 1800939"/>
                <a:gd name="connsiteY2" fmla="*/ 113625 h 1248712"/>
                <a:gd name="connsiteX3" fmla="*/ 249256 w 1800939"/>
                <a:gd name="connsiteY3" fmla="*/ 195485 h 1248712"/>
                <a:gd name="connsiteX4" fmla="*/ 253355 w 1800939"/>
                <a:gd name="connsiteY4" fmla="*/ 296185 h 1248712"/>
                <a:gd name="connsiteX5" fmla="*/ 254108 w 1800939"/>
                <a:gd name="connsiteY5" fmla="*/ 769861 h 1248712"/>
                <a:gd name="connsiteX6" fmla="*/ 329386 w 1800939"/>
                <a:gd name="connsiteY6" fmla="*/ 969064 h 1248712"/>
                <a:gd name="connsiteX7" fmla="*/ 697918 w 1800939"/>
                <a:gd name="connsiteY7" fmla="*/ 1250803 h 1248712"/>
                <a:gd name="connsiteX8" fmla="*/ 1104507 w 1800939"/>
                <a:gd name="connsiteY8" fmla="*/ 1250803 h 1248712"/>
                <a:gd name="connsiteX9" fmla="*/ 1478809 w 1800939"/>
                <a:gd name="connsiteY9" fmla="*/ 971260 h 1248712"/>
                <a:gd name="connsiteX10" fmla="*/ 1548902 w 1800939"/>
                <a:gd name="connsiteY10" fmla="*/ 743842 h 1248712"/>
                <a:gd name="connsiteX11" fmla="*/ 1550659 w 1800939"/>
                <a:gd name="connsiteY11" fmla="*/ 302774 h 1248712"/>
                <a:gd name="connsiteX12" fmla="*/ 1550659 w 1800939"/>
                <a:gd name="connsiteY12" fmla="*/ 212804 h 1248712"/>
                <a:gd name="connsiteX13" fmla="*/ 1651616 w 1800939"/>
                <a:gd name="connsiteY13" fmla="*/ 110837 h 1248712"/>
                <a:gd name="connsiteX14" fmla="*/ 1803261 w 1800939"/>
                <a:gd name="connsiteY14" fmla="*/ 110837 h 1248712"/>
                <a:gd name="connsiteX15" fmla="*/ 1803261 w 1800939"/>
                <a:gd name="connsiteY15" fmla="*/ 0 h 1248712"/>
                <a:gd name="connsiteX16" fmla="*/ 0 w 1800939"/>
                <a:gd name="connsiteY16" fmla="*/ 0 h 1248712"/>
                <a:gd name="connsiteX17" fmla="*/ 901589 w 1800939"/>
                <a:gd name="connsiteY17" fmla="*/ 941270 h 1248712"/>
                <a:gd name="connsiteX18" fmla="*/ 577221 w 1800939"/>
                <a:gd name="connsiteY18" fmla="*/ 613659 h 1248712"/>
                <a:gd name="connsiteX19" fmla="*/ 901589 w 1800939"/>
                <a:gd name="connsiteY19" fmla="*/ 286047 h 1248712"/>
                <a:gd name="connsiteX20" fmla="*/ 1225956 w 1800939"/>
                <a:gd name="connsiteY20" fmla="*/ 613659 h 1248712"/>
                <a:gd name="connsiteX21" fmla="*/ 901589 w 1800939"/>
                <a:gd name="connsiteY21" fmla="*/ 941270 h 1248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00939" h="1248712">
                  <a:moveTo>
                    <a:pt x="0" y="0"/>
                  </a:moveTo>
                  <a:lnTo>
                    <a:pt x="335" y="113625"/>
                  </a:lnTo>
                  <a:lnTo>
                    <a:pt x="157918" y="113625"/>
                  </a:lnTo>
                  <a:cubicBezTo>
                    <a:pt x="212035" y="121059"/>
                    <a:pt x="241394" y="164904"/>
                    <a:pt x="249256" y="195485"/>
                  </a:cubicBezTo>
                  <a:cubicBezTo>
                    <a:pt x="255613" y="219900"/>
                    <a:pt x="253355" y="296185"/>
                    <a:pt x="253355" y="296185"/>
                  </a:cubicBezTo>
                  <a:lnTo>
                    <a:pt x="254108" y="769861"/>
                  </a:lnTo>
                  <a:cubicBezTo>
                    <a:pt x="254108" y="846991"/>
                    <a:pt x="329386" y="969064"/>
                    <a:pt x="329386" y="969064"/>
                  </a:cubicBezTo>
                  <a:cubicBezTo>
                    <a:pt x="465641" y="1201552"/>
                    <a:pt x="697918" y="1250803"/>
                    <a:pt x="697918" y="1250803"/>
                  </a:cubicBezTo>
                  <a:lnTo>
                    <a:pt x="1104507" y="1250803"/>
                  </a:lnTo>
                  <a:cubicBezTo>
                    <a:pt x="1294544" y="1235597"/>
                    <a:pt x="1478809" y="971260"/>
                    <a:pt x="1478809" y="971260"/>
                  </a:cubicBezTo>
                  <a:cubicBezTo>
                    <a:pt x="1529413" y="907056"/>
                    <a:pt x="1545055" y="803400"/>
                    <a:pt x="1548902" y="743842"/>
                  </a:cubicBezTo>
                  <a:cubicBezTo>
                    <a:pt x="1556012" y="633765"/>
                    <a:pt x="1550659" y="302774"/>
                    <a:pt x="1550659" y="302774"/>
                  </a:cubicBezTo>
                  <a:cubicBezTo>
                    <a:pt x="1550659" y="302774"/>
                    <a:pt x="1550659" y="302774"/>
                    <a:pt x="1550659" y="212804"/>
                  </a:cubicBezTo>
                  <a:cubicBezTo>
                    <a:pt x="1550659" y="122833"/>
                    <a:pt x="1651616" y="110837"/>
                    <a:pt x="1651616" y="110837"/>
                  </a:cubicBezTo>
                  <a:lnTo>
                    <a:pt x="1803261" y="110837"/>
                  </a:lnTo>
                  <a:lnTo>
                    <a:pt x="1803261" y="0"/>
                  </a:lnTo>
                  <a:lnTo>
                    <a:pt x="0" y="0"/>
                  </a:lnTo>
                  <a:close/>
                  <a:moveTo>
                    <a:pt x="901589" y="941270"/>
                  </a:moveTo>
                  <a:cubicBezTo>
                    <a:pt x="722425" y="941270"/>
                    <a:pt x="577221" y="794614"/>
                    <a:pt x="577221" y="613659"/>
                  </a:cubicBezTo>
                  <a:cubicBezTo>
                    <a:pt x="577221" y="432704"/>
                    <a:pt x="722425" y="286047"/>
                    <a:pt x="901589" y="286047"/>
                  </a:cubicBezTo>
                  <a:cubicBezTo>
                    <a:pt x="1080752" y="286047"/>
                    <a:pt x="1225956" y="432704"/>
                    <a:pt x="1225956" y="613659"/>
                  </a:cubicBezTo>
                  <a:cubicBezTo>
                    <a:pt x="1225873" y="794614"/>
                    <a:pt x="1080668" y="941270"/>
                    <a:pt x="901589" y="941270"/>
                  </a:cubicBez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2ED583D-6391-4BD4-BD69-AE750211CA4F}"/>
                </a:ext>
              </a:extLst>
            </p:cNvPr>
            <p:cNvSpPr/>
            <p:nvPr/>
          </p:nvSpPr>
          <p:spPr>
            <a:xfrm>
              <a:off x="-15782" y="2352746"/>
              <a:ext cx="452195" cy="435597"/>
            </a:xfrm>
            <a:custGeom>
              <a:avLst/>
              <a:gdLst>
                <a:gd name="connsiteX0" fmla="*/ 226756 w 452195"/>
                <a:gd name="connsiteY0" fmla="*/ 0 h 435597"/>
                <a:gd name="connsiteX1" fmla="*/ 296849 w 452195"/>
                <a:gd name="connsiteY1" fmla="*/ 143446 h 435597"/>
                <a:gd name="connsiteX2" fmla="*/ 453513 w 452195"/>
                <a:gd name="connsiteY2" fmla="*/ 166425 h 435597"/>
                <a:gd name="connsiteX3" fmla="*/ 340093 w 452195"/>
                <a:gd name="connsiteY3" fmla="*/ 278022 h 435597"/>
                <a:gd name="connsiteX4" fmla="*/ 366859 w 452195"/>
                <a:gd name="connsiteY4" fmla="*/ 435661 h 435597"/>
                <a:gd name="connsiteX5" fmla="*/ 226756 w 452195"/>
                <a:gd name="connsiteY5" fmla="*/ 361234 h 435597"/>
                <a:gd name="connsiteX6" fmla="*/ 86571 w 452195"/>
                <a:gd name="connsiteY6" fmla="*/ 435661 h 435597"/>
                <a:gd name="connsiteX7" fmla="*/ 113336 w 452195"/>
                <a:gd name="connsiteY7" fmla="*/ 278022 h 435597"/>
                <a:gd name="connsiteX8" fmla="*/ 0 w 452195"/>
                <a:gd name="connsiteY8" fmla="*/ 166425 h 435597"/>
                <a:gd name="connsiteX9" fmla="*/ 156663 w 452195"/>
                <a:gd name="connsiteY9" fmla="*/ 143446 h 43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2195" h="435597">
                  <a:moveTo>
                    <a:pt x="226756" y="0"/>
                  </a:moveTo>
                  <a:lnTo>
                    <a:pt x="296849" y="143446"/>
                  </a:lnTo>
                  <a:lnTo>
                    <a:pt x="453513" y="166425"/>
                  </a:lnTo>
                  <a:lnTo>
                    <a:pt x="340093" y="278022"/>
                  </a:lnTo>
                  <a:lnTo>
                    <a:pt x="366859" y="435661"/>
                  </a:lnTo>
                  <a:lnTo>
                    <a:pt x="226756" y="361234"/>
                  </a:lnTo>
                  <a:lnTo>
                    <a:pt x="86571" y="435661"/>
                  </a:lnTo>
                  <a:lnTo>
                    <a:pt x="113336" y="278022"/>
                  </a:lnTo>
                  <a:lnTo>
                    <a:pt x="0" y="166425"/>
                  </a:lnTo>
                  <a:lnTo>
                    <a:pt x="156663" y="143446"/>
                  </a:lnTo>
                  <a:close/>
                </a:path>
              </a:pathLst>
            </a:custGeom>
            <a:grpFill/>
            <a:ln w="2614" cap="flat">
              <a:noFill/>
              <a:prstDash val="solid"/>
              <a:miter/>
            </a:ln>
            <a:sp3d prstMaterial="matte">
              <a:bevelB w="0" h="0"/>
            </a:sp3d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" name="图形 13">
            <a:extLst>
              <a:ext uri="{FF2B5EF4-FFF2-40B4-BE49-F238E27FC236}">
                <a16:creationId xmlns:a16="http://schemas.microsoft.com/office/drawing/2014/main" xmlns="" id="{868EB35D-3947-4355-B350-4B893F8F7096}"/>
              </a:ext>
            </a:extLst>
          </p:cNvPr>
          <p:cNvSpPr/>
          <p:nvPr/>
        </p:nvSpPr>
        <p:spPr>
          <a:xfrm>
            <a:off x="5111600" y="4992695"/>
            <a:ext cx="1902722" cy="1803396"/>
          </a:xfrm>
          <a:custGeom>
            <a:avLst/>
            <a:gdLst>
              <a:gd name="connsiteX0" fmla="*/ 1822177 w 1900575"/>
              <a:gd name="connsiteY0" fmla="*/ 91990 h 1801363"/>
              <a:gd name="connsiteX1" fmla="*/ 1443488 w 1900575"/>
              <a:gd name="connsiteY1" fmla="*/ 91990 h 1801363"/>
              <a:gd name="connsiteX2" fmla="*/ 774010 w 1900575"/>
              <a:gd name="connsiteY2" fmla="*/ 775307 h 1801363"/>
              <a:gd name="connsiteX3" fmla="*/ 1152699 w 1900575"/>
              <a:gd name="connsiteY3" fmla="*/ 1161999 h 1801363"/>
              <a:gd name="connsiteX4" fmla="*/ 1822177 w 1900575"/>
              <a:gd name="connsiteY4" fmla="*/ 478682 h 1801363"/>
              <a:gd name="connsiteX5" fmla="*/ 1822177 w 1900575"/>
              <a:gd name="connsiteY5" fmla="*/ 91990 h 1801363"/>
              <a:gd name="connsiteX6" fmla="*/ 1001247 w 1900575"/>
              <a:gd name="connsiteY6" fmla="*/ 783713 h 1801363"/>
              <a:gd name="connsiteX7" fmla="*/ 956109 w 1900575"/>
              <a:gd name="connsiteY7" fmla="*/ 737718 h 1801363"/>
              <a:gd name="connsiteX8" fmla="*/ 1522243 w 1900575"/>
              <a:gd name="connsiteY8" fmla="*/ 159721 h 1801363"/>
              <a:gd name="connsiteX9" fmla="*/ 1567500 w 1900575"/>
              <a:gd name="connsiteY9" fmla="*/ 159721 h 1801363"/>
              <a:gd name="connsiteX10" fmla="*/ 1567500 w 1900575"/>
              <a:gd name="connsiteY10" fmla="*/ 205716 h 1801363"/>
              <a:gd name="connsiteX11" fmla="*/ 1001247 w 1900575"/>
              <a:gd name="connsiteY11" fmla="*/ 783713 h 1801363"/>
              <a:gd name="connsiteX12" fmla="*/ 1095563 w 1900575"/>
              <a:gd name="connsiteY12" fmla="*/ 879786 h 1801363"/>
              <a:gd name="connsiteX13" fmla="*/ 1050306 w 1900575"/>
              <a:gd name="connsiteY13" fmla="*/ 833791 h 1801363"/>
              <a:gd name="connsiteX14" fmla="*/ 1663598 w 1900575"/>
              <a:gd name="connsiteY14" fmla="*/ 207997 h 1801363"/>
              <a:gd name="connsiteX15" fmla="*/ 1708737 w 1900575"/>
              <a:gd name="connsiteY15" fmla="*/ 207877 h 1801363"/>
              <a:gd name="connsiteX16" fmla="*/ 1708499 w 1900575"/>
              <a:gd name="connsiteY16" fmla="*/ 253872 h 1801363"/>
              <a:gd name="connsiteX17" fmla="*/ 1095563 w 1900575"/>
              <a:gd name="connsiteY17" fmla="*/ 879786 h 1801363"/>
              <a:gd name="connsiteX18" fmla="*/ 1189761 w 1900575"/>
              <a:gd name="connsiteY18" fmla="*/ 975979 h 1801363"/>
              <a:gd name="connsiteX19" fmla="*/ 1144503 w 1900575"/>
              <a:gd name="connsiteY19" fmla="*/ 929984 h 1801363"/>
              <a:gd name="connsiteX20" fmla="*/ 1710518 w 1900575"/>
              <a:gd name="connsiteY20" fmla="*/ 352106 h 1801363"/>
              <a:gd name="connsiteX21" fmla="*/ 1755538 w 1900575"/>
              <a:gd name="connsiteY21" fmla="*/ 352106 h 1801363"/>
              <a:gd name="connsiteX22" fmla="*/ 1755538 w 1900575"/>
              <a:gd name="connsiteY22" fmla="*/ 398101 h 1801363"/>
              <a:gd name="connsiteX23" fmla="*/ 1189761 w 1900575"/>
              <a:gd name="connsiteY23" fmla="*/ 975979 h 1801363"/>
              <a:gd name="connsiteX24" fmla="*/ 652016 w 1900575"/>
              <a:gd name="connsiteY24" fmla="*/ 1472314 h 1801363"/>
              <a:gd name="connsiteX25" fmla="*/ 617687 w 1900575"/>
              <a:gd name="connsiteY25" fmla="*/ 1437248 h 1801363"/>
              <a:gd name="connsiteX26" fmla="*/ 933183 w 1900575"/>
              <a:gd name="connsiteY26" fmla="*/ 1115044 h 1801363"/>
              <a:gd name="connsiteX27" fmla="*/ 809170 w 1900575"/>
              <a:gd name="connsiteY27" fmla="*/ 988348 h 1801363"/>
              <a:gd name="connsiteX28" fmla="*/ 493556 w 1900575"/>
              <a:gd name="connsiteY28" fmla="*/ 1310552 h 1801363"/>
              <a:gd name="connsiteX29" fmla="*/ 459821 w 1900575"/>
              <a:gd name="connsiteY29" fmla="*/ 1276086 h 1801363"/>
              <a:gd name="connsiteX30" fmla="*/ 385579 w 1900575"/>
              <a:gd name="connsiteY30" fmla="*/ 1315596 h 1801363"/>
              <a:gd name="connsiteX31" fmla="*/ 137435 w 1900575"/>
              <a:gd name="connsiteY31" fmla="*/ 1725826 h 1801363"/>
              <a:gd name="connsiteX32" fmla="*/ 211320 w 1900575"/>
              <a:gd name="connsiteY32" fmla="*/ 1801363 h 1801363"/>
              <a:gd name="connsiteX33" fmla="*/ 609847 w 1900575"/>
              <a:gd name="connsiteY33" fmla="*/ 1550373 h 1801363"/>
              <a:gd name="connsiteX34" fmla="*/ 422997 w 1900575"/>
              <a:gd name="connsiteY34" fmla="*/ 0 h 1801363"/>
              <a:gd name="connsiteX35" fmla="*/ 318109 w 1900575"/>
              <a:gd name="connsiteY35" fmla="*/ 13931 h 1801363"/>
              <a:gd name="connsiteX36" fmla="*/ 328443 w 1900575"/>
              <a:gd name="connsiteY36" fmla="*/ 22577 h 1801363"/>
              <a:gd name="connsiteX37" fmla="*/ 480964 w 1900575"/>
              <a:gd name="connsiteY37" fmla="*/ 178215 h 1801363"/>
              <a:gd name="connsiteX38" fmla="*/ 480964 w 1900575"/>
              <a:gd name="connsiteY38" fmla="*/ 465472 h 1801363"/>
              <a:gd name="connsiteX39" fmla="*/ 199560 w 1900575"/>
              <a:gd name="connsiteY39" fmla="*/ 465472 h 1801363"/>
              <a:gd name="connsiteX40" fmla="*/ 47039 w 1900575"/>
              <a:gd name="connsiteY40" fmla="*/ 309955 h 1801363"/>
              <a:gd name="connsiteX41" fmla="*/ 26014 w 1900575"/>
              <a:gd name="connsiteY41" fmla="*/ 283655 h 1801363"/>
              <a:gd name="connsiteX42" fmla="*/ 0 w 1900575"/>
              <a:gd name="connsiteY42" fmla="*/ 431727 h 1801363"/>
              <a:gd name="connsiteX43" fmla="*/ 422997 w 1900575"/>
              <a:gd name="connsiteY43" fmla="*/ 863333 h 1801363"/>
              <a:gd name="connsiteX44" fmla="*/ 845875 w 1900575"/>
              <a:gd name="connsiteY44" fmla="*/ 431607 h 1801363"/>
              <a:gd name="connsiteX45" fmla="*/ 422997 w 1900575"/>
              <a:gd name="connsiteY45" fmla="*/ 0 h 1801363"/>
              <a:gd name="connsiteX46" fmla="*/ 1715389 w 1900575"/>
              <a:gd name="connsiteY46" fmla="*/ 1707572 h 1801363"/>
              <a:gd name="connsiteX47" fmla="*/ 1715389 w 1900575"/>
              <a:gd name="connsiteY47" fmla="*/ 1367955 h 1801363"/>
              <a:gd name="connsiteX48" fmla="*/ 1377561 w 1900575"/>
              <a:gd name="connsiteY48" fmla="*/ 1023415 h 1801363"/>
              <a:gd name="connsiteX49" fmla="*/ 1044842 w 1900575"/>
              <a:gd name="connsiteY49" fmla="*/ 1362791 h 1801363"/>
              <a:gd name="connsiteX50" fmla="*/ 1382907 w 1900575"/>
              <a:gd name="connsiteY50" fmla="*/ 1707572 h 1801363"/>
              <a:gd name="connsiteX51" fmla="*/ 1715389 w 1900575"/>
              <a:gd name="connsiteY51" fmla="*/ 1707572 h 1801363"/>
              <a:gd name="connsiteX52" fmla="*/ 1489933 w 1900575"/>
              <a:gd name="connsiteY52" fmla="*/ 1477358 h 1801363"/>
              <a:gd name="connsiteX53" fmla="*/ 1627487 w 1900575"/>
              <a:gd name="connsiteY53" fmla="*/ 1477358 h 1801363"/>
              <a:gd name="connsiteX54" fmla="*/ 1627487 w 1900575"/>
              <a:gd name="connsiteY54" fmla="*/ 1617984 h 1801363"/>
              <a:gd name="connsiteX55" fmla="*/ 1489933 w 1900575"/>
              <a:gd name="connsiteY55" fmla="*/ 1617984 h 1801363"/>
              <a:gd name="connsiteX56" fmla="*/ 1489933 w 1900575"/>
              <a:gd name="connsiteY56" fmla="*/ 1477358 h 1801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900575" h="1801363">
                <a:moveTo>
                  <a:pt x="1822177" y="91990"/>
                </a:moveTo>
                <a:cubicBezTo>
                  <a:pt x="1717527" y="-14771"/>
                  <a:pt x="1548019" y="-14771"/>
                  <a:pt x="1443488" y="91990"/>
                </a:cubicBezTo>
                <a:lnTo>
                  <a:pt x="774010" y="775307"/>
                </a:lnTo>
                <a:lnTo>
                  <a:pt x="1152699" y="1161999"/>
                </a:lnTo>
                <a:lnTo>
                  <a:pt x="1822177" y="478682"/>
                </a:lnTo>
                <a:cubicBezTo>
                  <a:pt x="1926820" y="371801"/>
                  <a:pt x="1926820" y="198750"/>
                  <a:pt x="1822177" y="91990"/>
                </a:cubicBezTo>
                <a:close/>
                <a:moveTo>
                  <a:pt x="1001247" y="783713"/>
                </a:moveTo>
                <a:lnTo>
                  <a:pt x="956109" y="737718"/>
                </a:lnTo>
                <a:lnTo>
                  <a:pt x="1522243" y="159721"/>
                </a:lnTo>
                <a:cubicBezTo>
                  <a:pt x="1534596" y="147111"/>
                  <a:pt x="1554790" y="147111"/>
                  <a:pt x="1567500" y="159721"/>
                </a:cubicBezTo>
                <a:cubicBezTo>
                  <a:pt x="1579854" y="172330"/>
                  <a:pt x="1579854" y="192986"/>
                  <a:pt x="1567500" y="205716"/>
                </a:cubicBezTo>
                <a:lnTo>
                  <a:pt x="1001247" y="783713"/>
                </a:lnTo>
                <a:close/>
                <a:moveTo>
                  <a:pt x="1095563" y="879786"/>
                </a:moveTo>
                <a:lnTo>
                  <a:pt x="1050306" y="833791"/>
                </a:lnTo>
                <a:lnTo>
                  <a:pt x="1663598" y="207997"/>
                </a:lnTo>
                <a:cubicBezTo>
                  <a:pt x="1675952" y="195268"/>
                  <a:pt x="1696145" y="195268"/>
                  <a:pt x="1708737" y="207877"/>
                </a:cubicBezTo>
                <a:cubicBezTo>
                  <a:pt x="1721090" y="220607"/>
                  <a:pt x="1721090" y="241142"/>
                  <a:pt x="1708499" y="253872"/>
                </a:cubicBezTo>
                <a:lnTo>
                  <a:pt x="1095563" y="879786"/>
                </a:lnTo>
                <a:close/>
                <a:moveTo>
                  <a:pt x="1189761" y="975979"/>
                </a:moveTo>
                <a:lnTo>
                  <a:pt x="1144503" y="929984"/>
                </a:lnTo>
                <a:lnTo>
                  <a:pt x="1710518" y="352106"/>
                </a:lnTo>
                <a:cubicBezTo>
                  <a:pt x="1722872" y="339377"/>
                  <a:pt x="1743066" y="339497"/>
                  <a:pt x="1755538" y="352106"/>
                </a:cubicBezTo>
                <a:cubicBezTo>
                  <a:pt x="1768011" y="364716"/>
                  <a:pt x="1767892" y="385372"/>
                  <a:pt x="1755538" y="398101"/>
                </a:cubicBezTo>
                <a:lnTo>
                  <a:pt x="1189761" y="975979"/>
                </a:lnTo>
                <a:close/>
                <a:moveTo>
                  <a:pt x="652016" y="1472314"/>
                </a:moveTo>
                <a:lnTo>
                  <a:pt x="617687" y="1437248"/>
                </a:lnTo>
                <a:lnTo>
                  <a:pt x="933183" y="1115044"/>
                </a:lnTo>
                <a:lnTo>
                  <a:pt x="809170" y="988348"/>
                </a:lnTo>
                <a:lnTo>
                  <a:pt x="493556" y="1310552"/>
                </a:lnTo>
                <a:lnTo>
                  <a:pt x="459821" y="1276086"/>
                </a:lnTo>
                <a:lnTo>
                  <a:pt x="385579" y="1315596"/>
                </a:lnTo>
                <a:lnTo>
                  <a:pt x="137435" y="1725826"/>
                </a:lnTo>
                <a:lnTo>
                  <a:pt x="211320" y="1801363"/>
                </a:lnTo>
                <a:lnTo>
                  <a:pt x="609847" y="1550373"/>
                </a:lnTo>
                <a:close/>
                <a:moveTo>
                  <a:pt x="422997" y="0"/>
                </a:moveTo>
                <a:cubicBezTo>
                  <a:pt x="386648" y="0"/>
                  <a:pt x="351725" y="5164"/>
                  <a:pt x="318109" y="13931"/>
                </a:cubicBezTo>
                <a:cubicBezTo>
                  <a:pt x="321435" y="16933"/>
                  <a:pt x="325355" y="19215"/>
                  <a:pt x="328443" y="22577"/>
                </a:cubicBezTo>
                <a:lnTo>
                  <a:pt x="480964" y="178215"/>
                </a:lnTo>
                <a:cubicBezTo>
                  <a:pt x="558651" y="257475"/>
                  <a:pt x="558651" y="386212"/>
                  <a:pt x="480964" y="465472"/>
                </a:cubicBezTo>
                <a:cubicBezTo>
                  <a:pt x="403278" y="544732"/>
                  <a:pt x="277247" y="544732"/>
                  <a:pt x="199560" y="465472"/>
                </a:cubicBezTo>
                <a:lnTo>
                  <a:pt x="47039" y="309955"/>
                </a:lnTo>
                <a:cubicBezTo>
                  <a:pt x="39081" y="301788"/>
                  <a:pt x="32429" y="292782"/>
                  <a:pt x="26014" y="283655"/>
                </a:cubicBezTo>
                <a:cubicBezTo>
                  <a:pt x="9503" y="330010"/>
                  <a:pt x="0" y="379607"/>
                  <a:pt x="0" y="431727"/>
                </a:cubicBezTo>
                <a:cubicBezTo>
                  <a:pt x="0" y="670107"/>
                  <a:pt x="189345" y="863333"/>
                  <a:pt x="422997" y="863333"/>
                </a:cubicBezTo>
                <a:cubicBezTo>
                  <a:pt x="656530" y="863333"/>
                  <a:pt x="845875" y="669987"/>
                  <a:pt x="845875" y="431607"/>
                </a:cubicBezTo>
                <a:cubicBezTo>
                  <a:pt x="845875" y="193226"/>
                  <a:pt x="656411" y="0"/>
                  <a:pt x="422997" y="0"/>
                </a:cubicBezTo>
                <a:close/>
                <a:moveTo>
                  <a:pt x="1715389" y="1707572"/>
                </a:moveTo>
                <a:cubicBezTo>
                  <a:pt x="1807091" y="1613781"/>
                  <a:pt x="1807091" y="1461746"/>
                  <a:pt x="1715389" y="1367955"/>
                </a:cubicBezTo>
                <a:lnTo>
                  <a:pt x="1377561" y="1023415"/>
                </a:lnTo>
                <a:lnTo>
                  <a:pt x="1044842" y="1362791"/>
                </a:lnTo>
                <a:lnTo>
                  <a:pt x="1382907" y="1707572"/>
                </a:lnTo>
                <a:cubicBezTo>
                  <a:pt x="1474728" y="1801243"/>
                  <a:pt x="1623567" y="1801243"/>
                  <a:pt x="1715389" y="1707572"/>
                </a:cubicBezTo>
                <a:close/>
                <a:moveTo>
                  <a:pt x="1489933" y="1477358"/>
                </a:moveTo>
                <a:cubicBezTo>
                  <a:pt x="1527944" y="1438569"/>
                  <a:pt x="1589475" y="1438569"/>
                  <a:pt x="1627487" y="1477358"/>
                </a:cubicBezTo>
                <a:cubicBezTo>
                  <a:pt x="1665499" y="1516147"/>
                  <a:pt x="1665499" y="1579075"/>
                  <a:pt x="1627487" y="1617984"/>
                </a:cubicBezTo>
                <a:cubicBezTo>
                  <a:pt x="1589475" y="1656654"/>
                  <a:pt x="1527944" y="1656654"/>
                  <a:pt x="1489933" y="1617984"/>
                </a:cubicBezTo>
                <a:cubicBezTo>
                  <a:pt x="1451921" y="1578955"/>
                  <a:pt x="1451921" y="1516147"/>
                  <a:pt x="1489933" y="1477358"/>
                </a:cubicBezTo>
                <a:close/>
              </a:path>
            </a:pathLst>
          </a:custGeom>
          <a:gradFill flip="none" rotWithShape="1">
            <a:gsLst>
              <a:gs pos="0">
                <a:srgbClr val="2859C1">
                  <a:alpha val="50000"/>
                </a:srgbClr>
              </a:gs>
              <a:gs pos="100000">
                <a:srgbClr val="90A5EE">
                  <a:alpha val="0"/>
                </a:srgbClr>
              </a:gs>
            </a:gsLst>
            <a:lin ang="5400000" scaled="1"/>
            <a:tileRect/>
          </a:gradFill>
          <a:ln w="1849" cap="flat">
            <a:noFill/>
            <a:prstDash val="solid"/>
            <a:miter/>
          </a:ln>
          <a:effectLst>
            <a:outerShdw blurRad="63500" dist="38100" dir="16200000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图形 14">
            <a:extLst>
              <a:ext uri="{FF2B5EF4-FFF2-40B4-BE49-F238E27FC236}">
                <a16:creationId xmlns:a16="http://schemas.microsoft.com/office/drawing/2014/main" xmlns="" id="{AB9ACDE3-B5AA-4DF1-B430-A801736CBFB2}"/>
              </a:ext>
            </a:extLst>
          </p:cNvPr>
          <p:cNvSpPr/>
          <p:nvPr/>
        </p:nvSpPr>
        <p:spPr>
          <a:xfrm>
            <a:off x="7604409" y="4978842"/>
            <a:ext cx="1902722" cy="1775989"/>
          </a:xfrm>
          <a:custGeom>
            <a:avLst/>
            <a:gdLst>
              <a:gd name="connsiteX0" fmla="*/ 865661 w 1902721"/>
              <a:gd name="connsiteY0" fmla="*/ 1101696 h 1775988"/>
              <a:gd name="connsiteX1" fmla="*/ 865661 w 1902721"/>
              <a:gd name="connsiteY1" fmla="*/ 932618 h 1775988"/>
              <a:gd name="connsiteX2" fmla="*/ 952249 w 1902721"/>
              <a:gd name="connsiteY2" fmla="*/ 845164 h 1775988"/>
              <a:gd name="connsiteX3" fmla="*/ 1038837 w 1902721"/>
              <a:gd name="connsiteY3" fmla="*/ 932618 h 1775988"/>
              <a:gd name="connsiteX4" fmla="*/ 1038837 w 1902721"/>
              <a:gd name="connsiteY4" fmla="*/ 1101696 h 1775988"/>
              <a:gd name="connsiteX5" fmla="*/ 1154288 w 1902721"/>
              <a:gd name="connsiteY5" fmla="*/ 903467 h 1775988"/>
              <a:gd name="connsiteX6" fmla="*/ 1050382 w 1902721"/>
              <a:gd name="connsiteY6" fmla="*/ 681917 h 1775988"/>
              <a:gd name="connsiteX7" fmla="*/ 1616092 w 1902721"/>
              <a:gd name="connsiteY7" fmla="*/ 1317416 h 1775988"/>
              <a:gd name="connsiteX8" fmla="*/ 288628 w 1902721"/>
              <a:gd name="connsiteY8" fmla="*/ 1317416 h 1775988"/>
              <a:gd name="connsiteX9" fmla="*/ 854338 w 1902721"/>
              <a:gd name="connsiteY9" fmla="*/ 681917 h 1775988"/>
              <a:gd name="connsiteX10" fmla="*/ 750210 w 1902721"/>
              <a:gd name="connsiteY10" fmla="*/ 903467 h 1775988"/>
              <a:gd name="connsiteX11" fmla="*/ 865661 w 1902721"/>
              <a:gd name="connsiteY11" fmla="*/ 1101696 h 1775988"/>
              <a:gd name="connsiteX12" fmla="*/ 173177 w 1902721"/>
              <a:gd name="connsiteY12" fmla="*/ 1544796 h 1775988"/>
              <a:gd name="connsiteX13" fmla="*/ 1731543 w 1902721"/>
              <a:gd name="connsiteY13" fmla="*/ 1544796 h 1775988"/>
              <a:gd name="connsiteX14" fmla="*/ 1731543 w 1902721"/>
              <a:gd name="connsiteY14" fmla="*/ 1778007 h 1775988"/>
              <a:gd name="connsiteX15" fmla="*/ 173177 w 1902721"/>
              <a:gd name="connsiteY15" fmla="*/ 1778007 h 1775988"/>
              <a:gd name="connsiteX16" fmla="*/ 173177 w 1902721"/>
              <a:gd name="connsiteY16" fmla="*/ 1544796 h 1775988"/>
              <a:gd name="connsiteX17" fmla="*/ 0 w 1902721"/>
              <a:gd name="connsiteY17" fmla="*/ 1369888 h 1775988"/>
              <a:gd name="connsiteX18" fmla="*/ 1904720 w 1902721"/>
              <a:gd name="connsiteY18" fmla="*/ 1369888 h 1775988"/>
              <a:gd name="connsiteX19" fmla="*/ 1904720 w 1902721"/>
              <a:gd name="connsiteY19" fmla="*/ 1544796 h 1775988"/>
              <a:gd name="connsiteX20" fmla="*/ 0 w 1902721"/>
              <a:gd name="connsiteY20" fmla="*/ 1544796 h 1775988"/>
              <a:gd name="connsiteX21" fmla="*/ 0 w 1902721"/>
              <a:gd name="connsiteY21" fmla="*/ 1369888 h 1775988"/>
              <a:gd name="connsiteX22" fmla="*/ 738887 w 1902721"/>
              <a:gd name="connsiteY22" fmla="*/ 69963 h 1775988"/>
              <a:gd name="connsiteX23" fmla="*/ 952471 w 1902721"/>
              <a:gd name="connsiteY23" fmla="*/ 0 h 1775988"/>
              <a:gd name="connsiteX24" fmla="*/ 1166055 w 1902721"/>
              <a:gd name="connsiteY24" fmla="*/ 69963 h 1775988"/>
              <a:gd name="connsiteX25" fmla="*/ 1235326 w 1902721"/>
              <a:gd name="connsiteY25" fmla="*/ 320665 h 1775988"/>
              <a:gd name="connsiteX26" fmla="*/ 946698 w 1902721"/>
              <a:gd name="connsiteY26" fmla="*/ 635499 h 1775988"/>
              <a:gd name="connsiteX27" fmla="*/ 658071 w 1902721"/>
              <a:gd name="connsiteY27" fmla="*/ 320665 h 1775988"/>
              <a:gd name="connsiteX28" fmla="*/ 738887 w 1902721"/>
              <a:gd name="connsiteY28" fmla="*/ 69963 h 1775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902721" h="1775988">
                <a:moveTo>
                  <a:pt x="865661" y="1101696"/>
                </a:moveTo>
                <a:lnTo>
                  <a:pt x="865661" y="932618"/>
                </a:lnTo>
                <a:cubicBezTo>
                  <a:pt x="865661" y="885976"/>
                  <a:pt x="906069" y="845164"/>
                  <a:pt x="952249" y="845164"/>
                </a:cubicBezTo>
                <a:cubicBezTo>
                  <a:pt x="998429" y="845164"/>
                  <a:pt x="1038837" y="885976"/>
                  <a:pt x="1038837" y="932618"/>
                </a:cubicBezTo>
                <a:lnTo>
                  <a:pt x="1038837" y="1101696"/>
                </a:lnTo>
                <a:lnTo>
                  <a:pt x="1154288" y="903467"/>
                </a:lnTo>
                <a:lnTo>
                  <a:pt x="1050382" y="681917"/>
                </a:lnTo>
                <a:cubicBezTo>
                  <a:pt x="1344782" y="722729"/>
                  <a:pt x="1529504" y="932618"/>
                  <a:pt x="1616092" y="1317416"/>
                </a:cubicBezTo>
                <a:lnTo>
                  <a:pt x="288628" y="1317416"/>
                </a:lnTo>
                <a:cubicBezTo>
                  <a:pt x="375216" y="926788"/>
                  <a:pt x="559938" y="711068"/>
                  <a:pt x="854338" y="681917"/>
                </a:cubicBezTo>
                <a:lnTo>
                  <a:pt x="750210" y="903467"/>
                </a:lnTo>
                <a:lnTo>
                  <a:pt x="865661" y="1101696"/>
                </a:lnTo>
                <a:close/>
                <a:moveTo>
                  <a:pt x="173177" y="1544796"/>
                </a:moveTo>
                <a:lnTo>
                  <a:pt x="1731543" y="1544796"/>
                </a:lnTo>
                <a:lnTo>
                  <a:pt x="1731543" y="1778007"/>
                </a:lnTo>
                <a:lnTo>
                  <a:pt x="173177" y="1778007"/>
                </a:lnTo>
                <a:lnTo>
                  <a:pt x="173177" y="1544796"/>
                </a:lnTo>
                <a:close/>
                <a:moveTo>
                  <a:pt x="0" y="1369888"/>
                </a:moveTo>
                <a:lnTo>
                  <a:pt x="1904720" y="1369888"/>
                </a:lnTo>
                <a:lnTo>
                  <a:pt x="1904720" y="1544796"/>
                </a:lnTo>
                <a:lnTo>
                  <a:pt x="0" y="1544796"/>
                </a:lnTo>
                <a:lnTo>
                  <a:pt x="0" y="1369888"/>
                </a:lnTo>
                <a:close/>
                <a:moveTo>
                  <a:pt x="738887" y="69963"/>
                </a:moveTo>
                <a:cubicBezTo>
                  <a:pt x="785067" y="23321"/>
                  <a:pt x="860110" y="0"/>
                  <a:pt x="952471" y="0"/>
                </a:cubicBezTo>
                <a:cubicBezTo>
                  <a:pt x="1044832" y="0"/>
                  <a:pt x="1119875" y="23321"/>
                  <a:pt x="1166055" y="69963"/>
                </a:cubicBezTo>
                <a:cubicBezTo>
                  <a:pt x="1223781" y="122436"/>
                  <a:pt x="1246871" y="209890"/>
                  <a:pt x="1235326" y="320665"/>
                </a:cubicBezTo>
                <a:cubicBezTo>
                  <a:pt x="1218008" y="507233"/>
                  <a:pt x="1102557" y="635499"/>
                  <a:pt x="946698" y="635499"/>
                </a:cubicBezTo>
                <a:cubicBezTo>
                  <a:pt x="796612" y="635499"/>
                  <a:pt x="681161" y="507233"/>
                  <a:pt x="658071" y="320665"/>
                </a:cubicBezTo>
                <a:cubicBezTo>
                  <a:pt x="658071" y="209890"/>
                  <a:pt x="681161" y="128266"/>
                  <a:pt x="738887" y="69963"/>
                </a:cubicBezTo>
                <a:close/>
              </a:path>
            </a:pathLst>
          </a:custGeom>
          <a:gradFill flip="none" rotWithShape="1">
            <a:gsLst>
              <a:gs pos="0">
                <a:srgbClr val="277D99">
                  <a:alpha val="50000"/>
                </a:srgbClr>
              </a:gs>
              <a:gs pos="100000">
                <a:srgbClr val="A0DAFA">
                  <a:alpha val="0"/>
                </a:srgbClr>
              </a:gs>
            </a:gsLst>
            <a:lin ang="5400000" scaled="1"/>
            <a:tileRect/>
          </a:gradFill>
          <a:ln w="2214" cap="flat">
            <a:noFill/>
            <a:prstDash val="solid"/>
            <a:miter/>
          </a:ln>
          <a:effectLst>
            <a:outerShdw blurRad="63500" dist="38100" dir="16200000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图形 36">
            <a:extLst>
              <a:ext uri="{FF2B5EF4-FFF2-40B4-BE49-F238E27FC236}">
                <a16:creationId xmlns:a16="http://schemas.microsoft.com/office/drawing/2014/main" xmlns="" id="{FA333A53-20B6-4B0A-9DC5-1F1039AADE09}"/>
              </a:ext>
            </a:extLst>
          </p:cNvPr>
          <p:cNvSpPr/>
          <p:nvPr/>
        </p:nvSpPr>
        <p:spPr>
          <a:xfrm>
            <a:off x="10358763" y="4924215"/>
            <a:ext cx="1263526" cy="1902722"/>
          </a:xfrm>
          <a:custGeom>
            <a:avLst/>
            <a:gdLst>
              <a:gd name="connsiteX0" fmla="*/ 1019294 w 1263526"/>
              <a:gd name="connsiteY0" fmla="*/ 1768038 h 1902722"/>
              <a:gd name="connsiteX1" fmla="*/ 928489 w 1263526"/>
              <a:gd name="connsiteY1" fmla="*/ 1524491 h 1902722"/>
              <a:gd name="connsiteX2" fmla="*/ 1048580 w 1263526"/>
              <a:gd name="connsiteY2" fmla="*/ 936896 h 1902722"/>
              <a:gd name="connsiteX3" fmla="*/ 1265331 w 1263526"/>
              <a:gd name="connsiteY3" fmla="*/ 1210878 h 1902722"/>
              <a:gd name="connsiteX4" fmla="*/ 1019294 w 1263526"/>
              <a:gd name="connsiteY4" fmla="*/ 1768038 h 1902722"/>
              <a:gd name="connsiteX5" fmla="*/ 421776 w 1263526"/>
              <a:gd name="connsiteY5" fmla="*/ 1634435 h 1902722"/>
              <a:gd name="connsiteX6" fmla="*/ 276610 w 1263526"/>
              <a:gd name="connsiteY6" fmla="*/ 949259 h 1902722"/>
              <a:gd name="connsiteX7" fmla="*/ 301632 w 1263526"/>
              <a:gd name="connsiteY7" fmla="*/ 705505 h 1902722"/>
              <a:gd name="connsiteX8" fmla="*/ 963071 w 1263526"/>
              <a:gd name="connsiteY8" fmla="*/ 705505 h 1902722"/>
              <a:gd name="connsiteX9" fmla="*/ 988282 w 1263526"/>
              <a:gd name="connsiteY9" fmla="*/ 949328 h 1902722"/>
              <a:gd name="connsiteX10" fmla="*/ 843549 w 1263526"/>
              <a:gd name="connsiteY10" fmla="*/ 1634435 h 1902722"/>
              <a:gd name="connsiteX11" fmla="*/ 421776 w 1263526"/>
              <a:gd name="connsiteY11" fmla="*/ 1634435 h 1902722"/>
              <a:gd name="connsiteX12" fmla="*/ 632176 w 1263526"/>
              <a:gd name="connsiteY12" fmla="*/ 816197 h 1902722"/>
              <a:gd name="connsiteX13" fmla="*/ 497447 w 1263526"/>
              <a:gd name="connsiteY13" fmla="*/ 956242 h 1902722"/>
              <a:gd name="connsiteX14" fmla="*/ 632176 w 1263526"/>
              <a:gd name="connsiteY14" fmla="*/ 1096282 h 1902722"/>
              <a:gd name="connsiteX15" fmla="*/ 766908 w 1263526"/>
              <a:gd name="connsiteY15" fmla="*/ 956242 h 1902722"/>
              <a:gd name="connsiteX16" fmla="*/ 632176 w 1263526"/>
              <a:gd name="connsiteY16" fmla="*/ 816197 h 1902722"/>
              <a:gd name="connsiteX17" fmla="*/ 603168 w 1263526"/>
              <a:gd name="connsiteY17" fmla="*/ 190688 h 1902722"/>
              <a:gd name="connsiteX18" fmla="*/ 603168 w 1263526"/>
              <a:gd name="connsiteY18" fmla="*/ 0 h 1902722"/>
              <a:gd name="connsiteX19" fmla="*/ 655618 w 1263526"/>
              <a:gd name="connsiteY19" fmla="*/ 0 h 1902722"/>
              <a:gd name="connsiteX20" fmla="*/ 655618 w 1263526"/>
              <a:gd name="connsiteY20" fmla="*/ 185852 h 1902722"/>
              <a:gd name="connsiteX21" fmla="*/ 951151 w 1263526"/>
              <a:gd name="connsiteY21" fmla="*/ 653377 h 1902722"/>
              <a:gd name="connsiteX22" fmla="*/ 313436 w 1263526"/>
              <a:gd name="connsiteY22" fmla="*/ 653377 h 1902722"/>
              <a:gd name="connsiteX23" fmla="*/ 603168 w 1263526"/>
              <a:gd name="connsiteY23" fmla="*/ 190688 h 1902722"/>
              <a:gd name="connsiteX24" fmla="*/ 246038 w 1263526"/>
              <a:gd name="connsiteY24" fmla="*/ 1768038 h 1902722"/>
              <a:gd name="connsiteX25" fmla="*/ 0 w 1263526"/>
              <a:gd name="connsiteY25" fmla="*/ 1210876 h 1902722"/>
              <a:gd name="connsiteX26" fmla="*/ 216739 w 1263526"/>
              <a:gd name="connsiteY26" fmla="*/ 936894 h 1902722"/>
              <a:gd name="connsiteX27" fmla="*/ 336832 w 1263526"/>
              <a:gd name="connsiteY27" fmla="*/ 1524489 h 1902722"/>
              <a:gd name="connsiteX28" fmla="*/ 246038 w 1263526"/>
              <a:gd name="connsiteY28" fmla="*/ 1768038 h 1902722"/>
              <a:gd name="connsiteX29" fmla="*/ 721369 w 1263526"/>
              <a:gd name="connsiteY29" fmla="*/ 1796162 h 1902722"/>
              <a:gd name="connsiteX30" fmla="*/ 677432 w 1263526"/>
              <a:gd name="connsiteY30" fmla="*/ 1750506 h 1902722"/>
              <a:gd name="connsiteX31" fmla="*/ 630568 w 1263526"/>
              <a:gd name="connsiteY31" fmla="*/ 1902722 h 1902722"/>
              <a:gd name="connsiteX32" fmla="*/ 574916 w 1263526"/>
              <a:gd name="connsiteY32" fmla="*/ 1750506 h 1902722"/>
              <a:gd name="connsiteX33" fmla="*/ 536841 w 1263526"/>
              <a:gd name="connsiteY33" fmla="*/ 1829657 h 1902722"/>
              <a:gd name="connsiteX34" fmla="*/ 481190 w 1263526"/>
              <a:gd name="connsiteY34" fmla="*/ 1686564 h 1902722"/>
              <a:gd name="connsiteX35" fmla="*/ 782883 w 1263526"/>
              <a:gd name="connsiteY35" fmla="*/ 1686564 h 1902722"/>
              <a:gd name="connsiteX36" fmla="*/ 721369 w 1263526"/>
              <a:gd name="connsiteY36" fmla="*/ 1796162 h 190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63526" h="1902722">
                <a:moveTo>
                  <a:pt x="1019294" y="1768038"/>
                </a:moveTo>
                <a:cubicBezTo>
                  <a:pt x="1019294" y="1768038"/>
                  <a:pt x="1036868" y="1658440"/>
                  <a:pt x="928489" y="1524491"/>
                </a:cubicBezTo>
                <a:cubicBezTo>
                  <a:pt x="1033934" y="1216984"/>
                  <a:pt x="1048580" y="936896"/>
                  <a:pt x="1048580" y="936896"/>
                </a:cubicBezTo>
                <a:cubicBezTo>
                  <a:pt x="1048580" y="936896"/>
                  <a:pt x="1265331" y="988637"/>
                  <a:pt x="1265331" y="1210878"/>
                </a:cubicBezTo>
                <a:cubicBezTo>
                  <a:pt x="1265333" y="1591463"/>
                  <a:pt x="1019294" y="1768038"/>
                  <a:pt x="1019294" y="1768038"/>
                </a:cubicBezTo>
                <a:close/>
                <a:moveTo>
                  <a:pt x="421776" y="1634435"/>
                </a:moveTo>
                <a:cubicBezTo>
                  <a:pt x="421776" y="1634435"/>
                  <a:pt x="276610" y="1150194"/>
                  <a:pt x="276610" y="949259"/>
                </a:cubicBezTo>
                <a:cubicBezTo>
                  <a:pt x="276610" y="858891"/>
                  <a:pt x="286386" y="778468"/>
                  <a:pt x="301632" y="705505"/>
                </a:cubicBezTo>
                <a:lnTo>
                  <a:pt x="963071" y="705505"/>
                </a:lnTo>
                <a:cubicBezTo>
                  <a:pt x="978434" y="778526"/>
                  <a:pt x="988282" y="859007"/>
                  <a:pt x="988282" y="949328"/>
                </a:cubicBezTo>
                <a:cubicBezTo>
                  <a:pt x="988282" y="1147221"/>
                  <a:pt x="843549" y="1634435"/>
                  <a:pt x="843549" y="1634435"/>
                </a:cubicBezTo>
                <a:lnTo>
                  <a:pt x="421776" y="1634435"/>
                </a:lnTo>
                <a:close/>
                <a:moveTo>
                  <a:pt x="632176" y="816197"/>
                </a:moveTo>
                <a:cubicBezTo>
                  <a:pt x="557765" y="816197"/>
                  <a:pt x="497447" y="878890"/>
                  <a:pt x="497447" y="956242"/>
                </a:cubicBezTo>
                <a:cubicBezTo>
                  <a:pt x="497447" y="1033581"/>
                  <a:pt x="557765" y="1096282"/>
                  <a:pt x="632176" y="1096282"/>
                </a:cubicBezTo>
                <a:cubicBezTo>
                  <a:pt x="706594" y="1096282"/>
                  <a:pt x="766908" y="1033585"/>
                  <a:pt x="766908" y="956242"/>
                </a:cubicBezTo>
                <a:cubicBezTo>
                  <a:pt x="766910" y="878892"/>
                  <a:pt x="706594" y="816197"/>
                  <a:pt x="632176" y="816197"/>
                </a:cubicBezTo>
                <a:close/>
                <a:moveTo>
                  <a:pt x="603168" y="190688"/>
                </a:moveTo>
                <a:lnTo>
                  <a:pt x="603168" y="0"/>
                </a:lnTo>
                <a:lnTo>
                  <a:pt x="655618" y="0"/>
                </a:lnTo>
                <a:lnTo>
                  <a:pt x="655618" y="185852"/>
                </a:lnTo>
                <a:cubicBezTo>
                  <a:pt x="715559" y="231218"/>
                  <a:pt x="877802" y="375446"/>
                  <a:pt x="951151" y="653377"/>
                </a:cubicBezTo>
                <a:lnTo>
                  <a:pt x="313436" y="653377"/>
                </a:lnTo>
                <a:cubicBezTo>
                  <a:pt x="384313" y="383153"/>
                  <a:pt x="538708" y="240449"/>
                  <a:pt x="603168" y="190688"/>
                </a:cubicBezTo>
                <a:close/>
                <a:moveTo>
                  <a:pt x="246038" y="1768038"/>
                </a:moveTo>
                <a:cubicBezTo>
                  <a:pt x="246038" y="1768038"/>
                  <a:pt x="0" y="1591465"/>
                  <a:pt x="0" y="1210876"/>
                </a:cubicBezTo>
                <a:cubicBezTo>
                  <a:pt x="0" y="988635"/>
                  <a:pt x="216739" y="936894"/>
                  <a:pt x="216739" y="936894"/>
                </a:cubicBezTo>
                <a:cubicBezTo>
                  <a:pt x="216739" y="936894"/>
                  <a:pt x="231385" y="1216982"/>
                  <a:pt x="336832" y="1524489"/>
                </a:cubicBezTo>
                <a:cubicBezTo>
                  <a:pt x="228460" y="1658440"/>
                  <a:pt x="246038" y="1768038"/>
                  <a:pt x="246038" y="1768038"/>
                </a:cubicBezTo>
                <a:close/>
                <a:moveTo>
                  <a:pt x="721369" y="1796162"/>
                </a:moveTo>
                <a:lnTo>
                  <a:pt x="677432" y="1750506"/>
                </a:lnTo>
                <a:lnTo>
                  <a:pt x="630568" y="1902722"/>
                </a:lnTo>
                <a:lnTo>
                  <a:pt x="574916" y="1750506"/>
                </a:lnTo>
                <a:lnTo>
                  <a:pt x="536841" y="1829657"/>
                </a:lnTo>
                <a:lnTo>
                  <a:pt x="481190" y="1686564"/>
                </a:lnTo>
                <a:lnTo>
                  <a:pt x="782883" y="1686564"/>
                </a:lnTo>
                <a:lnTo>
                  <a:pt x="721369" y="1796162"/>
                </a:lnTo>
                <a:close/>
              </a:path>
            </a:pathLst>
          </a:custGeom>
          <a:gradFill flip="none" rotWithShape="1">
            <a:gsLst>
              <a:gs pos="0">
                <a:srgbClr val="38637F">
                  <a:alpha val="50000"/>
                </a:srgbClr>
              </a:gs>
              <a:gs pos="100000">
                <a:srgbClr val="6696AD">
                  <a:alpha val="0"/>
                </a:srgbClr>
              </a:gs>
            </a:gsLst>
            <a:lin ang="5400000" scaled="1"/>
            <a:tileRect/>
          </a:gradFill>
          <a:ln w="1851" cap="flat">
            <a:noFill/>
            <a:prstDash val="solid"/>
            <a:miter/>
          </a:ln>
          <a:effectLst>
            <a:outerShdw blurRad="63500" dist="38100" dir="16200000" rotWithShape="0">
              <a:prstClr val="black">
                <a:alpha val="30000"/>
              </a:prst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图形 39">
            <a:extLst>
              <a:ext uri="{FF2B5EF4-FFF2-40B4-BE49-F238E27FC236}">
                <a16:creationId xmlns:a16="http://schemas.microsoft.com/office/drawing/2014/main" xmlns="" id="{6823DD5D-80F8-445F-8304-B51AED0761A9}"/>
              </a:ext>
            </a:extLst>
          </p:cNvPr>
          <p:cNvSpPr/>
          <p:nvPr/>
        </p:nvSpPr>
        <p:spPr>
          <a:xfrm>
            <a:off x="2699667" y="4990335"/>
            <a:ext cx="1873374" cy="1784077"/>
          </a:xfrm>
          <a:custGeom>
            <a:avLst/>
            <a:gdLst>
              <a:gd name="connsiteX0" fmla="*/ 1874468 w 1873374"/>
              <a:gd name="connsiteY0" fmla="*/ 532022 h 1784077"/>
              <a:gd name="connsiteX1" fmla="*/ 1788495 w 1873374"/>
              <a:gd name="connsiteY1" fmla="*/ 779864 h 1784077"/>
              <a:gd name="connsiteX2" fmla="*/ 1654753 w 1873374"/>
              <a:gd name="connsiteY2" fmla="*/ 927529 h 1784077"/>
              <a:gd name="connsiteX3" fmla="*/ 1230833 w 1873374"/>
              <a:gd name="connsiteY3" fmla="*/ 485859 h 1784077"/>
              <a:gd name="connsiteX4" fmla="*/ 1015493 w 1873374"/>
              <a:gd name="connsiteY4" fmla="*/ 685559 h 1784077"/>
              <a:gd name="connsiteX5" fmla="*/ 1014997 w 1873374"/>
              <a:gd name="connsiteY5" fmla="*/ 686031 h 1784077"/>
              <a:gd name="connsiteX6" fmla="*/ 796727 w 1873374"/>
              <a:gd name="connsiteY6" fmla="*/ 781936 h 1784077"/>
              <a:gd name="connsiteX7" fmla="*/ 795231 w 1873374"/>
              <a:gd name="connsiteY7" fmla="*/ 782025 h 1784077"/>
              <a:gd name="connsiteX8" fmla="*/ 780131 w 1873374"/>
              <a:gd name="connsiteY8" fmla="*/ 782597 h 1784077"/>
              <a:gd name="connsiteX9" fmla="*/ 534775 w 1873374"/>
              <a:gd name="connsiteY9" fmla="*/ 668194 h 1784077"/>
              <a:gd name="connsiteX10" fmla="*/ 1112726 w 1873374"/>
              <a:gd name="connsiteY10" fmla="*/ 93763 h 1784077"/>
              <a:gd name="connsiteX11" fmla="*/ 1386808 w 1873374"/>
              <a:gd name="connsiteY11" fmla="*/ 0 h 1784077"/>
              <a:gd name="connsiteX12" fmla="*/ 1386819 w 1873374"/>
              <a:gd name="connsiteY12" fmla="*/ 0 h 1784077"/>
              <a:gd name="connsiteX13" fmla="*/ 1729254 w 1873374"/>
              <a:gd name="connsiteY13" fmla="*/ 159833 h 1784077"/>
              <a:gd name="connsiteX14" fmla="*/ 1874468 w 1873374"/>
              <a:gd name="connsiteY14" fmla="*/ 532022 h 1784077"/>
              <a:gd name="connsiteX15" fmla="*/ 437960 w 1873374"/>
              <a:gd name="connsiteY15" fmla="*/ 669491 h 1784077"/>
              <a:gd name="connsiteX16" fmla="*/ 460876 w 1873374"/>
              <a:gd name="connsiteY16" fmla="*/ 693331 h 1784077"/>
              <a:gd name="connsiteX17" fmla="*/ 780131 w 1873374"/>
              <a:gd name="connsiteY17" fmla="*/ 851426 h 1784077"/>
              <a:gd name="connsiteX18" fmla="*/ 799888 w 1873374"/>
              <a:gd name="connsiteY18" fmla="*/ 850700 h 1784077"/>
              <a:gd name="connsiteX19" fmla="*/ 1062569 w 1873374"/>
              <a:gd name="connsiteY19" fmla="*/ 735785 h 1784077"/>
              <a:gd name="connsiteX20" fmla="*/ 1228018 w 1873374"/>
              <a:gd name="connsiteY20" fmla="*/ 582361 h 1784077"/>
              <a:gd name="connsiteX21" fmla="*/ 1462631 w 1873374"/>
              <a:gd name="connsiteY21" fmla="*/ 826802 h 1784077"/>
              <a:gd name="connsiteX22" fmla="*/ 1462294 w 1873374"/>
              <a:gd name="connsiteY22" fmla="*/ 827118 h 1784077"/>
              <a:gd name="connsiteX23" fmla="*/ 1677940 w 1873374"/>
              <a:gd name="connsiteY23" fmla="*/ 1055186 h 1784077"/>
              <a:gd name="connsiteX24" fmla="*/ 1678554 w 1873374"/>
              <a:gd name="connsiteY24" fmla="*/ 1055839 h 1784077"/>
              <a:gd name="connsiteX25" fmla="*/ 1673416 w 1873374"/>
              <a:gd name="connsiteY25" fmla="*/ 1181188 h 1784077"/>
              <a:gd name="connsiteX26" fmla="*/ 1548689 w 1873374"/>
              <a:gd name="connsiteY26" fmla="*/ 1192039 h 1784077"/>
              <a:gd name="connsiteX27" fmla="*/ 1266129 w 1873374"/>
              <a:gd name="connsiteY27" fmla="*/ 924932 h 1784077"/>
              <a:gd name="connsiteX28" fmla="*/ 1238728 w 1873374"/>
              <a:gd name="connsiteY28" fmla="*/ 953907 h 1784077"/>
              <a:gd name="connsiteX29" fmla="*/ 1217706 w 1873374"/>
              <a:gd name="connsiteY29" fmla="*/ 974884 h 1784077"/>
              <a:gd name="connsiteX30" fmla="*/ 1491228 w 1873374"/>
              <a:gd name="connsiteY30" fmla="*/ 1248661 h 1784077"/>
              <a:gd name="connsiteX31" fmla="*/ 1479937 w 1873374"/>
              <a:gd name="connsiteY31" fmla="*/ 1373253 h 1784077"/>
              <a:gd name="connsiteX32" fmla="*/ 1413063 w 1873374"/>
              <a:gd name="connsiteY32" fmla="*/ 1404527 h 1784077"/>
              <a:gd name="connsiteX33" fmla="*/ 1355244 w 1873374"/>
              <a:gd name="connsiteY33" fmla="*/ 1384048 h 1784077"/>
              <a:gd name="connsiteX34" fmla="*/ 1075707 w 1873374"/>
              <a:gd name="connsiteY34" fmla="*/ 1103870 h 1784077"/>
              <a:gd name="connsiteX35" fmla="*/ 1026946 w 1873374"/>
              <a:gd name="connsiteY35" fmla="*/ 1152485 h 1784077"/>
              <a:gd name="connsiteX36" fmla="*/ 1302207 w 1873374"/>
              <a:gd name="connsiteY36" fmla="*/ 1437392 h 1784077"/>
              <a:gd name="connsiteX37" fmla="*/ 1302588 w 1873374"/>
              <a:gd name="connsiteY37" fmla="*/ 1437773 h 1784077"/>
              <a:gd name="connsiteX38" fmla="*/ 1322848 w 1873374"/>
              <a:gd name="connsiteY38" fmla="*/ 1495645 h 1784077"/>
              <a:gd name="connsiteX39" fmla="*/ 1291309 w 1873374"/>
              <a:gd name="connsiteY39" fmla="*/ 1562374 h 1784077"/>
              <a:gd name="connsiteX40" fmla="*/ 1224414 w 1873374"/>
              <a:gd name="connsiteY40" fmla="*/ 1593647 h 1784077"/>
              <a:gd name="connsiteX41" fmla="*/ 1166589 w 1873374"/>
              <a:gd name="connsiteY41" fmla="*/ 1573172 h 1784077"/>
              <a:gd name="connsiteX42" fmla="*/ 1136762 w 1873374"/>
              <a:gd name="connsiteY42" fmla="*/ 1543281 h 1784077"/>
              <a:gd name="connsiteX43" fmla="*/ 1133901 w 1873374"/>
              <a:gd name="connsiteY43" fmla="*/ 1334585 h 1784077"/>
              <a:gd name="connsiteX44" fmla="*/ 1028793 w 1873374"/>
              <a:gd name="connsiteY44" fmla="*/ 1291293 h 1784077"/>
              <a:gd name="connsiteX45" fmla="*/ 1000177 w 1873374"/>
              <a:gd name="connsiteY45" fmla="*/ 1294026 h 1784077"/>
              <a:gd name="connsiteX46" fmla="*/ 957147 w 1873374"/>
              <a:gd name="connsiteY46" fmla="*/ 1171388 h 1784077"/>
              <a:gd name="connsiteX47" fmla="*/ 852033 w 1873374"/>
              <a:gd name="connsiteY47" fmla="*/ 1128083 h 1784077"/>
              <a:gd name="connsiteX48" fmla="*/ 824093 w 1873374"/>
              <a:gd name="connsiteY48" fmla="*/ 1130713 h 1784077"/>
              <a:gd name="connsiteX49" fmla="*/ 824965 w 1873374"/>
              <a:gd name="connsiteY49" fmla="*/ 1114081 h 1784077"/>
              <a:gd name="connsiteX50" fmla="*/ 780894 w 1873374"/>
              <a:gd name="connsiteY50" fmla="*/ 1008786 h 1784077"/>
              <a:gd name="connsiteX51" fmla="*/ 675760 w 1873374"/>
              <a:gd name="connsiteY51" fmla="*/ 965473 h 1784077"/>
              <a:gd name="connsiteX52" fmla="*/ 642242 w 1873374"/>
              <a:gd name="connsiteY52" fmla="*/ 969264 h 1784077"/>
              <a:gd name="connsiteX53" fmla="*/ 643620 w 1873374"/>
              <a:gd name="connsiteY53" fmla="*/ 948577 h 1784077"/>
              <a:gd name="connsiteX54" fmla="*/ 599541 w 1873374"/>
              <a:gd name="connsiteY54" fmla="*/ 843281 h 1784077"/>
              <a:gd name="connsiteX55" fmla="*/ 494425 w 1873374"/>
              <a:gd name="connsiteY55" fmla="*/ 799980 h 1784077"/>
              <a:gd name="connsiteX56" fmla="*/ 388540 w 1873374"/>
              <a:gd name="connsiteY56" fmla="*/ 844029 h 1784077"/>
              <a:gd name="connsiteX57" fmla="*/ 255076 w 1873374"/>
              <a:gd name="connsiteY57" fmla="*/ 978404 h 1784077"/>
              <a:gd name="connsiteX58" fmla="*/ 264964 w 1873374"/>
              <a:gd name="connsiteY58" fmla="*/ 967000 h 1784077"/>
              <a:gd name="connsiteX59" fmla="*/ 91815 w 1873374"/>
              <a:gd name="connsiteY59" fmla="*/ 784278 h 1784077"/>
              <a:gd name="connsiteX60" fmla="*/ 86847 w 1873374"/>
              <a:gd name="connsiteY60" fmla="*/ 776009 h 1784077"/>
              <a:gd name="connsiteX61" fmla="*/ 149818 w 1873374"/>
              <a:gd name="connsiteY61" fmla="*/ 162618 h 1784077"/>
              <a:gd name="connsiteX62" fmla="*/ 517520 w 1873374"/>
              <a:gd name="connsiteY62" fmla="*/ 21135 h 1784077"/>
              <a:gd name="connsiteX63" fmla="*/ 803262 w 1873374"/>
              <a:gd name="connsiteY63" fmla="*/ 129896 h 1784077"/>
              <a:gd name="connsiteX64" fmla="*/ 888496 w 1873374"/>
              <a:gd name="connsiteY64" fmla="*/ 211150 h 1784077"/>
              <a:gd name="connsiteX65" fmla="*/ 460876 w 1873374"/>
              <a:gd name="connsiteY65" fmla="*/ 645645 h 1784077"/>
              <a:gd name="connsiteX66" fmla="*/ 437960 w 1873374"/>
              <a:gd name="connsiteY66" fmla="*/ 669491 h 1784077"/>
              <a:gd name="connsiteX67" fmla="*/ 437419 w 1873374"/>
              <a:gd name="connsiteY67" fmla="*/ 892536 h 1784077"/>
              <a:gd name="connsiteX68" fmla="*/ 494425 w 1873374"/>
              <a:gd name="connsiteY68" fmla="*/ 868820 h 1784077"/>
              <a:gd name="connsiteX69" fmla="*/ 551027 w 1873374"/>
              <a:gd name="connsiteY69" fmla="*/ 892127 h 1784077"/>
              <a:gd name="connsiteX70" fmla="*/ 574754 w 1873374"/>
              <a:gd name="connsiteY70" fmla="*/ 948830 h 1784077"/>
              <a:gd name="connsiteX71" fmla="*/ 551443 w 1873374"/>
              <a:gd name="connsiteY71" fmla="*/ 1005697 h 1784077"/>
              <a:gd name="connsiteX72" fmla="*/ 341183 w 1873374"/>
              <a:gd name="connsiteY72" fmla="*/ 1217372 h 1784077"/>
              <a:gd name="connsiteX73" fmla="*/ 284176 w 1873374"/>
              <a:gd name="connsiteY73" fmla="*/ 1241090 h 1784077"/>
              <a:gd name="connsiteX74" fmla="*/ 227564 w 1873374"/>
              <a:gd name="connsiteY74" fmla="*/ 1217776 h 1784077"/>
              <a:gd name="connsiteX75" fmla="*/ 203840 w 1873374"/>
              <a:gd name="connsiteY75" fmla="*/ 1161094 h 1784077"/>
              <a:gd name="connsiteX76" fmla="*/ 227162 w 1873374"/>
              <a:gd name="connsiteY76" fmla="*/ 1104209 h 1784077"/>
              <a:gd name="connsiteX77" fmla="*/ 437419 w 1873374"/>
              <a:gd name="connsiteY77" fmla="*/ 892536 h 1784077"/>
              <a:gd name="connsiteX78" fmla="*/ 574754 w 1873374"/>
              <a:gd name="connsiteY78" fmla="*/ 948834 h 1784077"/>
              <a:gd name="connsiteX79" fmla="*/ 574754 w 1873374"/>
              <a:gd name="connsiteY79" fmla="*/ 948830 h 1784077"/>
              <a:gd name="connsiteX80" fmla="*/ 574754 w 1873374"/>
              <a:gd name="connsiteY80" fmla="*/ 948823 h 1784077"/>
              <a:gd name="connsiteX81" fmla="*/ 574754 w 1873374"/>
              <a:gd name="connsiteY81" fmla="*/ 948834 h 1784077"/>
              <a:gd name="connsiteX82" fmla="*/ 618753 w 1873374"/>
              <a:gd name="connsiteY82" fmla="*/ 1058036 h 1784077"/>
              <a:gd name="connsiteX83" fmla="*/ 675767 w 1873374"/>
              <a:gd name="connsiteY83" fmla="*/ 1034321 h 1784077"/>
              <a:gd name="connsiteX84" fmla="*/ 732366 w 1873374"/>
              <a:gd name="connsiteY84" fmla="*/ 1057624 h 1784077"/>
              <a:gd name="connsiteX85" fmla="*/ 756095 w 1873374"/>
              <a:gd name="connsiteY85" fmla="*/ 1114327 h 1784077"/>
              <a:gd name="connsiteX86" fmla="*/ 732777 w 1873374"/>
              <a:gd name="connsiteY86" fmla="*/ 1171202 h 1784077"/>
              <a:gd name="connsiteX87" fmla="*/ 522517 w 1873374"/>
              <a:gd name="connsiteY87" fmla="*/ 1382861 h 1784077"/>
              <a:gd name="connsiteX88" fmla="*/ 465510 w 1873374"/>
              <a:gd name="connsiteY88" fmla="*/ 1406590 h 1784077"/>
              <a:gd name="connsiteX89" fmla="*/ 408916 w 1873374"/>
              <a:gd name="connsiteY89" fmla="*/ 1383280 h 1784077"/>
              <a:gd name="connsiteX90" fmla="*/ 385180 w 1873374"/>
              <a:gd name="connsiteY90" fmla="*/ 1326576 h 1784077"/>
              <a:gd name="connsiteX91" fmla="*/ 408503 w 1873374"/>
              <a:gd name="connsiteY91" fmla="*/ 1269709 h 1784077"/>
              <a:gd name="connsiteX92" fmla="*/ 618753 w 1873374"/>
              <a:gd name="connsiteY92" fmla="*/ 1058036 h 1784077"/>
              <a:gd name="connsiteX93" fmla="*/ 794997 w 1873374"/>
              <a:gd name="connsiteY93" fmla="*/ 1220648 h 1784077"/>
              <a:gd name="connsiteX94" fmla="*/ 852022 w 1873374"/>
              <a:gd name="connsiteY94" fmla="*/ 1196927 h 1784077"/>
              <a:gd name="connsiteX95" fmla="*/ 908624 w 1873374"/>
              <a:gd name="connsiteY95" fmla="*/ 1220237 h 1784077"/>
              <a:gd name="connsiteX96" fmla="*/ 908624 w 1873374"/>
              <a:gd name="connsiteY96" fmla="*/ 1220248 h 1784077"/>
              <a:gd name="connsiteX97" fmla="*/ 909038 w 1873374"/>
              <a:gd name="connsiteY97" fmla="*/ 1333815 h 1784077"/>
              <a:gd name="connsiteX98" fmla="*/ 698791 w 1873374"/>
              <a:gd name="connsiteY98" fmla="*/ 1545486 h 1784077"/>
              <a:gd name="connsiteX99" fmla="*/ 641773 w 1873374"/>
              <a:gd name="connsiteY99" fmla="*/ 1569207 h 1784077"/>
              <a:gd name="connsiteX100" fmla="*/ 585173 w 1873374"/>
              <a:gd name="connsiteY100" fmla="*/ 1545897 h 1784077"/>
              <a:gd name="connsiteX101" fmla="*/ 561437 w 1873374"/>
              <a:gd name="connsiteY101" fmla="*/ 1489193 h 1784077"/>
              <a:gd name="connsiteX102" fmla="*/ 584766 w 1873374"/>
              <a:gd name="connsiteY102" fmla="*/ 1432319 h 1784077"/>
              <a:gd name="connsiteX103" fmla="*/ 794997 w 1873374"/>
              <a:gd name="connsiteY103" fmla="*/ 1220648 h 1784077"/>
              <a:gd name="connsiteX104" fmla="*/ 971760 w 1873374"/>
              <a:gd name="connsiteY104" fmla="*/ 1383851 h 1784077"/>
              <a:gd name="connsiteX105" fmla="*/ 1028785 w 1873374"/>
              <a:gd name="connsiteY105" fmla="*/ 1360122 h 1784077"/>
              <a:gd name="connsiteX106" fmla="*/ 1085376 w 1873374"/>
              <a:gd name="connsiteY106" fmla="*/ 1383432 h 1784077"/>
              <a:gd name="connsiteX107" fmla="*/ 1085385 w 1873374"/>
              <a:gd name="connsiteY107" fmla="*/ 1383432 h 1784077"/>
              <a:gd name="connsiteX108" fmla="*/ 1085792 w 1873374"/>
              <a:gd name="connsiteY108" fmla="*/ 1497003 h 1784077"/>
              <a:gd name="connsiteX109" fmla="*/ 875535 w 1873374"/>
              <a:gd name="connsiteY109" fmla="*/ 1708676 h 1784077"/>
              <a:gd name="connsiteX110" fmla="*/ 818529 w 1873374"/>
              <a:gd name="connsiteY110" fmla="*/ 1732403 h 1784077"/>
              <a:gd name="connsiteX111" fmla="*/ 761927 w 1873374"/>
              <a:gd name="connsiteY111" fmla="*/ 1709074 h 1784077"/>
              <a:gd name="connsiteX112" fmla="*/ 738193 w 1873374"/>
              <a:gd name="connsiteY112" fmla="*/ 1652389 h 1784077"/>
              <a:gd name="connsiteX113" fmla="*/ 761529 w 1873374"/>
              <a:gd name="connsiteY113" fmla="*/ 1595522 h 1784077"/>
              <a:gd name="connsiteX114" fmla="*/ 971760 w 1873374"/>
              <a:gd name="connsiteY114" fmla="*/ 1383851 h 1784077"/>
              <a:gd name="connsiteX115" fmla="*/ 1111993 w 1873374"/>
              <a:gd name="connsiteY115" fmla="*/ 1630707 h 1784077"/>
              <a:gd name="connsiteX116" fmla="*/ 1101908 w 1873374"/>
              <a:gd name="connsiteY116" fmla="*/ 1754121 h 1784077"/>
              <a:gd name="connsiteX117" fmla="*/ 978394 w 1873374"/>
              <a:gd name="connsiteY117" fmla="*/ 1763729 h 1784077"/>
              <a:gd name="connsiteX118" fmla="*/ 948087 w 1873374"/>
              <a:gd name="connsiteY118" fmla="*/ 1733335 h 1784077"/>
              <a:gd name="connsiteX119" fmla="*/ 1080942 w 1873374"/>
              <a:gd name="connsiteY119" fmla="*/ 1599585 h 1784077"/>
              <a:gd name="connsiteX120" fmla="*/ 1111993 w 1873374"/>
              <a:gd name="connsiteY120" fmla="*/ 1630707 h 178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873374" h="1784077">
                <a:moveTo>
                  <a:pt x="1874468" y="532022"/>
                </a:moveTo>
                <a:cubicBezTo>
                  <a:pt x="1868347" y="644612"/>
                  <a:pt x="1824320" y="735902"/>
                  <a:pt x="1788495" y="779864"/>
                </a:cubicBezTo>
                <a:cubicBezTo>
                  <a:pt x="1762324" y="811944"/>
                  <a:pt x="1692395" y="887293"/>
                  <a:pt x="1654753" y="927529"/>
                </a:cubicBezTo>
                <a:lnTo>
                  <a:pt x="1230833" y="485859"/>
                </a:lnTo>
                <a:lnTo>
                  <a:pt x="1015493" y="685559"/>
                </a:lnTo>
                <a:lnTo>
                  <a:pt x="1014997" y="686031"/>
                </a:lnTo>
                <a:cubicBezTo>
                  <a:pt x="921687" y="776035"/>
                  <a:pt x="797869" y="781901"/>
                  <a:pt x="796727" y="781936"/>
                </a:cubicBezTo>
                <a:lnTo>
                  <a:pt x="795231" y="782025"/>
                </a:lnTo>
                <a:cubicBezTo>
                  <a:pt x="790298" y="782405"/>
                  <a:pt x="785213" y="782597"/>
                  <a:pt x="780131" y="782597"/>
                </a:cubicBezTo>
                <a:cubicBezTo>
                  <a:pt x="678738" y="782597"/>
                  <a:pt x="579271" y="707070"/>
                  <a:pt x="534775" y="668194"/>
                </a:cubicBezTo>
                <a:cubicBezTo>
                  <a:pt x="629835" y="569744"/>
                  <a:pt x="978368" y="210382"/>
                  <a:pt x="1112726" y="93763"/>
                </a:cubicBezTo>
                <a:cubicBezTo>
                  <a:pt x="1162552" y="50523"/>
                  <a:pt x="1264228" y="0"/>
                  <a:pt x="1386808" y="0"/>
                </a:cubicBezTo>
                <a:lnTo>
                  <a:pt x="1386819" y="0"/>
                </a:lnTo>
                <a:cubicBezTo>
                  <a:pt x="1514622" y="0"/>
                  <a:pt x="1629843" y="53783"/>
                  <a:pt x="1729254" y="159833"/>
                </a:cubicBezTo>
                <a:cubicBezTo>
                  <a:pt x="1858487" y="297726"/>
                  <a:pt x="1879547" y="438340"/>
                  <a:pt x="1874468" y="532022"/>
                </a:cubicBezTo>
                <a:close/>
                <a:moveTo>
                  <a:pt x="437960" y="669491"/>
                </a:moveTo>
                <a:lnTo>
                  <a:pt x="460876" y="693331"/>
                </a:lnTo>
                <a:cubicBezTo>
                  <a:pt x="467067" y="699776"/>
                  <a:pt x="614694" y="851426"/>
                  <a:pt x="780131" y="851426"/>
                </a:cubicBezTo>
                <a:cubicBezTo>
                  <a:pt x="786752" y="851426"/>
                  <a:pt x="793397" y="851188"/>
                  <a:pt x="799888" y="850700"/>
                </a:cubicBezTo>
                <a:cubicBezTo>
                  <a:pt x="813293" y="850107"/>
                  <a:pt x="952922" y="841380"/>
                  <a:pt x="1062569" y="735785"/>
                </a:cubicBezTo>
                <a:lnTo>
                  <a:pt x="1228018" y="582361"/>
                </a:lnTo>
                <a:lnTo>
                  <a:pt x="1462631" y="826802"/>
                </a:lnTo>
                <a:lnTo>
                  <a:pt x="1462294" y="827118"/>
                </a:lnTo>
                <a:lnTo>
                  <a:pt x="1677940" y="1055186"/>
                </a:lnTo>
                <a:lnTo>
                  <a:pt x="1678554" y="1055839"/>
                </a:lnTo>
                <a:cubicBezTo>
                  <a:pt x="1708910" y="1086282"/>
                  <a:pt x="1706394" y="1145897"/>
                  <a:pt x="1673416" y="1181188"/>
                </a:cubicBezTo>
                <a:cubicBezTo>
                  <a:pt x="1635707" y="1218401"/>
                  <a:pt x="1579857" y="1223314"/>
                  <a:pt x="1548689" y="1192039"/>
                </a:cubicBezTo>
                <a:lnTo>
                  <a:pt x="1266129" y="924932"/>
                </a:lnTo>
                <a:lnTo>
                  <a:pt x="1238728" y="953907"/>
                </a:lnTo>
                <a:lnTo>
                  <a:pt x="1217706" y="974884"/>
                </a:lnTo>
                <a:lnTo>
                  <a:pt x="1491228" y="1248661"/>
                </a:lnTo>
                <a:cubicBezTo>
                  <a:pt x="1522487" y="1280017"/>
                  <a:pt x="1517429" y="1335921"/>
                  <a:pt x="1479937" y="1373253"/>
                </a:cubicBezTo>
                <a:cubicBezTo>
                  <a:pt x="1461191" y="1391910"/>
                  <a:pt x="1437451" y="1403033"/>
                  <a:pt x="1413063" y="1404527"/>
                </a:cubicBezTo>
                <a:cubicBezTo>
                  <a:pt x="1390339" y="1405930"/>
                  <a:pt x="1369799" y="1398661"/>
                  <a:pt x="1355244" y="1384048"/>
                </a:cubicBezTo>
                <a:lnTo>
                  <a:pt x="1075707" y="1103870"/>
                </a:lnTo>
                <a:lnTo>
                  <a:pt x="1026946" y="1152485"/>
                </a:lnTo>
                <a:lnTo>
                  <a:pt x="1302207" y="1437392"/>
                </a:lnTo>
                <a:lnTo>
                  <a:pt x="1302588" y="1437773"/>
                </a:lnTo>
                <a:cubicBezTo>
                  <a:pt x="1317136" y="1452379"/>
                  <a:pt x="1324336" y="1472932"/>
                  <a:pt x="1322848" y="1495645"/>
                </a:cubicBezTo>
                <a:cubicBezTo>
                  <a:pt x="1321240" y="1520014"/>
                  <a:pt x="1310048" y="1543705"/>
                  <a:pt x="1291309" y="1562374"/>
                </a:cubicBezTo>
                <a:cubicBezTo>
                  <a:pt x="1272559" y="1581033"/>
                  <a:pt x="1248806" y="1592147"/>
                  <a:pt x="1224414" y="1593647"/>
                </a:cubicBezTo>
                <a:cubicBezTo>
                  <a:pt x="1201694" y="1595060"/>
                  <a:pt x="1181152" y="1587792"/>
                  <a:pt x="1166589" y="1573172"/>
                </a:cubicBezTo>
                <a:lnTo>
                  <a:pt x="1136762" y="1543281"/>
                </a:lnTo>
                <a:cubicBezTo>
                  <a:pt x="1192575" y="1484768"/>
                  <a:pt x="1191561" y="1391804"/>
                  <a:pt x="1133901" y="1334585"/>
                </a:cubicBezTo>
                <a:cubicBezTo>
                  <a:pt x="1105772" y="1306650"/>
                  <a:pt x="1068439" y="1291293"/>
                  <a:pt x="1028793" y="1291293"/>
                </a:cubicBezTo>
                <a:cubicBezTo>
                  <a:pt x="1019080" y="1291293"/>
                  <a:pt x="1009505" y="1292223"/>
                  <a:pt x="1000177" y="1294026"/>
                </a:cubicBezTo>
                <a:cubicBezTo>
                  <a:pt x="1005105" y="1250263"/>
                  <a:pt x="990773" y="1204755"/>
                  <a:pt x="957147" y="1171388"/>
                </a:cubicBezTo>
                <a:cubicBezTo>
                  <a:pt x="929019" y="1143462"/>
                  <a:pt x="891683" y="1128083"/>
                  <a:pt x="852033" y="1128083"/>
                </a:cubicBezTo>
                <a:cubicBezTo>
                  <a:pt x="842546" y="1128083"/>
                  <a:pt x="833205" y="1128994"/>
                  <a:pt x="824093" y="1130713"/>
                </a:cubicBezTo>
                <a:cubicBezTo>
                  <a:pt x="824675" y="1125221"/>
                  <a:pt x="824991" y="1119675"/>
                  <a:pt x="824965" y="1114081"/>
                </a:cubicBezTo>
                <a:cubicBezTo>
                  <a:pt x="824826" y="1074236"/>
                  <a:pt x="809175" y="1036836"/>
                  <a:pt x="780894" y="1008786"/>
                </a:cubicBezTo>
                <a:cubicBezTo>
                  <a:pt x="752747" y="980849"/>
                  <a:pt x="715413" y="965473"/>
                  <a:pt x="675760" y="965473"/>
                </a:cubicBezTo>
                <a:cubicBezTo>
                  <a:pt x="664344" y="965473"/>
                  <a:pt x="653134" y="966796"/>
                  <a:pt x="642242" y="969264"/>
                </a:cubicBezTo>
                <a:cubicBezTo>
                  <a:pt x="643177" y="962468"/>
                  <a:pt x="643631" y="955555"/>
                  <a:pt x="643620" y="948577"/>
                </a:cubicBezTo>
                <a:cubicBezTo>
                  <a:pt x="643473" y="908743"/>
                  <a:pt x="627822" y="871350"/>
                  <a:pt x="599541" y="843281"/>
                </a:cubicBezTo>
                <a:cubicBezTo>
                  <a:pt x="571386" y="815355"/>
                  <a:pt x="534068" y="799980"/>
                  <a:pt x="494425" y="799980"/>
                </a:cubicBezTo>
                <a:cubicBezTo>
                  <a:pt x="454365" y="799980"/>
                  <a:pt x="416760" y="815625"/>
                  <a:pt x="388540" y="844029"/>
                </a:cubicBezTo>
                <a:lnTo>
                  <a:pt x="255076" y="978404"/>
                </a:lnTo>
                <a:lnTo>
                  <a:pt x="264964" y="967000"/>
                </a:lnTo>
                <a:cubicBezTo>
                  <a:pt x="227415" y="934418"/>
                  <a:pt x="123130" y="838057"/>
                  <a:pt x="91815" y="784278"/>
                </a:cubicBezTo>
                <a:cubicBezTo>
                  <a:pt x="90554" y="782117"/>
                  <a:pt x="88873" y="779339"/>
                  <a:pt x="86847" y="776009"/>
                </a:cubicBezTo>
                <a:cubicBezTo>
                  <a:pt x="-47430" y="554761"/>
                  <a:pt x="-25665" y="342655"/>
                  <a:pt x="149818" y="162618"/>
                </a:cubicBezTo>
                <a:cubicBezTo>
                  <a:pt x="275365" y="33810"/>
                  <a:pt x="419076" y="14573"/>
                  <a:pt x="517520" y="21135"/>
                </a:cubicBezTo>
                <a:cubicBezTo>
                  <a:pt x="647957" y="29813"/>
                  <a:pt x="752966" y="85146"/>
                  <a:pt x="803262" y="129896"/>
                </a:cubicBezTo>
                <a:cubicBezTo>
                  <a:pt x="820030" y="144816"/>
                  <a:pt x="848668" y="172120"/>
                  <a:pt x="888496" y="211150"/>
                </a:cubicBezTo>
                <a:cubicBezTo>
                  <a:pt x="703081" y="393720"/>
                  <a:pt x="474086" y="631906"/>
                  <a:pt x="460876" y="645645"/>
                </a:cubicBezTo>
                <a:lnTo>
                  <a:pt x="437960" y="669491"/>
                </a:lnTo>
                <a:close/>
                <a:moveTo>
                  <a:pt x="437419" y="892536"/>
                </a:moveTo>
                <a:cubicBezTo>
                  <a:pt x="452599" y="877242"/>
                  <a:pt x="472851" y="868820"/>
                  <a:pt x="494425" y="868820"/>
                </a:cubicBezTo>
                <a:cubicBezTo>
                  <a:pt x="515773" y="868820"/>
                  <a:pt x="535882" y="877099"/>
                  <a:pt x="551027" y="892127"/>
                </a:cubicBezTo>
                <a:cubicBezTo>
                  <a:pt x="566252" y="907257"/>
                  <a:pt x="574689" y="927373"/>
                  <a:pt x="574754" y="948830"/>
                </a:cubicBezTo>
                <a:cubicBezTo>
                  <a:pt x="574824" y="970282"/>
                  <a:pt x="566559" y="990476"/>
                  <a:pt x="551443" y="1005697"/>
                </a:cubicBezTo>
                <a:lnTo>
                  <a:pt x="341183" y="1217372"/>
                </a:lnTo>
                <a:cubicBezTo>
                  <a:pt x="326000" y="1232671"/>
                  <a:pt x="305739" y="1241090"/>
                  <a:pt x="284176" y="1241090"/>
                </a:cubicBezTo>
                <a:cubicBezTo>
                  <a:pt x="262817" y="1241090"/>
                  <a:pt x="242720" y="1232809"/>
                  <a:pt x="227564" y="1217776"/>
                </a:cubicBezTo>
                <a:cubicBezTo>
                  <a:pt x="212339" y="1202664"/>
                  <a:pt x="203909" y="1182533"/>
                  <a:pt x="203840" y="1161094"/>
                </a:cubicBezTo>
                <a:cubicBezTo>
                  <a:pt x="203755" y="1139619"/>
                  <a:pt x="212039" y="1119437"/>
                  <a:pt x="227162" y="1104209"/>
                </a:cubicBezTo>
                <a:lnTo>
                  <a:pt x="437419" y="892536"/>
                </a:lnTo>
                <a:close/>
                <a:moveTo>
                  <a:pt x="574754" y="948834"/>
                </a:moveTo>
                <a:cubicBezTo>
                  <a:pt x="574754" y="948830"/>
                  <a:pt x="574754" y="948830"/>
                  <a:pt x="574754" y="948830"/>
                </a:cubicBezTo>
                <a:cubicBezTo>
                  <a:pt x="574754" y="948826"/>
                  <a:pt x="574754" y="948826"/>
                  <a:pt x="574754" y="948823"/>
                </a:cubicBezTo>
                <a:lnTo>
                  <a:pt x="574754" y="948834"/>
                </a:lnTo>
                <a:close/>
                <a:moveTo>
                  <a:pt x="618753" y="1058036"/>
                </a:moveTo>
                <a:cubicBezTo>
                  <a:pt x="633941" y="1042728"/>
                  <a:pt x="654193" y="1034321"/>
                  <a:pt x="675767" y="1034321"/>
                </a:cubicBezTo>
                <a:cubicBezTo>
                  <a:pt x="697118" y="1034321"/>
                  <a:pt x="717216" y="1042592"/>
                  <a:pt x="732366" y="1057624"/>
                </a:cubicBezTo>
                <a:cubicBezTo>
                  <a:pt x="747597" y="1072743"/>
                  <a:pt x="756026" y="1092877"/>
                  <a:pt x="756095" y="1114327"/>
                </a:cubicBezTo>
                <a:cubicBezTo>
                  <a:pt x="756175" y="1135782"/>
                  <a:pt x="747893" y="1155973"/>
                  <a:pt x="732777" y="1171202"/>
                </a:cubicBezTo>
                <a:lnTo>
                  <a:pt x="522517" y="1382861"/>
                </a:lnTo>
                <a:cubicBezTo>
                  <a:pt x="507334" y="1398174"/>
                  <a:pt x="487085" y="1406590"/>
                  <a:pt x="465510" y="1406590"/>
                </a:cubicBezTo>
                <a:cubicBezTo>
                  <a:pt x="444155" y="1406590"/>
                  <a:pt x="424058" y="1398310"/>
                  <a:pt x="408916" y="1383280"/>
                </a:cubicBezTo>
                <a:cubicBezTo>
                  <a:pt x="393691" y="1368150"/>
                  <a:pt x="385254" y="1348023"/>
                  <a:pt x="385180" y="1326576"/>
                </a:cubicBezTo>
                <a:cubicBezTo>
                  <a:pt x="385100" y="1305130"/>
                  <a:pt x="393384" y="1284934"/>
                  <a:pt x="408503" y="1269709"/>
                </a:cubicBezTo>
                <a:lnTo>
                  <a:pt x="618753" y="1058036"/>
                </a:lnTo>
                <a:close/>
                <a:moveTo>
                  <a:pt x="794997" y="1220648"/>
                </a:moveTo>
                <a:cubicBezTo>
                  <a:pt x="810209" y="1205352"/>
                  <a:pt x="830461" y="1196927"/>
                  <a:pt x="852022" y="1196927"/>
                </a:cubicBezTo>
                <a:cubicBezTo>
                  <a:pt x="873362" y="1196927"/>
                  <a:pt x="893478" y="1205209"/>
                  <a:pt x="908624" y="1220237"/>
                </a:cubicBezTo>
                <a:lnTo>
                  <a:pt x="908624" y="1220248"/>
                </a:lnTo>
                <a:cubicBezTo>
                  <a:pt x="940063" y="1251442"/>
                  <a:pt x="940246" y="1302390"/>
                  <a:pt x="909038" y="1333815"/>
                </a:cubicBezTo>
                <a:lnTo>
                  <a:pt x="698791" y="1545486"/>
                </a:lnTo>
                <a:cubicBezTo>
                  <a:pt x="683588" y="1560782"/>
                  <a:pt x="663347" y="1569207"/>
                  <a:pt x="641773" y="1569207"/>
                </a:cubicBezTo>
                <a:cubicBezTo>
                  <a:pt x="620427" y="1569207"/>
                  <a:pt x="600328" y="1560925"/>
                  <a:pt x="585173" y="1545897"/>
                </a:cubicBezTo>
                <a:cubicBezTo>
                  <a:pt x="569948" y="1530767"/>
                  <a:pt x="561517" y="1510647"/>
                  <a:pt x="561437" y="1489193"/>
                </a:cubicBezTo>
                <a:cubicBezTo>
                  <a:pt x="561357" y="1467736"/>
                  <a:pt x="569647" y="1447559"/>
                  <a:pt x="584766" y="1432319"/>
                </a:cubicBezTo>
                <a:lnTo>
                  <a:pt x="794997" y="1220648"/>
                </a:lnTo>
                <a:close/>
                <a:moveTo>
                  <a:pt x="971760" y="1383851"/>
                </a:moveTo>
                <a:cubicBezTo>
                  <a:pt x="986959" y="1368544"/>
                  <a:pt x="1007204" y="1360122"/>
                  <a:pt x="1028785" y="1360122"/>
                </a:cubicBezTo>
                <a:cubicBezTo>
                  <a:pt x="1050133" y="1360122"/>
                  <a:pt x="1070230" y="1368403"/>
                  <a:pt x="1085376" y="1383432"/>
                </a:cubicBezTo>
                <a:lnTo>
                  <a:pt x="1085385" y="1383432"/>
                </a:lnTo>
                <a:cubicBezTo>
                  <a:pt x="1116817" y="1414634"/>
                  <a:pt x="1117002" y="1465582"/>
                  <a:pt x="1085792" y="1497003"/>
                </a:cubicBezTo>
                <a:lnTo>
                  <a:pt x="875535" y="1708676"/>
                </a:lnTo>
                <a:cubicBezTo>
                  <a:pt x="860336" y="1723966"/>
                  <a:pt x="840092" y="1732403"/>
                  <a:pt x="818529" y="1732403"/>
                </a:cubicBezTo>
                <a:cubicBezTo>
                  <a:pt x="797181" y="1732403"/>
                  <a:pt x="777072" y="1724132"/>
                  <a:pt x="761927" y="1709074"/>
                </a:cubicBezTo>
                <a:cubicBezTo>
                  <a:pt x="746702" y="1693977"/>
                  <a:pt x="738273" y="1673843"/>
                  <a:pt x="738193" y="1652389"/>
                </a:cubicBezTo>
                <a:cubicBezTo>
                  <a:pt x="738107" y="1630941"/>
                  <a:pt x="746392" y="1610743"/>
                  <a:pt x="761529" y="1595522"/>
                </a:cubicBezTo>
                <a:lnTo>
                  <a:pt x="971760" y="1383851"/>
                </a:lnTo>
                <a:close/>
                <a:moveTo>
                  <a:pt x="1111993" y="1630707"/>
                </a:moveTo>
                <a:cubicBezTo>
                  <a:pt x="1143260" y="1662098"/>
                  <a:pt x="1138736" y="1717442"/>
                  <a:pt x="1101908" y="1754121"/>
                </a:cubicBezTo>
                <a:cubicBezTo>
                  <a:pt x="1065079" y="1790796"/>
                  <a:pt x="1009683" y="1795104"/>
                  <a:pt x="978394" y="1763729"/>
                </a:cubicBezTo>
                <a:lnTo>
                  <a:pt x="948087" y="1733335"/>
                </a:lnTo>
                <a:lnTo>
                  <a:pt x="1080942" y="1599585"/>
                </a:lnTo>
                <a:lnTo>
                  <a:pt x="1111993" y="1630707"/>
                </a:lnTo>
                <a:close/>
              </a:path>
            </a:pathLst>
          </a:custGeom>
          <a:gradFill flip="none" rotWithShape="1">
            <a:gsLst>
              <a:gs pos="0">
                <a:srgbClr val="146CD0">
                  <a:alpha val="50000"/>
                </a:srgbClr>
              </a:gs>
              <a:gs pos="100000">
                <a:srgbClr val="88C9FA">
                  <a:alpha val="0"/>
                </a:srgbClr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  <a:effectLst>
            <a:outerShdw blurRad="63500" dist="381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文本框 109">
            <a:extLst>
              <a:ext uri="{FF2B5EF4-FFF2-40B4-BE49-F238E27FC236}">
                <a16:creationId xmlns:a16="http://schemas.microsoft.com/office/drawing/2014/main" xmlns="" id="{5F975FE2-597E-4ECC-8158-B7874CEF5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31" y="2603690"/>
            <a:ext cx="140615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误差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B9BD5">
                      <a:lumMod val="20000"/>
                      <a:lumOff val="80000"/>
                    </a:srgbClr>
                  </a:gs>
                  <a:gs pos="100000">
                    <a:prstClr val="white"/>
                  </a:gs>
                </a:gsLst>
                <a:lin ang="5400000" scaled="1"/>
              </a:gra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专属品牌推广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059C4E6F-4A1C-4C0B-B0ED-0A40A00733B1}"/>
              </a:ext>
            </a:extLst>
          </p:cNvPr>
          <p:cNvSpPr txBox="1"/>
          <p:nvPr/>
        </p:nvSpPr>
        <p:spPr>
          <a:xfrm>
            <a:off x="192277" y="3670695"/>
            <a:ext cx="1997663" cy="2843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确保方案到落地的一条龙服务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D75F10C1-3360-4B10-A07F-FD938910E7CF}"/>
              </a:ext>
            </a:extLst>
          </p:cNvPr>
          <p:cNvCxnSpPr/>
          <p:nvPr/>
        </p:nvCxnSpPr>
        <p:spPr>
          <a:xfrm>
            <a:off x="882498" y="3574563"/>
            <a:ext cx="61722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109">
            <a:extLst>
              <a:ext uri="{FF2B5EF4-FFF2-40B4-BE49-F238E27FC236}">
                <a16:creationId xmlns:a16="http://schemas.microsoft.com/office/drawing/2014/main" xmlns="" id="{FAAC475B-DE60-41FA-A2A6-E5B0D7740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4804" y="2603690"/>
            <a:ext cx="140615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距离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B9BD5">
                      <a:lumMod val="20000"/>
                      <a:lumOff val="80000"/>
                    </a:srgbClr>
                  </a:gs>
                  <a:gs pos="100000">
                    <a:prstClr val="white"/>
                  </a:gs>
                </a:gsLst>
                <a:lin ang="5400000" scaled="1"/>
              </a:gra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随时互动沟通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CC054EF7-35EA-4DFD-B25E-9D6B469501ED}"/>
              </a:ext>
            </a:extLst>
          </p:cNvPr>
          <p:cNvSpPr txBox="1"/>
          <p:nvPr/>
        </p:nvSpPr>
        <p:spPr>
          <a:xfrm>
            <a:off x="2649050" y="3670695"/>
            <a:ext cx="1997663" cy="2843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项目负责人全职入驻企业办公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0E7C21E3-6D70-439D-BF20-14779F305262}"/>
              </a:ext>
            </a:extLst>
          </p:cNvPr>
          <p:cNvCxnSpPr/>
          <p:nvPr/>
        </p:nvCxnSpPr>
        <p:spPr>
          <a:xfrm>
            <a:off x="3339271" y="3574563"/>
            <a:ext cx="61722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109">
            <a:extLst>
              <a:ext uri="{FF2B5EF4-FFF2-40B4-BE49-F238E27FC236}">
                <a16:creationId xmlns:a16="http://schemas.microsoft.com/office/drawing/2014/main" xmlns="" id="{3D02B8A3-7658-43FD-8DDB-F905E06CA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1579" y="2603690"/>
            <a:ext cx="140615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变形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B9BD5">
                      <a:lumMod val="20000"/>
                      <a:lumOff val="80000"/>
                    </a:srgbClr>
                  </a:gs>
                  <a:gs pos="100000">
                    <a:prstClr val="white"/>
                  </a:gs>
                </a:gsLst>
                <a:lin ang="5400000" scaled="1"/>
              </a:gra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落地高效执行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0D78B2B-9752-4B01-85F5-7848D20D124B}"/>
              </a:ext>
            </a:extLst>
          </p:cNvPr>
          <p:cNvSpPr txBox="1"/>
          <p:nvPr/>
        </p:nvSpPr>
        <p:spPr>
          <a:xfrm>
            <a:off x="5105825" y="3670695"/>
            <a:ext cx="1997663" cy="2843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有效监督品牌战略的执行实施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DBF838C0-FBC0-4E51-A704-73BD61F53997}"/>
              </a:ext>
            </a:extLst>
          </p:cNvPr>
          <p:cNvCxnSpPr/>
          <p:nvPr/>
        </p:nvCxnSpPr>
        <p:spPr>
          <a:xfrm>
            <a:off x="5796046" y="3574563"/>
            <a:ext cx="61722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109">
            <a:extLst>
              <a:ext uri="{FF2B5EF4-FFF2-40B4-BE49-F238E27FC236}">
                <a16:creationId xmlns:a16="http://schemas.microsoft.com/office/drawing/2014/main" xmlns="" id="{52EB9E85-BEE6-4EB1-8527-6C9F9FFC6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8374" y="2603690"/>
            <a:ext cx="14514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费用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B9BD5">
                      <a:lumMod val="20000"/>
                      <a:lumOff val="80000"/>
                    </a:srgbClr>
                  </a:gs>
                  <a:gs pos="100000">
                    <a:prstClr val="white"/>
                  </a:gs>
                </a:gsLst>
                <a:lin ang="5400000" scaled="1"/>
              </a:gra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贴身培训服务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CCF0FBC7-C982-40EC-8FE2-F38E566C1A7C}"/>
              </a:ext>
            </a:extLst>
          </p:cNvPr>
          <p:cNvSpPr txBox="1"/>
          <p:nvPr/>
        </p:nvSpPr>
        <p:spPr>
          <a:xfrm>
            <a:off x="7545287" y="3670695"/>
            <a:ext cx="1997663" cy="2843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为品牌推广人员提供专业培训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4BA7D35A-767D-4B38-B57D-B72A9494A43D}"/>
              </a:ext>
            </a:extLst>
          </p:cNvPr>
          <p:cNvCxnSpPr/>
          <p:nvPr/>
        </p:nvCxnSpPr>
        <p:spPr>
          <a:xfrm>
            <a:off x="8235508" y="3574563"/>
            <a:ext cx="61722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109">
            <a:extLst>
              <a:ext uri="{FF2B5EF4-FFF2-40B4-BE49-F238E27FC236}">
                <a16:creationId xmlns:a16="http://schemas.microsoft.com/office/drawing/2014/main" xmlns="" id="{022AC0AA-A7FB-488B-8FDB-ADB087EC3B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7814" y="2603690"/>
            <a:ext cx="140615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B9BD5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成本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5B9BD5">
                      <a:lumMod val="20000"/>
                      <a:lumOff val="80000"/>
                    </a:srgbClr>
                  </a:gs>
                  <a:gs pos="100000">
                    <a:prstClr val="white"/>
                  </a:gs>
                </a:gsLst>
                <a:lin ang="5400000" scaled="1"/>
              </a:gra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迅速启动实施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78608E0B-5221-4C2D-A009-E5B2E203B909}"/>
              </a:ext>
            </a:extLst>
          </p:cNvPr>
          <p:cNvSpPr txBox="1"/>
          <p:nvPr/>
        </p:nvSpPr>
        <p:spPr>
          <a:xfrm>
            <a:off x="10002060" y="3670695"/>
            <a:ext cx="1997663" cy="2843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>
                  <a:outerShdw blurRad="63500" algn="ctr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节省品牌运营和企划宣传成本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DD7EA62C-B1C1-4060-91BC-C17DE4F66154}"/>
              </a:ext>
            </a:extLst>
          </p:cNvPr>
          <p:cNvCxnSpPr/>
          <p:nvPr/>
        </p:nvCxnSpPr>
        <p:spPr>
          <a:xfrm>
            <a:off x="10692281" y="3574563"/>
            <a:ext cx="617220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0B880C4D-AA9E-4148-A709-DD11E94D5E28}"/>
              </a:ext>
            </a:extLst>
          </p:cNvPr>
          <p:cNvSpPr txBox="1"/>
          <p:nvPr/>
        </p:nvSpPr>
        <p:spPr>
          <a:xfrm>
            <a:off x="3475799" y="218880"/>
            <a:ext cx="3709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859C1"/>
                    </a:gs>
                    <a:gs pos="100000">
                      <a:srgbClr val="5D9EEA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859C1"/>
                    </a:gs>
                    <a:gs pos="100000">
                      <a:srgbClr val="5D9EEA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859C1"/>
                    </a:gs>
                    <a:gs pos="100000">
                      <a:srgbClr val="5D9EEA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2859C1"/>
                  </a:gs>
                  <a:gs pos="100000">
                    <a:srgbClr val="5D9EEA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1B4334B8-C796-4B32-93B0-A517F9CDA7ED}"/>
              </a:ext>
            </a:extLst>
          </p:cNvPr>
          <p:cNvSpPr/>
          <p:nvPr/>
        </p:nvSpPr>
        <p:spPr>
          <a:xfrm>
            <a:off x="6529613" y="218880"/>
            <a:ext cx="17075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2859C1"/>
                    </a:gs>
                    <a:gs pos="100000">
                      <a:srgbClr val="5D9EEA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</a:p>
        </p:txBody>
      </p:sp>
      <p:sp>
        <p:nvSpPr>
          <p:cNvPr id="76" name="文本框 4">
            <a:extLst>
              <a:ext uri="{FF2B5EF4-FFF2-40B4-BE49-F238E27FC236}">
                <a16:creationId xmlns:a16="http://schemas.microsoft.com/office/drawing/2014/main" xmlns="" id="{9F145C68-CBC5-4B9F-93ED-12C46CD671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1579" y="1139937"/>
            <a:ext cx="13888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服务优势</a:t>
            </a: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A6C1CD93-76DE-4A3B-9D1B-EBDB988FFC15}"/>
              </a:ext>
            </a:extLst>
          </p:cNvPr>
          <p:cNvSpPr/>
          <p:nvPr/>
        </p:nvSpPr>
        <p:spPr>
          <a:xfrm>
            <a:off x="6973225" y="1298895"/>
            <a:ext cx="82193" cy="82193"/>
          </a:xfrm>
          <a:prstGeom prst="ellipse">
            <a:avLst/>
          </a:prstGeom>
          <a:solidFill>
            <a:srgbClr val="146CD0">
              <a:alpha val="30000"/>
            </a:srgbClr>
          </a:solidFill>
          <a:ln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282315B0-9491-4C28-A525-DAC9DB044013}"/>
              </a:ext>
            </a:extLst>
          </p:cNvPr>
          <p:cNvSpPr/>
          <p:nvPr/>
        </p:nvSpPr>
        <p:spPr>
          <a:xfrm>
            <a:off x="7454916" y="1298894"/>
            <a:ext cx="82193" cy="82193"/>
          </a:xfrm>
          <a:prstGeom prst="ellipse">
            <a:avLst/>
          </a:prstGeom>
          <a:solidFill>
            <a:srgbClr val="146CD0">
              <a:alpha val="30000"/>
            </a:srgbClr>
          </a:solidFill>
          <a:ln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83DD6C7F-88E5-4F5A-832A-739E207E0797}"/>
              </a:ext>
            </a:extLst>
          </p:cNvPr>
          <p:cNvSpPr/>
          <p:nvPr/>
        </p:nvSpPr>
        <p:spPr>
          <a:xfrm>
            <a:off x="7936606" y="1298894"/>
            <a:ext cx="82193" cy="82193"/>
          </a:xfrm>
          <a:prstGeom prst="ellipse">
            <a:avLst/>
          </a:prstGeom>
          <a:solidFill>
            <a:srgbClr val="146CD0">
              <a:alpha val="30000"/>
            </a:srgbClr>
          </a:solidFill>
          <a:ln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4977B893-281D-46D2-A3D9-6F8A3EB44FD5}"/>
              </a:ext>
            </a:extLst>
          </p:cNvPr>
          <p:cNvSpPr/>
          <p:nvPr/>
        </p:nvSpPr>
        <p:spPr>
          <a:xfrm>
            <a:off x="4173200" y="1298895"/>
            <a:ext cx="82193" cy="82193"/>
          </a:xfrm>
          <a:prstGeom prst="ellipse">
            <a:avLst/>
          </a:prstGeom>
          <a:solidFill>
            <a:srgbClr val="146CD0">
              <a:alpha val="30000"/>
            </a:srgbClr>
          </a:solidFill>
          <a:ln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6DC23F8E-A2F9-4FAD-AE2B-46E481A22652}"/>
              </a:ext>
            </a:extLst>
          </p:cNvPr>
          <p:cNvSpPr/>
          <p:nvPr/>
        </p:nvSpPr>
        <p:spPr>
          <a:xfrm>
            <a:off x="4654891" y="1298894"/>
            <a:ext cx="82193" cy="82193"/>
          </a:xfrm>
          <a:prstGeom prst="ellipse">
            <a:avLst/>
          </a:prstGeom>
          <a:solidFill>
            <a:srgbClr val="146CD0">
              <a:alpha val="30000"/>
            </a:srgbClr>
          </a:solidFill>
          <a:ln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2691156A-CF22-43CE-B77D-38C306103B42}"/>
              </a:ext>
            </a:extLst>
          </p:cNvPr>
          <p:cNvSpPr/>
          <p:nvPr/>
        </p:nvSpPr>
        <p:spPr>
          <a:xfrm>
            <a:off x="5136581" y="1298894"/>
            <a:ext cx="82193" cy="82193"/>
          </a:xfrm>
          <a:prstGeom prst="ellipse">
            <a:avLst/>
          </a:prstGeom>
          <a:solidFill>
            <a:srgbClr val="146CD0">
              <a:alpha val="30000"/>
            </a:srgbClr>
          </a:solidFill>
          <a:ln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553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围栏&#10;&#10;描述已自动生成">
            <a:extLst>
              <a:ext uri="{FF2B5EF4-FFF2-40B4-BE49-F238E27FC236}">
                <a16:creationId xmlns:a16="http://schemas.microsoft.com/office/drawing/2014/main" xmlns="" id="{767A7D7A-35DA-47F2-825A-064BE40304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1" t="22862" r="8251" b="9447"/>
          <a:stretch/>
        </p:blipFill>
        <p:spPr>
          <a:xfrm>
            <a:off x="-1" y="-21239"/>
            <a:ext cx="12203127" cy="687216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D7C21B8-934D-4276-BAF2-6A780DB88623}"/>
              </a:ext>
            </a:extLst>
          </p:cNvPr>
          <p:cNvSpPr/>
          <p:nvPr/>
        </p:nvSpPr>
        <p:spPr>
          <a:xfrm>
            <a:off x="-1" y="-22096"/>
            <a:ext cx="12203127" cy="6880096"/>
          </a:xfrm>
          <a:prstGeom prst="rect">
            <a:avLst/>
          </a:prstGeom>
          <a:gradFill>
            <a:gsLst>
              <a:gs pos="100000">
                <a:srgbClr val="0F0C15"/>
              </a:gs>
              <a:gs pos="0">
                <a:srgbClr val="2A2F48">
                  <a:alpha val="90000"/>
                </a:srgbClr>
              </a:gs>
              <a:gs pos="39000">
                <a:srgbClr val="222438">
                  <a:alpha val="92000"/>
                </a:srgbClr>
              </a:gs>
              <a:gs pos="75000">
                <a:srgbClr val="0F0C15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54C928D-D663-4800-A13D-0398ECCD8D1D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" b="1626"/>
          <a:stretch/>
        </p:blipFill>
        <p:spPr>
          <a:xfrm>
            <a:off x="5555" y="-22954"/>
            <a:ext cx="12197571" cy="6872161"/>
          </a:xfrm>
          <a:prstGeom prst="rect">
            <a:avLst/>
          </a:prstGeom>
          <a:ln>
            <a:noFill/>
          </a:ln>
        </p:spPr>
      </p:pic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431F379C-9B95-4A57-B655-332CAF38E584}"/>
              </a:ext>
            </a:extLst>
          </p:cNvPr>
          <p:cNvGrpSpPr/>
          <p:nvPr/>
        </p:nvGrpSpPr>
        <p:grpSpPr>
          <a:xfrm>
            <a:off x="608657" y="4338181"/>
            <a:ext cx="1814060" cy="1556664"/>
            <a:chOff x="608657" y="4338181"/>
            <a:chExt cx="1814060" cy="155666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5CEBA945-6DFE-4932-82F3-B625683B0B41}"/>
                </a:ext>
              </a:extLst>
            </p:cNvPr>
            <p:cNvSpPr/>
            <p:nvPr/>
          </p:nvSpPr>
          <p:spPr>
            <a:xfrm flipV="1">
              <a:off x="608657" y="4338181"/>
              <a:ext cx="1774102" cy="1556664"/>
            </a:xfrm>
            <a:custGeom>
              <a:avLst/>
              <a:gdLst>
                <a:gd name="connsiteX0" fmla="*/ 0 w 1862522"/>
                <a:gd name="connsiteY0" fmla="*/ 0 h 1634247"/>
                <a:gd name="connsiteX1" fmla="*/ 62905 w 1862522"/>
                <a:gd name="connsiteY1" fmla="*/ 0 h 1634247"/>
                <a:gd name="connsiteX2" fmla="*/ 1862522 w 1862522"/>
                <a:gd name="connsiteY2" fmla="*/ 0 h 1634247"/>
                <a:gd name="connsiteX3" fmla="*/ 1862522 w 1862522"/>
                <a:gd name="connsiteY3" fmla="*/ 1459149 h 1634247"/>
                <a:gd name="connsiteX4" fmla="*/ 1862522 w 1862522"/>
                <a:gd name="connsiteY4" fmla="*/ 1519244 h 1634247"/>
                <a:gd name="connsiteX5" fmla="*/ 1054262 w 1862522"/>
                <a:gd name="connsiteY5" fmla="*/ 1519244 h 1634247"/>
                <a:gd name="connsiteX6" fmla="*/ 996760 w 1862522"/>
                <a:gd name="connsiteY6" fmla="*/ 1634247 h 1634247"/>
                <a:gd name="connsiteX7" fmla="*/ 889972 w 1862522"/>
                <a:gd name="connsiteY7" fmla="*/ 1519244 h 1634247"/>
                <a:gd name="connsiteX8" fmla="*/ 0 w 1862522"/>
                <a:gd name="connsiteY8" fmla="*/ 1519244 h 16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522" h="1634247">
                  <a:moveTo>
                    <a:pt x="0" y="0"/>
                  </a:moveTo>
                  <a:lnTo>
                    <a:pt x="62905" y="0"/>
                  </a:lnTo>
                  <a:lnTo>
                    <a:pt x="1862522" y="0"/>
                  </a:lnTo>
                  <a:lnTo>
                    <a:pt x="1862522" y="1459149"/>
                  </a:lnTo>
                  <a:lnTo>
                    <a:pt x="1862522" y="1519244"/>
                  </a:lnTo>
                  <a:lnTo>
                    <a:pt x="1054262" y="1519244"/>
                  </a:lnTo>
                  <a:lnTo>
                    <a:pt x="996760" y="1634247"/>
                  </a:lnTo>
                  <a:lnTo>
                    <a:pt x="889972" y="1519244"/>
                  </a:lnTo>
                  <a:lnTo>
                    <a:pt x="0" y="1519244"/>
                  </a:lnTo>
                  <a:close/>
                </a:path>
              </a:pathLst>
            </a:custGeom>
            <a:gradFill>
              <a:gsLst>
                <a:gs pos="23000">
                  <a:srgbClr val="2A2F48">
                    <a:alpha val="54000"/>
                  </a:srgbClr>
                </a:gs>
                <a:gs pos="80000">
                  <a:srgbClr val="222438">
                    <a:alpha val="72000"/>
                  </a:srgbClr>
                </a:gs>
              </a:gsLst>
              <a:lin ang="5400000" scaled="1"/>
            </a:gradFill>
            <a:ln w="19050" cap="flat">
              <a:gradFill>
                <a:gsLst>
                  <a:gs pos="0">
                    <a:srgbClr val="B29357">
                      <a:alpha val="32000"/>
                    </a:srgbClr>
                  </a:gs>
                  <a:gs pos="35000">
                    <a:srgbClr val="C6AB4A">
                      <a:alpha val="32000"/>
                    </a:srgbClr>
                  </a:gs>
                  <a:gs pos="66250">
                    <a:srgbClr val="CAAD61">
                      <a:alpha val="9000"/>
                    </a:srgbClr>
                  </a:gs>
                  <a:gs pos="100000">
                    <a:srgbClr val="D0AF86">
                      <a:alpha val="60000"/>
                    </a:srgbClr>
                  </a:gs>
                </a:gsLst>
                <a:lin ang="5400000" scaled="1"/>
              </a:gradFill>
              <a:miter lim="400000"/>
            </a:ln>
            <a:effectLst>
              <a:outerShdw blurRad="355600" dist="25400" dir="5400000" rotWithShape="0">
                <a:srgbClr val="000000">
                  <a:alpha val="6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Helvetica Ligh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913211D9-94F1-4D42-B89B-1973DC9B8E26}"/>
                </a:ext>
              </a:extLst>
            </p:cNvPr>
            <p:cNvSpPr/>
            <p:nvPr/>
          </p:nvSpPr>
          <p:spPr>
            <a:xfrm>
              <a:off x="710878" y="4502642"/>
              <a:ext cx="14350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误差</a:t>
              </a:r>
              <a:endParaRPr kumimoji="0" lang="en-US" altLang="zh-CN" sz="20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专属品牌推广</a:t>
              </a:r>
              <a:endParaRPr kumimoji="0" lang="en-US" altLang="zh-CN" sz="16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9CB170-9FD8-4C4B-BB85-451B9092D674}"/>
                </a:ext>
              </a:extLst>
            </p:cNvPr>
            <p:cNvCxnSpPr/>
            <p:nvPr/>
          </p:nvCxnSpPr>
          <p:spPr>
            <a:xfrm>
              <a:off x="829608" y="5190196"/>
              <a:ext cx="198384" cy="0"/>
            </a:xfrm>
            <a:prstGeom prst="line">
              <a:avLst/>
            </a:prstGeom>
            <a:ln w="31750">
              <a:solidFill>
                <a:srgbClr val="AB8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90242944-CA49-44AC-B9E5-649CD8734382}"/>
                </a:ext>
              </a:extLst>
            </p:cNvPr>
            <p:cNvSpPr txBox="1"/>
            <p:nvPr/>
          </p:nvSpPr>
          <p:spPr>
            <a:xfrm>
              <a:off x="718475" y="5247817"/>
              <a:ext cx="1704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4EDE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确保方案到落地的一条龙服务</a:t>
              </a:r>
            </a:p>
          </p:txBody>
        </p:sp>
      </p:grpSp>
      <p:pic>
        <p:nvPicPr>
          <p:cNvPr id="17" name="图片 16" descr="图片包含 人员, 餐桌, 男士&#10;&#10;描述已自动生成">
            <a:extLst>
              <a:ext uri="{FF2B5EF4-FFF2-40B4-BE49-F238E27FC236}">
                <a16:creationId xmlns:a16="http://schemas.microsoft.com/office/drawing/2014/main" xmlns="" id="{3B7D2392-A455-481F-A54C-235F13CBA9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7" b="44055"/>
          <a:stretch>
            <a:fillRect/>
          </a:stretch>
        </p:blipFill>
        <p:spPr>
          <a:xfrm>
            <a:off x="0" y="1304926"/>
            <a:ext cx="12192000" cy="2607318"/>
          </a:xfrm>
          <a:custGeom>
            <a:avLst/>
            <a:gdLst>
              <a:gd name="connsiteX0" fmla="*/ 0 w 12192000"/>
              <a:gd name="connsiteY0" fmla="*/ 0 h 2607318"/>
              <a:gd name="connsiteX1" fmla="*/ 12192000 w 12192000"/>
              <a:gd name="connsiteY1" fmla="*/ 0 h 2607318"/>
              <a:gd name="connsiteX2" fmla="*/ 12192000 w 12192000"/>
              <a:gd name="connsiteY2" fmla="*/ 2607318 h 2607318"/>
              <a:gd name="connsiteX3" fmla="*/ 0 w 12192000"/>
              <a:gd name="connsiteY3" fmla="*/ 2607318 h 260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07318">
                <a:moveTo>
                  <a:pt x="0" y="0"/>
                </a:moveTo>
                <a:lnTo>
                  <a:pt x="12192000" y="0"/>
                </a:lnTo>
                <a:lnTo>
                  <a:pt x="12192000" y="2607318"/>
                </a:lnTo>
                <a:lnTo>
                  <a:pt x="0" y="2607318"/>
                </a:lnTo>
                <a:close/>
              </a:path>
            </a:pathLst>
          </a:custGeom>
        </p:spPr>
      </p:pic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BD0B2595-E1C4-4311-A2FC-12690C9B213F}"/>
              </a:ext>
            </a:extLst>
          </p:cNvPr>
          <p:cNvSpPr/>
          <p:nvPr/>
        </p:nvSpPr>
        <p:spPr>
          <a:xfrm>
            <a:off x="0" y="1304926"/>
            <a:ext cx="5089103" cy="2607318"/>
          </a:xfrm>
          <a:custGeom>
            <a:avLst/>
            <a:gdLst>
              <a:gd name="connsiteX0" fmla="*/ 0 w 5089103"/>
              <a:gd name="connsiteY0" fmla="*/ 0 h 2607318"/>
              <a:gd name="connsiteX1" fmla="*/ 4722471 w 5089103"/>
              <a:gd name="connsiteY1" fmla="*/ 0 h 2607318"/>
              <a:gd name="connsiteX2" fmla="*/ 4722471 w 5089103"/>
              <a:gd name="connsiteY2" fmla="*/ 1057393 h 2607318"/>
              <a:gd name="connsiteX3" fmla="*/ 5089103 w 5089103"/>
              <a:gd name="connsiteY3" fmla="*/ 1270040 h 2607318"/>
              <a:gd name="connsiteX4" fmla="*/ 4722471 w 5089103"/>
              <a:gd name="connsiteY4" fmla="*/ 1482685 h 2607318"/>
              <a:gd name="connsiteX5" fmla="*/ 4722471 w 5089103"/>
              <a:gd name="connsiteY5" fmla="*/ 2607318 h 2607318"/>
              <a:gd name="connsiteX6" fmla="*/ 0 w 5089103"/>
              <a:gd name="connsiteY6" fmla="*/ 2607318 h 260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89103" h="2607318">
                <a:moveTo>
                  <a:pt x="0" y="0"/>
                </a:moveTo>
                <a:lnTo>
                  <a:pt x="4722471" y="0"/>
                </a:lnTo>
                <a:lnTo>
                  <a:pt x="4722471" y="1057393"/>
                </a:lnTo>
                <a:lnTo>
                  <a:pt x="5089103" y="1270040"/>
                </a:lnTo>
                <a:lnTo>
                  <a:pt x="4722471" y="1482685"/>
                </a:lnTo>
                <a:lnTo>
                  <a:pt x="4722471" y="2607318"/>
                </a:lnTo>
                <a:lnTo>
                  <a:pt x="0" y="2607318"/>
                </a:lnTo>
                <a:close/>
              </a:path>
            </a:pathLst>
          </a:custGeom>
          <a:gradFill flip="none" rotWithShape="1">
            <a:gsLst>
              <a:gs pos="90000">
                <a:srgbClr val="B18E53">
                  <a:alpha val="90000"/>
                </a:srgbClr>
              </a:gs>
              <a:gs pos="100000">
                <a:srgbClr val="5B4827">
                  <a:alpha val="89804"/>
                </a:srgbClr>
              </a:gs>
              <a:gs pos="0">
                <a:srgbClr val="D0AF86">
                  <a:alpha val="8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1125E679-29E5-4662-B77B-5B46010EFB85}"/>
              </a:ext>
            </a:extLst>
          </p:cNvPr>
          <p:cNvGrpSpPr/>
          <p:nvPr/>
        </p:nvGrpSpPr>
        <p:grpSpPr>
          <a:xfrm>
            <a:off x="2908803" y="4338181"/>
            <a:ext cx="1814060" cy="1556664"/>
            <a:chOff x="2957533" y="4338181"/>
            <a:chExt cx="1814060" cy="1556664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36AC0330-ACF3-4DD0-B522-FACEC64B73B9}"/>
                </a:ext>
              </a:extLst>
            </p:cNvPr>
            <p:cNvSpPr/>
            <p:nvPr/>
          </p:nvSpPr>
          <p:spPr>
            <a:xfrm flipV="1">
              <a:off x="2957533" y="4338181"/>
              <a:ext cx="1774102" cy="1556664"/>
            </a:xfrm>
            <a:custGeom>
              <a:avLst/>
              <a:gdLst>
                <a:gd name="connsiteX0" fmla="*/ 0 w 1862522"/>
                <a:gd name="connsiteY0" fmla="*/ 0 h 1634247"/>
                <a:gd name="connsiteX1" fmla="*/ 62905 w 1862522"/>
                <a:gd name="connsiteY1" fmla="*/ 0 h 1634247"/>
                <a:gd name="connsiteX2" fmla="*/ 1862522 w 1862522"/>
                <a:gd name="connsiteY2" fmla="*/ 0 h 1634247"/>
                <a:gd name="connsiteX3" fmla="*/ 1862522 w 1862522"/>
                <a:gd name="connsiteY3" fmla="*/ 1459149 h 1634247"/>
                <a:gd name="connsiteX4" fmla="*/ 1862522 w 1862522"/>
                <a:gd name="connsiteY4" fmla="*/ 1519244 h 1634247"/>
                <a:gd name="connsiteX5" fmla="*/ 1054262 w 1862522"/>
                <a:gd name="connsiteY5" fmla="*/ 1519244 h 1634247"/>
                <a:gd name="connsiteX6" fmla="*/ 996760 w 1862522"/>
                <a:gd name="connsiteY6" fmla="*/ 1634247 h 1634247"/>
                <a:gd name="connsiteX7" fmla="*/ 889972 w 1862522"/>
                <a:gd name="connsiteY7" fmla="*/ 1519244 h 1634247"/>
                <a:gd name="connsiteX8" fmla="*/ 0 w 1862522"/>
                <a:gd name="connsiteY8" fmla="*/ 1519244 h 16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522" h="1634247">
                  <a:moveTo>
                    <a:pt x="0" y="0"/>
                  </a:moveTo>
                  <a:lnTo>
                    <a:pt x="62905" y="0"/>
                  </a:lnTo>
                  <a:lnTo>
                    <a:pt x="1862522" y="0"/>
                  </a:lnTo>
                  <a:lnTo>
                    <a:pt x="1862522" y="1459149"/>
                  </a:lnTo>
                  <a:lnTo>
                    <a:pt x="1862522" y="1519244"/>
                  </a:lnTo>
                  <a:lnTo>
                    <a:pt x="1054262" y="1519244"/>
                  </a:lnTo>
                  <a:lnTo>
                    <a:pt x="996760" y="1634247"/>
                  </a:lnTo>
                  <a:lnTo>
                    <a:pt x="889972" y="1519244"/>
                  </a:lnTo>
                  <a:lnTo>
                    <a:pt x="0" y="1519244"/>
                  </a:lnTo>
                  <a:close/>
                </a:path>
              </a:pathLst>
            </a:custGeom>
            <a:gradFill>
              <a:gsLst>
                <a:gs pos="23000">
                  <a:srgbClr val="2A2F48">
                    <a:alpha val="54000"/>
                  </a:srgbClr>
                </a:gs>
                <a:gs pos="80000">
                  <a:srgbClr val="222438">
                    <a:alpha val="72000"/>
                  </a:srgbClr>
                </a:gs>
              </a:gsLst>
              <a:lin ang="5400000" scaled="1"/>
            </a:gradFill>
            <a:ln w="19050" cap="flat">
              <a:gradFill>
                <a:gsLst>
                  <a:gs pos="0">
                    <a:srgbClr val="B29357">
                      <a:alpha val="32000"/>
                    </a:srgbClr>
                  </a:gs>
                  <a:gs pos="35000">
                    <a:srgbClr val="C6AB4A">
                      <a:alpha val="32000"/>
                    </a:srgbClr>
                  </a:gs>
                  <a:gs pos="66250">
                    <a:srgbClr val="CAAD61">
                      <a:alpha val="9000"/>
                    </a:srgbClr>
                  </a:gs>
                  <a:gs pos="100000">
                    <a:srgbClr val="D0AF86">
                      <a:alpha val="60000"/>
                    </a:srgbClr>
                  </a:gs>
                </a:gsLst>
                <a:lin ang="5400000" scaled="1"/>
              </a:gradFill>
              <a:miter lim="400000"/>
            </a:ln>
            <a:effectLst>
              <a:outerShdw blurRad="355600" dist="25400" dir="5400000" rotWithShape="0">
                <a:srgbClr val="000000">
                  <a:alpha val="6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Helvetica Ligh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6151AACC-BEB3-49B6-AE6C-5018ECA40D2A}"/>
                </a:ext>
              </a:extLst>
            </p:cNvPr>
            <p:cNvSpPr/>
            <p:nvPr/>
          </p:nvSpPr>
          <p:spPr>
            <a:xfrm>
              <a:off x="3059754" y="4502642"/>
              <a:ext cx="14350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距离</a:t>
              </a:r>
              <a:endParaRPr kumimoji="0" lang="en-US" altLang="zh-CN" sz="20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随时互动沟通</a:t>
              </a:r>
              <a:endParaRPr kumimoji="0" lang="en-US" altLang="zh-CN" sz="16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EC0EE573-BEFF-4CAB-B760-A3B72B76C6B2}"/>
                </a:ext>
              </a:extLst>
            </p:cNvPr>
            <p:cNvCxnSpPr>
              <a:cxnSpLocks/>
            </p:cNvCxnSpPr>
            <p:nvPr/>
          </p:nvCxnSpPr>
          <p:spPr>
            <a:xfrm>
              <a:off x="3178484" y="5190196"/>
              <a:ext cx="198384" cy="0"/>
            </a:xfrm>
            <a:prstGeom prst="line">
              <a:avLst/>
            </a:prstGeom>
            <a:ln w="31750">
              <a:solidFill>
                <a:srgbClr val="AB8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3F7524A5-A719-49C7-9ABC-AB90A2B3B555}"/>
                </a:ext>
              </a:extLst>
            </p:cNvPr>
            <p:cNvSpPr txBox="1"/>
            <p:nvPr/>
          </p:nvSpPr>
          <p:spPr>
            <a:xfrm>
              <a:off x="3067351" y="5247817"/>
              <a:ext cx="1704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4EDE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项目负责人全职入驻企业办公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31471527-D62D-4AAB-ADCD-DBABDA4C6FD6}"/>
              </a:ext>
            </a:extLst>
          </p:cNvPr>
          <p:cNvGrpSpPr/>
          <p:nvPr/>
        </p:nvGrpSpPr>
        <p:grpSpPr>
          <a:xfrm>
            <a:off x="5208949" y="4338181"/>
            <a:ext cx="1814060" cy="1556664"/>
            <a:chOff x="5189353" y="4338181"/>
            <a:chExt cx="1814060" cy="155666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BBEABCF0-8B9A-4F96-80CC-29A8025F4650}"/>
                </a:ext>
              </a:extLst>
            </p:cNvPr>
            <p:cNvSpPr/>
            <p:nvPr/>
          </p:nvSpPr>
          <p:spPr>
            <a:xfrm flipV="1">
              <a:off x="5189353" y="4338181"/>
              <a:ext cx="1774102" cy="1556664"/>
            </a:xfrm>
            <a:custGeom>
              <a:avLst/>
              <a:gdLst>
                <a:gd name="connsiteX0" fmla="*/ 0 w 1862522"/>
                <a:gd name="connsiteY0" fmla="*/ 0 h 1634247"/>
                <a:gd name="connsiteX1" fmla="*/ 62905 w 1862522"/>
                <a:gd name="connsiteY1" fmla="*/ 0 h 1634247"/>
                <a:gd name="connsiteX2" fmla="*/ 1862522 w 1862522"/>
                <a:gd name="connsiteY2" fmla="*/ 0 h 1634247"/>
                <a:gd name="connsiteX3" fmla="*/ 1862522 w 1862522"/>
                <a:gd name="connsiteY3" fmla="*/ 1459149 h 1634247"/>
                <a:gd name="connsiteX4" fmla="*/ 1862522 w 1862522"/>
                <a:gd name="connsiteY4" fmla="*/ 1519244 h 1634247"/>
                <a:gd name="connsiteX5" fmla="*/ 1054262 w 1862522"/>
                <a:gd name="connsiteY5" fmla="*/ 1519244 h 1634247"/>
                <a:gd name="connsiteX6" fmla="*/ 996760 w 1862522"/>
                <a:gd name="connsiteY6" fmla="*/ 1634247 h 1634247"/>
                <a:gd name="connsiteX7" fmla="*/ 889972 w 1862522"/>
                <a:gd name="connsiteY7" fmla="*/ 1519244 h 1634247"/>
                <a:gd name="connsiteX8" fmla="*/ 0 w 1862522"/>
                <a:gd name="connsiteY8" fmla="*/ 1519244 h 16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522" h="1634247">
                  <a:moveTo>
                    <a:pt x="0" y="0"/>
                  </a:moveTo>
                  <a:lnTo>
                    <a:pt x="62905" y="0"/>
                  </a:lnTo>
                  <a:lnTo>
                    <a:pt x="1862522" y="0"/>
                  </a:lnTo>
                  <a:lnTo>
                    <a:pt x="1862522" y="1459149"/>
                  </a:lnTo>
                  <a:lnTo>
                    <a:pt x="1862522" y="1519244"/>
                  </a:lnTo>
                  <a:lnTo>
                    <a:pt x="1054262" y="1519244"/>
                  </a:lnTo>
                  <a:lnTo>
                    <a:pt x="996760" y="1634247"/>
                  </a:lnTo>
                  <a:lnTo>
                    <a:pt x="889972" y="1519244"/>
                  </a:lnTo>
                  <a:lnTo>
                    <a:pt x="0" y="1519244"/>
                  </a:lnTo>
                  <a:close/>
                </a:path>
              </a:pathLst>
            </a:custGeom>
            <a:gradFill>
              <a:gsLst>
                <a:gs pos="23000">
                  <a:srgbClr val="2A2F48">
                    <a:alpha val="54000"/>
                  </a:srgbClr>
                </a:gs>
                <a:gs pos="80000">
                  <a:srgbClr val="222438">
                    <a:alpha val="72000"/>
                  </a:srgbClr>
                </a:gs>
              </a:gsLst>
              <a:lin ang="5400000" scaled="1"/>
            </a:gradFill>
            <a:ln w="19050" cap="flat">
              <a:gradFill>
                <a:gsLst>
                  <a:gs pos="0">
                    <a:srgbClr val="B29357">
                      <a:alpha val="32000"/>
                    </a:srgbClr>
                  </a:gs>
                  <a:gs pos="35000">
                    <a:srgbClr val="C6AB4A">
                      <a:alpha val="32000"/>
                    </a:srgbClr>
                  </a:gs>
                  <a:gs pos="66250">
                    <a:srgbClr val="CAAD61">
                      <a:alpha val="9000"/>
                    </a:srgbClr>
                  </a:gs>
                  <a:gs pos="100000">
                    <a:srgbClr val="D0AF86">
                      <a:alpha val="60000"/>
                    </a:srgbClr>
                  </a:gs>
                </a:gsLst>
                <a:lin ang="5400000" scaled="1"/>
              </a:gradFill>
              <a:miter lim="400000"/>
            </a:ln>
            <a:effectLst>
              <a:outerShdw blurRad="355600" dist="25400" dir="5400000" rotWithShape="0">
                <a:srgbClr val="000000">
                  <a:alpha val="6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Helvetica Light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3651AB3F-8EAC-4DAE-A5F1-2F0684396C46}"/>
                </a:ext>
              </a:extLst>
            </p:cNvPr>
            <p:cNvSpPr/>
            <p:nvPr/>
          </p:nvSpPr>
          <p:spPr>
            <a:xfrm>
              <a:off x="5291574" y="4502642"/>
              <a:ext cx="14350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变形</a:t>
              </a:r>
              <a:endParaRPr kumimoji="0" lang="en-US" altLang="zh-CN" sz="20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落地高效执行</a:t>
              </a:r>
              <a:endParaRPr kumimoji="0" lang="en-US" altLang="zh-CN" sz="16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A1320A50-C872-4E50-9FCA-41D16E117161}"/>
                </a:ext>
              </a:extLst>
            </p:cNvPr>
            <p:cNvCxnSpPr>
              <a:cxnSpLocks/>
            </p:cNvCxnSpPr>
            <p:nvPr/>
          </p:nvCxnSpPr>
          <p:spPr>
            <a:xfrm>
              <a:off x="5410304" y="5190196"/>
              <a:ext cx="198384" cy="0"/>
            </a:xfrm>
            <a:prstGeom prst="line">
              <a:avLst/>
            </a:prstGeom>
            <a:ln w="31750">
              <a:solidFill>
                <a:srgbClr val="AB8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06EDEE83-05F8-4188-A9D7-8F1A7CBF8446}"/>
                </a:ext>
              </a:extLst>
            </p:cNvPr>
            <p:cNvSpPr txBox="1"/>
            <p:nvPr/>
          </p:nvSpPr>
          <p:spPr>
            <a:xfrm>
              <a:off x="5299171" y="5247817"/>
              <a:ext cx="1704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4EDE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有效监督品牌战略的执行实施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6C260BFE-9BB0-4503-B1A8-471FC763BF23}"/>
              </a:ext>
            </a:extLst>
          </p:cNvPr>
          <p:cNvGrpSpPr/>
          <p:nvPr/>
        </p:nvGrpSpPr>
        <p:grpSpPr>
          <a:xfrm>
            <a:off x="7509095" y="4338181"/>
            <a:ext cx="1814060" cy="1556664"/>
            <a:chOff x="7421173" y="4338181"/>
            <a:chExt cx="1814060" cy="1556664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9E227A45-C445-4519-BE9A-0D75B1428934}"/>
                </a:ext>
              </a:extLst>
            </p:cNvPr>
            <p:cNvSpPr/>
            <p:nvPr/>
          </p:nvSpPr>
          <p:spPr>
            <a:xfrm flipV="1">
              <a:off x="7421173" y="4338181"/>
              <a:ext cx="1774102" cy="1556664"/>
            </a:xfrm>
            <a:custGeom>
              <a:avLst/>
              <a:gdLst>
                <a:gd name="connsiteX0" fmla="*/ 0 w 1862522"/>
                <a:gd name="connsiteY0" fmla="*/ 0 h 1634247"/>
                <a:gd name="connsiteX1" fmla="*/ 62905 w 1862522"/>
                <a:gd name="connsiteY1" fmla="*/ 0 h 1634247"/>
                <a:gd name="connsiteX2" fmla="*/ 1862522 w 1862522"/>
                <a:gd name="connsiteY2" fmla="*/ 0 h 1634247"/>
                <a:gd name="connsiteX3" fmla="*/ 1862522 w 1862522"/>
                <a:gd name="connsiteY3" fmla="*/ 1459149 h 1634247"/>
                <a:gd name="connsiteX4" fmla="*/ 1862522 w 1862522"/>
                <a:gd name="connsiteY4" fmla="*/ 1519244 h 1634247"/>
                <a:gd name="connsiteX5" fmla="*/ 1054262 w 1862522"/>
                <a:gd name="connsiteY5" fmla="*/ 1519244 h 1634247"/>
                <a:gd name="connsiteX6" fmla="*/ 996760 w 1862522"/>
                <a:gd name="connsiteY6" fmla="*/ 1634247 h 1634247"/>
                <a:gd name="connsiteX7" fmla="*/ 889972 w 1862522"/>
                <a:gd name="connsiteY7" fmla="*/ 1519244 h 1634247"/>
                <a:gd name="connsiteX8" fmla="*/ 0 w 1862522"/>
                <a:gd name="connsiteY8" fmla="*/ 1519244 h 16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522" h="1634247">
                  <a:moveTo>
                    <a:pt x="0" y="0"/>
                  </a:moveTo>
                  <a:lnTo>
                    <a:pt x="62905" y="0"/>
                  </a:lnTo>
                  <a:lnTo>
                    <a:pt x="1862522" y="0"/>
                  </a:lnTo>
                  <a:lnTo>
                    <a:pt x="1862522" y="1459149"/>
                  </a:lnTo>
                  <a:lnTo>
                    <a:pt x="1862522" y="1519244"/>
                  </a:lnTo>
                  <a:lnTo>
                    <a:pt x="1054262" y="1519244"/>
                  </a:lnTo>
                  <a:lnTo>
                    <a:pt x="996760" y="1634247"/>
                  </a:lnTo>
                  <a:lnTo>
                    <a:pt x="889972" y="1519244"/>
                  </a:lnTo>
                  <a:lnTo>
                    <a:pt x="0" y="1519244"/>
                  </a:lnTo>
                  <a:close/>
                </a:path>
              </a:pathLst>
            </a:custGeom>
            <a:gradFill>
              <a:gsLst>
                <a:gs pos="23000">
                  <a:srgbClr val="2A2F48">
                    <a:alpha val="54000"/>
                  </a:srgbClr>
                </a:gs>
                <a:gs pos="80000">
                  <a:srgbClr val="222438">
                    <a:alpha val="72000"/>
                  </a:srgbClr>
                </a:gs>
              </a:gsLst>
              <a:lin ang="5400000" scaled="1"/>
            </a:gradFill>
            <a:ln w="19050" cap="flat">
              <a:gradFill>
                <a:gsLst>
                  <a:gs pos="0">
                    <a:srgbClr val="B29357">
                      <a:alpha val="32000"/>
                    </a:srgbClr>
                  </a:gs>
                  <a:gs pos="35000">
                    <a:srgbClr val="C6AB4A">
                      <a:alpha val="32000"/>
                    </a:srgbClr>
                  </a:gs>
                  <a:gs pos="66250">
                    <a:srgbClr val="CAAD61">
                      <a:alpha val="9000"/>
                    </a:srgbClr>
                  </a:gs>
                  <a:gs pos="100000">
                    <a:srgbClr val="D0AF86">
                      <a:alpha val="60000"/>
                    </a:srgbClr>
                  </a:gs>
                </a:gsLst>
                <a:lin ang="5400000" scaled="1"/>
              </a:gradFill>
              <a:miter lim="400000"/>
            </a:ln>
            <a:effectLst>
              <a:outerShdw blurRad="355600" dist="25400" dir="5400000" rotWithShape="0">
                <a:srgbClr val="000000">
                  <a:alpha val="6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Helvetica Ligh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9049E5A8-9940-4CF3-9C30-6E6F70764467}"/>
                </a:ext>
              </a:extLst>
            </p:cNvPr>
            <p:cNvSpPr/>
            <p:nvPr/>
          </p:nvSpPr>
          <p:spPr>
            <a:xfrm>
              <a:off x="7523394" y="4502642"/>
              <a:ext cx="14350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费用</a:t>
              </a:r>
              <a:endParaRPr kumimoji="0" lang="en-US" altLang="zh-CN" sz="20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贴身培训服务</a:t>
              </a:r>
              <a:endParaRPr kumimoji="0" lang="en-US" altLang="zh-CN" sz="16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83BEBA3A-0925-4892-993A-4391CCEC8CA3}"/>
                </a:ext>
              </a:extLst>
            </p:cNvPr>
            <p:cNvCxnSpPr>
              <a:cxnSpLocks/>
            </p:cNvCxnSpPr>
            <p:nvPr/>
          </p:nvCxnSpPr>
          <p:spPr>
            <a:xfrm>
              <a:off x="7642124" y="5190196"/>
              <a:ext cx="198384" cy="0"/>
            </a:xfrm>
            <a:prstGeom prst="line">
              <a:avLst/>
            </a:prstGeom>
            <a:ln w="31750">
              <a:solidFill>
                <a:srgbClr val="AB8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FFF94236-AF01-49AA-9FF0-C3452D1CC91D}"/>
                </a:ext>
              </a:extLst>
            </p:cNvPr>
            <p:cNvSpPr txBox="1"/>
            <p:nvPr/>
          </p:nvSpPr>
          <p:spPr>
            <a:xfrm>
              <a:off x="7530991" y="5247817"/>
              <a:ext cx="1704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4EDE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为品牌推广人员提供专业培训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4D37FDF7-FC19-4397-BD53-336B981B4C6B}"/>
              </a:ext>
            </a:extLst>
          </p:cNvPr>
          <p:cNvGrpSpPr/>
          <p:nvPr/>
        </p:nvGrpSpPr>
        <p:grpSpPr>
          <a:xfrm>
            <a:off x="9809241" y="4338181"/>
            <a:ext cx="1814060" cy="1556664"/>
            <a:chOff x="9809241" y="4338181"/>
            <a:chExt cx="1814060" cy="1556664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324CF3C-BE82-424A-B72F-85801E4790E7}"/>
                </a:ext>
              </a:extLst>
            </p:cNvPr>
            <p:cNvSpPr/>
            <p:nvPr/>
          </p:nvSpPr>
          <p:spPr>
            <a:xfrm flipV="1">
              <a:off x="9809241" y="4338181"/>
              <a:ext cx="1774102" cy="1556664"/>
            </a:xfrm>
            <a:custGeom>
              <a:avLst/>
              <a:gdLst>
                <a:gd name="connsiteX0" fmla="*/ 0 w 1862522"/>
                <a:gd name="connsiteY0" fmla="*/ 0 h 1634247"/>
                <a:gd name="connsiteX1" fmla="*/ 62905 w 1862522"/>
                <a:gd name="connsiteY1" fmla="*/ 0 h 1634247"/>
                <a:gd name="connsiteX2" fmla="*/ 1862522 w 1862522"/>
                <a:gd name="connsiteY2" fmla="*/ 0 h 1634247"/>
                <a:gd name="connsiteX3" fmla="*/ 1862522 w 1862522"/>
                <a:gd name="connsiteY3" fmla="*/ 1459149 h 1634247"/>
                <a:gd name="connsiteX4" fmla="*/ 1862522 w 1862522"/>
                <a:gd name="connsiteY4" fmla="*/ 1519244 h 1634247"/>
                <a:gd name="connsiteX5" fmla="*/ 1054262 w 1862522"/>
                <a:gd name="connsiteY5" fmla="*/ 1519244 h 1634247"/>
                <a:gd name="connsiteX6" fmla="*/ 996760 w 1862522"/>
                <a:gd name="connsiteY6" fmla="*/ 1634247 h 1634247"/>
                <a:gd name="connsiteX7" fmla="*/ 889972 w 1862522"/>
                <a:gd name="connsiteY7" fmla="*/ 1519244 h 1634247"/>
                <a:gd name="connsiteX8" fmla="*/ 0 w 1862522"/>
                <a:gd name="connsiteY8" fmla="*/ 1519244 h 1634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522" h="1634247">
                  <a:moveTo>
                    <a:pt x="0" y="0"/>
                  </a:moveTo>
                  <a:lnTo>
                    <a:pt x="62905" y="0"/>
                  </a:lnTo>
                  <a:lnTo>
                    <a:pt x="1862522" y="0"/>
                  </a:lnTo>
                  <a:lnTo>
                    <a:pt x="1862522" y="1459149"/>
                  </a:lnTo>
                  <a:lnTo>
                    <a:pt x="1862522" y="1519244"/>
                  </a:lnTo>
                  <a:lnTo>
                    <a:pt x="1054262" y="1519244"/>
                  </a:lnTo>
                  <a:lnTo>
                    <a:pt x="996760" y="1634247"/>
                  </a:lnTo>
                  <a:lnTo>
                    <a:pt x="889972" y="1519244"/>
                  </a:lnTo>
                  <a:lnTo>
                    <a:pt x="0" y="1519244"/>
                  </a:lnTo>
                  <a:close/>
                </a:path>
              </a:pathLst>
            </a:custGeom>
            <a:gradFill>
              <a:gsLst>
                <a:gs pos="23000">
                  <a:srgbClr val="2A2F48">
                    <a:alpha val="54000"/>
                  </a:srgbClr>
                </a:gs>
                <a:gs pos="80000">
                  <a:srgbClr val="222438">
                    <a:alpha val="72000"/>
                  </a:srgbClr>
                </a:gs>
              </a:gsLst>
              <a:lin ang="5400000" scaled="1"/>
            </a:gradFill>
            <a:ln w="19050" cap="flat">
              <a:gradFill>
                <a:gsLst>
                  <a:gs pos="0">
                    <a:srgbClr val="B29357">
                      <a:alpha val="32000"/>
                    </a:srgbClr>
                  </a:gs>
                  <a:gs pos="35000">
                    <a:srgbClr val="C6AB4A">
                      <a:alpha val="32000"/>
                    </a:srgbClr>
                  </a:gs>
                  <a:gs pos="66250">
                    <a:srgbClr val="CAAD61">
                      <a:alpha val="9000"/>
                    </a:srgbClr>
                  </a:gs>
                  <a:gs pos="100000">
                    <a:srgbClr val="D0AF86">
                      <a:alpha val="60000"/>
                    </a:srgbClr>
                  </a:gs>
                </a:gsLst>
                <a:lin ang="5400000" scaled="1"/>
              </a:gradFill>
              <a:miter lim="400000"/>
            </a:ln>
            <a:effectLst>
              <a:outerShdw blurRad="355600" dist="25400" dir="5400000" rotWithShape="0">
                <a:srgbClr val="000000">
                  <a:alpha val="60000"/>
                </a:srgb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  <a:sym typeface="Helvetica Light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9A63C495-B0AA-4423-9180-062B44A0B40E}"/>
                </a:ext>
              </a:extLst>
            </p:cNvPr>
            <p:cNvSpPr/>
            <p:nvPr/>
          </p:nvSpPr>
          <p:spPr>
            <a:xfrm>
              <a:off x="9911462" y="4502642"/>
              <a:ext cx="14350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</a:t>
              </a:r>
              <a:r>
                <a:rPr kumimoji="0" lang="zh-CN" altLang="en-US" sz="20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成本</a:t>
              </a:r>
              <a:endParaRPr kumimoji="0" lang="en-US" altLang="zh-CN" sz="20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l" defTabSz="6094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all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FC000">
                          <a:lumMod val="20000"/>
                          <a:lumOff val="80000"/>
                        </a:srgbClr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迅速启动实施</a:t>
              </a:r>
              <a:endParaRPr kumimoji="0" lang="en-US" altLang="zh-CN" sz="1600" b="1" i="0" u="none" strike="noStrike" kern="1200" cap="all" spc="0" normalizeH="0" baseline="0" noProof="0" dirty="0">
                <a:ln>
                  <a:noFill/>
                </a:ln>
                <a:gradFill>
                  <a:gsLst>
                    <a:gs pos="0">
                      <a:srgbClr val="FFC000">
                        <a:lumMod val="20000"/>
                        <a:lumOff val="80000"/>
                      </a:srgbClr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648FBC07-BBA6-4141-B27A-C59ABF6A3606}"/>
                </a:ext>
              </a:extLst>
            </p:cNvPr>
            <p:cNvCxnSpPr>
              <a:cxnSpLocks/>
            </p:cNvCxnSpPr>
            <p:nvPr/>
          </p:nvCxnSpPr>
          <p:spPr>
            <a:xfrm>
              <a:off x="10030192" y="5190196"/>
              <a:ext cx="198384" cy="0"/>
            </a:xfrm>
            <a:prstGeom prst="line">
              <a:avLst/>
            </a:prstGeom>
            <a:ln w="31750">
              <a:solidFill>
                <a:srgbClr val="AB8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1ABCE6DF-17F1-4911-9006-512505DE5E8B}"/>
                </a:ext>
              </a:extLst>
            </p:cNvPr>
            <p:cNvSpPr txBox="1"/>
            <p:nvPr/>
          </p:nvSpPr>
          <p:spPr>
            <a:xfrm>
              <a:off x="9919059" y="5247817"/>
              <a:ext cx="17042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4EDE4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节省品牌运营和企划宣传成本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F8A75CC-64ED-4D5B-823A-346F08A22609}"/>
              </a:ext>
            </a:extLst>
          </p:cNvPr>
          <p:cNvSpPr txBox="1"/>
          <p:nvPr/>
        </p:nvSpPr>
        <p:spPr>
          <a:xfrm>
            <a:off x="-264155" y="1953100"/>
            <a:ext cx="370930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5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F882480D-2894-4FAC-A542-6B423EFA03CA}"/>
              </a:ext>
            </a:extLst>
          </p:cNvPr>
          <p:cNvSpPr/>
          <p:nvPr/>
        </p:nvSpPr>
        <p:spPr>
          <a:xfrm>
            <a:off x="2718031" y="1953100"/>
            <a:ext cx="1582484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</a:p>
        </p:txBody>
      </p:sp>
      <p:sp>
        <p:nvSpPr>
          <p:cNvPr id="67" name="文本框 4">
            <a:extLst>
              <a:ext uri="{FF2B5EF4-FFF2-40B4-BE49-F238E27FC236}">
                <a16:creationId xmlns:a16="http://schemas.microsoft.com/office/drawing/2014/main" xmlns="" id="{963521FB-DBA8-446B-BDB5-D11664F9A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175" y="323196"/>
            <a:ext cx="14732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服务优势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FB215A36-27C7-4914-A626-6007E5975867}"/>
              </a:ext>
            </a:extLst>
          </p:cNvPr>
          <p:cNvSpPr/>
          <p:nvPr/>
        </p:nvSpPr>
        <p:spPr>
          <a:xfrm>
            <a:off x="562177" y="593358"/>
            <a:ext cx="147326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badi Extra Light" panose="020B0204020104020204" pitchFamily="34" charset="0"/>
                <a:ea typeface="等线" panose="02010600030101010101" pitchFamily="2" charset="-122"/>
                <a:cs typeface="+mn-cs"/>
              </a:rPr>
              <a:t>Service Advantages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 Extra Light" panose="020B0204020104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0E4C7F30-3359-4D44-A653-68ABAA061B94}"/>
              </a:ext>
            </a:extLst>
          </p:cNvPr>
          <p:cNvSpPr txBox="1"/>
          <p:nvPr/>
        </p:nvSpPr>
        <p:spPr>
          <a:xfrm>
            <a:off x="180975" y="2852727"/>
            <a:ext cx="416727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专属       随时       高效       贴身       迅速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F83992AA-6C33-4199-A524-121DBE627019}"/>
              </a:ext>
            </a:extLst>
          </p:cNvPr>
          <p:cNvGrpSpPr/>
          <p:nvPr/>
        </p:nvGrpSpPr>
        <p:grpSpPr>
          <a:xfrm>
            <a:off x="1101473" y="2934783"/>
            <a:ext cx="2343680" cy="185737"/>
            <a:chOff x="1101473" y="2871453"/>
            <a:chExt cx="2343680" cy="119063"/>
          </a:xfrm>
        </p:grpSpPr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9797F255-8B0D-4A72-A984-DC9555C476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01473" y="2871453"/>
              <a:ext cx="0" cy="11906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E7245A9A-063B-48AB-BBBA-0D836A35E6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82700" y="2871453"/>
              <a:ext cx="0" cy="119063"/>
            </a:xfrm>
            <a:prstGeom prst="line">
              <a:avLst/>
            </a:prstGeom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66314D35-CBE0-40AA-A5B0-9B1BD1CFA0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3927" y="2871453"/>
              <a:ext cx="0" cy="119063"/>
            </a:xfrm>
            <a:prstGeom prst="line">
              <a:avLst/>
            </a:prstGeom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5E38EFE3-8127-4DDD-A4D6-EE7683938E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45153" y="2871453"/>
              <a:ext cx="0" cy="11906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E1B2C577-4C13-4DB1-8DC4-3B002817FBF8}"/>
              </a:ext>
            </a:extLst>
          </p:cNvPr>
          <p:cNvCxnSpPr>
            <a:cxnSpLocks/>
          </p:cNvCxnSpPr>
          <p:nvPr/>
        </p:nvCxnSpPr>
        <p:spPr>
          <a:xfrm>
            <a:off x="542273" y="417529"/>
            <a:ext cx="0" cy="34075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398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子仪器&#10;&#10;低可信度描述已自动生成">
            <a:extLst>
              <a:ext uri="{FF2B5EF4-FFF2-40B4-BE49-F238E27FC236}">
                <a16:creationId xmlns:a16="http://schemas.microsoft.com/office/drawing/2014/main" xmlns="" id="{E8CDC7D8-8827-4101-825D-4A664502F5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82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电子设备的屏幕&#10;&#10;描述已自动生成">
            <a:extLst>
              <a:ext uri="{FF2B5EF4-FFF2-40B4-BE49-F238E27FC236}">
                <a16:creationId xmlns:a16="http://schemas.microsoft.com/office/drawing/2014/main" xmlns="" id="{772C9CB8-A702-431F-B1D6-FE6EFAE7A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13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示&#10;&#10;描述已自动生成">
            <a:extLst>
              <a:ext uri="{FF2B5EF4-FFF2-40B4-BE49-F238E27FC236}">
                <a16:creationId xmlns:a16="http://schemas.microsoft.com/office/drawing/2014/main" xmlns="" id="{1C5141C1-5970-4F58-B1A1-2B83FFC18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658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文本&#10;&#10;描述已自动生成">
            <a:extLst>
              <a:ext uri="{FF2B5EF4-FFF2-40B4-BE49-F238E27FC236}">
                <a16:creationId xmlns:a16="http://schemas.microsoft.com/office/drawing/2014/main" xmlns="" id="{B9503704-D4A4-4CB4-8DBB-CE0A4E6CF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32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图片 233">
            <a:extLst>
              <a:ext uri="{FF2B5EF4-FFF2-40B4-BE49-F238E27FC236}">
                <a16:creationId xmlns:a16="http://schemas.microsoft.com/office/drawing/2014/main" xmlns="" id="{356A31AD-0546-4403-8BB1-C845A4A6AA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" t="15438" r="7426" b="15438"/>
          <a:stretch/>
        </p:blipFill>
        <p:spPr>
          <a:xfrm>
            <a:off x="-10108" y="2232937"/>
            <a:ext cx="12214788" cy="4648116"/>
          </a:xfrm>
          <a:prstGeom prst="rect">
            <a:avLst/>
          </a:prstGeom>
        </p:spPr>
      </p:pic>
      <p:sp>
        <p:nvSpPr>
          <p:cNvPr id="236" name="任意多边形: 形状 235">
            <a:extLst>
              <a:ext uri="{FF2B5EF4-FFF2-40B4-BE49-F238E27FC236}">
                <a16:creationId xmlns:a16="http://schemas.microsoft.com/office/drawing/2014/main" xmlns="" id="{0EB0E965-4430-41DC-94FC-460C68E18BF9}"/>
              </a:ext>
            </a:extLst>
          </p:cNvPr>
          <p:cNvSpPr/>
          <p:nvPr/>
        </p:nvSpPr>
        <p:spPr>
          <a:xfrm rot="10800000" flipH="1">
            <a:off x="8980884" y="5814342"/>
            <a:ext cx="4078662" cy="1464620"/>
          </a:xfrm>
          <a:custGeom>
            <a:avLst/>
            <a:gdLst>
              <a:gd name="connsiteX0" fmla="*/ 3548039 w 4078662"/>
              <a:gd name="connsiteY0" fmla="*/ 1463153 h 1464620"/>
              <a:gd name="connsiteX1" fmla="*/ 4045678 w 4078662"/>
              <a:gd name="connsiteY1" fmla="*/ 1371603 h 1464620"/>
              <a:gd name="connsiteX2" fmla="*/ 3203849 w 4078662"/>
              <a:gd name="connsiteY2" fmla="*/ 65318 h 1464620"/>
              <a:gd name="connsiteX3" fmla="*/ 431621 w 4078662"/>
              <a:gd name="connsiteY3" fmla="*/ 239489 h 1464620"/>
              <a:gd name="connsiteX4" fmla="*/ 83278 w 4078662"/>
              <a:gd name="connsiteY4" fmla="*/ 616861 h 1464620"/>
              <a:gd name="connsiteX5" fmla="*/ 396284 w 4078662"/>
              <a:gd name="connsiteY5" fmla="*/ 747788 h 1464620"/>
              <a:gd name="connsiteX6" fmla="*/ 544987 w 4078662"/>
              <a:gd name="connsiteY6" fmla="*/ 788149 h 1464620"/>
              <a:gd name="connsiteX7" fmla="*/ 2640567 w 4078662"/>
              <a:gd name="connsiteY7" fmla="*/ 788149 h 1464620"/>
              <a:gd name="connsiteX8" fmla="*/ 2640567 w 4078662"/>
              <a:gd name="connsiteY8" fmla="*/ 1366347 h 1464620"/>
              <a:gd name="connsiteX9" fmla="*/ 2742454 w 4078662"/>
              <a:gd name="connsiteY9" fmla="*/ 1381467 h 1464620"/>
              <a:gd name="connsiteX10" fmla="*/ 3548039 w 4078662"/>
              <a:gd name="connsiteY10" fmla="*/ 1463153 h 146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78662" h="1464620">
                <a:moveTo>
                  <a:pt x="3548039" y="1463153"/>
                </a:moveTo>
                <a:cubicBezTo>
                  <a:pt x="3793946" y="1470821"/>
                  <a:pt x="3988528" y="1449617"/>
                  <a:pt x="4045678" y="1371603"/>
                </a:cubicBezTo>
                <a:cubicBezTo>
                  <a:pt x="4198078" y="1163565"/>
                  <a:pt x="3806192" y="254004"/>
                  <a:pt x="3203849" y="65318"/>
                </a:cubicBezTo>
                <a:cubicBezTo>
                  <a:pt x="2601506" y="-123368"/>
                  <a:pt x="951716" y="147565"/>
                  <a:pt x="431621" y="239489"/>
                </a:cubicBezTo>
                <a:cubicBezTo>
                  <a:pt x="-88474" y="331413"/>
                  <a:pt x="-44931" y="498328"/>
                  <a:pt x="83278" y="616861"/>
                </a:cubicBezTo>
                <a:cubicBezTo>
                  <a:pt x="131356" y="661311"/>
                  <a:pt x="248831" y="705081"/>
                  <a:pt x="396284" y="747788"/>
                </a:cubicBezTo>
                <a:lnTo>
                  <a:pt x="544987" y="788149"/>
                </a:lnTo>
                <a:lnTo>
                  <a:pt x="2640567" y="788149"/>
                </a:lnTo>
                <a:lnTo>
                  <a:pt x="2640567" y="1366347"/>
                </a:lnTo>
                <a:lnTo>
                  <a:pt x="2742454" y="1381467"/>
                </a:lnTo>
                <a:cubicBezTo>
                  <a:pt x="3004902" y="1418943"/>
                  <a:pt x="3302133" y="1455484"/>
                  <a:pt x="3548039" y="1463153"/>
                </a:cubicBezTo>
                <a:close/>
              </a:path>
            </a:pathLst>
          </a:custGeom>
          <a:gradFill>
            <a:gsLst>
              <a:gs pos="22000">
                <a:srgbClr val="00A9B2"/>
              </a:gs>
              <a:gs pos="100000">
                <a:srgbClr val="00F2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 descr="图片包含 户外, 天空, 建筑物, 围栏&#10;&#10;描述已自动生成">
            <a:extLst>
              <a:ext uri="{FF2B5EF4-FFF2-40B4-BE49-F238E27FC236}">
                <a16:creationId xmlns:a16="http://schemas.microsoft.com/office/drawing/2014/main" xmlns="" id="{B9475015-0020-4BE6-94DA-FAFEEFB582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1" b="41382"/>
          <a:stretch/>
        </p:blipFill>
        <p:spPr>
          <a:xfrm>
            <a:off x="20" y="11"/>
            <a:ext cx="12191980" cy="3582761"/>
          </a:xfrm>
          <a:custGeom>
            <a:avLst/>
            <a:gdLst>
              <a:gd name="connsiteX0" fmla="*/ 0 w 12191980"/>
              <a:gd name="connsiteY0" fmla="*/ 0 h 3582761"/>
              <a:gd name="connsiteX1" fmla="*/ 12191980 w 12191980"/>
              <a:gd name="connsiteY1" fmla="*/ 0 h 3582761"/>
              <a:gd name="connsiteX2" fmla="*/ 12191980 w 12191980"/>
              <a:gd name="connsiteY2" fmla="*/ 2910267 h 3582761"/>
              <a:gd name="connsiteX3" fmla="*/ 553993 w 12191980"/>
              <a:gd name="connsiteY3" fmla="*/ 3443155 h 3582761"/>
              <a:gd name="connsiteX4" fmla="*/ 0 w 12191980"/>
              <a:gd name="connsiteY4" fmla="*/ 3389098 h 3582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80" h="3582761">
                <a:moveTo>
                  <a:pt x="0" y="0"/>
                </a:moveTo>
                <a:lnTo>
                  <a:pt x="12191980" y="0"/>
                </a:lnTo>
                <a:lnTo>
                  <a:pt x="12191980" y="2910267"/>
                </a:lnTo>
                <a:cubicBezTo>
                  <a:pt x="6286480" y="2910267"/>
                  <a:pt x="6101933" y="3950914"/>
                  <a:pt x="553993" y="3443155"/>
                </a:cubicBezTo>
                <a:lnTo>
                  <a:pt x="0" y="3389098"/>
                </a:lnTo>
                <a:close/>
              </a:path>
            </a:pathLst>
          </a:custGeom>
        </p:spPr>
      </p:pic>
      <p:sp>
        <p:nvSpPr>
          <p:cNvPr id="6" name="流程图: 文档 5">
            <a:extLst>
              <a:ext uri="{FF2B5EF4-FFF2-40B4-BE49-F238E27FC236}">
                <a16:creationId xmlns:a16="http://schemas.microsoft.com/office/drawing/2014/main" xmlns="" id="{A9732339-FA5C-4DC8-B775-FDD4D91A38FA}"/>
              </a:ext>
            </a:extLst>
          </p:cNvPr>
          <p:cNvSpPr/>
          <p:nvPr/>
        </p:nvSpPr>
        <p:spPr>
          <a:xfrm>
            <a:off x="0" y="0"/>
            <a:ext cx="12192000" cy="3629025"/>
          </a:xfrm>
          <a:prstGeom prst="flowChartDocument">
            <a:avLst/>
          </a:prstGeom>
          <a:gradFill>
            <a:gsLst>
              <a:gs pos="20000">
                <a:srgbClr val="004D84"/>
              </a:gs>
              <a:gs pos="100000">
                <a:srgbClr val="004D84">
                  <a:alpha val="7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99CC644-3990-4B89-AA80-5BBEDF3D6921}"/>
              </a:ext>
            </a:extLst>
          </p:cNvPr>
          <p:cNvSpPr/>
          <p:nvPr/>
        </p:nvSpPr>
        <p:spPr>
          <a:xfrm>
            <a:off x="585787" y="1836681"/>
            <a:ext cx="11020424" cy="2019300"/>
          </a:xfrm>
          <a:prstGeom prst="roundRect">
            <a:avLst>
              <a:gd name="adj" fmla="val 5682"/>
            </a:avLst>
          </a:prstGeom>
          <a:gradFill flip="none" rotWithShape="1">
            <a:gsLst>
              <a:gs pos="0">
                <a:srgbClr val="EFEFEF"/>
              </a:gs>
              <a:gs pos="80000">
                <a:schemeClr val="bg1"/>
              </a:gs>
              <a:gs pos="20000">
                <a:schemeClr val="bg1"/>
              </a:gs>
              <a:gs pos="100000">
                <a:srgbClr val="EFEFEF"/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5400000" algn="t" rotWithShape="0">
              <a:srgbClr val="004D84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xmlns="" id="{4E953DB3-48DA-405F-B44D-3CE7C99F0563}"/>
              </a:ext>
            </a:extLst>
          </p:cNvPr>
          <p:cNvSpPr/>
          <p:nvPr/>
        </p:nvSpPr>
        <p:spPr>
          <a:xfrm>
            <a:off x="585788" y="4229100"/>
            <a:ext cx="11020424" cy="2245189"/>
          </a:xfrm>
          <a:custGeom>
            <a:avLst/>
            <a:gdLst>
              <a:gd name="connsiteX0" fmla="*/ 0 w 11020424"/>
              <a:gd name="connsiteY0" fmla="*/ 0 h 2245189"/>
              <a:gd name="connsiteX1" fmla="*/ 3400060 w 11020424"/>
              <a:gd name="connsiteY1" fmla="*/ 0 h 2245189"/>
              <a:gd name="connsiteX2" fmla="*/ 3400060 w 11020424"/>
              <a:gd name="connsiteY2" fmla="*/ 573027 h 2245189"/>
              <a:gd name="connsiteX3" fmla="*/ 7615102 w 11020424"/>
              <a:gd name="connsiteY3" fmla="*/ 573027 h 2245189"/>
              <a:gd name="connsiteX4" fmla="*/ 7615102 w 11020424"/>
              <a:gd name="connsiteY4" fmla="*/ 0 h 2245189"/>
              <a:gd name="connsiteX5" fmla="*/ 11020424 w 11020424"/>
              <a:gd name="connsiteY5" fmla="*/ 0 h 2245189"/>
              <a:gd name="connsiteX6" fmla="*/ 11020424 w 11020424"/>
              <a:gd name="connsiteY6" fmla="*/ 2245189 h 2245189"/>
              <a:gd name="connsiteX7" fmla="*/ 0 w 11020424"/>
              <a:gd name="connsiteY7" fmla="*/ 2245189 h 2245189"/>
              <a:gd name="connsiteX0" fmla="*/ 3400060 w 11020424"/>
              <a:gd name="connsiteY0" fmla="*/ 573027 h 2245189"/>
              <a:gd name="connsiteX1" fmla="*/ 7615102 w 11020424"/>
              <a:gd name="connsiteY1" fmla="*/ 573027 h 2245189"/>
              <a:gd name="connsiteX2" fmla="*/ 7615102 w 11020424"/>
              <a:gd name="connsiteY2" fmla="*/ 0 h 2245189"/>
              <a:gd name="connsiteX3" fmla="*/ 11020424 w 11020424"/>
              <a:gd name="connsiteY3" fmla="*/ 0 h 2245189"/>
              <a:gd name="connsiteX4" fmla="*/ 11020424 w 11020424"/>
              <a:gd name="connsiteY4" fmla="*/ 2245189 h 2245189"/>
              <a:gd name="connsiteX5" fmla="*/ 0 w 11020424"/>
              <a:gd name="connsiteY5" fmla="*/ 2245189 h 2245189"/>
              <a:gd name="connsiteX6" fmla="*/ 0 w 11020424"/>
              <a:gd name="connsiteY6" fmla="*/ 0 h 2245189"/>
              <a:gd name="connsiteX7" fmla="*/ 3400060 w 11020424"/>
              <a:gd name="connsiteY7" fmla="*/ 0 h 2245189"/>
              <a:gd name="connsiteX8" fmla="*/ 3491500 w 11020424"/>
              <a:gd name="connsiteY8" fmla="*/ 664467 h 2245189"/>
              <a:gd name="connsiteX0" fmla="*/ 3400060 w 11020424"/>
              <a:gd name="connsiteY0" fmla="*/ 573027 h 2245189"/>
              <a:gd name="connsiteX1" fmla="*/ 7615102 w 11020424"/>
              <a:gd name="connsiteY1" fmla="*/ 573027 h 2245189"/>
              <a:gd name="connsiteX2" fmla="*/ 7615102 w 11020424"/>
              <a:gd name="connsiteY2" fmla="*/ 0 h 2245189"/>
              <a:gd name="connsiteX3" fmla="*/ 11020424 w 11020424"/>
              <a:gd name="connsiteY3" fmla="*/ 0 h 2245189"/>
              <a:gd name="connsiteX4" fmla="*/ 11020424 w 11020424"/>
              <a:gd name="connsiteY4" fmla="*/ 2245189 h 2245189"/>
              <a:gd name="connsiteX5" fmla="*/ 0 w 11020424"/>
              <a:gd name="connsiteY5" fmla="*/ 2245189 h 2245189"/>
              <a:gd name="connsiteX6" fmla="*/ 0 w 11020424"/>
              <a:gd name="connsiteY6" fmla="*/ 0 h 2245189"/>
              <a:gd name="connsiteX7" fmla="*/ 3400060 w 11020424"/>
              <a:gd name="connsiteY7" fmla="*/ 0 h 2245189"/>
              <a:gd name="connsiteX0" fmla="*/ 7615102 w 11020424"/>
              <a:gd name="connsiteY0" fmla="*/ 573027 h 2245189"/>
              <a:gd name="connsiteX1" fmla="*/ 7615102 w 11020424"/>
              <a:gd name="connsiteY1" fmla="*/ 0 h 2245189"/>
              <a:gd name="connsiteX2" fmla="*/ 11020424 w 11020424"/>
              <a:gd name="connsiteY2" fmla="*/ 0 h 2245189"/>
              <a:gd name="connsiteX3" fmla="*/ 11020424 w 11020424"/>
              <a:gd name="connsiteY3" fmla="*/ 2245189 h 2245189"/>
              <a:gd name="connsiteX4" fmla="*/ 0 w 11020424"/>
              <a:gd name="connsiteY4" fmla="*/ 2245189 h 2245189"/>
              <a:gd name="connsiteX5" fmla="*/ 0 w 11020424"/>
              <a:gd name="connsiteY5" fmla="*/ 0 h 2245189"/>
              <a:gd name="connsiteX6" fmla="*/ 3400060 w 11020424"/>
              <a:gd name="connsiteY6" fmla="*/ 0 h 2245189"/>
              <a:gd name="connsiteX0" fmla="*/ 7615102 w 11020424"/>
              <a:gd name="connsiteY0" fmla="*/ 0 h 2245189"/>
              <a:gd name="connsiteX1" fmla="*/ 11020424 w 11020424"/>
              <a:gd name="connsiteY1" fmla="*/ 0 h 2245189"/>
              <a:gd name="connsiteX2" fmla="*/ 11020424 w 11020424"/>
              <a:gd name="connsiteY2" fmla="*/ 2245189 h 2245189"/>
              <a:gd name="connsiteX3" fmla="*/ 0 w 11020424"/>
              <a:gd name="connsiteY3" fmla="*/ 2245189 h 2245189"/>
              <a:gd name="connsiteX4" fmla="*/ 0 w 11020424"/>
              <a:gd name="connsiteY4" fmla="*/ 0 h 2245189"/>
              <a:gd name="connsiteX5" fmla="*/ 3400060 w 11020424"/>
              <a:gd name="connsiteY5" fmla="*/ 0 h 2245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20424" h="2245189">
                <a:moveTo>
                  <a:pt x="7615102" y="0"/>
                </a:moveTo>
                <a:lnTo>
                  <a:pt x="11020424" y="0"/>
                </a:lnTo>
                <a:lnTo>
                  <a:pt x="11020424" y="2245189"/>
                </a:lnTo>
                <a:lnTo>
                  <a:pt x="0" y="2245189"/>
                </a:lnTo>
                <a:lnTo>
                  <a:pt x="0" y="0"/>
                </a:lnTo>
                <a:lnTo>
                  <a:pt x="3400060" y="0"/>
                </a:lnTo>
              </a:path>
            </a:pathLst>
          </a:custGeom>
          <a:noFill/>
          <a:ln w="63500" cap="rnd">
            <a:solidFill>
              <a:srgbClr val="004D8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33C243B-171F-453D-B852-A47FD83031ED}"/>
              </a:ext>
            </a:extLst>
          </p:cNvPr>
          <p:cNvSpPr txBox="1"/>
          <p:nvPr/>
        </p:nvSpPr>
        <p:spPr>
          <a:xfrm>
            <a:off x="2533650" y="359567"/>
            <a:ext cx="71247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solidFill>
                  <a:srgbClr val="00F2F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00F2F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8C289E6-A12E-4684-B615-A16CD9114B6C}"/>
              </a:ext>
            </a:extLst>
          </p:cNvPr>
          <p:cNvSpPr/>
          <p:nvPr/>
        </p:nvSpPr>
        <p:spPr>
          <a:xfrm>
            <a:off x="3048000" y="1077305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多元化全球资源整合型的央企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637E7B9-F655-45A0-955B-70934DED9339}"/>
              </a:ext>
            </a:extLst>
          </p:cNvPr>
          <p:cNvCxnSpPr>
            <a:cxnSpLocks/>
          </p:cNvCxnSpPr>
          <p:nvPr/>
        </p:nvCxnSpPr>
        <p:spPr>
          <a:xfrm>
            <a:off x="7497762" y="1241068"/>
            <a:ext cx="66913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4F53338B-D0D3-494D-AB1E-BE42FDA1809B}"/>
              </a:ext>
            </a:extLst>
          </p:cNvPr>
          <p:cNvCxnSpPr>
            <a:cxnSpLocks/>
          </p:cNvCxnSpPr>
          <p:nvPr/>
        </p:nvCxnSpPr>
        <p:spPr>
          <a:xfrm>
            <a:off x="4017962" y="1242613"/>
            <a:ext cx="669131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A64F39C-BF5D-46B6-A8B2-B20D3725CCA9}"/>
              </a:ext>
            </a:extLst>
          </p:cNvPr>
          <p:cNvSpPr txBox="1"/>
          <p:nvPr/>
        </p:nvSpPr>
        <p:spPr>
          <a:xfrm>
            <a:off x="5214937" y="1843793"/>
            <a:ext cx="176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公司经营领域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F7774D1F-14AF-482B-A9CE-8E3129FBC210}"/>
              </a:ext>
            </a:extLst>
          </p:cNvPr>
          <p:cNvCxnSpPr/>
          <p:nvPr/>
        </p:nvCxnSpPr>
        <p:spPr>
          <a:xfrm>
            <a:off x="6994842" y="2019728"/>
            <a:ext cx="1194593" cy="0"/>
          </a:xfrm>
          <a:prstGeom prst="line">
            <a:avLst/>
          </a:prstGeom>
          <a:ln w="12700">
            <a:solidFill>
              <a:srgbClr val="004D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47F25FE-4403-4903-AD88-7CEB9FE9E157}"/>
              </a:ext>
            </a:extLst>
          </p:cNvPr>
          <p:cNvCxnSpPr/>
          <p:nvPr/>
        </p:nvCxnSpPr>
        <p:spPr>
          <a:xfrm>
            <a:off x="4020344" y="2019728"/>
            <a:ext cx="1194593" cy="0"/>
          </a:xfrm>
          <a:prstGeom prst="line">
            <a:avLst/>
          </a:prstGeom>
          <a:ln w="12700">
            <a:solidFill>
              <a:srgbClr val="004D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70F875F-FE34-4595-BC3B-4AA43CE5FDD3}"/>
              </a:ext>
            </a:extLst>
          </p:cNvPr>
          <p:cNvSpPr/>
          <p:nvPr/>
        </p:nvSpPr>
        <p:spPr>
          <a:xfrm>
            <a:off x="6705293" y="3413383"/>
            <a:ext cx="3450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海洋重型装备与港口机械制造商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1DB5530-0877-4891-A07F-2CB12CD12516}"/>
              </a:ext>
            </a:extLst>
          </p:cNvPr>
          <p:cNvSpPr/>
          <p:nvPr/>
        </p:nvSpPr>
        <p:spPr>
          <a:xfrm>
            <a:off x="1798952" y="2656429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工程承包商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93E30FA-F893-48A7-BB7A-D01132F2699B}"/>
              </a:ext>
            </a:extLst>
          </p:cNvPr>
          <p:cNvSpPr/>
          <p:nvPr/>
        </p:nvSpPr>
        <p:spPr>
          <a:xfrm>
            <a:off x="4865535" y="2656429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城市综合体开发运营商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E403FD1-32FC-484F-8C5C-48204B09180A}"/>
              </a:ext>
            </a:extLst>
          </p:cNvPr>
          <p:cNvSpPr/>
          <p:nvPr/>
        </p:nvSpPr>
        <p:spPr>
          <a:xfrm>
            <a:off x="8977222" y="2656429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特色房地产商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1ABA8105-35DE-40F5-BF26-EB36F25BFAEA}"/>
              </a:ext>
            </a:extLst>
          </p:cNvPr>
          <p:cNvSpPr/>
          <p:nvPr/>
        </p:nvSpPr>
        <p:spPr>
          <a:xfrm>
            <a:off x="2644937" y="3413383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基础设施综合投资商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3F1CCCF5-4A6F-4569-B161-58B4D9E580CB}"/>
              </a:ext>
            </a:extLst>
          </p:cNvPr>
          <p:cNvSpPr/>
          <p:nvPr/>
        </p:nvSpPr>
        <p:spPr>
          <a:xfrm>
            <a:off x="711729" y="2627841"/>
            <a:ext cx="3497245" cy="390309"/>
          </a:xfrm>
          <a:prstGeom prst="roundRect">
            <a:avLst>
              <a:gd name="adj" fmla="val 15448"/>
            </a:avLst>
          </a:prstGeom>
          <a:noFill/>
          <a:ln w="12700">
            <a:solidFill>
              <a:schemeClr val="bg2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BF6EF12F-83DC-4CFE-AE19-8476E736E7C9}"/>
              </a:ext>
            </a:extLst>
          </p:cNvPr>
          <p:cNvSpPr txBox="1"/>
          <p:nvPr/>
        </p:nvSpPr>
        <p:spPr>
          <a:xfrm>
            <a:off x="1578482" y="2249246"/>
            <a:ext cx="1762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01</a:t>
            </a:r>
            <a:endParaRPr kumimoji="0" lang="zh-CN" altLang="en-US" sz="25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7D53102-63BC-4B40-9FE0-63D608513B9B}"/>
              </a:ext>
            </a:extLst>
          </p:cNvPr>
          <p:cNvSpPr txBox="1"/>
          <p:nvPr/>
        </p:nvSpPr>
        <p:spPr>
          <a:xfrm>
            <a:off x="5217714" y="2249246"/>
            <a:ext cx="1762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02</a:t>
            </a:r>
            <a:endParaRPr kumimoji="0" lang="zh-CN" altLang="en-US" sz="25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D818992-41B1-48F8-BFBF-365C764B70BE}"/>
              </a:ext>
            </a:extLst>
          </p:cNvPr>
          <p:cNvSpPr txBox="1"/>
          <p:nvPr/>
        </p:nvSpPr>
        <p:spPr>
          <a:xfrm>
            <a:off x="8860547" y="2249246"/>
            <a:ext cx="1762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03</a:t>
            </a:r>
            <a:endParaRPr kumimoji="0" lang="zh-CN" altLang="en-US" sz="25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64B74B6-A078-4874-AFB6-59B007EEABDB}"/>
              </a:ext>
            </a:extLst>
          </p:cNvPr>
          <p:cNvSpPr txBox="1"/>
          <p:nvPr/>
        </p:nvSpPr>
        <p:spPr>
          <a:xfrm>
            <a:off x="2911968" y="3002052"/>
            <a:ext cx="1762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05</a:t>
            </a:r>
            <a:endParaRPr kumimoji="0" lang="zh-CN" altLang="en-US" sz="25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4B0F2A9-696D-4523-8384-F3113B94CCD3}"/>
              </a:ext>
            </a:extLst>
          </p:cNvPr>
          <p:cNvSpPr txBox="1"/>
          <p:nvPr/>
        </p:nvSpPr>
        <p:spPr>
          <a:xfrm>
            <a:off x="7519803" y="3006177"/>
            <a:ext cx="176212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05</a:t>
            </a:r>
            <a:endParaRPr kumimoji="0" lang="zh-CN" altLang="en-US" sz="25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397483BD-9F89-4133-A3E8-289E91B9B323}"/>
              </a:ext>
            </a:extLst>
          </p:cNvPr>
          <p:cNvSpPr/>
          <p:nvPr/>
        </p:nvSpPr>
        <p:spPr>
          <a:xfrm>
            <a:off x="4348212" y="2627841"/>
            <a:ext cx="3497245" cy="390309"/>
          </a:xfrm>
          <a:prstGeom prst="roundRect">
            <a:avLst>
              <a:gd name="adj" fmla="val 15448"/>
            </a:avLst>
          </a:prstGeom>
          <a:noFill/>
          <a:ln w="12700">
            <a:solidFill>
              <a:schemeClr val="bg2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0049F98B-2001-4D39-A1D2-088387421D24}"/>
              </a:ext>
            </a:extLst>
          </p:cNvPr>
          <p:cNvSpPr/>
          <p:nvPr/>
        </p:nvSpPr>
        <p:spPr>
          <a:xfrm>
            <a:off x="7986256" y="2627841"/>
            <a:ext cx="3497245" cy="390309"/>
          </a:xfrm>
          <a:prstGeom prst="roundRect">
            <a:avLst>
              <a:gd name="adj" fmla="val 15448"/>
            </a:avLst>
          </a:prstGeom>
          <a:noFill/>
          <a:ln w="12700">
            <a:solidFill>
              <a:schemeClr val="bg2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FDABDB04-BF4D-46E9-A933-5B0C65C7E584}"/>
              </a:ext>
            </a:extLst>
          </p:cNvPr>
          <p:cNvSpPr/>
          <p:nvPr/>
        </p:nvSpPr>
        <p:spPr>
          <a:xfrm>
            <a:off x="2045496" y="3385215"/>
            <a:ext cx="3497245" cy="390309"/>
          </a:xfrm>
          <a:prstGeom prst="roundRect">
            <a:avLst>
              <a:gd name="adj" fmla="val 15448"/>
            </a:avLst>
          </a:prstGeom>
          <a:noFill/>
          <a:ln w="12700">
            <a:solidFill>
              <a:schemeClr val="bg2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B3746A74-AE0A-4296-8D3E-B9CB433AE4D2}"/>
              </a:ext>
            </a:extLst>
          </p:cNvPr>
          <p:cNvSpPr/>
          <p:nvPr/>
        </p:nvSpPr>
        <p:spPr>
          <a:xfrm>
            <a:off x="6649261" y="3385215"/>
            <a:ext cx="3497245" cy="390309"/>
          </a:xfrm>
          <a:prstGeom prst="roundRect">
            <a:avLst>
              <a:gd name="adj" fmla="val 15448"/>
            </a:avLst>
          </a:prstGeom>
          <a:noFill/>
          <a:ln w="12700">
            <a:solidFill>
              <a:schemeClr val="bg2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D7F69928-3A88-4C11-BB14-5B6C72915D5C}"/>
              </a:ext>
            </a:extLst>
          </p:cNvPr>
          <p:cNvGrpSpPr/>
          <p:nvPr/>
        </p:nvGrpSpPr>
        <p:grpSpPr>
          <a:xfrm>
            <a:off x="6393305" y="2387056"/>
            <a:ext cx="1347788" cy="189770"/>
            <a:chOff x="6393305" y="2276478"/>
            <a:chExt cx="1347788" cy="189770"/>
          </a:xfrm>
        </p:grpSpPr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EEE69980-D911-4C1E-B7A1-946F59B269FC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266ECA04-778E-4A86-9CBC-0BEB4D8A4322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74A19ECC-848A-4629-AB67-470C34261E76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EFE8AD37-E6A1-4884-B84F-9C7EA4813287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38ACC986-EDE4-41C3-A7BA-E4ECFD3398AE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488F09A8-3F05-4FC9-A08D-590DE94CE0C6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86EF65F4-2AC5-423C-AB16-D1D1D70072B0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75E9FC85-44C6-4748-9C06-3F23D2F10F5C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E794AA8B-FDF4-4441-8E17-5EBEE8263FA2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FC13218A-9E08-4C29-847A-65325D9CAEBC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8D1BE7F2-8792-42E0-9D52-ED336B9AD346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E2AB2392-301E-43CF-9BAB-A58FDFEE0581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AC4A4134-6074-4CE9-99B1-22BB306BF107}"/>
              </a:ext>
            </a:extLst>
          </p:cNvPr>
          <p:cNvGrpSpPr/>
          <p:nvPr/>
        </p:nvGrpSpPr>
        <p:grpSpPr>
          <a:xfrm flipH="1">
            <a:off x="4457722" y="2387056"/>
            <a:ext cx="1347788" cy="189770"/>
            <a:chOff x="6393305" y="2276478"/>
            <a:chExt cx="1347788" cy="189770"/>
          </a:xfrm>
        </p:grpSpPr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6DA9D864-6970-4089-A928-A021058B6D50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2269D662-693D-4200-BCCF-45F5A92ABA75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6F833DDD-5472-4957-8D41-8F650FD72FF2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101208E9-0EF9-4798-A1F5-FCFEB07B99BB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44B16494-07BE-41DD-8E6A-5BB6432C4F96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30FCCB3B-4C3F-4D34-8ABD-4280EA56071C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753D9F31-CFCF-412E-A6B7-F57BA6F0F684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9FFC41F3-F06C-4879-A69C-84706AB63367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4A721029-6C68-4390-BBF4-20807335112C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39CFB54B-DFDC-47B0-8237-865CCD7CB319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7C610C5D-9CFE-40A1-B023-1CF3A4C3B74E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1E5D3E5C-FF26-4D23-B10B-E96656A6B272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1C19BE5-DAC6-47B9-BBDF-72AD5B8CA531}"/>
              </a:ext>
            </a:extLst>
          </p:cNvPr>
          <p:cNvGrpSpPr/>
          <p:nvPr/>
        </p:nvGrpSpPr>
        <p:grpSpPr>
          <a:xfrm>
            <a:off x="10032488" y="2387056"/>
            <a:ext cx="1347788" cy="189770"/>
            <a:chOff x="6393305" y="2276478"/>
            <a:chExt cx="1347788" cy="189770"/>
          </a:xfrm>
        </p:grpSpPr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6D73166C-5B57-4D57-B8DD-8D9C03063B43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C33D88F9-B090-447D-BBE9-46F408D0ED88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143B22B7-6F55-4CE9-9BBD-BB5EBBD2E7C3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52F76228-87E1-4D0C-B3A7-73D78EF1821F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EC34885A-D0B9-4E5B-90C2-46750B8FA823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39BF7AA6-3378-44B9-A3ED-D773678DA329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696FF77D-7052-4E6C-A042-4187726B504F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D4ABB350-DA46-4AA7-BA5F-A046031EC071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5CDAFAAE-2FBF-4047-938F-B5C10C2F6788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B164A453-8DE2-4D82-B89A-3C891EB9F0CB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BABBDEB5-07D6-4E21-BC97-C60566E08643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3145E75A-66FC-492B-AB8D-DAC65FB0845D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DA300112-CB6B-47AE-B550-0CA13CCF35DA}"/>
              </a:ext>
            </a:extLst>
          </p:cNvPr>
          <p:cNvGrpSpPr/>
          <p:nvPr/>
        </p:nvGrpSpPr>
        <p:grpSpPr>
          <a:xfrm flipH="1">
            <a:off x="8096905" y="2387056"/>
            <a:ext cx="1347788" cy="189770"/>
            <a:chOff x="6393305" y="2276478"/>
            <a:chExt cx="1347788" cy="189770"/>
          </a:xfrm>
        </p:grpSpPr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08D9EED0-CF46-4AB1-B2CF-DCB35DCF9981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03B99229-7B90-44D0-B21C-218961F41A01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3CE6C5C0-8BD4-4DD0-867E-553B9A7915A3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5C349171-1285-4830-A6A2-891E4543738E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D8B259BF-8392-416A-A9C9-ECC04D671C8C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76DA55D2-DD30-41B3-B884-B33F0409B925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C61237E5-5ED4-4693-A55D-6A38722443DD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45582604-8B2C-4DEB-BAD7-28DCDE1AAD71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728FEE37-D998-4DCB-9E2C-6FE3122E2ED6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509FF1BB-D729-4EFE-91D7-8DAB04E261D1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B380173A-ED40-4B98-B978-5A05A96F3653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5E7A0D24-443C-4087-AA42-35B9D42B80E3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913BE3A3-F461-4353-9915-26342FE0DB72}"/>
              </a:ext>
            </a:extLst>
          </p:cNvPr>
          <p:cNvGrpSpPr/>
          <p:nvPr/>
        </p:nvGrpSpPr>
        <p:grpSpPr>
          <a:xfrm>
            <a:off x="2760585" y="2387056"/>
            <a:ext cx="1347788" cy="189770"/>
            <a:chOff x="6393305" y="2276478"/>
            <a:chExt cx="1347788" cy="189770"/>
          </a:xfrm>
        </p:grpSpPr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4F8E9A61-08FC-4B38-8DB5-3131C2CF1A1B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D312B1F1-FA7F-4393-99DD-191539D817F1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A5503472-CD22-441B-A55B-B7BE32422A83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82A7D174-244E-4A27-847B-C6588F0C156E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F83F9389-370D-4965-9B4C-FA3C830793FD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7F67BB0F-0358-406E-A50D-B697A25D87AE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B5C7A7E8-818E-4C04-A2C2-D7EE2A768273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28F0711A-F518-4279-B5D4-1F27360E85D9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48CCFA06-DB3E-4D73-B82D-D5948A610970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06A88024-714D-4B29-9360-F32F97B3002C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90FF0E89-B5D1-4E06-A9B9-73333C75FF6B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822F645C-8021-4B57-AF8F-4AB17B4331BB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039A5EF8-60E9-433E-9F7D-1CC5FD70FB76}"/>
              </a:ext>
            </a:extLst>
          </p:cNvPr>
          <p:cNvGrpSpPr/>
          <p:nvPr/>
        </p:nvGrpSpPr>
        <p:grpSpPr>
          <a:xfrm flipH="1">
            <a:off x="825002" y="2387056"/>
            <a:ext cx="1347788" cy="189770"/>
            <a:chOff x="6393305" y="2276478"/>
            <a:chExt cx="1347788" cy="189770"/>
          </a:xfrm>
        </p:grpSpPr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13DC5A4F-FD73-43D7-9FD2-931996E9AE00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649B52C0-C1B3-40E9-B9B0-725B6C29380F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E1028AA1-407F-4689-89CB-92332EE22CFA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9CAAFE11-798D-47D5-AE30-7E76718B211E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1710A1D5-7203-4768-B656-EB3CA2A6F470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785235EC-D611-4F7D-81F7-6E28C2B390CE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0FAB6F95-DF3B-418E-AB4D-97816D88AF51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4E6F1F74-00E9-44B3-8103-7DDE1931C3E0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07BB3AEA-3E4F-471E-8487-B060C6FC6531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CD8C29F6-2068-4412-9E81-95EC73068032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61708E3F-3BC7-4F16-A9A9-8D5256AC3968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CB5E78AD-2AAB-4F80-BEF7-B5E02CD19466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A8ACC1AF-8BA5-4D5D-BE0B-2EDD8F0CEEC4}"/>
              </a:ext>
            </a:extLst>
          </p:cNvPr>
          <p:cNvGrpSpPr/>
          <p:nvPr/>
        </p:nvGrpSpPr>
        <p:grpSpPr>
          <a:xfrm>
            <a:off x="4090144" y="3143650"/>
            <a:ext cx="1347788" cy="189770"/>
            <a:chOff x="6393305" y="2276478"/>
            <a:chExt cx="1347788" cy="189770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D35F8DD3-895F-426A-A973-C65A342A1962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0E07B894-E582-49BA-A894-20307B18AB06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9E70A3C4-29F1-4783-BB09-5AF38A097694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xmlns="" id="{A508C27E-BA9E-44BA-BF4D-DFA50E90722A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B39CC8A3-C8E6-4473-95CA-01F21B79206D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xmlns="" id="{253E534B-0050-4413-948C-BB2489AA4656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xmlns="" id="{C95AE425-06E7-4339-89CB-855137B1B87E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xmlns="" id="{7AE7B4E8-90AA-4A19-BFD0-9756EEEAD825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8B573AAD-BC29-4E50-88A5-4233F853522E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1F01B454-34AE-46CE-B377-4635CFB44B23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1E25CA43-C0E2-44FB-95D2-430A018AC092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33E1F7FB-F42A-4BF8-ACA4-89F1AFD6EFE2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xmlns="" id="{A4A8FA16-E37D-48C6-8F22-6EE568254E09}"/>
              </a:ext>
            </a:extLst>
          </p:cNvPr>
          <p:cNvGrpSpPr/>
          <p:nvPr/>
        </p:nvGrpSpPr>
        <p:grpSpPr>
          <a:xfrm flipH="1">
            <a:off x="2154561" y="3143650"/>
            <a:ext cx="1347788" cy="189770"/>
            <a:chOff x="6393305" y="2276478"/>
            <a:chExt cx="1347788" cy="189770"/>
          </a:xfrm>
        </p:grpSpPr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xmlns="" id="{3E46BBC2-56F8-40AA-A4E4-CAD3ABB0F0B4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xmlns="" id="{DABEED7D-4C90-4B65-BC4B-CFE677D83CCA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xmlns="" id="{FF7C378A-2258-466E-90A1-05E200FE4A2D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xmlns="" id="{54490B8C-A10F-41AA-97A7-EBEF80E4DDC2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xmlns="" id="{2B078112-87CE-4B37-A985-4DEA26A13AA4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xmlns="" id="{5E45E3E5-A8E4-4511-978F-324C4FBE9D3E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7854885E-09EA-472B-873D-E4133B251CBF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xmlns="" id="{15A459C7-1095-4A1E-8EF3-4DBB20FCA85F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xmlns="" id="{BA240470-DC53-4991-B9AB-A9F9A37B2A6F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xmlns="" id="{3EDB064A-6A27-468B-83C8-E5D8B4C3C808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xmlns="" id="{C10CDAF9-58B9-4460-A59D-432DE5ED9F5A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CF8D0F26-EEFB-4FC0-BC5C-8F147C5230FE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xmlns="" id="{08E28769-73DC-40F7-B41B-98F7B68E1814}"/>
              </a:ext>
            </a:extLst>
          </p:cNvPr>
          <p:cNvGrpSpPr/>
          <p:nvPr/>
        </p:nvGrpSpPr>
        <p:grpSpPr>
          <a:xfrm>
            <a:off x="8692342" y="3143650"/>
            <a:ext cx="1347788" cy="189770"/>
            <a:chOff x="6393305" y="2276478"/>
            <a:chExt cx="1347788" cy="189770"/>
          </a:xfrm>
        </p:grpSpPr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xmlns="" id="{A4423DC9-6E5C-4611-8D8A-4FB33DE99A1E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xmlns="" id="{6C896A70-A272-4799-96DE-FCCBF1A7C106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xmlns="" id="{AB16CEE0-50EB-4E60-B5A4-2B744F89B34F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1AF75254-DAFD-4985-94CB-C989CE6416E5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8C74D74C-C615-4568-9C53-B37E22ACDA41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5B2D9B27-DEA3-4532-BABC-33C4B4638099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xmlns="" id="{39D0D621-1EC1-4D8E-B9CC-3423968D6A05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xmlns="" id="{D9606F2B-B3C9-49E9-A778-E32F839313EF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xmlns="" id="{95EA407D-E1DB-43A0-ADBD-34DDF41DECF8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536D6DF9-74E0-4267-BC56-1F930D51674B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xmlns="" id="{4053FE55-54DD-43E5-B493-6DC01583B831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>
              <a:extLst>
                <a:ext uri="{FF2B5EF4-FFF2-40B4-BE49-F238E27FC236}">
                  <a16:creationId xmlns:a16="http://schemas.microsoft.com/office/drawing/2014/main" xmlns="" id="{F436A245-3085-4C96-838B-9F2193AF0223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725B7C6C-3FD7-4EA5-9B77-3626F32E4035}"/>
              </a:ext>
            </a:extLst>
          </p:cNvPr>
          <p:cNvGrpSpPr/>
          <p:nvPr/>
        </p:nvGrpSpPr>
        <p:grpSpPr>
          <a:xfrm flipH="1">
            <a:off x="6756759" y="3143650"/>
            <a:ext cx="1347788" cy="189770"/>
            <a:chOff x="6393305" y="2276478"/>
            <a:chExt cx="1347788" cy="189770"/>
          </a:xfrm>
        </p:grpSpPr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B20A08B6-D6FE-40E2-A997-276C47AFDCE9}"/>
                </a:ext>
              </a:extLst>
            </p:cNvPr>
            <p:cNvCxnSpPr>
              <a:cxnSpLocks/>
            </p:cNvCxnSpPr>
            <p:nvPr/>
          </p:nvCxnSpPr>
          <p:spPr>
            <a:xfrm>
              <a:off x="6393305" y="2276478"/>
              <a:ext cx="0" cy="189770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xmlns="" id="{2667F1CA-E014-4C9B-B1A9-B4B6161BEEEC}"/>
                </a:ext>
              </a:extLst>
            </p:cNvPr>
            <p:cNvCxnSpPr>
              <a:cxnSpLocks/>
            </p:cNvCxnSpPr>
            <p:nvPr/>
          </p:nvCxnSpPr>
          <p:spPr>
            <a:xfrm>
              <a:off x="6515831" y="2288817"/>
              <a:ext cx="0" cy="177431"/>
            </a:xfrm>
            <a:prstGeom prst="line">
              <a:avLst/>
            </a:prstGeom>
            <a:ln w="6350" cap="rnd" cmpd="sng" algn="ctr">
              <a:solidFill>
                <a:srgbClr val="004D84">
                  <a:alpha val="91818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xmlns="" id="{0813E2DB-2D64-4AFD-B39D-5FEBB09F830B}"/>
                </a:ext>
              </a:extLst>
            </p:cNvPr>
            <p:cNvCxnSpPr>
              <a:cxnSpLocks/>
            </p:cNvCxnSpPr>
            <p:nvPr/>
          </p:nvCxnSpPr>
          <p:spPr>
            <a:xfrm>
              <a:off x="6638358" y="2301156"/>
              <a:ext cx="0" cy="165092"/>
            </a:xfrm>
            <a:prstGeom prst="line">
              <a:avLst/>
            </a:prstGeom>
            <a:ln w="6350" cap="rnd" cmpd="sng" algn="ctr">
              <a:solidFill>
                <a:srgbClr val="004D84">
                  <a:alpha val="8363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:a16="http://schemas.microsoft.com/office/drawing/2014/main" xmlns="" id="{B1E4D9C4-CC30-4318-9D1B-7A68D55DE782}"/>
                </a:ext>
              </a:extLst>
            </p:cNvPr>
            <p:cNvCxnSpPr>
              <a:cxnSpLocks/>
            </p:cNvCxnSpPr>
            <p:nvPr/>
          </p:nvCxnSpPr>
          <p:spPr>
            <a:xfrm>
              <a:off x="6760883" y="2313495"/>
              <a:ext cx="0" cy="152752"/>
            </a:xfrm>
            <a:prstGeom prst="line">
              <a:avLst/>
            </a:prstGeom>
            <a:ln w="6350" cap="rnd" cmpd="sng" algn="ctr">
              <a:solidFill>
                <a:srgbClr val="004D84">
                  <a:alpha val="7545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xmlns="" id="{57B4A4A9-C6BB-463C-970B-C52C63D498F4}"/>
                </a:ext>
              </a:extLst>
            </p:cNvPr>
            <p:cNvCxnSpPr>
              <a:cxnSpLocks/>
            </p:cNvCxnSpPr>
            <p:nvPr/>
          </p:nvCxnSpPr>
          <p:spPr>
            <a:xfrm>
              <a:off x="6883410" y="2325835"/>
              <a:ext cx="0" cy="140413"/>
            </a:xfrm>
            <a:prstGeom prst="line">
              <a:avLst/>
            </a:prstGeom>
            <a:ln w="6350" cap="rnd" cmpd="sng" algn="ctr">
              <a:solidFill>
                <a:srgbClr val="004D84">
                  <a:alpha val="6727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xmlns="" id="{25608710-C2A4-4580-8918-552A3BF8AF24}"/>
                </a:ext>
              </a:extLst>
            </p:cNvPr>
            <p:cNvCxnSpPr>
              <a:cxnSpLocks/>
            </p:cNvCxnSpPr>
            <p:nvPr/>
          </p:nvCxnSpPr>
          <p:spPr>
            <a:xfrm>
              <a:off x="7005936" y="2338174"/>
              <a:ext cx="0" cy="128074"/>
            </a:xfrm>
            <a:prstGeom prst="line">
              <a:avLst/>
            </a:prstGeom>
            <a:ln w="6350" cap="rnd" cmpd="sng" algn="ctr">
              <a:solidFill>
                <a:srgbClr val="004D84">
                  <a:alpha val="5909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xmlns="" id="{32ACE309-9F3D-4709-A0AE-3A50B851FC95}"/>
                </a:ext>
              </a:extLst>
            </p:cNvPr>
            <p:cNvCxnSpPr>
              <a:cxnSpLocks/>
            </p:cNvCxnSpPr>
            <p:nvPr/>
          </p:nvCxnSpPr>
          <p:spPr>
            <a:xfrm>
              <a:off x="7128463" y="2350513"/>
              <a:ext cx="0" cy="115735"/>
            </a:xfrm>
            <a:prstGeom prst="line">
              <a:avLst/>
            </a:prstGeom>
            <a:ln w="6350" cap="rnd" cmpd="sng" algn="ctr">
              <a:solidFill>
                <a:srgbClr val="004D84">
                  <a:alpha val="5090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xmlns="" id="{593C8901-10DF-4476-86C0-CE59D26C0C41}"/>
                </a:ext>
              </a:extLst>
            </p:cNvPr>
            <p:cNvCxnSpPr>
              <a:cxnSpLocks/>
            </p:cNvCxnSpPr>
            <p:nvPr/>
          </p:nvCxnSpPr>
          <p:spPr>
            <a:xfrm>
              <a:off x="7250988" y="2362852"/>
              <a:ext cx="0" cy="103396"/>
            </a:xfrm>
            <a:prstGeom prst="line">
              <a:avLst/>
            </a:prstGeom>
            <a:ln w="6350" cap="rnd" cmpd="sng" algn="ctr">
              <a:solidFill>
                <a:srgbClr val="004D84">
                  <a:alpha val="4272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xmlns="" id="{B5007425-CF5B-45BC-827A-36BBAB621C16}"/>
                </a:ext>
              </a:extLst>
            </p:cNvPr>
            <p:cNvCxnSpPr>
              <a:cxnSpLocks/>
            </p:cNvCxnSpPr>
            <p:nvPr/>
          </p:nvCxnSpPr>
          <p:spPr>
            <a:xfrm>
              <a:off x="7373515" y="2375191"/>
              <a:ext cx="0" cy="91057"/>
            </a:xfrm>
            <a:prstGeom prst="line">
              <a:avLst/>
            </a:prstGeom>
            <a:ln w="6350" cap="rnd" cmpd="sng" algn="ctr">
              <a:solidFill>
                <a:srgbClr val="004D84">
                  <a:alpha val="34545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xmlns="" id="{7205CD0E-C151-4A56-8904-83B1542790F1}"/>
                </a:ext>
              </a:extLst>
            </p:cNvPr>
            <p:cNvCxnSpPr>
              <a:cxnSpLocks/>
            </p:cNvCxnSpPr>
            <p:nvPr/>
          </p:nvCxnSpPr>
          <p:spPr>
            <a:xfrm>
              <a:off x="7496041" y="2387531"/>
              <a:ext cx="0" cy="78717"/>
            </a:xfrm>
            <a:prstGeom prst="line">
              <a:avLst/>
            </a:prstGeom>
            <a:ln w="6350" cap="rnd" cmpd="sng" algn="ctr">
              <a:solidFill>
                <a:srgbClr val="004D84">
                  <a:alpha val="2636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xmlns="" id="{53897768-09FF-45D7-9451-98780E3A664C}"/>
                </a:ext>
              </a:extLst>
            </p:cNvPr>
            <p:cNvCxnSpPr>
              <a:cxnSpLocks/>
            </p:cNvCxnSpPr>
            <p:nvPr/>
          </p:nvCxnSpPr>
          <p:spPr>
            <a:xfrm>
              <a:off x="7618568" y="2399870"/>
              <a:ext cx="0" cy="66378"/>
            </a:xfrm>
            <a:prstGeom prst="line">
              <a:avLst/>
            </a:prstGeom>
            <a:ln w="6350" cap="rnd" cmpd="sng" algn="ctr">
              <a:solidFill>
                <a:srgbClr val="004D84">
                  <a:alpha val="18182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xmlns="" id="{1F6E5549-D4A6-4A9E-AF8C-326F4E60725B}"/>
                </a:ext>
              </a:extLst>
            </p:cNvPr>
            <p:cNvCxnSpPr>
              <a:cxnSpLocks/>
            </p:cNvCxnSpPr>
            <p:nvPr/>
          </p:nvCxnSpPr>
          <p:spPr>
            <a:xfrm>
              <a:off x="7741093" y="2412209"/>
              <a:ext cx="0" cy="54039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文本框 180">
            <a:extLst>
              <a:ext uri="{FF2B5EF4-FFF2-40B4-BE49-F238E27FC236}">
                <a16:creationId xmlns:a16="http://schemas.microsoft.com/office/drawing/2014/main" xmlns="" id="{C3DC491D-1EDF-4E97-AA87-F5842F0743BA}"/>
              </a:ext>
            </a:extLst>
          </p:cNvPr>
          <p:cNvSpPr txBox="1"/>
          <p:nvPr/>
        </p:nvSpPr>
        <p:spPr>
          <a:xfrm>
            <a:off x="5216325" y="4047434"/>
            <a:ext cx="176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公司所获荣誉</a:t>
            </a:r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D5AB1075-E549-4907-86E6-52B7F8C8A969}"/>
              </a:ext>
            </a:extLst>
          </p:cNvPr>
          <p:cNvGrpSpPr/>
          <p:nvPr/>
        </p:nvGrpSpPr>
        <p:grpSpPr>
          <a:xfrm>
            <a:off x="4089155" y="4196361"/>
            <a:ext cx="1258000" cy="65477"/>
            <a:chOff x="4089155" y="4190884"/>
            <a:chExt cx="1258000" cy="65477"/>
          </a:xfrm>
        </p:grpSpPr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xmlns="" id="{E277CF26-44ED-46D4-95E1-57115CDFA29F}"/>
                </a:ext>
              </a:extLst>
            </p:cNvPr>
            <p:cNvSpPr/>
            <p:nvPr/>
          </p:nvSpPr>
          <p:spPr>
            <a:xfrm>
              <a:off x="4089155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xmlns="" id="{6FFD9B61-BD08-4F68-846A-F73F1EBBF137}"/>
                </a:ext>
              </a:extLst>
            </p:cNvPr>
            <p:cNvSpPr/>
            <p:nvPr/>
          </p:nvSpPr>
          <p:spPr>
            <a:xfrm>
              <a:off x="4287909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856D4BF4-8AD2-4F4A-8981-EAFE64C70486}"/>
                </a:ext>
              </a:extLst>
            </p:cNvPr>
            <p:cNvSpPr/>
            <p:nvPr/>
          </p:nvSpPr>
          <p:spPr>
            <a:xfrm>
              <a:off x="4486663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CF06CA79-8BFA-4EE8-80FC-A7FAFC08A6AE}"/>
                </a:ext>
              </a:extLst>
            </p:cNvPr>
            <p:cNvSpPr/>
            <p:nvPr/>
          </p:nvSpPr>
          <p:spPr>
            <a:xfrm>
              <a:off x="4685416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E4C8C514-5170-4D8F-9983-43A71C70670D}"/>
                </a:ext>
              </a:extLst>
            </p:cNvPr>
            <p:cNvSpPr/>
            <p:nvPr/>
          </p:nvSpPr>
          <p:spPr>
            <a:xfrm>
              <a:off x="4884170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CF96C444-D207-4618-A174-E3C751BCFD41}"/>
                </a:ext>
              </a:extLst>
            </p:cNvPr>
            <p:cNvSpPr/>
            <p:nvPr/>
          </p:nvSpPr>
          <p:spPr>
            <a:xfrm>
              <a:off x="5082924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xmlns="" id="{F68DED93-9C6B-4552-91BD-E175832AB0E2}"/>
                </a:ext>
              </a:extLst>
            </p:cNvPr>
            <p:cNvSpPr/>
            <p:nvPr/>
          </p:nvSpPr>
          <p:spPr>
            <a:xfrm>
              <a:off x="5281678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D471D47C-951C-4785-A54B-92DA325FDF05}"/>
              </a:ext>
            </a:extLst>
          </p:cNvPr>
          <p:cNvGrpSpPr/>
          <p:nvPr/>
        </p:nvGrpSpPr>
        <p:grpSpPr>
          <a:xfrm>
            <a:off x="6838905" y="4196361"/>
            <a:ext cx="1258000" cy="65477"/>
            <a:chOff x="4089155" y="4190884"/>
            <a:chExt cx="1258000" cy="65477"/>
          </a:xfrm>
        </p:grpSpPr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xmlns="" id="{716D0BF3-2024-423C-8AD0-DAC9D65114F3}"/>
                </a:ext>
              </a:extLst>
            </p:cNvPr>
            <p:cNvSpPr/>
            <p:nvPr/>
          </p:nvSpPr>
          <p:spPr>
            <a:xfrm>
              <a:off x="4089155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653FFCD3-FB74-47D6-81AB-C62692963623}"/>
                </a:ext>
              </a:extLst>
            </p:cNvPr>
            <p:cNvSpPr/>
            <p:nvPr/>
          </p:nvSpPr>
          <p:spPr>
            <a:xfrm>
              <a:off x="4287909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CC1514D3-2A27-4801-B049-A8EA90BCC8BA}"/>
                </a:ext>
              </a:extLst>
            </p:cNvPr>
            <p:cNvSpPr/>
            <p:nvPr/>
          </p:nvSpPr>
          <p:spPr>
            <a:xfrm>
              <a:off x="4486663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7B4114DF-5513-4E1C-8034-D0FD85004128}"/>
                </a:ext>
              </a:extLst>
            </p:cNvPr>
            <p:cNvSpPr/>
            <p:nvPr/>
          </p:nvSpPr>
          <p:spPr>
            <a:xfrm>
              <a:off x="4685416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E7516BC4-FFB3-46F3-BAA2-A58B57ADBF9D}"/>
                </a:ext>
              </a:extLst>
            </p:cNvPr>
            <p:cNvSpPr/>
            <p:nvPr/>
          </p:nvSpPr>
          <p:spPr>
            <a:xfrm>
              <a:off x="4884170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3EB42D16-B312-4DD8-A998-6C00BE3FAB61}"/>
                </a:ext>
              </a:extLst>
            </p:cNvPr>
            <p:cNvSpPr/>
            <p:nvPr/>
          </p:nvSpPr>
          <p:spPr>
            <a:xfrm>
              <a:off x="5082924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 w="12700" cap="flat" cmpd="sng" algn="ctr">
              <a:solidFill>
                <a:srgbClr val="004D84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E5B49AD9-FDD6-4FAE-B667-6C5208331801}"/>
                </a:ext>
              </a:extLst>
            </p:cNvPr>
            <p:cNvSpPr/>
            <p:nvPr/>
          </p:nvSpPr>
          <p:spPr>
            <a:xfrm>
              <a:off x="5281678" y="4190884"/>
              <a:ext cx="65477" cy="65477"/>
            </a:xfrm>
            <a:prstGeom prst="ellipse">
              <a:avLst/>
            </a:prstGeom>
            <a:solidFill>
              <a:srgbClr val="004D84"/>
            </a:solidFill>
            <a:ln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0A3CE84-D2BB-4207-A0D1-83664762AFB8}"/>
              </a:ext>
            </a:extLst>
          </p:cNvPr>
          <p:cNvGrpSpPr/>
          <p:nvPr/>
        </p:nvGrpSpPr>
        <p:grpSpPr>
          <a:xfrm>
            <a:off x="731946" y="4670067"/>
            <a:ext cx="2632637" cy="613225"/>
            <a:chOff x="747186" y="4508783"/>
            <a:chExt cx="2632637" cy="613225"/>
          </a:xfrm>
        </p:grpSpPr>
        <p:pic>
          <p:nvPicPr>
            <p:cNvPr id="201" name="图片 200">
              <a:extLst>
                <a:ext uri="{FF2B5EF4-FFF2-40B4-BE49-F238E27FC236}">
                  <a16:creationId xmlns:a16="http://schemas.microsoft.com/office/drawing/2014/main" xmlns="" id="{5A35B179-BE85-495B-822C-5B9730E577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02" name="图片 201">
              <a:extLst>
                <a:ext uri="{FF2B5EF4-FFF2-40B4-BE49-F238E27FC236}">
                  <a16:creationId xmlns:a16="http://schemas.microsoft.com/office/drawing/2014/main" xmlns="" id="{46FA9FBF-9231-47D3-8D24-B3201F504E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851D6DB6-CE2E-4AB0-81EA-3097C2C9ECD9}"/>
              </a:ext>
            </a:extLst>
          </p:cNvPr>
          <p:cNvSpPr/>
          <p:nvPr/>
        </p:nvSpPr>
        <p:spPr>
          <a:xfrm>
            <a:off x="958863" y="4691185"/>
            <a:ext cx="217880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世界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强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财富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杂志世界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强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04" name="矩形 203">
            <a:extLst>
              <a:ext uri="{FF2B5EF4-FFF2-40B4-BE49-F238E27FC236}">
                <a16:creationId xmlns:a16="http://schemas.microsoft.com/office/drawing/2014/main" xmlns="" id="{BED3C567-94F9-4B87-9343-89C31B60598C}"/>
              </a:ext>
            </a:extLst>
          </p:cNvPr>
          <p:cNvSpPr/>
          <p:nvPr/>
        </p:nvSpPr>
        <p:spPr>
          <a:xfrm>
            <a:off x="3728059" y="4696003"/>
            <a:ext cx="2037737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级最佳公司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福布斯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全球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400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家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5" name="矩形 214">
            <a:extLst>
              <a:ext uri="{FF2B5EF4-FFF2-40B4-BE49-F238E27FC236}">
                <a16:creationId xmlns:a16="http://schemas.microsoft.com/office/drawing/2014/main" xmlns="" id="{FF6DBC58-5327-41B9-B6AA-58DCAA5C05CE}"/>
              </a:ext>
            </a:extLst>
          </p:cNvPr>
          <p:cNvSpPr/>
          <p:nvPr/>
        </p:nvSpPr>
        <p:spPr>
          <a:xfrm>
            <a:off x="6506872" y="4691185"/>
            <a:ext cx="1877437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国资委培育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世界一流企业十家重点企业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6" name="矩形 215">
            <a:extLst>
              <a:ext uri="{FF2B5EF4-FFF2-40B4-BE49-F238E27FC236}">
                <a16:creationId xmlns:a16="http://schemas.microsoft.com/office/drawing/2014/main" xmlns="" id="{E5F27827-06AB-420A-BD96-180F61BCC02D}"/>
              </a:ext>
            </a:extLst>
          </p:cNvPr>
          <p:cNvSpPr/>
          <p:nvPr/>
        </p:nvSpPr>
        <p:spPr>
          <a:xfrm>
            <a:off x="9513311" y="4698880"/>
            <a:ext cx="1261884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中国十佳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中国十佳先进企业</a:t>
            </a:r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xmlns="" id="{EA717A9F-2A19-4804-A085-D28DDDA6DC70}"/>
              </a:ext>
            </a:extLst>
          </p:cNvPr>
          <p:cNvSpPr/>
          <p:nvPr/>
        </p:nvSpPr>
        <p:spPr>
          <a:xfrm>
            <a:off x="2220804" y="5592111"/>
            <a:ext cx="1396536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北京十大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北京市十大文明单位</a:t>
            </a:r>
          </a:p>
        </p:txBody>
      </p:sp>
      <p:sp>
        <p:nvSpPr>
          <p:cNvPr id="227" name="矩形 226">
            <a:extLst>
              <a:ext uri="{FF2B5EF4-FFF2-40B4-BE49-F238E27FC236}">
                <a16:creationId xmlns:a16="http://schemas.microsoft.com/office/drawing/2014/main" xmlns="" id="{B6262787-B4D1-4641-BD3B-FE8C2E3C1B6C}"/>
              </a:ext>
            </a:extLst>
          </p:cNvPr>
          <p:cNvSpPr/>
          <p:nvPr/>
        </p:nvSpPr>
        <p:spPr>
          <a:xfrm>
            <a:off x="5239120" y="5596448"/>
            <a:ext cx="17080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北京诚信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北京市诚实守信企业</a:t>
            </a:r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xmlns="" id="{B5B0D2BC-B922-4ACC-8AA3-E5537FFB95C8}"/>
              </a:ext>
            </a:extLst>
          </p:cNvPr>
          <p:cNvSpPr/>
          <p:nvPr/>
        </p:nvSpPr>
        <p:spPr>
          <a:xfrm>
            <a:off x="8345619" y="5591177"/>
            <a:ext cx="17080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北京公益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北京市公益企业之星</a:t>
            </a:r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xmlns="" id="{D9DC3DB6-AB50-4A25-9D4C-58CFA46E680C}"/>
              </a:ext>
            </a:extLst>
          </p:cNvPr>
          <p:cNvSpPr/>
          <p:nvPr/>
        </p:nvSpPr>
        <p:spPr>
          <a:xfrm flipH="1">
            <a:off x="-1210367" y="-542816"/>
            <a:ext cx="4078662" cy="1464620"/>
          </a:xfrm>
          <a:custGeom>
            <a:avLst/>
            <a:gdLst>
              <a:gd name="connsiteX0" fmla="*/ 5647 w 4557293"/>
              <a:gd name="connsiteY0" fmla="*/ 437958 h 1404371"/>
              <a:gd name="connsiteX1" fmla="*/ 557190 w 4557293"/>
              <a:gd name="connsiteY1" fmla="*/ 612130 h 1404371"/>
              <a:gd name="connsiteX2" fmla="*/ 1239361 w 4557293"/>
              <a:gd name="connsiteY2" fmla="*/ 1192701 h 1404371"/>
              <a:gd name="connsiteX3" fmla="*/ 2676276 w 4557293"/>
              <a:gd name="connsiteY3" fmla="*/ 1062072 h 1404371"/>
              <a:gd name="connsiteX4" fmla="*/ 4519590 w 4557293"/>
              <a:gd name="connsiteY4" fmla="*/ 1366872 h 1404371"/>
              <a:gd name="connsiteX5" fmla="*/ 3677761 w 4557293"/>
              <a:gd name="connsiteY5" fmla="*/ 60587 h 1404371"/>
              <a:gd name="connsiteX6" fmla="*/ 905533 w 4557293"/>
              <a:gd name="connsiteY6" fmla="*/ 234758 h 1404371"/>
              <a:gd name="connsiteX7" fmla="*/ 5647 w 4557293"/>
              <a:gd name="connsiteY7" fmla="*/ 437958 h 1404371"/>
              <a:gd name="connsiteX0" fmla="*/ 399744 w 4051504"/>
              <a:gd name="connsiteY0" fmla="*/ 239489 h 1409102"/>
              <a:gd name="connsiteX1" fmla="*/ 51401 w 4051504"/>
              <a:gd name="connsiteY1" fmla="*/ 616861 h 1409102"/>
              <a:gd name="connsiteX2" fmla="*/ 733572 w 4051504"/>
              <a:gd name="connsiteY2" fmla="*/ 1197432 h 1409102"/>
              <a:gd name="connsiteX3" fmla="*/ 2170487 w 4051504"/>
              <a:gd name="connsiteY3" fmla="*/ 1066803 h 1409102"/>
              <a:gd name="connsiteX4" fmla="*/ 4013801 w 4051504"/>
              <a:gd name="connsiteY4" fmla="*/ 1371603 h 1409102"/>
              <a:gd name="connsiteX5" fmla="*/ 3171972 w 4051504"/>
              <a:gd name="connsiteY5" fmla="*/ 65318 h 1409102"/>
              <a:gd name="connsiteX6" fmla="*/ 399744 w 4051504"/>
              <a:gd name="connsiteY6" fmla="*/ 239489 h 1409102"/>
              <a:gd name="connsiteX0" fmla="*/ 399744 w 4014807"/>
              <a:gd name="connsiteY0" fmla="*/ 239489 h 1579645"/>
              <a:gd name="connsiteX1" fmla="*/ 51401 w 4014807"/>
              <a:gd name="connsiteY1" fmla="*/ 616861 h 1579645"/>
              <a:gd name="connsiteX2" fmla="*/ 733572 w 4014807"/>
              <a:gd name="connsiteY2" fmla="*/ 1197432 h 1579645"/>
              <a:gd name="connsiteX3" fmla="*/ 3055859 w 4014807"/>
              <a:gd name="connsiteY3" fmla="*/ 1560288 h 1579645"/>
              <a:gd name="connsiteX4" fmla="*/ 4013801 w 4014807"/>
              <a:gd name="connsiteY4" fmla="*/ 1371603 h 1579645"/>
              <a:gd name="connsiteX5" fmla="*/ 3171972 w 4014807"/>
              <a:gd name="connsiteY5" fmla="*/ 65318 h 1579645"/>
              <a:gd name="connsiteX6" fmla="*/ 399744 w 4014807"/>
              <a:gd name="connsiteY6" fmla="*/ 239489 h 1579645"/>
              <a:gd name="connsiteX0" fmla="*/ 420972 w 4036035"/>
              <a:gd name="connsiteY0" fmla="*/ 239489 h 1593621"/>
              <a:gd name="connsiteX1" fmla="*/ 72629 w 4036035"/>
              <a:gd name="connsiteY1" fmla="*/ 616861 h 1593621"/>
              <a:gd name="connsiteX2" fmla="*/ 1045085 w 4036035"/>
              <a:gd name="connsiteY2" fmla="*/ 1008747 h 1593621"/>
              <a:gd name="connsiteX3" fmla="*/ 3077087 w 4036035"/>
              <a:gd name="connsiteY3" fmla="*/ 1560288 h 1593621"/>
              <a:gd name="connsiteX4" fmla="*/ 4035029 w 4036035"/>
              <a:gd name="connsiteY4" fmla="*/ 1371603 h 1593621"/>
              <a:gd name="connsiteX5" fmla="*/ 3193200 w 4036035"/>
              <a:gd name="connsiteY5" fmla="*/ 65318 h 1593621"/>
              <a:gd name="connsiteX6" fmla="*/ 420972 w 4036035"/>
              <a:gd name="connsiteY6" fmla="*/ 239489 h 1593621"/>
              <a:gd name="connsiteX0" fmla="*/ 420972 w 4068013"/>
              <a:gd name="connsiteY0" fmla="*/ 239489 h 1462555"/>
              <a:gd name="connsiteX1" fmla="*/ 72629 w 4068013"/>
              <a:gd name="connsiteY1" fmla="*/ 616861 h 1462555"/>
              <a:gd name="connsiteX2" fmla="*/ 1045085 w 4068013"/>
              <a:gd name="connsiteY2" fmla="*/ 1008747 h 1462555"/>
              <a:gd name="connsiteX3" fmla="*/ 2278801 w 4068013"/>
              <a:gd name="connsiteY3" fmla="*/ 1313545 h 1462555"/>
              <a:gd name="connsiteX4" fmla="*/ 4035029 w 4068013"/>
              <a:gd name="connsiteY4" fmla="*/ 1371603 h 1462555"/>
              <a:gd name="connsiteX5" fmla="*/ 3193200 w 4068013"/>
              <a:gd name="connsiteY5" fmla="*/ 65318 h 1462555"/>
              <a:gd name="connsiteX6" fmla="*/ 420972 w 4068013"/>
              <a:gd name="connsiteY6" fmla="*/ 239489 h 1462555"/>
              <a:gd name="connsiteX0" fmla="*/ 431621 w 4078662"/>
              <a:gd name="connsiteY0" fmla="*/ 239489 h 1464620"/>
              <a:gd name="connsiteX1" fmla="*/ 83278 w 4078662"/>
              <a:gd name="connsiteY1" fmla="*/ 616861 h 1464620"/>
              <a:gd name="connsiteX2" fmla="*/ 1200877 w 4078662"/>
              <a:gd name="connsiteY2" fmla="*/ 950690 h 1464620"/>
              <a:gd name="connsiteX3" fmla="*/ 2289450 w 4078662"/>
              <a:gd name="connsiteY3" fmla="*/ 1313545 h 1464620"/>
              <a:gd name="connsiteX4" fmla="*/ 4045678 w 4078662"/>
              <a:gd name="connsiteY4" fmla="*/ 1371603 h 1464620"/>
              <a:gd name="connsiteX5" fmla="*/ 3203849 w 4078662"/>
              <a:gd name="connsiteY5" fmla="*/ 65318 h 1464620"/>
              <a:gd name="connsiteX6" fmla="*/ 431621 w 4078662"/>
              <a:gd name="connsiteY6" fmla="*/ 239489 h 1464620"/>
              <a:gd name="connsiteX0" fmla="*/ 431621 w 4078662"/>
              <a:gd name="connsiteY0" fmla="*/ 239489 h 1464620"/>
              <a:gd name="connsiteX1" fmla="*/ 83278 w 4078662"/>
              <a:gd name="connsiteY1" fmla="*/ 616861 h 1464620"/>
              <a:gd name="connsiteX2" fmla="*/ 1200877 w 4078662"/>
              <a:gd name="connsiteY2" fmla="*/ 950690 h 1464620"/>
              <a:gd name="connsiteX3" fmla="*/ 2289450 w 4078662"/>
              <a:gd name="connsiteY3" fmla="*/ 1313545 h 1464620"/>
              <a:gd name="connsiteX4" fmla="*/ 4045678 w 4078662"/>
              <a:gd name="connsiteY4" fmla="*/ 1371603 h 1464620"/>
              <a:gd name="connsiteX5" fmla="*/ 3203849 w 4078662"/>
              <a:gd name="connsiteY5" fmla="*/ 65318 h 1464620"/>
              <a:gd name="connsiteX6" fmla="*/ 431621 w 4078662"/>
              <a:gd name="connsiteY6" fmla="*/ 239489 h 1464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8662" h="1464620">
                <a:moveTo>
                  <a:pt x="431621" y="239489"/>
                </a:moveTo>
                <a:cubicBezTo>
                  <a:pt x="-88474" y="331413"/>
                  <a:pt x="-44931" y="498328"/>
                  <a:pt x="83278" y="616861"/>
                </a:cubicBezTo>
                <a:cubicBezTo>
                  <a:pt x="211487" y="735394"/>
                  <a:pt x="833182" y="849091"/>
                  <a:pt x="1200877" y="950690"/>
                </a:cubicBezTo>
                <a:cubicBezTo>
                  <a:pt x="1568572" y="1052289"/>
                  <a:pt x="1815317" y="1243393"/>
                  <a:pt x="2289450" y="1313545"/>
                </a:cubicBezTo>
                <a:cubicBezTo>
                  <a:pt x="2763583" y="1383697"/>
                  <a:pt x="3893278" y="1579641"/>
                  <a:pt x="4045678" y="1371603"/>
                </a:cubicBezTo>
                <a:cubicBezTo>
                  <a:pt x="4198078" y="1163565"/>
                  <a:pt x="3806192" y="254004"/>
                  <a:pt x="3203849" y="65318"/>
                </a:cubicBezTo>
                <a:cubicBezTo>
                  <a:pt x="2601506" y="-123368"/>
                  <a:pt x="951716" y="147565"/>
                  <a:pt x="431621" y="239489"/>
                </a:cubicBezTo>
                <a:close/>
              </a:path>
            </a:pathLst>
          </a:custGeom>
          <a:gradFill>
            <a:gsLst>
              <a:gs pos="22000">
                <a:srgbClr val="00A9B2"/>
              </a:gs>
              <a:gs pos="100000">
                <a:srgbClr val="00F2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图片包含 物体&#10;&#10;描述已自动生成">
            <a:extLst>
              <a:ext uri="{FF2B5EF4-FFF2-40B4-BE49-F238E27FC236}">
                <a16:creationId xmlns:a16="http://schemas.microsoft.com/office/drawing/2014/main" xmlns="" id="{2323AA57-D76E-4153-BF43-CBA4B6F8543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7" y="87038"/>
            <a:ext cx="1228724" cy="417302"/>
          </a:xfrm>
          <a:prstGeom prst="rect">
            <a:avLst/>
          </a:prstGeom>
        </p:spPr>
      </p:pic>
      <p:pic>
        <p:nvPicPr>
          <p:cNvPr id="238" name="图片 237">
            <a:extLst>
              <a:ext uri="{FF2B5EF4-FFF2-40B4-BE49-F238E27FC236}">
                <a16:creationId xmlns:a16="http://schemas.microsoft.com/office/drawing/2014/main" xmlns="" id="{0198D6D3-67DA-4FF8-84F2-1E1399BCD2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673" y="-15680"/>
            <a:ext cx="4180287" cy="3164478"/>
          </a:xfrm>
          <a:prstGeom prst="rect">
            <a:avLst/>
          </a:prstGeom>
        </p:spPr>
      </p:pic>
      <p:sp>
        <p:nvSpPr>
          <p:cNvPr id="239" name="文本框 238">
            <a:extLst>
              <a:ext uri="{FF2B5EF4-FFF2-40B4-BE49-F238E27FC236}">
                <a16:creationId xmlns:a16="http://schemas.microsoft.com/office/drawing/2014/main" xmlns="" id="{237B62D1-C775-45F9-B8B2-774E270013CC}"/>
              </a:ext>
            </a:extLst>
          </p:cNvPr>
          <p:cNvSpPr txBox="1"/>
          <p:nvPr/>
        </p:nvSpPr>
        <p:spPr>
          <a:xfrm>
            <a:off x="4204199" y="1370766"/>
            <a:ext cx="37755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（成立于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年）</a:t>
            </a:r>
          </a:p>
        </p:txBody>
      </p:sp>
      <p:grpSp>
        <p:nvGrpSpPr>
          <p:cNvPr id="230" name="组合 229">
            <a:extLst>
              <a:ext uri="{FF2B5EF4-FFF2-40B4-BE49-F238E27FC236}">
                <a16:creationId xmlns:a16="http://schemas.microsoft.com/office/drawing/2014/main" xmlns="" id="{D6C1C335-F077-49BB-BC9D-A96712C61878}"/>
              </a:ext>
            </a:extLst>
          </p:cNvPr>
          <p:cNvGrpSpPr/>
          <p:nvPr/>
        </p:nvGrpSpPr>
        <p:grpSpPr>
          <a:xfrm>
            <a:off x="3430609" y="4674084"/>
            <a:ext cx="2632637" cy="613225"/>
            <a:chOff x="747186" y="4508783"/>
            <a:chExt cx="2632637" cy="613225"/>
          </a:xfrm>
        </p:grpSpPr>
        <p:pic>
          <p:nvPicPr>
            <p:cNvPr id="231" name="图片 230">
              <a:extLst>
                <a:ext uri="{FF2B5EF4-FFF2-40B4-BE49-F238E27FC236}">
                  <a16:creationId xmlns:a16="http://schemas.microsoft.com/office/drawing/2014/main" xmlns="" id="{F645CDF4-AA07-4C65-99FC-69230EF316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32" name="图片 231">
              <a:extLst>
                <a:ext uri="{FF2B5EF4-FFF2-40B4-BE49-F238E27FC236}">
                  <a16:creationId xmlns:a16="http://schemas.microsoft.com/office/drawing/2014/main" xmlns="" id="{9153FC39-4061-4F2C-8C5C-3202AA63A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  <p:grpSp>
        <p:nvGrpSpPr>
          <p:cNvPr id="233" name="组合 232">
            <a:extLst>
              <a:ext uri="{FF2B5EF4-FFF2-40B4-BE49-F238E27FC236}">
                <a16:creationId xmlns:a16="http://schemas.microsoft.com/office/drawing/2014/main" xmlns="" id="{D86BB7D2-4D3A-4B82-B373-10EC38BB6EA9}"/>
              </a:ext>
            </a:extLst>
          </p:cNvPr>
          <p:cNvGrpSpPr/>
          <p:nvPr/>
        </p:nvGrpSpPr>
        <p:grpSpPr>
          <a:xfrm>
            <a:off x="6129272" y="4673113"/>
            <a:ext cx="2632637" cy="613225"/>
            <a:chOff x="747186" y="4508783"/>
            <a:chExt cx="2632637" cy="613225"/>
          </a:xfrm>
        </p:grpSpPr>
        <p:pic>
          <p:nvPicPr>
            <p:cNvPr id="235" name="图片 234">
              <a:extLst>
                <a:ext uri="{FF2B5EF4-FFF2-40B4-BE49-F238E27FC236}">
                  <a16:creationId xmlns:a16="http://schemas.microsoft.com/office/drawing/2014/main" xmlns="" id="{DA1D1782-E2A6-45A3-A46A-C25B1AAE50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37" name="图片 236">
              <a:extLst>
                <a:ext uri="{FF2B5EF4-FFF2-40B4-BE49-F238E27FC236}">
                  <a16:creationId xmlns:a16="http://schemas.microsoft.com/office/drawing/2014/main" xmlns="" id="{3BAA445F-BF59-4FD7-9BA4-31D6B6EE5D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xmlns="" id="{2CB7FDB5-434F-4C1A-B588-98C7D86AC9E1}"/>
              </a:ext>
            </a:extLst>
          </p:cNvPr>
          <p:cNvGrpSpPr/>
          <p:nvPr/>
        </p:nvGrpSpPr>
        <p:grpSpPr>
          <a:xfrm>
            <a:off x="8827935" y="4677145"/>
            <a:ext cx="2632637" cy="613225"/>
            <a:chOff x="747186" y="4508783"/>
            <a:chExt cx="2632637" cy="613225"/>
          </a:xfrm>
        </p:grpSpPr>
        <p:pic>
          <p:nvPicPr>
            <p:cNvPr id="241" name="图片 240">
              <a:extLst>
                <a:ext uri="{FF2B5EF4-FFF2-40B4-BE49-F238E27FC236}">
                  <a16:creationId xmlns:a16="http://schemas.microsoft.com/office/drawing/2014/main" xmlns="" id="{5145ACAE-F7A9-45C3-BA69-1593ADD78F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42" name="图片 241">
              <a:extLst>
                <a:ext uri="{FF2B5EF4-FFF2-40B4-BE49-F238E27FC236}">
                  <a16:creationId xmlns:a16="http://schemas.microsoft.com/office/drawing/2014/main" xmlns="" id="{8A9AA3D8-142C-4E34-B566-2EFE7B93E8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60794A8C-85B3-4892-A9EE-CBB5CD7D036B}"/>
              </a:ext>
            </a:extLst>
          </p:cNvPr>
          <p:cNvGrpSpPr/>
          <p:nvPr/>
        </p:nvGrpSpPr>
        <p:grpSpPr>
          <a:xfrm>
            <a:off x="1602754" y="5566345"/>
            <a:ext cx="2632637" cy="613225"/>
            <a:chOff x="747186" y="4508783"/>
            <a:chExt cx="2632637" cy="613225"/>
          </a:xfrm>
        </p:grpSpPr>
        <p:pic>
          <p:nvPicPr>
            <p:cNvPr id="244" name="图片 243">
              <a:extLst>
                <a:ext uri="{FF2B5EF4-FFF2-40B4-BE49-F238E27FC236}">
                  <a16:creationId xmlns:a16="http://schemas.microsoft.com/office/drawing/2014/main" xmlns="" id="{5D6E3A3E-0C81-4EA0-80E6-5881DDF42D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45" name="图片 244">
              <a:extLst>
                <a:ext uri="{FF2B5EF4-FFF2-40B4-BE49-F238E27FC236}">
                  <a16:creationId xmlns:a16="http://schemas.microsoft.com/office/drawing/2014/main" xmlns="" id="{DD81F5A2-09F3-4E20-9606-824E5A89A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48E58AA6-D844-4B5C-A9B4-EDE45A6B70C5}"/>
              </a:ext>
            </a:extLst>
          </p:cNvPr>
          <p:cNvGrpSpPr/>
          <p:nvPr/>
        </p:nvGrpSpPr>
        <p:grpSpPr>
          <a:xfrm>
            <a:off x="4776822" y="5570682"/>
            <a:ext cx="2632637" cy="613225"/>
            <a:chOff x="747186" y="4508783"/>
            <a:chExt cx="2632637" cy="613225"/>
          </a:xfrm>
        </p:grpSpPr>
        <p:pic>
          <p:nvPicPr>
            <p:cNvPr id="247" name="图片 246">
              <a:extLst>
                <a:ext uri="{FF2B5EF4-FFF2-40B4-BE49-F238E27FC236}">
                  <a16:creationId xmlns:a16="http://schemas.microsoft.com/office/drawing/2014/main" xmlns="" id="{2E8771A9-C498-45DD-BFB5-AFC79FCE1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48" name="图片 247">
              <a:extLst>
                <a:ext uri="{FF2B5EF4-FFF2-40B4-BE49-F238E27FC236}">
                  <a16:creationId xmlns:a16="http://schemas.microsoft.com/office/drawing/2014/main" xmlns="" id="{43082F4F-9701-40BE-A7F1-EA547E43AD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xmlns="" id="{2606965E-77B3-4D0B-8DA5-9638B1DB9590}"/>
              </a:ext>
            </a:extLst>
          </p:cNvPr>
          <p:cNvGrpSpPr/>
          <p:nvPr/>
        </p:nvGrpSpPr>
        <p:grpSpPr>
          <a:xfrm>
            <a:off x="7883321" y="5565411"/>
            <a:ext cx="2632637" cy="613225"/>
            <a:chOff x="747186" y="4508783"/>
            <a:chExt cx="2632637" cy="613225"/>
          </a:xfrm>
        </p:grpSpPr>
        <p:pic>
          <p:nvPicPr>
            <p:cNvPr id="250" name="图片 249">
              <a:extLst>
                <a:ext uri="{FF2B5EF4-FFF2-40B4-BE49-F238E27FC236}">
                  <a16:creationId xmlns:a16="http://schemas.microsoft.com/office/drawing/2014/main" xmlns="" id="{5054ACD1-BA65-44BA-8239-DFD6120EEA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9146"/>
            <a:stretch/>
          </p:blipFill>
          <p:spPr>
            <a:xfrm>
              <a:off x="2975954" y="4508783"/>
              <a:ext cx="403869" cy="613225"/>
            </a:xfrm>
            <a:prstGeom prst="rect">
              <a:avLst/>
            </a:prstGeom>
          </p:spPr>
        </p:pic>
        <p:pic>
          <p:nvPicPr>
            <p:cNvPr id="251" name="图片 250">
              <a:extLst>
                <a:ext uri="{FF2B5EF4-FFF2-40B4-BE49-F238E27FC236}">
                  <a16:creationId xmlns:a16="http://schemas.microsoft.com/office/drawing/2014/main" xmlns="" id="{1F2A6F79-5476-4D10-AB73-9EABE43E6B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50880"/>
            <a:stretch/>
          </p:blipFill>
          <p:spPr>
            <a:xfrm>
              <a:off x="747186" y="4508783"/>
              <a:ext cx="390097" cy="613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7044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手机屏幕截图&#10;&#10;描述已自动生成">
            <a:extLst>
              <a:ext uri="{FF2B5EF4-FFF2-40B4-BE49-F238E27FC236}">
                <a16:creationId xmlns:a16="http://schemas.microsoft.com/office/drawing/2014/main" xmlns="" id="{30DFEDC1-5A91-459C-A028-D4B3AE22F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15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778BEEB-00FB-4371-8CDA-3502AF97E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025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女人, 男人, 标志, 一群&#10;&#10;描述已自动生成">
            <a:extLst>
              <a:ext uri="{FF2B5EF4-FFF2-40B4-BE49-F238E27FC236}">
                <a16:creationId xmlns:a16="http://schemas.microsoft.com/office/drawing/2014/main" xmlns="" id="{43E29ED1-9F8A-4C93-8290-2C21DB92F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5248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雨伞, 户外, 红色&#10;&#10;描述已自动生成">
            <a:extLst>
              <a:ext uri="{FF2B5EF4-FFF2-40B4-BE49-F238E27FC236}">
                <a16:creationId xmlns:a16="http://schemas.microsoft.com/office/drawing/2014/main" xmlns="" id="{7EC44111-497B-4E8F-9414-659DDC02C1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0" t="709" r="6100" b="501"/>
          <a:stretch/>
        </p:blipFill>
        <p:spPr>
          <a:xfrm>
            <a:off x="-1" y="-12701"/>
            <a:ext cx="12192001" cy="6870701"/>
          </a:xfrm>
          <a:prstGeom prst="rect">
            <a:avLst/>
          </a:prstGeom>
        </p:spPr>
      </p:pic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684ACBA5-C7FF-4848-9817-D8BA533966C1}"/>
              </a:ext>
            </a:extLst>
          </p:cNvPr>
          <p:cNvSpPr/>
          <p:nvPr/>
        </p:nvSpPr>
        <p:spPr>
          <a:xfrm>
            <a:off x="1" y="1"/>
            <a:ext cx="12191999" cy="6850761"/>
          </a:xfrm>
          <a:custGeom>
            <a:avLst/>
            <a:gdLst>
              <a:gd name="connsiteX0" fmla="*/ 0 w 12191999"/>
              <a:gd name="connsiteY0" fmla="*/ 0 h 6850761"/>
              <a:gd name="connsiteX1" fmla="*/ 12191999 w 12191999"/>
              <a:gd name="connsiteY1" fmla="*/ 0 h 6850761"/>
              <a:gd name="connsiteX2" fmla="*/ 12191999 w 12191999"/>
              <a:gd name="connsiteY2" fmla="*/ 6850761 h 6850761"/>
              <a:gd name="connsiteX3" fmla="*/ 0 w 12191999"/>
              <a:gd name="connsiteY3" fmla="*/ 6850761 h 6850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0761">
                <a:moveTo>
                  <a:pt x="0" y="0"/>
                </a:moveTo>
                <a:lnTo>
                  <a:pt x="12191999" y="0"/>
                </a:lnTo>
                <a:lnTo>
                  <a:pt x="12191999" y="6850761"/>
                </a:lnTo>
                <a:lnTo>
                  <a:pt x="0" y="6850761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3706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5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E587649-3691-4011-8294-413570FB63DA}"/>
              </a:ext>
            </a:extLst>
          </p:cNvPr>
          <p:cNvSpPr/>
          <p:nvPr/>
        </p:nvSpPr>
        <p:spPr>
          <a:xfrm rot="16200000">
            <a:off x="2669733" y="-2669732"/>
            <a:ext cx="6852538" cy="12192004"/>
          </a:xfrm>
          <a:custGeom>
            <a:avLst/>
            <a:gdLst>
              <a:gd name="connsiteX0" fmla="*/ 6852538 w 6852538"/>
              <a:gd name="connsiteY0" fmla="*/ 0 h 11958637"/>
              <a:gd name="connsiteX1" fmla="*/ 6852538 w 6852538"/>
              <a:gd name="connsiteY1" fmla="*/ 11958637 h 11958637"/>
              <a:gd name="connsiteX2" fmla="*/ 0 w 6852538"/>
              <a:gd name="connsiteY2" fmla="*/ 11958637 h 11958637"/>
              <a:gd name="connsiteX3" fmla="*/ 0 w 6852538"/>
              <a:gd name="connsiteY3" fmla="*/ 0 h 1195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2538" h="11958637">
                <a:moveTo>
                  <a:pt x="6852538" y="0"/>
                </a:moveTo>
                <a:lnTo>
                  <a:pt x="6852538" y="11958637"/>
                </a:lnTo>
                <a:lnTo>
                  <a:pt x="0" y="1195863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 Condensed"/>
              <a:ea typeface="阿里巴巴普惠体 R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90FBC07A-92E5-4670-99CB-259D6E2AEB09}"/>
              </a:ext>
            </a:extLst>
          </p:cNvPr>
          <p:cNvPicPr>
            <a:picLocks/>
          </p:cNvPicPr>
          <p:nvPr/>
        </p:nvPicPr>
        <p:blipFill>
          <a:blip r:embed="rId5"/>
          <a:srcRect l="2582" t="2582" r="2582" b="2582"/>
          <a:stretch>
            <a:fillRect/>
          </a:stretch>
        </p:blipFill>
        <p:spPr>
          <a:xfrm>
            <a:off x="1572344" y="1899514"/>
            <a:ext cx="1310914" cy="1310914"/>
          </a:xfrm>
          <a:custGeom>
            <a:avLst/>
            <a:gdLst>
              <a:gd name="connsiteX0" fmla="*/ 575612 w 1151224"/>
              <a:gd name="connsiteY0" fmla="*/ 0 h 1151224"/>
              <a:gd name="connsiteX1" fmla="*/ 1151224 w 1151224"/>
              <a:gd name="connsiteY1" fmla="*/ 575612 h 1151224"/>
              <a:gd name="connsiteX2" fmla="*/ 575612 w 1151224"/>
              <a:gd name="connsiteY2" fmla="*/ 1151224 h 1151224"/>
              <a:gd name="connsiteX3" fmla="*/ 0 w 1151224"/>
              <a:gd name="connsiteY3" fmla="*/ 575612 h 1151224"/>
              <a:gd name="connsiteX4" fmla="*/ 575612 w 1151224"/>
              <a:gd name="connsiteY4" fmla="*/ 0 h 1151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1224" h="1151224">
                <a:moveTo>
                  <a:pt x="575612" y="0"/>
                </a:moveTo>
                <a:cubicBezTo>
                  <a:pt x="893514" y="0"/>
                  <a:pt x="1151224" y="257710"/>
                  <a:pt x="1151224" y="575612"/>
                </a:cubicBezTo>
                <a:cubicBezTo>
                  <a:pt x="1151224" y="893514"/>
                  <a:pt x="893514" y="1151224"/>
                  <a:pt x="575612" y="1151224"/>
                </a:cubicBezTo>
                <a:cubicBezTo>
                  <a:pt x="257710" y="1151224"/>
                  <a:pt x="0" y="893514"/>
                  <a:pt x="0" y="575612"/>
                </a:cubicBezTo>
                <a:cubicBezTo>
                  <a:pt x="0" y="257710"/>
                  <a:pt x="257710" y="0"/>
                  <a:pt x="575612" y="0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449973A-E1FD-42B7-AFA5-E99E5F7530C2}"/>
              </a:ext>
            </a:extLst>
          </p:cNvPr>
          <p:cNvGrpSpPr/>
          <p:nvPr/>
        </p:nvGrpSpPr>
        <p:grpSpPr>
          <a:xfrm>
            <a:off x="3268917" y="2144897"/>
            <a:ext cx="2178050" cy="820149"/>
            <a:chOff x="2173001" y="1334042"/>
            <a:chExt cx="2178050" cy="82014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90D7990-E09A-4DF6-8369-41597F2690BC}"/>
                </a:ext>
              </a:extLst>
            </p:cNvPr>
            <p:cNvSpPr txBox="1"/>
            <p:nvPr/>
          </p:nvSpPr>
          <p:spPr>
            <a:xfrm>
              <a:off x="2173001" y="1334042"/>
              <a:ext cx="217805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600" spc="267" dirty="0">
                  <a:gradFill>
                    <a:gsLst>
                      <a:gs pos="59000">
                        <a:srgbClr val="E3D0B0"/>
                      </a:gs>
                      <a:gs pos="88000">
                        <a:srgbClr val="D0B27E"/>
                      </a:gs>
                      <a:gs pos="0">
                        <a:srgbClr val="F6EFE2"/>
                      </a:gs>
                    </a:gsLst>
                    <a:lin ang="54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ID</a:t>
              </a:r>
              <a:r>
                <a:rPr lang="zh-CN" altLang="en-US" sz="3600" spc="267" dirty="0">
                  <a:gradFill>
                    <a:gsLst>
                      <a:gs pos="59000">
                        <a:srgbClr val="E3D0B0"/>
                      </a:gs>
                      <a:gs pos="88000">
                        <a:srgbClr val="D0B27E"/>
                      </a:gs>
                      <a:gs pos="0">
                        <a:srgbClr val="F6EFE2"/>
                      </a:gs>
                    </a:gsLst>
                    <a:lin ang="54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：小敏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04B18317-19F1-41A7-B993-BB632B423EE4}"/>
                </a:ext>
              </a:extLst>
            </p:cNvPr>
            <p:cNvCxnSpPr/>
            <p:nvPr/>
          </p:nvCxnSpPr>
          <p:spPr>
            <a:xfrm>
              <a:off x="2200374" y="2154191"/>
              <a:ext cx="499960" cy="0"/>
            </a:xfrm>
            <a:prstGeom prst="line">
              <a:avLst/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E2C638A-F90C-40DD-A937-0111D72DE656}"/>
              </a:ext>
            </a:extLst>
          </p:cNvPr>
          <p:cNvGrpSpPr/>
          <p:nvPr/>
        </p:nvGrpSpPr>
        <p:grpSpPr>
          <a:xfrm>
            <a:off x="6745035" y="1726506"/>
            <a:ext cx="5172143" cy="3088474"/>
            <a:chOff x="6896395" y="1984742"/>
            <a:chExt cx="5172143" cy="3088474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8D389659-32D3-4CB3-898C-D7164554A324}"/>
                </a:ext>
              </a:extLst>
            </p:cNvPr>
            <p:cNvSpPr txBox="1"/>
            <p:nvPr/>
          </p:nvSpPr>
          <p:spPr>
            <a:xfrm>
              <a:off x="7123721" y="1984742"/>
              <a:ext cx="4944817" cy="308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 </a:t>
              </a: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定制设计师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微软听听文档认证讲师</a:t>
              </a:r>
              <a:endParaRPr lang="en-US" altLang="zh-CN" sz="2000" spc="178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原</a:t>
              </a:r>
              <a:r>
                <a:rPr lang="en-US" altLang="zh-CN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</a:t>
              </a: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工作型＆设计训练营导师</a:t>
              </a:r>
            </a:p>
            <a:p>
              <a:pPr>
                <a:lnSpc>
                  <a:spcPct val="200000"/>
                </a:lnSpc>
              </a:pP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王牌</a:t>
              </a:r>
              <a:r>
                <a:rPr lang="en-US" altLang="zh-CN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</a:t>
              </a: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计划 </a:t>
              </a:r>
              <a:r>
                <a:rPr lang="en-US" altLang="zh-CN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PPT </a:t>
              </a: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比赛导师</a:t>
              </a:r>
              <a:endParaRPr lang="en-US" altLang="zh-CN" sz="2000" spc="178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秋叶</a:t>
              </a:r>
              <a:r>
                <a:rPr lang="en-US" altLang="zh-CN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PS</a:t>
              </a:r>
              <a:r>
                <a:rPr lang="zh-CN" altLang="en-US" sz="2000" spc="178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训练营导师</a:t>
              </a:r>
              <a:endParaRPr lang="en-US" altLang="zh-CN" sz="2000" spc="178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B8A1B64C-EF64-4462-9453-7507BA26F8E6}"/>
                </a:ext>
              </a:extLst>
            </p:cNvPr>
            <p:cNvGrpSpPr/>
            <p:nvPr/>
          </p:nvGrpSpPr>
          <p:grpSpPr>
            <a:xfrm>
              <a:off x="6896395" y="2308129"/>
              <a:ext cx="159686" cy="159686"/>
              <a:chOff x="1959112" y="3569998"/>
              <a:chExt cx="179671" cy="179671"/>
            </a:xfrm>
          </p:grpSpPr>
          <p:sp>
            <p:nvSpPr>
              <p:cNvPr id="39" name="Teardrop 15">
                <a:extLst>
                  <a:ext uri="{FF2B5EF4-FFF2-40B4-BE49-F238E27FC236}">
                    <a16:creationId xmlns:a16="http://schemas.microsoft.com/office/drawing/2014/main" xmlns="" id="{CB0F8711-54CA-48B8-8067-CAB51B974795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>
                  <a:defRPr/>
                </a:pPr>
                <a:endParaRPr lang="en-US" sz="1422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40" name="Oval 16">
                <a:extLst>
                  <a:ext uri="{FF2B5EF4-FFF2-40B4-BE49-F238E27FC236}">
                    <a16:creationId xmlns:a16="http://schemas.microsoft.com/office/drawing/2014/main" xmlns="" id="{75D41806-F50C-4F84-B781-CBF67F04D07F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>
                  <a:defRPr/>
                </a:pPr>
                <a:endParaRPr lang="en-US" sz="1422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66095E53-723E-4DBD-A604-43773AC77CDD}"/>
                </a:ext>
              </a:extLst>
            </p:cNvPr>
            <p:cNvGrpSpPr/>
            <p:nvPr/>
          </p:nvGrpSpPr>
          <p:grpSpPr>
            <a:xfrm>
              <a:off x="6896395" y="2918409"/>
              <a:ext cx="159686" cy="159686"/>
              <a:chOff x="1959112" y="3569998"/>
              <a:chExt cx="179671" cy="179671"/>
            </a:xfrm>
          </p:grpSpPr>
          <p:sp>
            <p:nvSpPr>
              <p:cNvPr id="37" name="Teardrop 15">
                <a:extLst>
                  <a:ext uri="{FF2B5EF4-FFF2-40B4-BE49-F238E27FC236}">
                    <a16:creationId xmlns:a16="http://schemas.microsoft.com/office/drawing/2014/main" xmlns="" id="{78D998EF-553A-4C56-8A36-329F7731C436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/>
                <a:endParaRPr lang="en-US" sz="1422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38" name="Oval 16">
                <a:extLst>
                  <a:ext uri="{FF2B5EF4-FFF2-40B4-BE49-F238E27FC236}">
                    <a16:creationId xmlns:a16="http://schemas.microsoft.com/office/drawing/2014/main" xmlns="" id="{2345B4CB-9B81-477C-9D9A-B53E2C843228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>
                  <a:defRPr/>
                </a:pPr>
                <a:endParaRPr lang="en-US" sz="1422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12F158C-7495-4ED0-B7B7-D24D8328E7B9}"/>
                </a:ext>
              </a:extLst>
            </p:cNvPr>
            <p:cNvGrpSpPr/>
            <p:nvPr/>
          </p:nvGrpSpPr>
          <p:grpSpPr>
            <a:xfrm>
              <a:off x="6896395" y="3528689"/>
              <a:ext cx="159686" cy="159686"/>
              <a:chOff x="1959112" y="3569998"/>
              <a:chExt cx="179671" cy="179671"/>
            </a:xfrm>
          </p:grpSpPr>
          <p:sp>
            <p:nvSpPr>
              <p:cNvPr id="35" name="Teardrop 15">
                <a:extLst>
                  <a:ext uri="{FF2B5EF4-FFF2-40B4-BE49-F238E27FC236}">
                    <a16:creationId xmlns:a16="http://schemas.microsoft.com/office/drawing/2014/main" xmlns="" id="{E73220D6-11A8-439C-8637-550DE64552F6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/>
                <a:endParaRPr lang="en-US" sz="1422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36" name="Oval 16">
                <a:extLst>
                  <a:ext uri="{FF2B5EF4-FFF2-40B4-BE49-F238E27FC236}">
                    <a16:creationId xmlns:a16="http://schemas.microsoft.com/office/drawing/2014/main" xmlns="" id="{25727C15-0E4D-42A3-A0E1-E026A8ED911A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>
                  <a:defRPr/>
                </a:pPr>
                <a:endParaRPr lang="en-US" sz="1422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ADD78BE3-0AEE-4311-B799-7D7ED0D229F5}"/>
                </a:ext>
              </a:extLst>
            </p:cNvPr>
            <p:cNvGrpSpPr/>
            <p:nvPr/>
          </p:nvGrpSpPr>
          <p:grpSpPr>
            <a:xfrm>
              <a:off x="6896395" y="4138969"/>
              <a:ext cx="159686" cy="159686"/>
              <a:chOff x="1959112" y="3569998"/>
              <a:chExt cx="179671" cy="179671"/>
            </a:xfrm>
          </p:grpSpPr>
          <p:sp>
            <p:nvSpPr>
              <p:cNvPr id="32" name="Teardrop 15">
                <a:extLst>
                  <a:ext uri="{FF2B5EF4-FFF2-40B4-BE49-F238E27FC236}">
                    <a16:creationId xmlns:a16="http://schemas.microsoft.com/office/drawing/2014/main" xmlns="" id="{627CCBBA-A86E-48A1-8A47-40F567B9C55B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/>
                <a:endParaRPr lang="en-US" sz="1422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33" name="Oval 16">
                <a:extLst>
                  <a:ext uri="{FF2B5EF4-FFF2-40B4-BE49-F238E27FC236}">
                    <a16:creationId xmlns:a16="http://schemas.microsoft.com/office/drawing/2014/main" xmlns="" id="{2BC1EEA6-D52A-431B-95D1-DDE1DBF3F8F9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>
                  <a:defRPr/>
                </a:pPr>
                <a:endParaRPr lang="en-US" sz="1422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46AA8F96-41BA-42D0-9FA9-BCA0B860F4A6}"/>
                </a:ext>
              </a:extLst>
            </p:cNvPr>
            <p:cNvGrpSpPr/>
            <p:nvPr/>
          </p:nvGrpSpPr>
          <p:grpSpPr>
            <a:xfrm>
              <a:off x="6896395" y="4749250"/>
              <a:ext cx="159686" cy="159686"/>
              <a:chOff x="1959112" y="3569998"/>
              <a:chExt cx="179671" cy="179671"/>
            </a:xfrm>
          </p:grpSpPr>
          <p:sp>
            <p:nvSpPr>
              <p:cNvPr id="30" name="Teardrop 15">
                <a:extLst>
                  <a:ext uri="{FF2B5EF4-FFF2-40B4-BE49-F238E27FC236}">
                    <a16:creationId xmlns:a16="http://schemas.microsoft.com/office/drawing/2014/main" xmlns="" id="{7F4D2401-3BF0-418F-A04F-9E8C022FFE8F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/>
                <a:endParaRPr lang="en-US" sz="1422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31" name="Oval 16">
                <a:extLst>
                  <a:ext uri="{FF2B5EF4-FFF2-40B4-BE49-F238E27FC236}">
                    <a16:creationId xmlns:a16="http://schemas.microsoft.com/office/drawing/2014/main" xmlns="" id="{ADA0E647-759E-47AC-82A0-468660C5D805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2719">
                  <a:defRPr/>
                </a:pPr>
                <a:endParaRPr lang="en-US" sz="1422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</p:grpSp>
      </p:grpSp>
      <p:pic>
        <p:nvPicPr>
          <p:cNvPr id="41" name="图片 40" descr="QR 代码&#10;&#10;描述已自动生成">
            <a:extLst>
              <a:ext uri="{FF2B5EF4-FFF2-40B4-BE49-F238E27FC236}">
                <a16:creationId xmlns:a16="http://schemas.microsoft.com/office/drawing/2014/main" xmlns="" id="{629EA779-F2B6-4EC6-A493-3917B991C349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114" y="3477127"/>
            <a:ext cx="1343374" cy="133785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EBF69D93-19C5-492A-8827-AB886BC13111}"/>
              </a:ext>
            </a:extLst>
          </p:cNvPr>
          <p:cNvGrpSpPr/>
          <p:nvPr/>
        </p:nvGrpSpPr>
        <p:grpSpPr>
          <a:xfrm>
            <a:off x="3268917" y="3735979"/>
            <a:ext cx="2178050" cy="820149"/>
            <a:chOff x="2173001" y="1334042"/>
            <a:chExt cx="2178050" cy="82014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5004D977-DBF1-4872-958C-783613A9D8B9}"/>
                </a:ext>
              </a:extLst>
            </p:cNvPr>
            <p:cNvSpPr txBox="1"/>
            <p:nvPr/>
          </p:nvSpPr>
          <p:spPr>
            <a:xfrm>
              <a:off x="2173001" y="1334042"/>
              <a:ext cx="2178050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600" spc="267" dirty="0">
                  <a:gradFill>
                    <a:gsLst>
                      <a:gs pos="59000">
                        <a:srgbClr val="E3D0B0"/>
                      </a:gs>
                      <a:gs pos="88000">
                        <a:srgbClr val="D0B27E"/>
                      </a:gs>
                      <a:gs pos="0">
                        <a:srgbClr val="F6EFE2"/>
                      </a:gs>
                    </a:gsLst>
                    <a:lin ang="5400000" scaled="1"/>
                  </a:gra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个人微信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A622257-82F2-4E6C-A412-FA2085F9B514}"/>
                </a:ext>
              </a:extLst>
            </p:cNvPr>
            <p:cNvCxnSpPr/>
            <p:nvPr/>
          </p:nvCxnSpPr>
          <p:spPr>
            <a:xfrm>
              <a:off x="2200374" y="2154191"/>
              <a:ext cx="499960" cy="0"/>
            </a:xfrm>
            <a:prstGeom prst="line">
              <a:avLst/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6256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60C3F872-432C-4601-9662-58D5D4FFF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8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小敏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02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图片 164">
            <a:extLst>
              <a:ext uri="{FF2B5EF4-FFF2-40B4-BE49-F238E27FC236}">
                <a16:creationId xmlns:a16="http://schemas.microsoft.com/office/drawing/2014/main" xmlns="" id="{71CB0C8B-F346-4A46-832F-1D62513D14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" t="15438" r="7426" b="15438"/>
          <a:stretch/>
        </p:blipFill>
        <p:spPr>
          <a:xfrm>
            <a:off x="-1481851" y="1672892"/>
            <a:ext cx="15158274" cy="5768206"/>
          </a:xfrm>
          <a:prstGeom prst="rect">
            <a:avLst/>
          </a:prstGeom>
        </p:spPr>
      </p:pic>
      <p:sp>
        <p:nvSpPr>
          <p:cNvPr id="105" name="箭头: 五边形 104">
            <a:extLst>
              <a:ext uri="{FF2B5EF4-FFF2-40B4-BE49-F238E27FC236}">
                <a16:creationId xmlns:a16="http://schemas.microsoft.com/office/drawing/2014/main" xmlns="" id="{411B53FB-2D5E-4023-A06F-9F80D04AA2A1}"/>
              </a:ext>
            </a:extLst>
          </p:cNvPr>
          <p:cNvSpPr/>
          <p:nvPr/>
        </p:nvSpPr>
        <p:spPr>
          <a:xfrm rot="5400000">
            <a:off x="4259186" y="-4536269"/>
            <a:ext cx="3673630" cy="12611102"/>
          </a:xfrm>
          <a:prstGeom prst="homePlate">
            <a:avLst>
              <a:gd name="adj" fmla="val 48703"/>
            </a:avLst>
          </a:prstGeom>
          <a:solidFill>
            <a:srgbClr val="00A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73CE4AAC-A555-4398-9C93-4661557E3A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47" b="3825"/>
          <a:stretch>
            <a:fillRect/>
          </a:stretch>
        </p:blipFill>
        <p:spPr>
          <a:xfrm>
            <a:off x="0" y="1"/>
            <a:ext cx="12192004" cy="3429000"/>
          </a:xfrm>
          <a:custGeom>
            <a:avLst/>
            <a:gdLst>
              <a:gd name="connsiteX0" fmla="*/ 0 w 12192004"/>
              <a:gd name="connsiteY0" fmla="*/ 0 h 3429000"/>
              <a:gd name="connsiteX1" fmla="*/ 12192004 w 12192004"/>
              <a:gd name="connsiteY1" fmla="*/ 0 h 3429000"/>
              <a:gd name="connsiteX2" fmla="*/ 12192004 w 12192004"/>
              <a:gd name="connsiteY2" fmla="*/ 1714500 h 3429000"/>
              <a:gd name="connsiteX3" fmla="*/ 6096001 w 12192004"/>
              <a:gd name="connsiteY3" fmla="*/ 3429000 h 3429000"/>
              <a:gd name="connsiteX4" fmla="*/ 0 w 12192004"/>
              <a:gd name="connsiteY4" fmla="*/ 171450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4" h="3429000">
                <a:moveTo>
                  <a:pt x="0" y="0"/>
                </a:moveTo>
                <a:lnTo>
                  <a:pt x="12192004" y="0"/>
                </a:lnTo>
                <a:lnTo>
                  <a:pt x="12192004" y="1714500"/>
                </a:lnTo>
                <a:lnTo>
                  <a:pt x="6096001" y="3429000"/>
                </a:lnTo>
                <a:lnTo>
                  <a:pt x="0" y="1714501"/>
                </a:lnTo>
                <a:close/>
              </a:path>
            </a:pathLst>
          </a:custGeom>
        </p:spPr>
      </p:pic>
      <p:sp>
        <p:nvSpPr>
          <p:cNvPr id="2" name="箭头: 五边形 1">
            <a:extLst>
              <a:ext uri="{FF2B5EF4-FFF2-40B4-BE49-F238E27FC236}">
                <a16:creationId xmlns:a16="http://schemas.microsoft.com/office/drawing/2014/main" xmlns="" id="{5A029C66-2E65-47D6-A0AE-1401039C47FA}"/>
              </a:ext>
            </a:extLst>
          </p:cNvPr>
          <p:cNvSpPr/>
          <p:nvPr/>
        </p:nvSpPr>
        <p:spPr>
          <a:xfrm rot="5400000">
            <a:off x="4381501" y="-4381502"/>
            <a:ext cx="3429000" cy="12192006"/>
          </a:xfrm>
          <a:prstGeom prst="homePlate">
            <a:avLst/>
          </a:prstGeom>
          <a:gradFill flip="none" rotWithShape="1">
            <a:gsLst>
              <a:gs pos="20000">
                <a:srgbClr val="004D84"/>
              </a:gs>
              <a:gs pos="100000">
                <a:srgbClr val="004D84">
                  <a:alpha val="7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6B9A8386-ADA7-44D0-B853-9261E03FF065}"/>
              </a:ext>
            </a:extLst>
          </p:cNvPr>
          <p:cNvSpPr/>
          <p:nvPr/>
        </p:nvSpPr>
        <p:spPr>
          <a:xfrm>
            <a:off x="5069381" y="2393950"/>
            <a:ext cx="2070100" cy="2070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F6FC713-4917-46E3-A03C-82A26BC37BC0}"/>
              </a:ext>
            </a:extLst>
          </p:cNvPr>
          <p:cNvSpPr/>
          <p:nvPr/>
        </p:nvSpPr>
        <p:spPr>
          <a:xfrm>
            <a:off x="5213766" y="2538336"/>
            <a:ext cx="1781331" cy="1781331"/>
          </a:xfrm>
          <a:prstGeom prst="ellipse">
            <a:avLst/>
          </a:prstGeom>
          <a:noFill/>
          <a:ln w="57150">
            <a:gradFill>
              <a:gsLst>
                <a:gs pos="0">
                  <a:srgbClr val="00A9B2"/>
                </a:gs>
                <a:gs pos="100000">
                  <a:srgbClr val="004A80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6EBF97E-68CC-4C1A-AD66-8C6B97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010" y="2628171"/>
            <a:ext cx="1796843" cy="1796843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B252257-16D6-498A-99EE-34E1AED8CE3E}"/>
              </a:ext>
            </a:extLst>
          </p:cNvPr>
          <p:cNvSpPr txBox="1"/>
          <p:nvPr/>
        </p:nvSpPr>
        <p:spPr>
          <a:xfrm>
            <a:off x="179632" y="3034011"/>
            <a:ext cx="3275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公司经营领域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2A1ED3E-9C41-4D42-BB82-963A69FA8D05}"/>
              </a:ext>
            </a:extLst>
          </p:cNvPr>
          <p:cNvSpPr txBox="1"/>
          <p:nvPr/>
        </p:nvSpPr>
        <p:spPr>
          <a:xfrm>
            <a:off x="8464350" y="3034011"/>
            <a:ext cx="3575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公司所获荣誉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C29E9C03-DB55-4589-AB36-D24E544B6D94}"/>
              </a:ext>
            </a:extLst>
          </p:cNvPr>
          <p:cNvGrpSpPr/>
          <p:nvPr/>
        </p:nvGrpSpPr>
        <p:grpSpPr>
          <a:xfrm>
            <a:off x="2149078" y="3255318"/>
            <a:ext cx="2631632" cy="115417"/>
            <a:chOff x="2149078" y="3255318"/>
            <a:chExt cx="2631632" cy="115417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D866AB44-65F7-4E4A-92DE-9F51050EDE8A}"/>
                </a:ext>
              </a:extLst>
            </p:cNvPr>
            <p:cNvCxnSpPr>
              <a:cxnSpLocks/>
            </p:cNvCxnSpPr>
            <p:nvPr/>
          </p:nvCxnSpPr>
          <p:spPr>
            <a:xfrm>
              <a:off x="2149078" y="3255318"/>
              <a:ext cx="70247" cy="115417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29A840BA-AB29-46E6-B221-B7D6FE546DDD}"/>
                </a:ext>
              </a:extLst>
            </p:cNvPr>
            <p:cNvCxnSpPr>
              <a:cxnSpLocks/>
            </p:cNvCxnSpPr>
            <p:nvPr/>
          </p:nvCxnSpPr>
          <p:spPr>
            <a:xfrm>
              <a:off x="2271049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9571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B5A44555-FDDD-402D-B0E6-70BFE7CEF890}"/>
                </a:ext>
              </a:extLst>
            </p:cNvPr>
            <p:cNvCxnSpPr>
              <a:cxnSpLocks/>
            </p:cNvCxnSpPr>
            <p:nvPr/>
          </p:nvCxnSpPr>
          <p:spPr>
            <a:xfrm>
              <a:off x="2393020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9142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0BB59A9E-BBC4-4A10-8B73-1E033B7B3B3B}"/>
                </a:ext>
              </a:extLst>
            </p:cNvPr>
            <p:cNvCxnSpPr>
              <a:cxnSpLocks/>
            </p:cNvCxnSpPr>
            <p:nvPr/>
          </p:nvCxnSpPr>
          <p:spPr>
            <a:xfrm>
              <a:off x="2514991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8714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6D6B8BF-5AA4-4329-B6AB-21F712219BEF}"/>
                </a:ext>
              </a:extLst>
            </p:cNvPr>
            <p:cNvCxnSpPr>
              <a:cxnSpLocks/>
            </p:cNvCxnSpPr>
            <p:nvPr/>
          </p:nvCxnSpPr>
          <p:spPr>
            <a:xfrm>
              <a:off x="2636962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8285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B7F6395C-A220-4C26-A3B3-EA21FCB0F896}"/>
                </a:ext>
              </a:extLst>
            </p:cNvPr>
            <p:cNvCxnSpPr>
              <a:cxnSpLocks/>
            </p:cNvCxnSpPr>
            <p:nvPr/>
          </p:nvCxnSpPr>
          <p:spPr>
            <a:xfrm>
              <a:off x="2758933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7857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AA453B5F-F4A0-4EDB-A8C0-27E596C6D00A}"/>
                </a:ext>
              </a:extLst>
            </p:cNvPr>
            <p:cNvCxnSpPr>
              <a:cxnSpLocks/>
            </p:cNvCxnSpPr>
            <p:nvPr/>
          </p:nvCxnSpPr>
          <p:spPr>
            <a:xfrm>
              <a:off x="2880904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7428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9B1FD817-3087-4018-B695-3E65668D54E3}"/>
                </a:ext>
              </a:extLst>
            </p:cNvPr>
            <p:cNvCxnSpPr>
              <a:cxnSpLocks/>
            </p:cNvCxnSpPr>
            <p:nvPr/>
          </p:nvCxnSpPr>
          <p:spPr>
            <a:xfrm>
              <a:off x="3002875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72329B08-C9CE-4F22-B54C-3A0418B96BB7}"/>
                </a:ext>
              </a:extLst>
            </p:cNvPr>
            <p:cNvCxnSpPr>
              <a:cxnSpLocks/>
            </p:cNvCxnSpPr>
            <p:nvPr/>
          </p:nvCxnSpPr>
          <p:spPr>
            <a:xfrm>
              <a:off x="3124846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6571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E848B5E9-97FA-47D2-B2A4-F390FEF6AB28}"/>
                </a:ext>
              </a:extLst>
            </p:cNvPr>
            <p:cNvCxnSpPr>
              <a:cxnSpLocks/>
            </p:cNvCxnSpPr>
            <p:nvPr/>
          </p:nvCxnSpPr>
          <p:spPr>
            <a:xfrm>
              <a:off x="3246817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6142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4468212B-13BD-479D-8AC7-0D14F134ABB1}"/>
                </a:ext>
              </a:extLst>
            </p:cNvPr>
            <p:cNvCxnSpPr>
              <a:cxnSpLocks/>
            </p:cNvCxnSpPr>
            <p:nvPr/>
          </p:nvCxnSpPr>
          <p:spPr>
            <a:xfrm>
              <a:off x="3368788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5714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FC45157-FE6B-4D10-87C0-5E868380E9F0}"/>
                </a:ext>
              </a:extLst>
            </p:cNvPr>
            <p:cNvCxnSpPr>
              <a:cxnSpLocks/>
            </p:cNvCxnSpPr>
            <p:nvPr/>
          </p:nvCxnSpPr>
          <p:spPr>
            <a:xfrm>
              <a:off x="3490759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5285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57EC984B-A468-43B8-8C00-70BD7588C7D1}"/>
                </a:ext>
              </a:extLst>
            </p:cNvPr>
            <p:cNvCxnSpPr>
              <a:cxnSpLocks/>
            </p:cNvCxnSpPr>
            <p:nvPr/>
          </p:nvCxnSpPr>
          <p:spPr>
            <a:xfrm>
              <a:off x="3612730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4857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7DFB7EAB-CC48-42FB-88BC-D01425465488}"/>
                </a:ext>
              </a:extLst>
            </p:cNvPr>
            <p:cNvCxnSpPr>
              <a:cxnSpLocks/>
            </p:cNvCxnSpPr>
            <p:nvPr/>
          </p:nvCxnSpPr>
          <p:spPr>
            <a:xfrm>
              <a:off x="3734701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4428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C637C772-DFD8-404C-B61E-214C38D99CD9}"/>
                </a:ext>
              </a:extLst>
            </p:cNvPr>
            <p:cNvCxnSpPr>
              <a:cxnSpLocks/>
            </p:cNvCxnSpPr>
            <p:nvPr/>
          </p:nvCxnSpPr>
          <p:spPr>
            <a:xfrm>
              <a:off x="3856672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2D448F01-6211-404E-8509-A32F84994A4F}"/>
                </a:ext>
              </a:extLst>
            </p:cNvPr>
            <p:cNvCxnSpPr>
              <a:cxnSpLocks/>
            </p:cNvCxnSpPr>
            <p:nvPr/>
          </p:nvCxnSpPr>
          <p:spPr>
            <a:xfrm>
              <a:off x="3978643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3571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227AA6BE-213D-4C79-A6AE-03369FF8F979}"/>
                </a:ext>
              </a:extLst>
            </p:cNvPr>
            <p:cNvCxnSpPr>
              <a:cxnSpLocks/>
            </p:cNvCxnSpPr>
            <p:nvPr/>
          </p:nvCxnSpPr>
          <p:spPr>
            <a:xfrm>
              <a:off x="4100614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3142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693C12FE-3429-4BF1-9163-2E3BC6E91B64}"/>
                </a:ext>
              </a:extLst>
            </p:cNvPr>
            <p:cNvCxnSpPr>
              <a:cxnSpLocks/>
            </p:cNvCxnSpPr>
            <p:nvPr/>
          </p:nvCxnSpPr>
          <p:spPr>
            <a:xfrm>
              <a:off x="4222585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2714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4A5FEF43-C9F9-4540-BCF5-8BF9342A5C1A}"/>
                </a:ext>
              </a:extLst>
            </p:cNvPr>
            <p:cNvCxnSpPr>
              <a:cxnSpLocks/>
            </p:cNvCxnSpPr>
            <p:nvPr/>
          </p:nvCxnSpPr>
          <p:spPr>
            <a:xfrm>
              <a:off x="4344556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2285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7E947BDD-C0A4-4164-8F7F-149CA370B346}"/>
                </a:ext>
              </a:extLst>
            </p:cNvPr>
            <p:cNvCxnSpPr>
              <a:cxnSpLocks/>
            </p:cNvCxnSpPr>
            <p:nvPr/>
          </p:nvCxnSpPr>
          <p:spPr>
            <a:xfrm>
              <a:off x="4466527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1857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3B23A622-F518-4D58-951B-CCA6CCC990FD}"/>
                </a:ext>
              </a:extLst>
            </p:cNvPr>
            <p:cNvCxnSpPr>
              <a:cxnSpLocks/>
            </p:cNvCxnSpPr>
            <p:nvPr/>
          </p:nvCxnSpPr>
          <p:spPr>
            <a:xfrm>
              <a:off x="4588498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1428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ED6C183A-B227-4A11-AD89-6991C43A004E}"/>
                </a:ext>
              </a:extLst>
            </p:cNvPr>
            <p:cNvCxnSpPr>
              <a:cxnSpLocks/>
            </p:cNvCxnSpPr>
            <p:nvPr/>
          </p:nvCxnSpPr>
          <p:spPr>
            <a:xfrm>
              <a:off x="4710463" y="3255318"/>
              <a:ext cx="70247" cy="115417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D33CE0F1-BA5C-404A-827D-FACA7AD90A07}"/>
              </a:ext>
            </a:extLst>
          </p:cNvPr>
          <p:cNvGrpSpPr/>
          <p:nvPr/>
        </p:nvGrpSpPr>
        <p:grpSpPr>
          <a:xfrm flipH="1">
            <a:off x="7411290" y="3255318"/>
            <a:ext cx="2631632" cy="115417"/>
            <a:chOff x="2149078" y="3255318"/>
            <a:chExt cx="2631632" cy="115417"/>
          </a:xfrm>
        </p:grpSpPr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3B8462AA-584D-4261-A3C5-F6795C56E5CF}"/>
                </a:ext>
              </a:extLst>
            </p:cNvPr>
            <p:cNvCxnSpPr>
              <a:cxnSpLocks/>
            </p:cNvCxnSpPr>
            <p:nvPr/>
          </p:nvCxnSpPr>
          <p:spPr>
            <a:xfrm>
              <a:off x="2149078" y="3255318"/>
              <a:ext cx="70247" cy="115417"/>
            </a:xfrm>
            <a:prstGeom prst="line">
              <a:avLst/>
            </a:prstGeom>
            <a:ln w="6350" cap="rnd">
              <a:solidFill>
                <a:srgbClr val="004D8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B62F4640-0703-4468-8AE2-E7258FB219FF}"/>
                </a:ext>
              </a:extLst>
            </p:cNvPr>
            <p:cNvCxnSpPr>
              <a:cxnSpLocks/>
            </p:cNvCxnSpPr>
            <p:nvPr/>
          </p:nvCxnSpPr>
          <p:spPr>
            <a:xfrm>
              <a:off x="2271049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9571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F6D0155F-DF05-4804-941D-BCAA10437F36}"/>
                </a:ext>
              </a:extLst>
            </p:cNvPr>
            <p:cNvCxnSpPr>
              <a:cxnSpLocks/>
            </p:cNvCxnSpPr>
            <p:nvPr/>
          </p:nvCxnSpPr>
          <p:spPr>
            <a:xfrm>
              <a:off x="2393020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9142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D4B4EEA9-E42B-4D56-A412-7AEBC749ED37}"/>
                </a:ext>
              </a:extLst>
            </p:cNvPr>
            <p:cNvCxnSpPr>
              <a:cxnSpLocks/>
            </p:cNvCxnSpPr>
            <p:nvPr/>
          </p:nvCxnSpPr>
          <p:spPr>
            <a:xfrm>
              <a:off x="2514991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8714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A533A3B8-3CEF-41BA-908D-D877D9DE4B6B}"/>
                </a:ext>
              </a:extLst>
            </p:cNvPr>
            <p:cNvCxnSpPr>
              <a:cxnSpLocks/>
            </p:cNvCxnSpPr>
            <p:nvPr/>
          </p:nvCxnSpPr>
          <p:spPr>
            <a:xfrm>
              <a:off x="2636962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8285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7CE50793-9495-4B1C-9CB5-BF69264C9551}"/>
                </a:ext>
              </a:extLst>
            </p:cNvPr>
            <p:cNvCxnSpPr>
              <a:cxnSpLocks/>
            </p:cNvCxnSpPr>
            <p:nvPr/>
          </p:nvCxnSpPr>
          <p:spPr>
            <a:xfrm>
              <a:off x="2758933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7857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0068644D-F823-4A31-A996-55647151CA9B}"/>
                </a:ext>
              </a:extLst>
            </p:cNvPr>
            <p:cNvCxnSpPr>
              <a:cxnSpLocks/>
            </p:cNvCxnSpPr>
            <p:nvPr/>
          </p:nvCxnSpPr>
          <p:spPr>
            <a:xfrm>
              <a:off x="2880904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7428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16D7D3FA-E033-4CAF-91A3-54788BA23828}"/>
                </a:ext>
              </a:extLst>
            </p:cNvPr>
            <p:cNvCxnSpPr>
              <a:cxnSpLocks/>
            </p:cNvCxnSpPr>
            <p:nvPr/>
          </p:nvCxnSpPr>
          <p:spPr>
            <a:xfrm>
              <a:off x="3002875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14DC1964-8529-4D45-9947-21438587E316}"/>
                </a:ext>
              </a:extLst>
            </p:cNvPr>
            <p:cNvCxnSpPr>
              <a:cxnSpLocks/>
            </p:cNvCxnSpPr>
            <p:nvPr/>
          </p:nvCxnSpPr>
          <p:spPr>
            <a:xfrm>
              <a:off x="3124846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6571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C9C0C37D-D871-4769-8E17-798BB3B83E6A}"/>
                </a:ext>
              </a:extLst>
            </p:cNvPr>
            <p:cNvCxnSpPr>
              <a:cxnSpLocks/>
            </p:cNvCxnSpPr>
            <p:nvPr/>
          </p:nvCxnSpPr>
          <p:spPr>
            <a:xfrm>
              <a:off x="3246817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6142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594616DD-2160-4E36-85F1-5BF24CCFBB5E}"/>
                </a:ext>
              </a:extLst>
            </p:cNvPr>
            <p:cNvCxnSpPr>
              <a:cxnSpLocks/>
            </p:cNvCxnSpPr>
            <p:nvPr/>
          </p:nvCxnSpPr>
          <p:spPr>
            <a:xfrm>
              <a:off x="3368788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5714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43B2FFDF-EDD6-4961-AFDC-BDCD946C9D6C}"/>
                </a:ext>
              </a:extLst>
            </p:cNvPr>
            <p:cNvCxnSpPr>
              <a:cxnSpLocks/>
            </p:cNvCxnSpPr>
            <p:nvPr/>
          </p:nvCxnSpPr>
          <p:spPr>
            <a:xfrm>
              <a:off x="3490759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5285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D2BD9B98-2C99-4AC9-987E-F8B01C6D90E5}"/>
                </a:ext>
              </a:extLst>
            </p:cNvPr>
            <p:cNvCxnSpPr>
              <a:cxnSpLocks/>
            </p:cNvCxnSpPr>
            <p:nvPr/>
          </p:nvCxnSpPr>
          <p:spPr>
            <a:xfrm>
              <a:off x="3612730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4857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17E23E79-159C-4BB8-ABC1-078F821AAFE3}"/>
                </a:ext>
              </a:extLst>
            </p:cNvPr>
            <p:cNvCxnSpPr>
              <a:cxnSpLocks/>
            </p:cNvCxnSpPr>
            <p:nvPr/>
          </p:nvCxnSpPr>
          <p:spPr>
            <a:xfrm>
              <a:off x="3734701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4428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E4109E23-E723-4DD8-BBE0-895FEB4B5997}"/>
                </a:ext>
              </a:extLst>
            </p:cNvPr>
            <p:cNvCxnSpPr>
              <a:cxnSpLocks/>
            </p:cNvCxnSpPr>
            <p:nvPr/>
          </p:nvCxnSpPr>
          <p:spPr>
            <a:xfrm>
              <a:off x="3856672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4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1023E12F-F591-459F-AAE1-ECC569CA2864}"/>
                </a:ext>
              </a:extLst>
            </p:cNvPr>
            <p:cNvCxnSpPr>
              <a:cxnSpLocks/>
            </p:cNvCxnSpPr>
            <p:nvPr/>
          </p:nvCxnSpPr>
          <p:spPr>
            <a:xfrm>
              <a:off x="3978643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35714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CA192E5-E1D2-41FE-A2A4-2C8543E7D9B4}"/>
                </a:ext>
              </a:extLst>
            </p:cNvPr>
            <p:cNvCxnSpPr>
              <a:cxnSpLocks/>
            </p:cNvCxnSpPr>
            <p:nvPr/>
          </p:nvCxnSpPr>
          <p:spPr>
            <a:xfrm>
              <a:off x="4100614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31429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824302D0-49EA-4A44-9F77-748D8EDE86E4}"/>
                </a:ext>
              </a:extLst>
            </p:cNvPr>
            <p:cNvCxnSpPr>
              <a:cxnSpLocks/>
            </p:cNvCxnSpPr>
            <p:nvPr/>
          </p:nvCxnSpPr>
          <p:spPr>
            <a:xfrm>
              <a:off x="4222585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27143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E0C6B99A-95C5-4EB5-AE20-B52085134E9C}"/>
                </a:ext>
              </a:extLst>
            </p:cNvPr>
            <p:cNvCxnSpPr>
              <a:cxnSpLocks/>
            </p:cNvCxnSpPr>
            <p:nvPr/>
          </p:nvCxnSpPr>
          <p:spPr>
            <a:xfrm>
              <a:off x="4344556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22857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CD17E787-D669-40A3-AB06-3AA343CC5720}"/>
                </a:ext>
              </a:extLst>
            </p:cNvPr>
            <p:cNvCxnSpPr>
              <a:cxnSpLocks/>
            </p:cNvCxnSpPr>
            <p:nvPr/>
          </p:nvCxnSpPr>
          <p:spPr>
            <a:xfrm>
              <a:off x="4466527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18571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BF8FD371-BAB1-4C6F-B159-21245D287618}"/>
                </a:ext>
              </a:extLst>
            </p:cNvPr>
            <p:cNvCxnSpPr>
              <a:cxnSpLocks/>
            </p:cNvCxnSpPr>
            <p:nvPr/>
          </p:nvCxnSpPr>
          <p:spPr>
            <a:xfrm>
              <a:off x="4588498" y="3255318"/>
              <a:ext cx="70247" cy="115417"/>
            </a:xfrm>
            <a:prstGeom prst="line">
              <a:avLst/>
            </a:prstGeom>
            <a:ln w="6350" cap="rnd" cmpd="sng" algn="ctr">
              <a:solidFill>
                <a:srgbClr val="004D84">
                  <a:alpha val="14286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B6F1DB85-229D-477B-85BA-563274C329B3}"/>
                </a:ext>
              </a:extLst>
            </p:cNvPr>
            <p:cNvCxnSpPr>
              <a:cxnSpLocks/>
            </p:cNvCxnSpPr>
            <p:nvPr/>
          </p:nvCxnSpPr>
          <p:spPr>
            <a:xfrm>
              <a:off x="4710463" y="3255318"/>
              <a:ext cx="70247" cy="115417"/>
            </a:xfrm>
            <a:prstGeom prst="line">
              <a:avLst/>
            </a:prstGeom>
            <a:ln w="6350" cap="rnd">
              <a:solidFill>
                <a:srgbClr val="004D84">
                  <a:alpha val="10000"/>
                </a:srgb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xmlns="" id="{5EE043CF-8929-400A-A2BF-EAB22BB99BB7}"/>
              </a:ext>
            </a:extLst>
          </p:cNvPr>
          <p:cNvCxnSpPr>
            <a:cxnSpLocks/>
          </p:cNvCxnSpPr>
          <p:nvPr/>
        </p:nvCxnSpPr>
        <p:spPr>
          <a:xfrm>
            <a:off x="6096000" y="4632859"/>
            <a:ext cx="0" cy="680005"/>
          </a:xfrm>
          <a:prstGeom prst="line">
            <a:avLst/>
          </a:prstGeom>
          <a:ln w="63500" cap="rnd">
            <a:gradFill>
              <a:gsLst>
                <a:gs pos="0">
                  <a:srgbClr val="004A80"/>
                </a:gs>
                <a:gs pos="100000">
                  <a:srgbClr val="00A9B2"/>
                </a:gs>
              </a:gsLst>
              <a:lin ang="5400000" scaled="1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F301907D-E5D0-442F-9466-F58FF56823C6}"/>
              </a:ext>
            </a:extLst>
          </p:cNvPr>
          <p:cNvSpPr/>
          <p:nvPr/>
        </p:nvSpPr>
        <p:spPr>
          <a:xfrm>
            <a:off x="739048" y="5839039"/>
            <a:ext cx="2396774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设备机械制造商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海洋重型装备与港口机械制造商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E2D26D62-6F3D-4A73-98CC-2C4A71692343}"/>
              </a:ext>
            </a:extLst>
          </p:cNvPr>
          <p:cNvSpPr/>
          <p:nvPr/>
        </p:nvSpPr>
        <p:spPr>
          <a:xfrm>
            <a:off x="739048" y="3867411"/>
            <a:ext cx="144302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工程承包商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全球知名工程承包商</a:t>
            </a: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3219A16E-86E2-40EE-AB31-77E5839F817F}"/>
              </a:ext>
            </a:extLst>
          </p:cNvPr>
          <p:cNvSpPr/>
          <p:nvPr/>
        </p:nvSpPr>
        <p:spPr>
          <a:xfrm>
            <a:off x="739048" y="4873121"/>
            <a:ext cx="159530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开发运营商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城市综合体开发运营商</a:t>
            </a: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C996A3A9-6F1E-49DA-9444-9C46F3CAAD79}"/>
              </a:ext>
            </a:extLst>
          </p:cNvPr>
          <p:cNvSpPr/>
          <p:nvPr/>
        </p:nvSpPr>
        <p:spPr>
          <a:xfrm>
            <a:off x="3116024" y="3867411"/>
            <a:ext cx="1191352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房地产商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特色房地产商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46C80375-3141-4219-9DF2-CFE4D8D3DD5C}"/>
              </a:ext>
            </a:extLst>
          </p:cNvPr>
          <p:cNvSpPr/>
          <p:nvPr/>
        </p:nvSpPr>
        <p:spPr>
          <a:xfrm>
            <a:off x="3116024" y="4873121"/>
            <a:ext cx="1454244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综合投资商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基础设施综合投资商</a:t>
            </a: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FFE03AEE-3518-44EB-B519-914AD6A39C99}"/>
              </a:ext>
            </a:extLst>
          </p:cNvPr>
          <p:cNvSpPr/>
          <p:nvPr/>
        </p:nvSpPr>
        <p:spPr>
          <a:xfrm>
            <a:off x="7489935" y="3853713"/>
            <a:ext cx="1896673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世界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500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强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财富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世界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强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31FA1276-F29E-4357-B590-FFD23D87F4B6}"/>
              </a:ext>
            </a:extLst>
          </p:cNvPr>
          <p:cNvSpPr/>
          <p:nvPr/>
        </p:nvSpPr>
        <p:spPr>
          <a:xfrm>
            <a:off x="9908309" y="3870636"/>
            <a:ext cx="2037737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A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级最佳公司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福布斯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全球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400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家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945F003E-F703-417A-B499-1CB1EFC0F922}"/>
              </a:ext>
            </a:extLst>
          </p:cNvPr>
          <p:cNvSpPr/>
          <p:nvPr/>
        </p:nvSpPr>
        <p:spPr>
          <a:xfrm>
            <a:off x="10239387" y="4869273"/>
            <a:ext cx="1595309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国资委培育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世界一流十家重点企业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DF5622F2-89D3-44FE-91B7-6740401902CB}"/>
              </a:ext>
            </a:extLst>
          </p:cNvPr>
          <p:cNvSpPr/>
          <p:nvPr/>
        </p:nvSpPr>
        <p:spPr>
          <a:xfrm>
            <a:off x="8238083" y="4873121"/>
            <a:ext cx="1261884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中国十佳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中国十佳先进企业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C9371686-F5C3-4960-8FB4-E616F7236859}"/>
              </a:ext>
            </a:extLst>
          </p:cNvPr>
          <p:cNvSpPr/>
          <p:nvPr/>
        </p:nvSpPr>
        <p:spPr>
          <a:xfrm>
            <a:off x="7094617" y="5846734"/>
            <a:ext cx="1396536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北京十大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北京市十大文明单位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917780ED-020F-4038-AEDB-BC7796FE0EDD}"/>
              </a:ext>
            </a:extLst>
          </p:cNvPr>
          <p:cNvSpPr/>
          <p:nvPr/>
        </p:nvSpPr>
        <p:spPr>
          <a:xfrm>
            <a:off x="8673000" y="5846734"/>
            <a:ext cx="17080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北京诚信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北京市诚实守信企业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44E20B38-F667-45C2-8304-89AC19B96F1E}"/>
              </a:ext>
            </a:extLst>
          </p:cNvPr>
          <p:cNvSpPr/>
          <p:nvPr/>
        </p:nvSpPr>
        <p:spPr>
          <a:xfrm>
            <a:off x="10331560" y="5846734"/>
            <a:ext cx="17080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北京公益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4D84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北京市公益企业之星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F5DDD2F2-A9F7-4620-8987-31A12C96FCAF}"/>
              </a:ext>
            </a:extLst>
          </p:cNvPr>
          <p:cNvGrpSpPr/>
          <p:nvPr/>
        </p:nvGrpSpPr>
        <p:grpSpPr>
          <a:xfrm>
            <a:off x="7590150" y="3840922"/>
            <a:ext cx="1697587" cy="374054"/>
            <a:chOff x="7491538" y="3840922"/>
            <a:chExt cx="1697587" cy="374054"/>
          </a:xfrm>
        </p:grpSpPr>
        <p:pic>
          <p:nvPicPr>
            <p:cNvPr id="122" name="图片 121">
              <a:extLst>
                <a:ext uri="{FF2B5EF4-FFF2-40B4-BE49-F238E27FC236}">
                  <a16:creationId xmlns:a16="http://schemas.microsoft.com/office/drawing/2014/main" xmlns="" id="{34406CFB-4FD1-481E-AE09-1D58108907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49146"/>
            <a:stretch/>
          </p:blipFill>
          <p:spPr>
            <a:xfrm>
              <a:off x="8942773" y="3840922"/>
              <a:ext cx="246352" cy="374054"/>
            </a:xfrm>
            <a:prstGeom prst="rect">
              <a:avLst/>
            </a:prstGeom>
          </p:spPr>
        </p:pic>
        <p:pic>
          <p:nvPicPr>
            <p:cNvPr id="123" name="图片 122">
              <a:extLst>
                <a:ext uri="{FF2B5EF4-FFF2-40B4-BE49-F238E27FC236}">
                  <a16:creationId xmlns:a16="http://schemas.microsoft.com/office/drawing/2014/main" xmlns="" id="{51893EA0-C7E5-4C85-905F-34E99D15EE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50880"/>
            <a:stretch/>
          </p:blipFill>
          <p:spPr>
            <a:xfrm>
              <a:off x="7491538" y="3840922"/>
              <a:ext cx="237950" cy="374053"/>
            </a:xfrm>
            <a:prstGeom prst="rect">
              <a:avLst/>
            </a:prstGeom>
          </p:spPr>
        </p:pic>
      </p:grpSp>
      <p:pic>
        <p:nvPicPr>
          <p:cNvPr id="126" name="图片 125">
            <a:extLst>
              <a:ext uri="{FF2B5EF4-FFF2-40B4-BE49-F238E27FC236}">
                <a16:creationId xmlns:a16="http://schemas.microsoft.com/office/drawing/2014/main" xmlns="" id="{6B71B999-FB1A-4846-91E4-8189C80A26E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146"/>
          <a:stretch/>
        </p:blipFill>
        <p:spPr>
          <a:xfrm>
            <a:off x="11610686" y="3850474"/>
            <a:ext cx="246352" cy="374054"/>
          </a:xfrm>
          <a:prstGeom prst="rect">
            <a:avLst/>
          </a:prstGeom>
        </p:spPr>
      </p:pic>
      <p:pic>
        <p:nvPicPr>
          <p:cNvPr id="127" name="图片 126">
            <a:extLst>
              <a:ext uri="{FF2B5EF4-FFF2-40B4-BE49-F238E27FC236}">
                <a16:creationId xmlns:a16="http://schemas.microsoft.com/office/drawing/2014/main" xmlns="" id="{7608B96C-792B-4323-B6E1-0B1DC92756C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880"/>
          <a:stretch/>
        </p:blipFill>
        <p:spPr>
          <a:xfrm>
            <a:off x="10007798" y="3850474"/>
            <a:ext cx="237950" cy="374053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xmlns="" id="{AF812EC6-A38F-48CD-B178-19C38DEE79D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880"/>
          <a:stretch/>
        </p:blipFill>
        <p:spPr>
          <a:xfrm>
            <a:off x="8210509" y="4865024"/>
            <a:ext cx="237950" cy="374053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xmlns="" id="{CB0B27A6-F11C-4CC1-9DE9-6292F76E87F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146"/>
          <a:stretch/>
        </p:blipFill>
        <p:spPr>
          <a:xfrm>
            <a:off x="9298223" y="4865023"/>
            <a:ext cx="246352" cy="374054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xmlns="" id="{6FCD82FA-4CD9-45DA-839B-2C69DCDDAD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880"/>
          <a:stretch/>
        </p:blipFill>
        <p:spPr>
          <a:xfrm>
            <a:off x="10220153" y="4865024"/>
            <a:ext cx="237950" cy="374053"/>
          </a:xfrm>
          <a:prstGeom prst="rect">
            <a:avLst/>
          </a:prstGeom>
        </p:spPr>
      </p:pic>
      <p:pic>
        <p:nvPicPr>
          <p:cNvPr id="131" name="图片 130">
            <a:extLst>
              <a:ext uri="{FF2B5EF4-FFF2-40B4-BE49-F238E27FC236}">
                <a16:creationId xmlns:a16="http://schemas.microsoft.com/office/drawing/2014/main" xmlns="" id="{6D42D055-5A18-4C95-8522-B309ACDDE1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146"/>
          <a:stretch/>
        </p:blipFill>
        <p:spPr>
          <a:xfrm>
            <a:off x="11607578" y="4865023"/>
            <a:ext cx="246352" cy="374054"/>
          </a:xfrm>
          <a:prstGeom prst="rect">
            <a:avLst/>
          </a:prstGeom>
        </p:spPr>
      </p:pic>
      <p:pic>
        <p:nvPicPr>
          <p:cNvPr id="132" name="图片 131">
            <a:extLst>
              <a:ext uri="{FF2B5EF4-FFF2-40B4-BE49-F238E27FC236}">
                <a16:creationId xmlns:a16="http://schemas.microsoft.com/office/drawing/2014/main" xmlns="" id="{F5F690E7-78AA-4C6D-A8ED-EFCDE7C75E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880"/>
          <a:stretch/>
        </p:blipFill>
        <p:spPr>
          <a:xfrm>
            <a:off x="7122132" y="5846735"/>
            <a:ext cx="237950" cy="374053"/>
          </a:xfrm>
          <a:prstGeom prst="rect">
            <a:avLst/>
          </a:prstGeom>
        </p:spPr>
      </p:pic>
      <p:pic>
        <p:nvPicPr>
          <p:cNvPr id="133" name="图片 132">
            <a:extLst>
              <a:ext uri="{FF2B5EF4-FFF2-40B4-BE49-F238E27FC236}">
                <a16:creationId xmlns:a16="http://schemas.microsoft.com/office/drawing/2014/main" xmlns="" id="{CDCAB1D4-87F9-45CA-B06A-8A9563285F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146"/>
          <a:stretch/>
        </p:blipFill>
        <p:spPr>
          <a:xfrm>
            <a:off x="8258940" y="5846734"/>
            <a:ext cx="246352" cy="374054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xmlns="" id="{2EAF9F9C-537A-43FC-B5DA-2EE281ACFB0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880"/>
          <a:stretch/>
        </p:blipFill>
        <p:spPr>
          <a:xfrm>
            <a:off x="8830004" y="5846735"/>
            <a:ext cx="237950" cy="374053"/>
          </a:xfrm>
          <a:prstGeom prst="rect">
            <a:avLst/>
          </a:prstGeom>
        </p:spPr>
      </p:pic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85C0734B-A28F-47A8-A429-1D486528F8C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146"/>
          <a:stretch/>
        </p:blipFill>
        <p:spPr>
          <a:xfrm>
            <a:off x="9966812" y="5846734"/>
            <a:ext cx="246352" cy="374054"/>
          </a:xfrm>
          <a:prstGeom prst="rect">
            <a:avLst/>
          </a:prstGeom>
        </p:spPr>
      </p:pic>
      <p:pic>
        <p:nvPicPr>
          <p:cNvPr id="136" name="图片 135">
            <a:extLst>
              <a:ext uri="{FF2B5EF4-FFF2-40B4-BE49-F238E27FC236}">
                <a16:creationId xmlns:a16="http://schemas.microsoft.com/office/drawing/2014/main" xmlns="" id="{11896141-F50F-4446-9479-EF3FA35B30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0880"/>
          <a:stretch/>
        </p:blipFill>
        <p:spPr>
          <a:xfrm>
            <a:off x="10494270" y="5846734"/>
            <a:ext cx="237950" cy="374053"/>
          </a:xfrm>
          <a:prstGeom prst="rect">
            <a:avLst/>
          </a:prstGeom>
        </p:spPr>
      </p:pic>
      <p:pic>
        <p:nvPicPr>
          <p:cNvPr id="137" name="图片 136">
            <a:extLst>
              <a:ext uri="{FF2B5EF4-FFF2-40B4-BE49-F238E27FC236}">
                <a16:creationId xmlns:a16="http://schemas.microsoft.com/office/drawing/2014/main" xmlns="" id="{F481317C-3369-4EED-9008-A267D76D93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146"/>
          <a:stretch/>
        </p:blipFill>
        <p:spPr>
          <a:xfrm>
            <a:off x="11631078" y="5846733"/>
            <a:ext cx="246352" cy="374054"/>
          </a:xfrm>
          <a:prstGeom prst="rect">
            <a:avLst/>
          </a:prstGeom>
        </p:spPr>
      </p:pic>
      <p:sp>
        <p:nvSpPr>
          <p:cNvPr id="148" name="图形 146">
            <a:extLst>
              <a:ext uri="{FF2B5EF4-FFF2-40B4-BE49-F238E27FC236}">
                <a16:creationId xmlns:a16="http://schemas.microsoft.com/office/drawing/2014/main" xmlns="" id="{D9ECCE3E-218C-4560-97C6-1A62D491B69F}"/>
              </a:ext>
            </a:extLst>
          </p:cNvPr>
          <p:cNvSpPr/>
          <p:nvPr/>
        </p:nvSpPr>
        <p:spPr>
          <a:xfrm flipH="1">
            <a:off x="319765" y="3804223"/>
            <a:ext cx="494856" cy="571461"/>
          </a:xfrm>
          <a:custGeom>
            <a:avLst/>
            <a:gdLst>
              <a:gd name="connsiteX0" fmla="*/ 10633 w 459500"/>
              <a:gd name="connsiteY0" fmla="*/ 227024 h 530632"/>
              <a:gd name="connsiteX1" fmla="*/ 10633 w 459500"/>
              <a:gd name="connsiteY1" fmla="*/ 498973 h 530632"/>
              <a:gd name="connsiteX2" fmla="*/ 0 w 459500"/>
              <a:gd name="connsiteY2" fmla="*/ 498973 h 530632"/>
              <a:gd name="connsiteX3" fmla="*/ 0 w 459500"/>
              <a:gd name="connsiteY3" fmla="*/ 530871 h 530632"/>
              <a:gd name="connsiteX4" fmla="*/ 42800 w 459500"/>
              <a:gd name="connsiteY4" fmla="*/ 530871 h 530632"/>
              <a:gd name="connsiteX5" fmla="*/ 42800 w 459500"/>
              <a:gd name="connsiteY5" fmla="*/ 250417 h 530632"/>
              <a:gd name="connsiteX6" fmla="*/ 210276 w 459500"/>
              <a:gd name="connsiteY6" fmla="*/ 191667 h 530632"/>
              <a:gd name="connsiteX7" fmla="*/ 210276 w 459500"/>
              <a:gd name="connsiteY7" fmla="*/ 527419 h 530632"/>
              <a:gd name="connsiteX8" fmla="*/ 329636 w 459500"/>
              <a:gd name="connsiteY8" fmla="*/ 527419 h 530632"/>
              <a:gd name="connsiteX9" fmla="*/ 329636 w 459500"/>
              <a:gd name="connsiteY9" fmla="*/ 495517 h 530632"/>
              <a:gd name="connsiteX10" fmla="*/ 304913 w 459500"/>
              <a:gd name="connsiteY10" fmla="*/ 495517 h 530632"/>
              <a:gd name="connsiteX11" fmla="*/ 304913 w 459500"/>
              <a:gd name="connsiteY11" fmla="*/ 184490 h 530632"/>
              <a:gd name="connsiteX12" fmla="*/ 241910 w 459500"/>
              <a:gd name="connsiteY12" fmla="*/ 147007 h 530632"/>
              <a:gd name="connsiteX13" fmla="*/ 172527 w 459500"/>
              <a:gd name="connsiteY13" fmla="*/ 171198 h 530632"/>
              <a:gd name="connsiteX14" fmla="*/ 172527 w 459500"/>
              <a:gd name="connsiteY14" fmla="*/ 125740 h 530632"/>
              <a:gd name="connsiteX15" fmla="*/ 340004 w 459500"/>
              <a:gd name="connsiteY15" fmla="*/ 49180 h 530632"/>
              <a:gd name="connsiteX16" fmla="*/ 340004 w 459500"/>
              <a:gd name="connsiteY16" fmla="*/ 528748 h 530632"/>
              <a:gd name="connsiteX17" fmla="*/ 459630 w 459500"/>
              <a:gd name="connsiteY17" fmla="*/ 528748 h 530632"/>
              <a:gd name="connsiteX18" fmla="*/ 459630 w 459500"/>
              <a:gd name="connsiteY18" fmla="*/ 496581 h 530632"/>
              <a:gd name="connsiteX19" fmla="*/ 435173 w 459500"/>
              <a:gd name="connsiteY19" fmla="*/ 496581 h 530632"/>
              <a:gd name="connsiteX20" fmla="*/ 435173 w 459500"/>
              <a:gd name="connsiteY20" fmla="*/ 39344 h 530632"/>
              <a:gd name="connsiteX21" fmla="*/ 371106 w 459500"/>
              <a:gd name="connsiteY21" fmla="*/ 0 h 530632"/>
              <a:gd name="connsiteX22" fmla="*/ 141956 w 459500"/>
              <a:gd name="connsiteY22" fmla="*/ 106600 h 530632"/>
              <a:gd name="connsiteX23" fmla="*/ 141956 w 459500"/>
              <a:gd name="connsiteY23" fmla="*/ 181831 h 530632"/>
              <a:gd name="connsiteX24" fmla="*/ 10633 w 459500"/>
              <a:gd name="connsiteY24" fmla="*/ 227024 h 530632"/>
              <a:gd name="connsiteX25" fmla="*/ 62206 w 459500"/>
              <a:gd name="connsiteY25" fmla="*/ 268760 h 530632"/>
              <a:gd name="connsiteX26" fmla="*/ 62206 w 459500"/>
              <a:gd name="connsiteY26" fmla="*/ 317408 h 530632"/>
              <a:gd name="connsiteX27" fmla="*/ 186085 w 459500"/>
              <a:gd name="connsiteY27" fmla="*/ 281520 h 530632"/>
              <a:gd name="connsiteX28" fmla="*/ 186085 w 459500"/>
              <a:gd name="connsiteY28" fmla="*/ 226226 h 530632"/>
              <a:gd name="connsiteX29" fmla="*/ 62206 w 459500"/>
              <a:gd name="connsiteY29" fmla="*/ 268760 h 530632"/>
              <a:gd name="connsiteX30" fmla="*/ 62206 w 459500"/>
              <a:gd name="connsiteY30" fmla="*/ 337611 h 530632"/>
              <a:gd name="connsiteX31" fmla="*/ 62206 w 459500"/>
              <a:gd name="connsiteY31" fmla="*/ 385727 h 530632"/>
              <a:gd name="connsiteX32" fmla="*/ 186085 w 459500"/>
              <a:gd name="connsiteY32" fmla="*/ 362600 h 530632"/>
              <a:gd name="connsiteX33" fmla="*/ 186085 w 459500"/>
              <a:gd name="connsiteY33" fmla="*/ 306242 h 530632"/>
              <a:gd name="connsiteX34" fmla="*/ 62206 w 459500"/>
              <a:gd name="connsiteY34" fmla="*/ 337611 h 530632"/>
              <a:gd name="connsiteX35" fmla="*/ 62206 w 459500"/>
              <a:gd name="connsiteY35" fmla="*/ 407792 h 530632"/>
              <a:gd name="connsiteX36" fmla="*/ 62206 w 459500"/>
              <a:gd name="connsiteY36" fmla="*/ 455642 h 530632"/>
              <a:gd name="connsiteX37" fmla="*/ 186085 w 459500"/>
              <a:gd name="connsiteY37" fmla="*/ 445009 h 530632"/>
              <a:gd name="connsiteX38" fmla="*/ 186085 w 459500"/>
              <a:gd name="connsiteY38" fmla="*/ 388652 h 530632"/>
              <a:gd name="connsiteX39" fmla="*/ 62206 w 459500"/>
              <a:gd name="connsiteY39" fmla="*/ 407792 h 530632"/>
              <a:gd name="connsiteX40" fmla="*/ 61674 w 459500"/>
              <a:gd name="connsiteY40" fmla="*/ 478770 h 530632"/>
              <a:gd name="connsiteX41" fmla="*/ 61674 w 459500"/>
              <a:gd name="connsiteY41" fmla="*/ 526619 h 530632"/>
              <a:gd name="connsiteX42" fmla="*/ 185553 w 459500"/>
              <a:gd name="connsiteY42" fmla="*/ 526619 h 530632"/>
              <a:gd name="connsiteX43" fmla="*/ 185553 w 459500"/>
              <a:gd name="connsiteY43" fmla="*/ 470263 h 530632"/>
              <a:gd name="connsiteX44" fmla="*/ 61674 w 459500"/>
              <a:gd name="connsiteY44" fmla="*/ 478770 h 5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9500" h="530632">
                <a:moveTo>
                  <a:pt x="10633" y="227024"/>
                </a:moveTo>
                <a:lnTo>
                  <a:pt x="10633" y="498973"/>
                </a:lnTo>
                <a:lnTo>
                  <a:pt x="0" y="498973"/>
                </a:lnTo>
                <a:lnTo>
                  <a:pt x="0" y="530871"/>
                </a:lnTo>
                <a:lnTo>
                  <a:pt x="42800" y="530871"/>
                </a:lnTo>
                <a:lnTo>
                  <a:pt x="42800" y="250417"/>
                </a:lnTo>
                <a:lnTo>
                  <a:pt x="210276" y="191667"/>
                </a:lnTo>
                <a:lnTo>
                  <a:pt x="210276" y="527419"/>
                </a:lnTo>
                <a:lnTo>
                  <a:pt x="329636" y="527419"/>
                </a:lnTo>
                <a:lnTo>
                  <a:pt x="329636" y="495517"/>
                </a:lnTo>
                <a:lnTo>
                  <a:pt x="304913" y="495517"/>
                </a:lnTo>
                <a:lnTo>
                  <a:pt x="304913" y="184490"/>
                </a:lnTo>
                <a:lnTo>
                  <a:pt x="241910" y="147007"/>
                </a:lnTo>
                <a:lnTo>
                  <a:pt x="172527" y="171198"/>
                </a:lnTo>
                <a:lnTo>
                  <a:pt x="172527" y="125740"/>
                </a:lnTo>
                <a:lnTo>
                  <a:pt x="340004" y="49180"/>
                </a:lnTo>
                <a:lnTo>
                  <a:pt x="340004" y="528748"/>
                </a:lnTo>
                <a:lnTo>
                  <a:pt x="459630" y="528748"/>
                </a:lnTo>
                <a:lnTo>
                  <a:pt x="459630" y="496581"/>
                </a:lnTo>
                <a:lnTo>
                  <a:pt x="435173" y="496581"/>
                </a:lnTo>
                <a:lnTo>
                  <a:pt x="435173" y="39344"/>
                </a:lnTo>
                <a:lnTo>
                  <a:pt x="371106" y="0"/>
                </a:lnTo>
                <a:lnTo>
                  <a:pt x="141956" y="106600"/>
                </a:lnTo>
                <a:lnTo>
                  <a:pt x="141956" y="181831"/>
                </a:lnTo>
                <a:lnTo>
                  <a:pt x="10633" y="227024"/>
                </a:lnTo>
                <a:close/>
                <a:moveTo>
                  <a:pt x="62206" y="268760"/>
                </a:moveTo>
                <a:lnTo>
                  <a:pt x="62206" y="317408"/>
                </a:lnTo>
                <a:lnTo>
                  <a:pt x="186085" y="281520"/>
                </a:lnTo>
                <a:lnTo>
                  <a:pt x="186085" y="226226"/>
                </a:lnTo>
                <a:lnTo>
                  <a:pt x="62206" y="268760"/>
                </a:lnTo>
                <a:close/>
                <a:moveTo>
                  <a:pt x="62206" y="337611"/>
                </a:moveTo>
                <a:lnTo>
                  <a:pt x="62206" y="385727"/>
                </a:lnTo>
                <a:lnTo>
                  <a:pt x="186085" y="362600"/>
                </a:lnTo>
                <a:lnTo>
                  <a:pt x="186085" y="306242"/>
                </a:lnTo>
                <a:lnTo>
                  <a:pt x="62206" y="337611"/>
                </a:lnTo>
                <a:close/>
                <a:moveTo>
                  <a:pt x="62206" y="407792"/>
                </a:moveTo>
                <a:lnTo>
                  <a:pt x="62206" y="455642"/>
                </a:lnTo>
                <a:lnTo>
                  <a:pt x="186085" y="445009"/>
                </a:lnTo>
                <a:lnTo>
                  <a:pt x="186085" y="388652"/>
                </a:lnTo>
                <a:lnTo>
                  <a:pt x="62206" y="407792"/>
                </a:lnTo>
                <a:close/>
                <a:moveTo>
                  <a:pt x="61674" y="478770"/>
                </a:moveTo>
                <a:lnTo>
                  <a:pt x="61674" y="526619"/>
                </a:lnTo>
                <a:lnTo>
                  <a:pt x="185553" y="526619"/>
                </a:lnTo>
                <a:lnTo>
                  <a:pt x="185553" y="470263"/>
                </a:lnTo>
                <a:lnTo>
                  <a:pt x="61674" y="478770"/>
                </a:lnTo>
                <a:close/>
              </a:path>
            </a:pathLst>
          </a:custGeom>
          <a:gradFill>
            <a:gsLst>
              <a:gs pos="50000">
                <a:srgbClr val="004A80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图形 146">
            <a:extLst>
              <a:ext uri="{FF2B5EF4-FFF2-40B4-BE49-F238E27FC236}">
                <a16:creationId xmlns:a16="http://schemas.microsoft.com/office/drawing/2014/main" xmlns="" id="{CDD07B6B-9412-4ABA-AE9F-630571AC3A87}"/>
              </a:ext>
            </a:extLst>
          </p:cNvPr>
          <p:cNvSpPr/>
          <p:nvPr/>
        </p:nvSpPr>
        <p:spPr>
          <a:xfrm flipH="1">
            <a:off x="319765" y="5773777"/>
            <a:ext cx="494856" cy="571461"/>
          </a:xfrm>
          <a:custGeom>
            <a:avLst/>
            <a:gdLst>
              <a:gd name="connsiteX0" fmla="*/ 10633 w 459500"/>
              <a:gd name="connsiteY0" fmla="*/ 227024 h 530632"/>
              <a:gd name="connsiteX1" fmla="*/ 10633 w 459500"/>
              <a:gd name="connsiteY1" fmla="*/ 498973 h 530632"/>
              <a:gd name="connsiteX2" fmla="*/ 0 w 459500"/>
              <a:gd name="connsiteY2" fmla="*/ 498973 h 530632"/>
              <a:gd name="connsiteX3" fmla="*/ 0 w 459500"/>
              <a:gd name="connsiteY3" fmla="*/ 530871 h 530632"/>
              <a:gd name="connsiteX4" fmla="*/ 42800 w 459500"/>
              <a:gd name="connsiteY4" fmla="*/ 530871 h 530632"/>
              <a:gd name="connsiteX5" fmla="*/ 42800 w 459500"/>
              <a:gd name="connsiteY5" fmla="*/ 250417 h 530632"/>
              <a:gd name="connsiteX6" fmla="*/ 210276 w 459500"/>
              <a:gd name="connsiteY6" fmla="*/ 191667 h 530632"/>
              <a:gd name="connsiteX7" fmla="*/ 210276 w 459500"/>
              <a:gd name="connsiteY7" fmla="*/ 527419 h 530632"/>
              <a:gd name="connsiteX8" fmla="*/ 329636 w 459500"/>
              <a:gd name="connsiteY8" fmla="*/ 527419 h 530632"/>
              <a:gd name="connsiteX9" fmla="*/ 329636 w 459500"/>
              <a:gd name="connsiteY9" fmla="*/ 495517 h 530632"/>
              <a:gd name="connsiteX10" fmla="*/ 304913 w 459500"/>
              <a:gd name="connsiteY10" fmla="*/ 495517 h 530632"/>
              <a:gd name="connsiteX11" fmla="*/ 304913 w 459500"/>
              <a:gd name="connsiteY11" fmla="*/ 184490 h 530632"/>
              <a:gd name="connsiteX12" fmla="*/ 241910 w 459500"/>
              <a:gd name="connsiteY12" fmla="*/ 147007 h 530632"/>
              <a:gd name="connsiteX13" fmla="*/ 172527 w 459500"/>
              <a:gd name="connsiteY13" fmla="*/ 171198 h 530632"/>
              <a:gd name="connsiteX14" fmla="*/ 172527 w 459500"/>
              <a:gd name="connsiteY14" fmla="*/ 125740 h 530632"/>
              <a:gd name="connsiteX15" fmla="*/ 340004 w 459500"/>
              <a:gd name="connsiteY15" fmla="*/ 49180 h 530632"/>
              <a:gd name="connsiteX16" fmla="*/ 340004 w 459500"/>
              <a:gd name="connsiteY16" fmla="*/ 528748 h 530632"/>
              <a:gd name="connsiteX17" fmla="*/ 459630 w 459500"/>
              <a:gd name="connsiteY17" fmla="*/ 528748 h 530632"/>
              <a:gd name="connsiteX18" fmla="*/ 459630 w 459500"/>
              <a:gd name="connsiteY18" fmla="*/ 496581 h 530632"/>
              <a:gd name="connsiteX19" fmla="*/ 435173 w 459500"/>
              <a:gd name="connsiteY19" fmla="*/ 496581 h 530632"/>
              <a:gd name="connsiteX20" fmla="*/ 435173 w 459500"/>
              <a:gd name="connsiteY20" fmla="*/ 39344 h 530632"/>
              <a:gd name="connsiteX21" fmla="*/ 371106 w 459500"/>
              <a:gd name="connsiteY21" fmla="*/ 0 h 530632"/>
              <a:gd name="connsiteX22" fmla="*/ 141956 w 459500"/>
              <a:gd name="connsiteY22" fmla="*/ 106600 h 530632"/>
              <a:gd name="connsiteX23" fmla="*/ 141956 w 459500"/>
              <a:gd name="connsiteY23" fmla="*/ 181831 h 530632"/>
              <a:gd name="connsiteX24" fmla="*/ 10633 w 459500"/>
              <a:gd name="connsiteY24" fmla="*/ 227024 h 530632"/>
              <a:gd name="connsiteX25" fmla="*/ 62206 w 459500"/>
              <a:gd name="connsiteY25" fmla="*/ 268760 h 530632"/>
              <a:gd name="connsiteX26" fmla="*/ 62206 w 459500"/>
              <a:gd name="connsiteY26" fmla="*/ 317408 h 530632"/>
              <a:gd name="connsiteX27" fmla="*/ 186085 w 459500"/>
              <a:gd name="connsiteY27" fmla="*/ 281520 h 530632"/>
              <a:gd name="connsiteX28" fmla="*/ 186085 w 459500"/>
              <a:gd name="connsiteY28" fmla="*/ 226226 h 530632"/>
              <a:gd name="connsiteX29" fmla="*/ 62206 w 459500"/>
              <a:gd name="connsiteY29" fmla="*/ 268760 h 530632"/>
              <a:gd name="connsiteX30" fmla="*/ 62206 w 459500"/>
              <a:gd name="connsiteY30" fmla="*/ 337611 h 530632"/>
              <a:gd name="connsiteX31" fmla="*/ 62206 w 459500"/>
              <a:gd name="connsiteY31" fmla="*/ 385727 h 530632"/>
              <a:gd name="connsiteX32" fmla="*/ 186085 w 459500"/>
              <a:gd name="connsiteY32" fmla="*/ 362600 h 530632"/>
              <a:gd name="connsiteX33" fmla="*/ 186085 w 459500"/>
              <a:gd name="connsiteY33" fmla="*/ 306242 h 530632"/>
              <a:gd name="connsiteX34" fmla="*/ 62206 w 459500"/>
              <a:gd name="connsiteY34" fmla="*/ 337611 h 530632"/>
              <a:gd name="connsiteX35" fmla="*/ 62206 w 459500"/>
              <a:gd name="connsiteY35" fmla="*/ 407792 h 530632"/>
              <a:gd name="connsiteX36" fmla="*/ 62206 w 459500"/>
              <a:gd name="connsiteY36" fmla="*/ 455642 h 530632"/>
              <a:gd name="connsiteX37" fmla="*/ 186085 w 459500"/>
              <a:gd name="connsiteY37" fmla="*/ 445009 h 530632"/>
              <a:gd name="connsiteX38" fmla="*/ 186085 w 459500"/>
              <a:gd name="connsiteY38" fmla="*/ 388652 h 530632"/>
              <a:gd name="connsiteX39" fmla="*/ 62206 w 459500"/>
              <a:gd name="connsiteY39" fmla="*/ 407792 h 530632"/>
              <a:gd name="connsiteX40" fmla="*/ 61674 w 459500"/>
              <a:gd name="connsiteY40" fmla="*/ 478770 h 530632"/>
              <a:gd name="connsiteX41" fmla="*/ 61674 w 459500"/>
              <a:gd name="connsiteY41" fmla="*/ 526619 h 530632"/>
              <a:gd name="connsiteX42" fmla="*/ 185553 w 459500"/>
              <a:gd name="connsiteY42" fmla="*/ 526619 h 530632"/>
              <a:gd name="connsiteX43" fmla="*/ 185553 w 459500"/>
              <a:gd name="connsiteY43" fmla="*/ 470263 h 530632"/>
              <a:gd name="connsiteX44" fmla="*/ 61674 w 459500"/>
              <a:gd name="connsiteY44" fmla="*/ 478770 h 5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9500" h="530632">
                <a:moveTo>
                  <a:pt x="10633" y="227024"/>
                </a:moveTo>
                <a:lnTo>
                  <a:pt x="10633" y="498973"/>
                </a:lnTo>
                <a:lnTo>
                  <a:pt x="0" y="498973"/>
                </a:lnTo>
                <a:lnTo>
                  <a:pt x="0" y="530871"/>
                </a:lnTo>
                <a:lnTo>
                  <a:pt x="42800" y="530871"/>
                </a:lnTo>
                <a:lnTo>
                  <a:pt x="42800" y="250417"/>
                </a:lnTo>
                <a:lnTo>
                  <a:pt x="210276" y="191667"/>
                </a:lnTo>
                <a:lnTo>
                  <a:pt x="210276" y="527419"/>
                </a:lnTo>
                <a:lnTo>
                  <a:pt x="329636" y="527419"/>
                </a:lnTo>
                <a:lnTo>
                  <a:pt x="329636" y="495517"/>
                </a:lnTo>
                <a:lnTo>
                  <a:pt x="304913" y="495517"/>
                </a:lnTo>
                <a:lnTo>
                  <a:pt x="304913" y="184490"/>
                </a:lnTo>
                <a:lnTo>
                  <a:pt x="241910" y="147007"/>
                </a:lnTo>
                <a:lnTo>
                  <a:pt x="172527" y="171198"/>
                </a:lnTo>
                <a:lnTo>
                  <a:pt x="172527" y="125740"/>
                </a:lnTo>
                <a:lnTo>
                  <a:pt x="340004" y="49180"/>
                </a:lnTo>
                <a:lnTo>
                  <a:pt x="340004" y="528748"/>
                </a:lnTo>
                <a:lnTo>
                  <a:pt x="459630" y="528748"/>
                </a:lnTo>
                <a:lnTo>
                  <a:pt x="459630" y="496581"/>
                </a:lnTo>
                <a:lnTo>
                  <a:pt x="435173" y="496581"/>
                </a:lnTo>
                <a:lnTo>
                  <a:pt x="435173" y="39344"/>
                </a:lnTo>
                <a:lnTo>
                  <a:pt x="371106" y="0"/>
                </a:lnTo>
                <a:lnTo>
                  <a:pt x="141956" y="106600"/>
                </a:lnTo>
                <a:lnTo>
                  <a:pt x="141956" y="181831"/>
                </a:lnTo>
                <a:lnTo>
                  <a:pt x="10633" y="227024"/>
                </a:lnTo>
                <a:close/>
                <a:moveTo>
                  <a:pt x="62206" y="268760"/>
                </a:moveTo>
                <a:lnTo>
                  <a:pt x="62206" y="317408"/>
                </a:lnTo>
                <a:lnTo>
                  <a:pt x="186085" y="281520"/>
                </a:lnTo>
                <a:lnTo>
                  <a:pt x="186085" y="226226"/>
                </a:lnTo>
                <a:lnTo>
                  <a:pt x="62206" y="268760"/>
                </a:lnTo>
                <a:close/>
                <a:moveTo>
                  <a:pt x="62206" y="337611"/>
                </a:moveTo>
                <a:lnTo>
                  <a:pt x="62206" y="385727"/>
                </a:lnTo>
                <a:lnTo>
                  <a:pt x="186085" y="362600"/>
                </a:lnTo>
                <a:lnTo>
                  <a:pt x="186085" y="306242"/>
                </a:lnTo>
                <a:lnTo>
                  <a:pt x="62206" y="337611"/>
                </a:lnTo>
                <a:close/>
                <a:moveTo>
                  <a:pt x="62206" y="407792"/>
                </a:moveTo>
                <a:lnTo>
                  <a:pt x="62206" y="455642"/>
                </a:lnTo>
                <a:lnTo>
                  <a:pt x="186085" y="445009"/>
                </a:lnTo>
                <a:lnTo>
                  <a:pt x="186085" y="388652"/>
                </a:lnTo>
                <a:lnTo>
                  <a:pt x="62206" y="407792"/>
                </a:lnTo>
                <a:close/>
                <a:moveTo>
                  <a:pt x="61674" y="478770"/>
                </a:moveTo>
                <a:lnTo>
                  <a:pt x="61674" y="526619"/>
                </a:lnTo>
                <a:lnTo>
                  <a:pt x="185553" y="526619"/>
                </a:lnTo>
                <a:lnTo>
                  <a:pt x="185553" y="470263"/>
                </a:lnTo>
                <a:lnTo>
                  <a:pt x="61674" y="478770"/>
                </a:lnTo>
                <a:close/>
              </a:path>
            </a:pathLst>
          </a:custGeom>
          <a:gradFill>
            <a:gsLst>
              <a:gs pos="50000">
                <a:srgbClr val="004A80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0" name="图形 146">
            <a:extLst>
              <a:ext uri="{FF2B5EF4-FFF2-40B4-BE49-F238E27FC236}">
                <a16:creationId xmlns:a16="http://schemas.microsoft.com/office/drawing/2014/main" xmlns="" id="{DBD305DD-ABA3-475D-9C89-D39FBB265610}"/>
              </a:ext>
            </a:extLst>
          </p:cNvPr>
          <p:cNvSpPr/>
          <p:nvPr/>
        </p:nvSpPr>
        <p:spPr>
          <a:xfrm flipH="1">
            <a:off x="319765" y="4809933"/>
            <a:ext cx="494856" cy="571461"/>
          </a:xfrm>
          <a:custGeom>
            <a:avLst/>
            <a:gdLst>
              <a:gd name="connsiteX0" fmla="*/ 10633 w 459500"/>
              <a:gd name="connsiteY0" fmla="*/ 227024 h 530632"/>
              <a:gd name="connsiteX1" fmla="*/ 10633 w 459500"/>
              <a:gd name="connsiteY1" fmla="*/ 498973 h 530632"/>
              <a:gd name="connsiteX2" fmla="*/ 0 w 459500"/>
              <a:gd name="connsiteY2" fmla="*/ 498973 h 530632"/>
              <a:gd name="connsiteX3" fmla="*/ 0 w 459500"/>
              <a:gd name="connsiteY3" fmla="*/ 530871 h 530632"/>
              <a:gd name="connsiteX4" fmla="*/ 42800 w 459500"/>
              <a:gd name="connsiteY4" fmla="*/ 530871 h 530632"/>
              <a:gd name="connsiteX5" fmla="*/ 42800 w 459500"/>
              <a:gd name="connsiteY5" fmla="*/ 250417 h 530632"/>
              <a:gd name="connsiteX6" fmla="*/ 210276 w 459500"/>
              <a:gd name="connsiteY6" fmla="*/ 191667 h 530632"/>
              <a:gd name="connsiteX7" fmla="*/ 210276 w 459500"/>
              <a:gd name="connsiteY7" fmla="*/ 527419 h 530632"/>
              <a:gd name="connsiteX8" fmla="*/ 329636 w 459500"/>
              <a:gd name="connsiteY8" fmla="*/ 527419 h 530632"/>
              <a:gd name="connsiteX9" fmla="*/ 329636 w 459500"/>
              <a:gd name="connsiteY9" fmla="*/ 495517 h 530632"/>
              <a:gd name="connsiteX10" fmla="*/ 304913 w 459500"/>
              <a:gd name="connsiteY10" fmla="*/ 495517 h 530632"/>
              <a:gd name="connsiteX11" fmla="*/ 304913 w 459500"/>
              <a:gd name="connsiteY11" fmla="*/ 184490 h 530632"/>
              <a:gd name="connsiteX12" fmla="*/ 241910 w 459500"/>
              <a:gd name="connsiteY12" fmla="*/ 147007 h 530632"/>
              <a:gd name="connsiteX13" fmla="*/ 172527 w 459500"/>
              <a:gd name="connsiteY13" fmla="*/ 171198 h 530632"/>
              <a:gd name="connsiteX14" fmla="*/ 172527 w 459500"/>
              <a:gd name="connsiteY14" fmla="*/ 125740 h 530632"/>
              <a:gd name="connsiteX15" fmla="*/ 340004 w 459500"/>
              <a:gd name="connsiteY15" fmla="*/ 49180 h 530632"/>
              <a:gd name="connsiteX16" fmla="*/ 340004 w 459500"/>
              <a:gd name="connsiteY16" fmla="*/ 528748 h 530632"/>
              <a:gd name="connsiteX17" fmla="*/ 459630 w 459500"/>
              <a:gd name="connsiteY17" fmla="*/ 528748 h 530632"/>
              <a:gd name="connsiteX18" fmla="*/ 459630 w 459500"/>
              <a:gd name="connsiteY18" fmla="*/ 496581 h 530632"/>
              <a:gd name="connsiteX19" fmla="*/ 435173 w 459500"/>
              <a:gd name="connsiteY19" fmla="*/ 496581 h 530632"/>
              <a:gd name="connsiteX20" fmla="*/ 435173 w 459500"/>
              <a:gd name="connsiteY20" fmla="*/ 39344 h 530632"/>
              <a:gd name="connsiteX21" fmla="*/ 371106 w 459500"/>
              <a:gd name="connsiteY21" fmla="*/ 0 h 530632"/>
              <a:gd name="connsiteX22" fmla="*/ 141956 w 459500"/>
              <a:gd name="connsiteY22" fmla="*/ 106600 h 530632"/>
              <a:gd name="connsiteX23" fmla="*/ 141956 w 459500"/>
              <a:gd name="connsiteY23" fmla="*/ 181831 h 530632"/>
              <a:gd name="connsiteX24" fmla="*/ 10633 w 459500"/>
              <a:gd name="connsiteY24" fmla="*/ 227024 h 530632"/>
              <a:gd name="connsiteX25" fmla="*/ 62206 w 459500"/>
              <a:gd name="connsiteY25" fmla="*/ 268760 h 530632"/>
              <a:gd name="connsiteX26" fmla="*/ 62206 w 459500"/>
              <a:gd name="connsiteY26" fmla="*/ 317408 h 530632"/>
              <a:gd name="connsiteX27" fmla="*/ 186085 w 459500"/>
              <a:gd name="connsiteY27" fmla="*/ 281520 h 530632"/>
              <a:gd name="connsiteX28" fmla="*/ 186085 w 459500"/>
              <a:gd name="connsiteY28" fmla="*/ 226226 h 530632"/>
              <a:gd name="connsiteX29" fmla="*/ 62206 w 459500"/>
              <a:gd name="connsiteY29" fmla="*/ 268760 h 530632"/>
              <a:gd name="connsiteX30" fmla="*/ 62206 w 459500"/>
              <a:gd name="connsiteY30" fmla="*/ 337611 h 530632"/>
              <a:gd name="connsiteX31" fmla="*/ 62206 w 459500"/>
              <a:gd name="connsiteY31" fmla="*/ 385727 h 530632"/>
              <a:gd name="connsiteX32" fmla="*/ 186085 w 459500"/>
              <a:gd name="connsiteY32" fmla="*/ 362600 h 530632"/>
              <a:gd name="connsiteX33" fmla="*/ 186085 w 459500"/>
              <a:gd name="connsiteY33" fmla="*/ 306242 h 530632"/>
              <a:gd name="connsiteX34" fmla="*/ 62206 w 459500"/>
              <a:gd name="connsiteY34" fmla="*/ 337611 h 530632"/>
              <a:gd name="connsiteX35" fmla="*/ 62206 w 459500"/>
              <a:gd name="connsiteY35" fmla="*/ 407792 h 530632"/>
              <a:gd name="connsiteX36" fmla="*/ 62206 w 459500"/>
              <a:gd name="connsiteY36" fmla="*/ 455642 h 530632"/>
              <a:gd name="connsiteX37" fmla="*/ 186085 w 459500"/>
              <a:gd name="connsiteY37" fmla="*/ 445009 h 530632"/>
              <a:gd name="connsiteX38" fmla="*/ 186085 w 459500"/>
              <a:gd name="connsiteY38" fmla="*/ 388652 h 530632"/>
              <a:gd name="connsiteX39" fmla="*/ 62206 w 459500"/>
              <a:gd name="connsiteY39" fmla="*/ 407792 h 530632"/>
              <a:gd name="connsiteX40" fmla="*/ 61674 w 459500"/>
              <a:gd name="connsiteY40" fmla="*/ 478770 h 530632"/>
              <a:gd name="connsiteX41" fmla="*/ 61674 w 459500"/>
              <a:gd name="connsiteY41" fmla="*/ 526619 h 530632"/>
              <a:gd name="connsiteX42" fmla="*/ 185553 w 459500"/>
              <a:gd name="connsiteY42" fmla="*/ 526619 h 530632"/>
              <a:gd name="connsiteX43" fmla="*/ 185553 w 459500"/>
              <a:gd name="connsiteY43" fmla="*/ 470263 h 530632"/>
              <a:gd name="connsiteX44" fmla="*/ 61674 w 459500"/>
              <a:gd name="connsiteY44" fmla="*/ 478770 h 5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9500" h="530632">
                <a:moveTo>
                  <a:pt x="10633" y="227024"/>
                </a:moveTo>
                <a:lnTo>
                  <a:pt x="10633" y="498973"/>
                </a:lnTo>
                <a:lnTo>
                  <a:pt x="0" y="498973"/>
                </a:lnTo>
                <a:lnTo>
                  <a:pt x="0" y="530871"/>
                </a:lnTo>
                <a:lnTo>
                  <a:pt x="42800" y="530871"/>
                </a:lnTo>
                <a:lnTo>
                  <a:pt x="42800" y="250417"/>
                </a:lnTo>
                <a:lnTo>
                  <a:pt x="210276" y="191667"/>
                </a:lnTo>
                <a:lnTo>
                  <a:pt x="210276" y="527419"/>
                </a:lnTo>
                <a:lnTo>
                  <a:pt x="329636" y="527419"/>
                </a:lnTo>
                <a:lnTo>
                  <a:pt x="329636" y="495517"/>
                </a:lnTo>
                <a:lnTo>
                  <a:pt x="304913" y="495517"/>
                </a:lnTo>
                <a:lnTo>
                  <a:pt x="304913" y="184490"/>
                </a:lnTo>
                <a:lnTo>
                  <a:pt x="241910" y="147007"/>
                </a:lnTo>
                <a:lnTo>
                  <a:pt x="172527" y="171198"/>
                </a:lnTo>
                <a:lnTo>
                  <a:pt x="172527" y="125740"/>
                </a:lnTo>
                <a:lnTo>
                  <a:pt x="340004" y="49180"/>
                </a:lnTo>
                <a:lnTo>
                  <a:pt x="340004" y="528748"/>
                </a:lnTo>
                <a:lnTo>
                  <a:pt x="459630" y="528748"/>
                </a:lnTo>
                <a:lnTo>
                  <a:pt x="459630" y="496581"/>
                </a:lnTo>
                <a:lnTo>
                  <a:pt x="435173" y="496581"/>
                </a:lnTo>
                <a:lnTo>
                  <a:pt x="435173" y="39344"/>
                </a:lnTo>
                <a:lnTo>
                  <a:pt x="371106" y="0"/>
                </a:lnTo>
                <a:lnTo>
                  <a:pt x="141956" y="106600"/>
                </a:lnTo>
                <a:lnTo>
                  <a:pt x="141956" y="181831"/>
                </a:lnTo>
                <a:lnTo>
                  <a:pt x="10633" y="227024"/>
                </a:lnTo>
                <a:close/>
                <a:moveTo>
                  <a:pt x="62206" y="268760"/>
                </a:moveTo>
                <a:lnTo>
                  <a:pt x="62206" y="317408"/>
                </a:lnTo>
                <a:lnTo>
                  <a:pt x="186085" y="281520"/>
                </a:lnTo>
                <a:lnTo>
                  <a:pt x="186085" y="226226"/>
                </a:lnTo>
                <a:lnTo>
                  <a:pt x="62206" y="268760"/>
                </a:lnTo>
                <a:close/>
                <a:moveTo>
                  <a:pt x="62206" y="337611"/>
                </a:moveTo>
                <a:lnTo>
                  <a:pt x="62206" y="385727"/>
                </a:lnTo>
                <a:lnTo>
                  <a:pt x="186085" y="362600"/>
                </a:lnTo>
                <a:lnTo>
                  <a:pt x="186085" y="306242"/>
                </a:lnTo>
                <a:lnTo>
                  <a:pt x="62206" y="337611"/>
                </a:lnTo>
                <a:close/>
                <a:moveTo>
                  <a:pt x="62206" y="407792"/>
                </a:moveTo>
                <a:lnTo>
                  <a:pt x="62206" y="455642"/>
                </a:lnTo>
                <a:lnTo>
                  <a:pt x="186085" y="445009"/>
                </a:lnTo>
                <a:lnTo>
                  <a:pt x="186085" y="388652"/>
                </a:lnTo>
                <a:lnTo>
                  <a:pt x="62206" y="407792"/>
                </a:lnTo>
                <a:close/>
                <a:moveTo>
                  <a:pt x="61674" y="478770"/>
                </a:moveTo>
                <a:lnTo>
                  <a:pt x="61674" y="526619"/>
                </a:lnTo>
                <a:lnTo>
                  <a:pt x="185553" y="526619"/>
                </a:lnTo>
                <a:lnTo>
                  <a:pt x="185553" y="470263"/>
                </a:lnTo>
                <a:lnTo>
                  <a:pt x="61674" y="478770"/>
                </a:lnTo>
                <a:close/>
              </a:path>
            </a:pathLst>
          </a:custGeom>
          <a:gradFill>
            <a:gsLst>
              <a:gs pos="50000">
                <a:srgbClr val="004A80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图形 146">
            <a:extLst>
              <a:ext uri="{FF2B5EF4-FFF2-40B4-BE49-F238E27FC236}">
                <a16:creationId xmlns:a16="http://schemas.microsoft.com/office/drawing/2014/main" xmlns="" id="{D78CCAE7-405D-4F33-A24E-EEE4F7FDEBA7}"/>
              </a:ext>
            </a:extLst>
          </p:cNvPr>
          <p:cNvSpPr/>
          <p:nvPr/>
        </p:nvSpPr>
        <p:spPr>
          <a:xfrm flipH="1">
            <a:off x="2701605" y="3812400"/>
            <a:ext cx="494856" cy="571461"/>
          </a:xfrm>
          <a:custGeom>
            <a:avLst/>
            <a:gdLst>
              <a:gd name="connsiteX0" fmla="*/ 10633 w 459500"/>
              <a:gd name="connsiteY0" fmla="*/ 227024 h 530632"/>
              <a:gd name="connsiteX1" fmla="*/ 10633 w 459500"/>
              <a:gd name="connsiteY1" fmla="*/ 498973 h 530632"/>
              <a:gd name="connsiteX2" fmla="*/ 0 w 459500"/>
              <a:gd name="connsiteY2" fmla="*/ 498973 h 530632"/>
              <a:gd name="connsiteX3" fmla="*/ 0 w 459500"/>
              <a:gd name="connsiteY3" fmla="*/ 530871 h 530632"/>
              <a:gd name="connsiteX4" fmla="*/ 42800 w 459500"/>
              <a:gd name="connsiteY4" fmla="*/ 530871 h 530632"/>
              <a:gd name="connsiteX5" fmla="*/ 42800 w 459500"/>
              <a:gd name="connsiteY5" fmla="*/ 250417 h 530632"/>
              <a:gd name="connsiteX6" fmla="*/ 210276 w 459500"/>
              <a:gd name="connsiteY6" fmla="*/ 191667 h 530632"/>
              <a:gd name="connsiteX7" fmla="*/ 210276 w 459500"/>
              <a:gd name="connsiteY7" fmla="*/ 527419 h 530632"/>
              <a:gd name="connsiteX8" fmla="*/ 329636 w 459500"/>
              <a:gd name="connsiteY8" fmla="*/ 527419 h 530632"/>
              <a:gd name="connsiteX9" fmla="*/ 329636 w 459500"/>
              <a:gd name="connsiteY9" fmla="*/ 495517 h 530632"/>
              <a:gd name="connsiteX10" fmla="*/ 304913 w 459500"/>
              <a:gd name="connsiteY10" fmla="*/ 495517 h 530632"/>
              <a:gd name="connsiteX11" fmla="*/ 304913 w 459500"/>
              <a:gd name="connsiteY11" fmla="*/ 184490 h 530632"/>
              <a:gd name="connsiteX12" fmla="*/ 241910 w 459500"/>
              <a:gd name="connsiteY12" fmla="*/ 147007 h 530632"/>
              <a:gd name="connsiteX13" fmla="*/ 172527 w 459500"/>
              <a:gd name="connsiteY13" fmla="*/ 171198 h 530632"/>
              <a:gd name="connsiteX14" fmla="*/ 172527 w 459500"/>
              <a:gd name="connsiteY14" fmla="*/ 125740 h 530632"/>
              <a:gd name="connsiteX15" fmla="*/ 340004 w 459500"/>
              <a:gd name="connsiteY15" fmla="*/ 49180 h 530632"/>
              <a:gd name="connsiteX16" fmla="*/ 340004 w 459500"/>
              <a:gd name="connsiteY16" fmla="*/ 528748 h 530632"/>
              <a:gd name="connsiteX17" fmla="*/ 459630 w 459500"/>
              <a:gd name="connsiteY17" fmla="*/ 528748 h 530632"/>
              <a:gd name="connsiteX18" fmla="*/ 459630 w 459500"/>
              <a:gd name="connsiteY18" fmla="*/ 496581 h 530632"/>
              <a:gd name="connsiteX19" fmla="*/ 435173 w 459500"/>
              <a:gd name="connsiteY19" fmla="*/ 496581 h 530632"/>
              <a:gd name="connsiteX20" fmla="*/ 435173 w 459500"/>
              <a:gd name="connsiteY20" fmla="*/ 39344 h 530632"/>
              <a:gd name="connsiteX21" fmla="*/ 371106 w 459500"/>
              <a:gd name="connsiteY21" fmla="*/ 0 h 530632"/>
              <a:gd name="connsiteX22" fmla="*/ 141956 w 459500"/>
              <a:gd name="connsiteY22" fmla="*/ 106600 h 530632"/>
              <a:gd name="connsiteX23" fmla="*/ 141956 w 459500"/>
              <a:gd name="connsiteY23" fmla="*/ 181831 h 530632"/>
              <a:gd name="connsiteX24" fmla="*/ 10633 w 459500"/>
              <a:gd name="connsiteY24" fmla="*/ 227024 h 530632"/>
              <a:gd name="connsiteX25" fmla="*/ 62206 w 459500"/>
              <a:gd name="connsiteY25" fmla="*/ 268760 h 530632"/>
              <a:gd name="connsiteX26" fmla="*/ 62206 w 459500"/>
              <a:gd name="connsiteY26" fmla="*/ 317408 h 530632"/>
              <a:gd name="connsiteX27" fmla="*/ 186085 w 459500"/>
              <a:gd name="connsiteY27" fmla="*/ 281520 h 530632"/>
              <a:gd name="connsiteX28" fmla="*/ 186085 w 459500"/>
              <a:gd name="connsiteY28" fmla="*/ 226226 h 530632"/>
              <a:gd name="connsiteX29" fmla="*/ 62206 w 459500"/>
              <a:gd name="connsiteY29" fmla="*/ 268760 h 530632"/>
              <a:gd name="connsiteX30" fmla="*/ 62206 w 459500"/>
              <a:gd name="connsiteY30" fmla="*/ 337611 h 530632"/>
              <a:gd name="connsiteX31" fmla="*/ 62206 w 459500"/>
              <a:gd name="connsiteY31" fmla="*/ 385727 h 530632"/>
              <a:gd name="connsiteX32" fmla="*/ 186085 w 459500"/>
              <a:gd name="connsiteY32" fmla="*/ 362600 h 530632"/>
              <a:gd name="connsiteX33" fmla="*/ 186085 w 459500"/>
              <a:gd name="connsiteY33" fmla="*/ 306242 h 530632"/>
              <a:gd name="connsiteX34" fmla="*/ 62206 w 459500"/>
              <a:gd name="connsiteY34" fmla="*/ 337611 h 530632"/>
              <a:gd name="connsiteX35" fmla="*/ 62206 w 459500"/>
              <a:gd name="connsiteY35" fmla="*/ 407792 h 530632"/>
              <a:gd name="connsiteX36" fmla="*/ 62206 w 459500"/>
              <a:gd name="connsiteY36" fmla="*/ 455642 h 530632"/>
              <a:gd name="connsiteX37" fmla="*/ 186085 w 459500"/>
              <a:gd name="connsiteY37" fmla="*/ 445009 h 530632"/>
              <a:gd name="connsiteX38" fmla="*/ 186085 w 459500"/>
              <a:gd name="connsiteY38" fmla="*/ 388652 h 530632"/>
              <a:gd name="connsiteX39" fmla="*/ 62206 w 459500"/>
              <a:gd name="connsiteY39" fmla="*/ 407792 h 530632"/>
              <a:gd name="connsiteX40" fmla="*/ 61674 w 459500"/>
              <a:gd name="connsiteY40" fmla="*/ 478770 h 530632"/>
              <a:gd name="connsiteX41" fmla="*/ 61674 w 459500"/>
              <a:gd name="connsiteY41" fmla="*/ 526619 h 530632"/>
              <a:gd name="connsiteX42" fmla="*/ 185553 w 459500"/>
              <a:gd name="connsiteY42" fmla="*/ 526619 h 530632"/>
              <a:gd name="connsiteX43" fmla="*/ 185553 w 459500"/>
              <a:gd name="connsiteY43" fmla="*/ 470263 h 530632"/>
              <a:gd name="connsiteX44" fmla="*/ 61674 w 459500"/>
              <a:gd name="connsiteY44" fmla="*/ 478770 h 5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9500" h="530632">
                <a:moveTo>
                  <a:pt x="10633" y="227024"/>
                </a:moveTo>
                <a:lnTo>
                  <a:pt x="10633" y="498973"/>
                </a:lnTo>
                <a:lnTo>
                  <a:pt x="0" y="498973"/>
                </a:lnTo>
                <a:lnTo>
                  <a:pt x="0" y="530871"/>
                </a:lnTo>
                <a:lnTo>
                  <a:pt x="42800" y="530871"/>
                </a:lnTo>
                <a:lnTo>
                  <a:pt x="42800" y="250417"/>
                </a:lnTo>
                <a:lnTo>
                  <a:pt x="210276" y="191667"/>
                </a:lnTo>
                <a:lnTo>
                  <a:pt x="210276" y="527419"/>
                </a:lnTo>
                <a:lnTo>
                  <a:pt x="329636" y="527419"/>
                </a:lnTo>
                <a:lnTo>
                  <a:pt x="329636" y="495517"/>
                </a:lnTo>
                <a:lnTo>
                  <a:pt x="304913" y="495517"/>
                </a:lnTo>
                <a:lnTo>
                  <a:pt x="304913" y="184490"/>
                </a:lnTo>
                <a:lnTo>
                  <a:pt x="241910" y="147007"/>
                </a:lnTo>
                <a:lnTo>
                  <a:pt x="172527" y="171198"/>
                </a:lnTo>
                <a:lnTo>
                  <a:pt x="172527" y="125740"/>
                </a:lnTo>
                <a:lnTo>
                  <a:pt x="340004" y="49180"/>
                </a:lnTo>
                <a:lnTo>
                  <a:pt x="340004" y="528748"/>
                </a:lnTo>
                <a:lnTo>
                  <a:pt x="459630" y="528748"/>
                </a:lnTo>
                <a:lnTo>
                  <a:pt x="459630" y="496581"/>
                </a:lnTo>
                <a:lnTo>
                  <a:pt x="435173" y="496581"/>
                </a:lnTo>
                <a:lnTo>
                  <a:pt x="435173" y="39344"/>
                </a:lnTo>
                <a:lnTo>
                  <a:pt x="371106" y="0"/>
                </a:lnTo>
                <a:lnTo>
                  <a:pt x="141956" y="106600"/>
                </a:lnTo>
                <a:lnTo>
                  <a:pt x="141956" y="181831"/>
                </a:lnTo>
                <a:lnTo>
                  <a:pt x="10633" y="227024"/>
                </a:lnTo>
                <a:close/>
                <a:moveTo>
                  <a:pt x="62206" y="268760"/>
                </a:moveTo>
                <a:lnTo>
                  <a:pt x="62206" y="317408"/>
                </a:lnTo>
                <a:lnTo>
                  <a:pt x="186085" y="281520"/>
                </a:lnTo>
                <a:lnTo>
                  <a:pt x="186085" y="226226"/>
                </a:lnTo>
                <a:lnTo>
                  <a:pt x="62206" y="268760"/>
                </a:lnTo>
                <a:close/>
                <a:moveTo>
                  <a:pt x="62206" y="337611"/>
                </a:moveTo>
                <a:lnTo>
                  <a:pt x="62206" y="385727"/>
                </a:lnTo>
                <a:lnTo>
                  <a:pt x="186085" y="362600"/>
                </a:lnTo>
                <a:lnTo>
                  <a:pt x="186085" y="306242"/>
                </a:lnTo>
                <a:lnTo>
                  <a:pt x="62206" y="337611"/>
                </a:lnTo>
                <a:close/>
                <a:moveTo>
                  <a:pt x="62206" y="407792"/>
                </a:moveTo>
                <a:lnTo>
                  <a:pt x="62206" y="455642"/>
                </a:lnTo>
                <a:lnTo>
                  <a:pt x="186085" y="445009"/>
                </a:lnTo>
                <a:lnTo>
                  <a:pt x="186085" y="388652"/>
                </a:lnTo>
                <a:lnTo>
                  <a:pt x="62206" y="407792"/>
                </a:lnTo>
                <a:close/>
                <a:moveTo>
                  <a:pt x="61674" y="478770"/>
                </a:moveTo>
                <a:lnTo>
                  <a:pt x="61674" y="526619"/>
                </a:lnTo>
                <a:lnTo>
                  <a:pt x="185553" y="526619"/>
                </a:lnTo>
                <a:lnTo>
                  <a:pt x="185553" y="470263"/>
                </a:lnTo>
                <a:lnTo>
                  <a:pt x="61674" y="478770"/>
                </a:lnTo>
                <a:close/>
              </a:path>
            </a:pathLst>
          </a:custGeom>
          <a:gradFill>
            <a:gsLst>
              <a:gs pos="50000">
                <a:srgbClr val="004A80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2" name="图形 146">
            <a:extLst>
              <a:ext uri="{FF2B5EF4-FFF2-40B4-BE49-F238E27FC236}">
                <a16:creationId xmlns:a16="http://schemas.microsoft.com/office/drawing/2014/main" xmlns="" id="{E53E1124-750B-4973-80B9-55C6E4A4DD0F}"/>
              </a:ext>
            </a:extLst>
          </p:cNvPr>
          <p:cNvSpPr/>
          <p:nvPr/>
        </p:nvSpPr>
        <p:spPr>
          <a:xfrm flipH="1">
            <a:off x="2701605" y="4820184"/>
            <a:ext cx="494856" cy="571461"/>
          </a:xfrm>
          <a:custGeom>
            <a:avLst/>
            <a:gdLst>
              <a:gd name="connsiteX0" fmla="*/ 10633 w 459500"/>
              <a:gd name="connsiteY0" fmla="*/ 227024 h 530632"/>
              <a:gd name="connsiteX1" fmla="*/ 10633 w 459500"/>
              <a:gd name="connsiteY1" fmla="*/ 498973 h 530632"/>
              <a:gd name="connsiteX2" fmla="*/ 0 w 459500"/>
              <a:gd name="connsiteY2" fmla="*/ 498973 h 530632"/>
              <a:gd name="connsiteX3" fmla="*/ 0 w 459500"/>
              <a:gd name="connsiteY3" fmla="*/ 530871 h 530632"/>
              <a:gd name="connsiteX4" fmla="*/ 42800 w 459500"/>
              <a:gd name="connsiteY4" fmla="*/ 530871 h 530632"/>
              <a:gd name="connsiteX5" fmla="*/ 42800 w 459500"/>
              <a:gd name="connsiteY5" fmla="*/ 250417 h 530632"/>
              <a:gd name="connsiteX6" fmla="*/ 210276 w 459500"/>
              <a:gd name="connsiteY6" fmla="*/ 191667 h 530632"/>
              <a:gd name="connsiteX7" fmla="*/ 210276 w 459500"/>
              <a:gd name="connsiteY7" fmla="*/ 527419 h 530632"/>
              <a:gd name="connsiteX8" fmla="*/ 329636 w 459500"/>
              <a:gd name="connsiteY8" fmla="*/ 527419 h 530632"/>
              <a:gd name="connsiteX9" fmla="*/ 329636 w 459500"/>
              <a:gd name="connsiteY9" fmla="*/ 495517 h 530632"/>
              <a:gd name="connsiteX10" fmla="*/ 304913 w 459500"/>
              <a:gd name="connsiteY10" fmla="*/ 495517 h 530632"/>
              <a:gd name="connsiteX11" fmla="*/ 304913 w 459500"/>
              <a:gd name="connsiteY11" fmla="*/ 184490 h 530632"/>
              <a:gd name="connsiteX12" fmla="*/ 241910 w 459500"/>
              <a:gd name="connsiteY12" fmla="*/ 147007 h 530632"/>
              <a:gd name="connsiteX13" fmla="*/ 172527 w 459500"/>
              <a:gd name="connsiteY13" fmla="*/ 171198 h 530632"/>
              <a:gd name="connsiteX14" fmla="*/ 172527 w 459500"/>
              <a:gd name="connsiteY14" fmla="*/ 125740 h 530632"/>
              <a:gd name="connsiteX15" fmla="*/ 340004 w 459500"/>
              <a:gd name="connsiteY15" fmla="*/ 49180 h 530632"/>
              <a:gd name="connsiteX16" fmla="*/ 340004 w 459500"/>
              <a:gd name="connsiteY16" fmla="*/ 528748 h 530632"/>
              <a:gd name="connsiteX17" fmla="*/ 459630 w 459500"/>
              <a:gd name="connsiteY17" fmla="*/ 528748 h 530632"/>
              <a:gd name="connsiteX18" fmla="*/ 459630 w 459500"/>
              <a:gd name="connsiteY18" fmla="*/ 496581 h 530632"/>
              <a:gd name="connsiteX19" fmla="*/ 435173 w 459500"/>
              <a:gd name="connsiteY19" fmla="*/ 496581 h 530632"/>
              <a:gd name="connsiteX20" fmla="*/ 435173 w 459500"/>
              <a:gd name="connsiteY20" fmla="*/ 39344 h 530632"/>
              <a:gd name="connsiteX21" fmla="*/ 371106 w 459500"/>
              <a:gd name="connsiteY21" fmla="*/ 0 h 530632"/>
              <a:gd name="connsiteX22" fmla="*/ 141956 w 459500"/>
              <a:gd name="connsiteY22" fmla="*/ 106600 h 530632"/>
              <a:gd name="connsiteX23" fmla="*/ 141956 w 459500"/>
              <a:gd name="connsiteY23" fmla="*/ 181831 h 530632"/>
              <a:gd name="connsiteX24" fmla="*/ 10633 w 459500"/>
              <a:gd name="connsiteY24" fmla="*/ 227024 h 530632"/>
              <a:gd name="connsiteX25" fmla="*/ 62206 w 459500"/>
              <a:gd name="connsiteY25" fmla="*/ 268760 h 530632"/>
              <a:gd name="connsiteX26" fmla="*/ 62206 w 459500"/>
              <a:gd name="connsiteY26" fmla="*/ 317408 h 530632"/>
              <a:gd name="connsiteX27" fmla="*/ 186085 w 459500"/>
              <a:gd name="connsiteY27" fmla="*/ 281520 h 530632"/>
              <a:gd name="connsiteX28" fmla="*/ 186085 w 459500"/>
              <a:gd name="connsiteY28" fmla="*/ 226226 h 530632"/>
              <a:gd name="connsiteX29" fmla="*/ 62206 w 459500"/>
              <a:gd name="connsiteY29" fmla="*/ 268760 h 530632"/>
              <a:gd name="connsiteX30" fmla="*/ 62206 w 459500"/>
              <a:gd name="connsiteY30" fmla="*/ 337611 h 530632"/>
              <a:gd name="connsiteX31" fmla="*/ 62206 w 459500"/>
              <a:gd name="connsiteY31" fmla="*/ 385727 h 530632"/>
              <a:gd name="connsiteX32" fmla="*/ 186085 w 459500"/>
              <a:gd name="connsiteY32" fmla="*/ 362600 h 530632"/>
              <a:gd name="connsiteX33" fmla="*/ 186085 w 459500"/>
              <a:gd name="connsiteY33" fmla="*/ 306242 h 530632"/>
              <a:gd name="connsiteX34" fmla="*/ 62206 w 459500"/>
              <a:gd name="connsiteY34" fmla="*/ 337611 h 530632"/>
              <a:gd name="connsiteX35" fmla="*/ 62206 w 459500"/>
              <a:gd name="connsiteY35" fmla="*/ 407792 h 530632"/>
              <a:gd name="connsiteX36" fmla="*/ 62206 w 459500"/>
              <a:gd name="connsiteY36" fmla="*/ 455642 h 530632"/>
              <a:gd name="connsiteX37" fmla="*/ 186085 w 459500"/>
              <a:gd name="connsiteY37" fmla="*/ 445009 h 530632"/>
              <a:gd name="connsiteX38" fmla="*/ 186085 w 459500"/>
              <a:gd name="connsiteY38" fmla="*/ 388652 h 530632"/>
              <a:gd name="connsiteX39" fmla="*/ 62206 w 459500"/>
              <a:gd name="connsiteY39" fmla="*/ 407792 h 530632"/>
              <a:gd name="connsiteX40" fmla="*/ 61674 w 459500"/>
              <a:gd name="connsiteY40" fmla="*/ 478770 h 530632"/>
              <a:gd name="connsiteX41" fmla="*/ 61674 w 459500"/>
              <a:gd name="connsiteY41" fmla="*/ 526619 h 530632"/>
              <a:gd name="connsiteX42" fmla="*/ 185553 w 459500"/>
              <a:gd name="connsiteY42" fmla="*/ 526619 h 530632"/>
              <a:gd name="connsiteX43" fmla="*/ 185553 w 459500"/>
              <a:gd name="connsiteY43" fmla="*/ 470263 h 530632"/>
              <a:gd name="connsiteX44" fmla="*/ 61674 w 459500"/>
              <a:gd name="connsiteY44" fmla="*/ 478770 h 53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9500" h="530632">
                <a:moveTo>
                  <a:pt x="10633" y="227024"/>
                </a:moveTo>
                <a:lnTo>
                  <a:pt x="10633" y="498973"/>
                </a:lnTo>
                <a:lnTo>
                  <a:pt x="0" y="498973"/>
                </a:lnTo>
                <a:lnTo>
                  <a:pt x="0" y="530871"/>
                </a:lnTo>
                <a:lnTo>
                  <a:pt x="42800" y="530871"/>
                </a:lnTo>
                <a:lnTo>
                  <a:pt x="42800" y="250417"/>
                </a:lnTo>
                <a:lnTo>
                  <a:pt x="210276" y="191667"/>
                </a:lnTo>
                <a:lnTo>
                  <a:pt x="210276" y="527419"/>
                </a:lnTo>
                <a:lnTo>
                  <a:pt x="329636" y="527419"/>
                </a:lnTo>
                <a:lnTo>
                  <a:pt x="329636" y="495517"/>
                </a:lnTo>
                <a:lnTo>
                  <a:pt x="304913" y="495517"/>
                </a:lnTo>
                <a:lnTo>
                  <a:pt x="304913" y="184490"/>
                </a:lnTo>
                <a:lnTo>
                  <a:pt x="241910" y="147007"/>
                </a:lnTo>
                <a:lnTo>
                  <a:pt x="172527" y="171198"/>
                </a:lnTo>
                <a:lnTo>
                  <a:pt x="172527" y="125740"/>
                </a:lnTo>
                <a:lnTo>
                  <a:pt x="340004" y="49180"/>
                </a:lnTo>
                <a:lnTo>
                  <a:pt x="340004" y="528748"/>
                </a:lnTo>
                <a:lnTo>
                  <a:pt x="459630" y="528748"/>
                </a:lnTo>
                <a:lnTo>
                  <a:pt x="459630" y="496581"/>
                </a:lnTo>
                <a:lnTo>
                  <a:pt x="435173" y="496581"/>
                </a:lnTo>
                <a:lnTo>
                  <a:pt x="435173" y="39344"/>
                </a:lnTo>
                <a:lnTo>
                  <a:pt x="371106" y="0"/>
                </a:lnTo>
                <a:lnTo>
                  <a:pt x="141956" y="106600"/>
                </a:lnTo>
                <a:lnTo>
                  <a:pt x="141956" y="181831"/>
                </a:lnTo>
                <a:lnTo>
                  <a:pt x="10633" y="227024"/>
                </a:lnTo>
                <a:close/>
                <a:moveTo>
                  <a:pt x="62206" y="268760"/>
                </a:moveTo>
                <a:lnTo>
                  <a:pt x="62206" y="317408"/>
                </a:lnTo>
                <a:lnTo>
                  <a:pt x="186085" y="281520"/>
                </a:lnTo>
                <a:lnTo>
                  <a:pt x="186085" y="226226"/>
                </a:lnTo>
                <a:lnTo>
                  <a:pt x="62206" y="268760"/>
                </a:lnTo>
                <a:close/>
                <a:moveTo>
                  <a:pt x="62206" y="337611"/>
                </a:moveTo>
                <a:lnTo>
                  <a:pt x="62206" y="385727"/>
                </a:lnTo>
                <a:lnTo>
                  <a:pt x="186085" y="362600"/>
                </a:lnTo>
                <a:lnTo>
                  <a:pt x="186085" y="306242"/>
                </a:lnTo>
                <a:lnTo>
                  <a:pt x="62206" y="337611"/>
                </a:lnTo>
                <a:close/>
                <a:moveTo>
                  <a:pt x="62206" y="407792"/>
                </a:moveTo>
                <a:lnTo>
                  <a:pt x="62206" y="455642"/>
                </a:lnTo>
                <a:lnTo>
                  <a:pt x="186085" y="445009"/>
                </a:lnTo>
                <a:lnTo>
                  <a:pt x="186085" y="388652"/>
                </a:lnTo>
                <a:lnTo>
                  <a:pt x="62206" y="407792"/>
                </a:lnTo>
                <a:close/>
                <a:moveTo>
                  <a:pt x="61674" y="478770"/>
                </a:moveTo>
                <a:lnTo>
                  <a:pt x="61674" y="526619"/>
                </a:lnTo>
                <a:lnTo>
                  <a:pt x="185553" y="526619"/>
                </a:lnTo>
                <a:lnTo>
                  <a:pt x="185553" y="470263"/>
                </a:lnTo>
                <a:lnTo>
                  <a:pt x="61674" y="478770"/>
                </a:lnTo>
                <a:close/>
              </a:path>
            </a:pathLst>
          </a:custGeom>
          <a:gradFill>
            <a:gsLst>
              <a:gs pos="50000">
                <a:srgbClr val="004A80"/>
              </a:gs>
              <a:gs pos="100000">
                <a:srgbClr val="00A9B2">
                  <a:alpha val="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xmlns="" id="{4E6D7CD5-73CF-44F8-8C48-94710B300BEC}"/>
              </a:ext>
            </a:extLst>
          </p:cNvPr>
          <p:cNvSpPr/>
          <p:nvPr/>
        </p:nvSpPr>
        <p:spPr>
          <a:xfrm>
            <a:off x="198817" y="2721204"/>
            <a:ext cx="2316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gradFill flip="none" rotWithShape="1">
                    <a:gsLst>
                      <a:gs pos="20000">
                        <a:srgbClr val="00A9B2">
                          <a:alpha val="0"/>
                        </a:srgbClr>
                      </a:gs>
                      <a:gs pos="100000">
                        <a:srgbClr val="004A80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Business</a:t>
            </a:r>
            <a:endParaRPr kumimoji="0" lang="zh-CN" altLang="en-US" sz="2800" b="0" i="0" u="none" strike="noStrike" kern="1200" cap="none" spc="0" normalizeH="0" baseline="0" noProof="0" dirty="0">
              <a:ln>
                <a:gradFill flip="none" rotWithShape="1">
                  <a:gsLst>
                    <a:gs pos="20000">
                      <a:srgbClr val="00A9B2">
                        <a:alpha val="0"/>
                      </a:srgbClr>
                    </a:gs>
                    <a:gs pos="100000">
                      <a:srgbClr val="004A80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xmlns="" id="{9D6C0658-EC38-4E7D-AA1D-6F15F96BB47B}"/>
              </a:ext>
            </a:extLst>
          </p:cNvPr>
          <p:cNvSpPr/>
          <p:nvPr/>
        </p:nvSpPr>
        <p:spPr>
          <a:xfrm>
            <a:off x="9590884" y="2781978"/>
            <a:ext cx="2316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gradFill flip="none" rotWithShape="1">
                    <a:gsLst>
                      <a:gs pos="20000">
                        <a:srgbClr val="00A9B2">
                          <a:alpha val="0"/>
                        </a:srgbClr>
                      </a:gs>
                      <a:gs pos="100000">
                        <a:srgbClr val="004A80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Honor</a:t>
            </a:r>
            <a:endParaRPr kumimoji="0" lang="zh-CN" altLang="en-US" sz="2800" b="0" i="0" u="none" strike="noStrike" kern="1200" cap="none" spc="0" normalizeH="0" baseline="0" noProof="0" dirty="0">
              <a:ln>
                <a:gradFill flip="none" rotWithShape="1">
                  <a:gsLst>
                    <a:gs pos="20000">
                      <a:srgbClr val="00A9B2">
                        <a:alpha val="0"/>
                      </a:srgbClr>
                    </a:gs>
                    <a:gs pos="100000">
                      <a:srgbClr val="004A80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6" name="图片 105">
            <a:extLst>
              <a:ext uri="{FF2B5EF4-FFF2-40B4-BE49-F238E27FC236}">
                <a16:creationId xmlns:a16="http://schemas.microsoft.com/office/drawing/2014/main" xmlns="" id="{110E0795-75A2-4E51-B103-1C4F53504E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673" y="-15680"/>
            <a:ext cx="4180287" cy="3164478"/>
          </a:xfrm>
          <a:prstGeom prst="rect">
            <a:avLst/>
          </a:prstGeom>
        </p:spPr>
      </p:pic>
      <p:pic>
        <p:nvPicPr>
          <p:cNvPr id="120" name="图片 119">
            <a:extLst>
              <a:ext uri="{FF2B5EF4-FFF2-40B4-BE49-F238E27FC236}">
                <a16:creationId xmlns:a16="http://schemas.microsoft.com/office/drawing/2014/main" xmlns="" id="{229EF1F7-C47F-4F97-AC7D-2C5563A2563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4" y="-6158"/>
            <a:ext cx="4180287" cy="3164478"/>
          </a:xfrm>
          <a:prstGeom prst="rect">
            <a:avLst/>
          </a:prstGeom>
        </p:spPr>
      </p:pic>
      <p:pic>
        <p:nvPicPr>
          <p:cNvPr id="121" name="图片 120">
            <a:extLst>
              <a:ext uri="{FF2B5EF4-FFF2-40B4-BE49-F238E27FC236}">
                <a16:creationId xmlns:a16="http://schemas.microsoft.com/office/drawing/2014/main" xmlns="" id="{F27FBA8C-A3CB-4D15-9515-F474402F39A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12" y="17091"/>
            <a:ext cx="3830261" cy="2899508"/>
          </a:xfrm>
          <a:prstGeom prst="rect">
            <a:avLst/>
          </a:prstGeom>
        </p:spPr>
      </p:pic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xmlns="" id="{56263E3A-C6F3-46C6-B836-2C44CBC7E44D}"/>
              </a:ext>
            </a:extLst>
          </p:cNvPr>
          <p:cNvSpPr/>
          <p:nvPr/>
        </p:nvSpPr>
        <p:spPr>
          <a:xfrm>
            <a:off x="4843029" y="5201085"/>
            <a:ext cx="1005343" cy="1552643"/>
          </a:xfrm>
          <a:custGeom>
            <a:avLst/>
            <a:gdLst>
              <a:gd name="connsiteX0" fmla="*/ 94181 w 1005343"/>
              <a:gd name="connsiteY0" fmla="*/ 866262 h 1552643"/>
              <a:gd name="connsiteX1" fmla="*/ 94181 w 1005343"/>
              <a:gd name="connsiteY1" fmla="*/ 953496 h 1552643"/>
              <a:gd name="connsiteX2" fmla="*/ 181599 w 1005343"/>
              <a:gd name="connsiteY2" fmla="*/ 953496 h 1552643"/>
              <a:gd name="connsiteX3" fmla="*/ 181599 w 1005343"/>
              <a:gd name="connsiteY3" fmla="*/ 866262 h 1552643"/>
              <a:gd name="connsiteX4" fmla="*/ 269018 w 1005343"/>
              <a:gd name="connsiteY4" fmla="*/ 822306 h 1552643"/>
              <a:gd name="connsiteX5" fmla="*/ 269018 w 1005343"/>
              <a:gd name="connsiteY5" fmla="*/ 955321 h 1552643"/>
              <a:gd name="connsiteX6" fmla="*/ 356437 w 1005343"/>
              <a:gd name="connsiteY6" fmla="*/ 955321 h 1552643"/>
              <a:gd name="connsiteX7" fmla="*/ 356437 w 1005343"/>
              <a:gd name="connsiteY7" fmla="*/ 822306 h 1552643"/>
              <a:gd name="connsiteX8" fmla="*/ 442012 w 1005343"/>
              <a:gd name="connsiteY8" fmla="*/ 791605 h 1552643"/>
              <a:gd name="connsiteX9" fmla="*/ 442012 w 1005343"/>
              <a:gd name="connsiteY9" fmla="*/ 957080 h 1552643"/>
              <a:gd name="connsiteX10" fmla="*/ 529431 w 1005343"/>
              <a:gd name="connsiteY10" fmla="*/ 957080 h 1552643"/>
              <a:gd name="connsiteX11" fmla="*/ 529431 w 1005343"/>
              <a:gd name="connsiteY11" fmla="*/ 791605 h 1552643"/>
              <a:gd name="connsiteX12" fmla="*/ 94181 w 1005343"/>
              <a:gd name="connsiteY12" fmla="*/ 609290 h 1552643"/>
              <a:gd name="connsiteX13" fmla="*/ 94181 w 1005343"/>
              <a:gd name="connsiteY13" fmla="*/ 696524 h 1552643"/>
              <a:gd name="connsiteX14" fmla="*/ 181599 w 1005343"/>
              <a:gd name="connsiteY14" fmla="*/ 696524 h 1552643"/>
              <a:gd name="connsiteX15" fmla="*/ 181599 w 1005343"/>
              <a:gd name="connsiteY15" fmla="*/ 609290 h 1552643"/>
              <a:gd name="connsiteX16" fmla="*/ 272638 w 1005343"/>
              <a:gd name="connsiteY16" fmla="*/ 550932 h 1552643"/>
              <a:gd name="connsiteX17" fmla="*/ 272638 w 1005343"/>
              <a:gd name="connsiteY17" fmla="*/ 693820 h 1552643"/>
              <a:gd name="connsiteX18" fmla="*/ 360056 w 1005343"/>
              <a:gd name="connsiteY18" fmla="*/ 693820 h 1552643"/>
              <a:gd name="connsiteX19" fmla="*/ 360056 w 1005343"/>
              <a:gd name="connsiteY19" fmla="*/ 550932 h 1552643"/>
              <a:gd name="connsiteX20" fmla="*/ 445701 w 1005343"/>
              <a:gd name="connsiteY20" fmla="*/ 519283 h 1552643"/>
              <a:gd name="connsiteX21" fmla="*/ 445701 w 1005343"/>
              <a:gd name="connsiteY21" fmla="*/ 695578 h 1552643"/>
              <a:gd name="connsiteX22" fmla="*/ 533119 w 1005343"/>
              <a:gd name="connsiteY22" fmla="*/ 695578 h 1552643"/>
              <a:gd name="connsiteX23" fmla="*/ 533119 w 1005343"/>
              <a:gd name="connsiteY23" fmla="*/ 519283 h 1552643"/>
              <a:gd name="connsiteX24" fmla="*/ 94181 w 1005343"/>
              <a:gd name="connsiteY24" fmla="*/ 346911 h 1552643"/>
              <a:gd name="connsiteX25" fmla="*/ 94181 w 1005343"/>
              <a:gd name="connsiteY25" fmla="*/ 434145 h 1552643"/>
              <a:gd name="connsiteX26" fmla="*/ 181599 w 1005343"/>
              <a:gd name="connsiteY26" fmla="*/ 434145 h 1552643"/>
              <a:gd name="connsiteX27" fmla="*/ 181599 w 1005343"/>
              <a:gd name="connsiteY27" fmla="*/ 346911 h 1552643"/>
              <a:gd name="connsiteX28" fmla="*/ 270862 w 1005343"/>
              <a:gd name="connsiteY28" fmla="*/ 300249 h 1552643"/>
              <a:gd name="connsiteX29" fmla="*/ 270862 w 1005343"/>
              <a:gd name="connsiteY29" fmla="*/ 437729 h 1552643"/>
              <a:gd name="connsiteX30" fmla="*/ 358282 w 1005343"/>
              <a:gd name="connsiteY30" fmla="*/ 437729 h 1552643"/>
              <a:gd name="connsiteX31" fmla="*/ 358282 w 1005343"/>
              <a:gd name="connsiteY31" fmla="*/ 300249 h 1552643"/>
              <a:gd name="connsiteX32" fmla="*/ 443855 w 1005343"/>
              <a:gd name="connsiteY32" fmla="*/ 228975 h 1552643"/>
              <a:gd name="connsiteX33" fmla="*/ 443855 w 1005343"/>
              <a:gd name="connsiteY33" fmla="*/ 434145 h 1552643"/>
              <a:gd name="connsiteX34" fmla="*/ 531276 w 1005343"/>
              <a:gd name="connsiteY34" fmla="*/ 434145 h 1552643"/>
              <a:gd name="connsiteX35" fmla="*/ 531276 w 1005343"/>
              <a:gd name="connsiteY35" fmla="*/ 228975 h 1552643"/>
              <a:gd name="connsiteX36" fmla="*/ 650110 w 1005343"/>
              <a:gd name="connsiteY36" fmla="*/ 0 h 1552643"/>
              <a:gd name="connsiteX37" fmla="*/ 781240 w 1005343"/>
              <a:gd name="connsiteY37" fmla="*/ 59510 h 1552643"/>
              <a:gd name="connsiteX38" fmla="*/ 956077 w 1005343"/>
              <a:gd name="connsiteY38" fmla="*/ 140658 h 1552643"/>
              <a:gd name="connsiteX39" fmla="*/ 975200 w 1005343"/>
              <a:gd name="connsiteY39" fmla="*/ 292135 h 1552643"/>
              <a:gd name="connsiteX40" fmla="*/ 975267 w 1005343"/>
              <a:gd name="connsiteY40" fmla="*/ 292203 h 1552643"/>
              <a:gd name="connsiteX41" fmla="*/ 1005343 w 1005343"/>
              <a:gd name="connsiteY41" fmla="*/ 475835 h 1552643"/>
              <a:gd name="connsiteX42" fmla="*/ 880707 w 1005343"/>
              <a:gd name="connsiteY42" fmla="*/ 526891 h 1552643"/>
              <a:gd name="connsiteX43" fmla="*/ 874191 w 1005343"/>
              <a:gd name="connsiteY43" fmla="*/ 194756 h 1552643"/>
              <a:gd name="connsiteX44" fmla="*/ 737597 w 1005343"/>
              <a:gd name="connsiteY44" fmla="*/ 135247 h 1552643"/>
              <a:gd name="connsiteX45" fmla="*/ 732134 w 1005343"/>
              <a:gd name="connsiteY45" fmla="*/ 1552643 h 1552643"/>
              <a:gd name="connsiteX46" fmla="*/ 0 w 1005343"/>
              <a:gd name="connsiteY46" fmla="*/ 1541822 h 1552643"/>
              <a:gd name="connsiteX47" fmla="*/ 21855 w 1005343"/>
              <a:gd name="connsiteY47" fmla="*/ 265086 h 1552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005343" h="1552643">
                <a:moveTo>
                  <a:pt x="94181" y="866262"/>
                </a:moveTo>
                <a:lnTo>
                  <a:pt x="94181" y="953496"/>
                </a:lnTo>
                <a:lnTo>
                  <a:pt x="181599" y="953496"/>
                </a:lnTo>
                <a:lnTo>
                  <a:pt x="181599" y="866262"/>
                </a:lnTo>
                <a:close/>
                <a:moveTo>
                  <a:pt x="269018" y="822306"/>
                </a:moveTo>
                <a:lnTo>
                  <a:pt x="269018" y="955321"/>
                </a:lnTo>
                <a:lnTo>
                  <a:pt x="356437" y="955321"/>
                </a:lnTo>
                <a:lnTo>
                  <a:pt x="356437" y="822306"/>
                </a:lnTo>
                <a:close/>
                <a:moveTo>
                  <a:pt x="442012" y="791605"/>
                </a:moveTo>
                <a:lnTo>
                  <a:pt x="442012" y="957080"/>
                </a:lnTo>
                <a:lnTo>
                  <a:pt x="529431" y="957080"/>
                </a:lnTo>
                <a:lnTo>
                  <a:pt x="529431" y="791605"/>
                </a:lnTo>
                <a:close/>
                <a:moveTo>
                  <a:pt x="94181" y="609290"/>
                </a:moveTo>
                <a:lnTo>
                  <a:pt x="94181" y="696524"/>
                </a:lnTo>
                <a:lnTo>
                  <a:pt x="181599" y="696524"/>
                </a:lnTo>
                <a:lnTo>
                  <a:pt x="181599" y="609290"/>
                </a:lnTo>
                <a:close/>
                <a:moveTo>
                  <a:pt x="272638" y="550932"/>
                </a:moveTo>
                <a:lnTo>
                  <a:pt x="272638" y="693820"/>
                </a:lnTo>
                <a:lnTo>
                  <a:pt x="360056" y="693820"/>
                </a:lnTo>
                <a:lnTo>
                  <a:pt x="360056" y="550932"/>
                </a:lnTo>
                <a:close/>
                <a:moveTo>
                  <a:pt x="445701" y="519283"/>
                </a:moveTo>
                <a:lnTo>
                  <a:pt x="445701" y="695578"/>
                </a:lnTo>
                <a:lnTo>
                  <a:pt x="533119" y="695578"/>
                </a:lnTo>
                <a:lnTo>
                  <a:pt x="533119" y="519283"/>
                </a:lnTo>
                <a:close/>
                <a:moveTo>
                  <a:pt x="94181" y="346911"/>
                </a:moveTo>
                <a:lnTo>
                  <a:pt x="94181" y="434145"/>
                </a:lnTo>
                <a:lnTo>
                  <a:pt x="181599" y="434145"/>
                </a:lnTo>
                <a:lnTo>
                  <a:pt x="181599" y="346911"/>
                </a:lnTo>
                <a:close/>
                <a:moveTo>
                  <a:pt x="270862" y="300249"/>
                </a:moveTo>
                <a:lnTo>
                  <a:pt x="270862" y="437729"/>
                </a:lnTo>
                <a:lnTo>
                  <a:pt x="358282" y="437729"/>
                </a:lnTo>
                <a:lnTo>
                  <a:pt x="358282" y="300249"/>
                </a:lnTo>
                <a:close/>
                <a:moveTo>
                  <a:pt x="443855" y="228975"/>
                </a:moveTo>
                <a:lnTo>
                  <a:pt x="443855" y="434145"/>
                </a:lnTo>
                <a:lnTo>
                  <a:pt x="531276" y="434145"/>
                </a:lnTo>
                <a:lnTo>
                  <a:pt x="531276" y="228975"/>
                </a:lnTo>
                <a:close/>
                <a:moveTo>
                  <a:pt x="650110" y="0"/>
                </a:moveTo>
                <a:lnTo>
                  <a:pt x="781240" y="59510"/>
                </a:lnTo>
                <a:lnTo>
                  <a:pt x="956077" y="140658"/>
                </a:lnTo>
                <a:lnTo>
                  <a:pt x="975200" y="292135"/>
                </a:lnTo>
                <a:lnTo>
                  <a:pt x="975267" y="292203"/>
                </a:lnTo>
                <a:lnTo>
                  <a:pt x="1005343" y="475835"/>
                </a:lnTo>
                <a:lnTo>
                  <a:pt x="880707" y="526891"/>
                </a:lnTo>
                <a:lnTo>
                  <a:pt x="874191" y="194756"/>
                </a:lnTo>
                <a:lnTo>
                  <a:pt x="737597" y="135247"/>
                </a:lnTo>
                <a:lnTo>
                  <a:pt x="732134" y="1552643"/>
                </a:lnTo>
                <a:lnTo>
                  <a:pt x="0" y="1541822"/>
                </a:lnTo>
                <a:lnTo>
                  <a:pt x="21855" y="265086"/>
                </a:lnTo>
                <a:close/>
              </a:path>
            </a:pathLst>
          </a:custGeom>
          <a:gradFill>
            <a:gsLst>
              <a:gs pos="50000">
                <a:srgbClr val="004A80">
                  <a:alpha val="20000"/>
                </a:srgbClr>
              </a:gs>
              <a:gs pos="100000">
                <a:srgbClr val="00A9B2">
                  <a:alpha val="1500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xmlns="" id="{725EAD89-1748-406C-A51E-09E4675F4FA2}"/>
              </a:ext>
            </a:extLst>
          </p:cNvPr>
          <p:cNvSpPr/>
          <p:nvPr/>
        </p:nvSpPr>
        <p:spPr>
          <a:xfrm>
            <a:off x="6219341" y="5469157"/>
            <a:ext cx="656993" cy="1123446"/>
          </a:xfrm>
          <a:custGeom>
            <a:avLst/>
            <a:gdLst>
              <a:gd name="connsiteX0" fmla="*/ 321860 w 656993"/>
              <a:gd name="connsiteY0" fmla="*/ 0 h 1123446"/>
              <a:gd name="connsiteX1" fmla="*/ 531318 w 656993"/>
              <a:gd name="connsiteY1" fmla="*/ 155550 h 1123446"/>
              <a:gd name="connsiteX2" fmla="*/ 567974 w 656993"/>
              <a:gd name="connsiteY2" fmla="*/ 559973 h 1123446"/>
              <a:gd name="connsiteX3" fmla="*/ 651757 w 656993"/>
              <a:gd name="connsiteY3" fmla="*/ 575529 h 1123446"/>
              <a:gd name="connsiteX4" fmla="*/ 656993 w 656993"/>
              <a:gd name="connsiteY4" fmla="*/ 1109578 h 1123446"/>
              <a:gd name="connsiteX5" fmla="*/ 531318 w 656993"/>
              <a:gd name="connsiteY5" fmla="*/ 1119946 h 1123446"/>
              <a:gd name="connsiteX6" fmla="*/ 536554 w 656993"/>
              <a:gd name="connsiteY6" fmla="*/ 674043 h 1123446"/>
              <a:gd name="connsiteX7" fmla="*/ 473716 w 656993"/>
              <a:gd name="connsiteY7" fmla="*/ 622194 h 1123446"/>
              <a:gd name="connsiteX8" fmla="*/ 463246 w 656993"/>
              <a:gd name="connsiteY8" fmla="*/ 207398 h 1123446"/>
              <a:gd name="connsiteX9" fmla="*/ 316623 w 656993"/>
              <a:gd name="connsiteY9" fmla="*/ 119255 h 1123446"/>
              <a:gd name="connsiteX10" fmla="*/ 316623 w 656993"/>
              <a:gd name="connsiteY10" fmla="*/ 1123446 h 1123446"/>
              <a:gd name="connsiteX11" fmla="*/ 302872 w 656993"/>
              <a:gd name="connsiteY11" fmla="*/ 1123399 h 1123446"/>
              <a:gd name="connsiteX12" fmla="*/ 295760 w 656993"/>
              <a:gd name="connsiteY12" fmla="*/ 710946 h 1123446"/>
              <a:gd name="connsiteX13" fmla="*/ 259938 w 656993"/>
              <a:gd name="connsiteY13" fmla="*/ 705290 h 1123446"/>
              <a:gd name="connsiteX14" fmla="*/ 259938 w 656993"/>
              <a:gd name="connsiteY14" fmla="*/ 653757 h 1123446"/>
              <a:gd name="connsiteX15" fmla="*/ 201583 w 656993"/>
              <a:gd name="connsiteY15" fmla="*/ 653757 h 1123446"/>
              <a:gd name="connsiteX16" fmla="*/ 196152 w 656993"/>
              <a:gd name="connsiteY16" fmla="*/ 590629 h 1123446"/>
              <a:gd name="connsiteX17" fmla="*/ 261641 w 656993"/>
              <a:gd name="connsiteY17" fmla="*/ 590629 h 1123446"/>
              <a:gd name="connsiteX18" fmla="*/ 261641 w 656993"/>
              <a:gd name="connsiteY18" fmla="*/ 499894 h 1123446"/>
              <a:gd name="connsiteX19" fmla="*/ 188347 w 656993"/>
              <a:gd name="connsiteY19" fmla="*/ 499894 h 1123446"/>
              <a:gd name="connsiteX20" fmla="*/ 181322 w 656993"/>
              <a:gd name="connsiteY20" fmla="*/ 418231 h 1123446"/>
              <a:gd name="connsiteX21" fmla="*/ 264258 w 656993"/>
              <a:gd name="connsiteY21" fmla="*/ 418231 h 1123446"/>
              <a:gd name="connsiteX22" fmla="*/ 264258 w 656993"/>
              <a:gd name="connsiteY22" fmla="*/ 327494 h 1123446"/>
              <a:gd name="connsiteX23" fmla="*/ 173517 w 656993"/>
              <a:gd name="connsiteY23" fmla="*/ 327494 h 1123446"/>
              <a:gd name="connsiteX24" fmla="*/ 167173 w 656993"/>
              <a:gd name="connsiteY24" fmla="*/ 253746 h 1123446"/>
              <a:gd name="connsiteX25" fmla="*/ 485 w 656993"/>
              <a:gd name="connsiteY25" fmla="*/ 127540 h 1123446"/>
              <a:gd name="connsiteX26" fmla="*/ 0 w 656993"/>
              <a:gd name="connsiteY26" fmla="*/ 127478 h 112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56993" h="1123446">
                <a:moveTo>
                  <a:pt x="321860" y="0"/>
                </a:moveTo>
                <a:lnTo>
                  <a:pt x="531318" y="155550"/>
                </a:lnTo>
                <a:lnTo>
                  <a:pt x="567974" y="559973"/>
                </a:lnTo>
                <a:lnTo>
                  <a:pt x="651757" y="575529"/>
                </a:lnTo>
                <a:lnTo>
                  <a:pt x="656993" y="1109578"/>
                </a:lnTo>
                <a:lnTo>
                  <a:pt x="531318" y="1119946"/>
                </a:lnTo>
                <a:lnTo>
                  <a:pt x="536554" y="674043"/>
                </a:lnTo>
                <a:lnTo>
                  <a:pt x="473716" y="622194"/>
                </a:lnTo>
                <a:lnTo>
                  <a:pt x="463246" y="207398"/>
                </a:lnTo>
                <a:lnTo>
                  <a:pt x="316623" y="119255"/>
                </a:lnTo>
                <a:lnTo>
                  <a:pt x="316623" y="1123446"/>
                </a:lnTo>
                <a:lnTo>
                  <a:pt x="302872" y="1123399"/>
                </a:lnTo>
                <a:lnTo>
                  <a:pt x="295760" y="710946"/>
                </a:lnTo>
                <a:lnTo>
                  <a:pt x="259938" y="705290"/>
                </a:lnTo>
                <a:lnTo>
                  <a:pt x="259938" y="653757"/>
                </a:lnTo>
                <a:lnTo>
                  <a:pt x="201583" y="653757"/>
                </a:lnTo>
                <a:lnTo>
                  <a:pt x="196152" y="590629"/>
                </a:lnTo>
                <a:lnTo>
                  <a:pt x="261641" y="590629"/>
                </a:lnTo>
                <a:lnTo>
                  <a:pt x="261641" y="499894"/>
                </a:lnTo>
                <a:lnTo>
                  <a:pt x="188347" y="499894"/>
                </a:lnTo>
                <a:lnTo>
                  <a:pt x="181322" y="418231"/>
                </a:lnTo>
                <a:lnTo>
                  <a:pt x="264258" y="418231"/>
                </a:lnTo>
                <a:lnTo>
                  <a:pt x="264258" y="327494"/>
                </a:lnTo>
                <a:lnTo>
                  <a:pt x="173517" y="327494"/>
                </a:lnTo>
                <a:lnTo>
                  <a:pt x="167173" y="253746"/>
                </a:lnTo>
                <a:lnTo>
                  <a:pt x="485" y="127540"/>
                </a:lnTo>
                <a:lnTo>
                  <a:pt x="0" y="127478"/>
                </a:lnTo>
                <a:close/>
              </a:path>
            </a:pathLst>
          </a:custGeom>
          <a:gradFill>
            <a:gsLst>
              <a:gs pos="50000">
                <a:srgbClr val="004A80">
                  <a:alpha val="20000"/>
                </a:srgbClr>
              </a:gs>
              <a:gs pos="100000">
                <a:srgbClr val="00A9B2">
                  <a:alpha val="1500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CC1863FC-6944-44C4-80B9-2B05487359FC}"/>
              </a:ext>
            </a:extLst>
          </p:cNvPr>
          <p:cNvSpPr/>
          <p:nvPr/>
        </p:nvSpPr>
        <p:spPr>
          <a:xfrm>
            <a:off x="5608151" y="5553591"/>
            <a:ext cx="915820" cy="1216392"/>
          </a:xfrm>
          <a:custGeom>
            <a:avLst/>
            <a:gdLst>
              <a:gd name="connsiteX0" fmla="*/ 459628 w 459504"/>
              <a:gd name="connsiteY0" fmla="*/ 609625 h 616381"/>
              <a:gd name="connsiteX1" fmla="*/ 456780 w 459504"/>
              <a:gd name="connsiteY1" fmla="*/ 316254 h 616381"/>
              <a:gd name="connsiteX2" fmla="*/ 411208 w 459504"/>
              <a:gd name="connsiteY2" fmla="*/ 307709 h 616381"/>
              <a:gd name="connsiteX3" fmla="*/ 391270 w 459504"/>
              <a:gd name="connsiteY3" fmla="*/ 85545 h 616381"/>
              <a:gd name="connsiteX4" fmla="*/ 277340 w 459504"/>
              <a:gd name="connsiteY4" fmla="*/ 97 h 616381"/>
              <a:gd name="connsiteX5" fmla="*/ 6755 w 459504"/>
              <a:gd name="connsiteY5" fmla="*/ 108331 h 616381"/>
              <a:gd name="connsiteX6" fmla="*/ 97 w 459504"/>
              <a:gd name="connsiteY6" fmla="*/ 616282 h 616381"/>
              <a:gd name="connsiteX7" fmla="*/ 274491 w 459504"/>
              <a:gd name="connsiteY7" fmla="*/ 617244 h 616381"/>
              <a:gd name="connsiteX8" fmla="*/ 274491 w 459504"/>
              <a:gd name="connsiteY8" fmla="*/ 65607 h 616381"/>
              <a:gd name="connsiteX9" fmla="*/ 354243 w 459504"/>
              <a:gd name="connsiteY9" fmla="*/ 114027 h 616381"/>
              <a:gd name="connsiteX10" fmla="*/ 359939 w 459504"/>
              <a:gd name="connsiteY10" fmla="*/ 341888 h 616381"/>
              <a:gd name="connsiteX11" fmla="*/ 394118 w 459504"/>
              <a:gd name="connsiteY11" fmla="*/ 370371 h 616381"/>
              <a:gd name="connsiteX12" fmla="*/ 391270 w 459504"/>
              <a:gd name="connsiteY12" fmla="*/ 615321 h 616381"/>
              <a:gd name="connsiteX13" fmla="*/ 459628 w 459504"/>
              <a:gd name="connsiteY13" fmla="*/ 609625 h 616381"/>
              <a:gd name="connsiteX14" fmla="*/ 84156 w 459504"/>
              <a:gd name="connsiteY14" fmla="*/ 407149 h 616381"/>
              <a:gd name="connsiteX15" fmla="*/ 34312 w 459504"/>
              <a:gd name="connsiteY15" fmla="*/ 407149 h 616381"/>
              <a:gd name="connsiteX16" fmla="*/ 34312 w 459504"/>
              <a:gd name="connsiteY16" fmla="*/ 357304 h 616381"/>
              <a:gd name="connsiteX17" fmla="*/ 84156 w 459504"/>
              <a:gd name="connsiteY17" fmla="*/ 357304 h 616381"/>
              <a:gd name="connsiteX18" fmla="*/ 84156 w 459504"/>
              <a:gd name="connsiteY18" fmla="*/ 407149 h 616381"/>
              <a:gd name="connsiteX19" fmla="*/ 85082 w 459504"/>
              <a:gd name="connsiteY19" fmla="*/ 322662 h 616381"/>
              <a:gd name="connsiteX20" fmla="*/ 35237 w 459504"/>
              <a:gd name="connsiteY20" fmla="*/ 322662 h 616381"/>
              <a:gd name="connsiteX21" fmla="*/ 35237 w 459504"/>
              <a:gd name="connsiteY21" fmla="*/ 272818 h 616381"/>
              <a:gd name="connsiteX22" fmla="*/ 85082 w 459504"/>
              <a:gd name="connsiteY22" fmla="*/ 272818 h 616381"/>
              <a:gd name="connsiteX23" fmla="*/ 85082 w 459504"/>
              <a:gd name="connsiteY23" fmla="*/ 322662 h 616381"/>
              <a:gd name="connsiteX24" fmla="*/ 86506 w 459504"/>
              <a:gd name="connsiteY24" fmla="*/ 227958 h 616381"/>
              <a:gd name="connsiteX25" fmla="*/ 36662 w 459504"/>
              <a:gd name="connsiteY25" fmla="*/ 227958 h 616381"/>
              <a:gd name="connsiteX26" fmla="*/ 36662 w 459504"/>
              <a:gd name="connsiteY26" fmla="*/ 178113 h 616381"/>
              <a:gd name="connsiteX27" fmla="*/ 86506 w 459504"/>
              <a:gd name="connsiteY27" fmla="*/ 178113 h 616381"/>
              <a:gd name="connsiteX28" fmla="*/ 86506 w 459504"/>
              <a:gd name="connsiteY28" fmla="*/ 227958 h 616381"/>
              <a:gd name="connsiteX29" fmla="*/ 161059 w 459504"/>
              <a:gd name="connsiteY29" fmla="*/ 409072 h 616381"/>
              <a:gd name="connsiteX30" fmla="*/ 111215 w 459504"/>
              <a:gd name="connsiteY30" fmla="*/ 409072 h 616381"/>
              <a:gd name="connsiteX31" fmla="*/ 111215 w 459504"/>
              <a:gd name="connsiteY31" fmla="*/ 359227 h 616381"/>
              <a:gd name="connsiteX32" fmla="*/ 161059 w 459504"/>
              <a:gd name="connsiteY32" fmla="*/ 359227 h 616381"/>
              <a:gd name="connsiteX33" fmla="*/ 161059 w 459504"/>
              <a:gd name="connsiteY33" fmla="*/ 409072 h 616381"/>
              <a:gd name="connsiteX34" fmla="*/ 161985 w 459504"/>
              <a:gd name="connsiteY34" fmla="*/ 324549 h 616381"/>
              <a:gd name="connsiteX35" fmla="*/ 112140 w 459504"/>
              <a:gd name="connsiteY35" fmla="*/ 324549 h 616381"/>
              <a:gd name="connsiteX36" fmla="*/ 112140 w 459504"/>
              <a:gd name="connsiteY36" fmla="*/ 274705 h 616381"/>
              <a:gd name="connsiteX37" fmla="*/ 161985 w 459504"/>
              <a:gd name="connsiteY37" fmla="*/ 274705 h 616381"/>
              <a:gd name="connsiteX38" fmla="*/ 161985 w 459504"/>
              <a:gd name="connsiteY38" fmla="*/ 324549 h 616381"/>
              <a:gd name="connsiteX39" fmla="*/ 163409 w 459504"/>
              <a:gd name="connsiteY39" fmla="*/ 229845 h 616381"/>
              <a:gd name="connsiteX40" fmla="*/ 113565 w 459504"/>
              <a:gd name="connsiteY40" fmla="*/ 229845 h 616381"/>
              <a:gd name="connsiteX41" fmla="*/ 113565 w 459504"/>
              <a:gd name="connsiteY41" fmla="*/ 180000 h 616381"/>
              <a:gd name="connsiteX42" fmla="*/ 163409 w 459504"/>
              <a:gd name="connsiteY42" fmla="*/ 180000 h 616381"/>
              <a:gd name="connsiteX43" fmla="*/ 163409 w 459504"/>
              <a:gd name="connsiteY43" fmla="*/ 229845 h 616381"/>
              <a:gd name="connsiteX44" fmla="*/ 243659 w 459504"/>
              <a:gd name="connsiteY44" fmla="*/ 409072 h 616381"/>
              <a:gd name="connsiteX45" fmla="*/ 193814 w 459504"/>
              <a:gd name="connsiteY45" fmla="*/ 409072 h 616381"/>
              <a:gd name="connsiteX46" fmla="*/ 193814 w 459504"/>
              <a:gd name="connsiteY46" fmla="*/ 359227 h 616381"/>
              <a:gd name="connsiteX47" fmla="*/ 243659 w 459504"/>
              <a:gd name="connsiteY47" fmla="*/ 359227 h 616381"/>
              <a:gd name="connsiteX48" fmla="*/ 243659 w 459504"/>
              <a:gd name="connsiteY48" fmla="*/ 409072 h 616381"/>
              <a:gd name="connsiteX49" fmla="*/ 244585 w 459504"/>
              <a:gd name="connsiteY49" fmla="*/ 324549 h 616381"/>
              <a:gd name="connsiteX50" fmla="*/ 194740 w 459504"/>
              <a:gd name="connsiteY50" fmla="*/ 324549 h 616381"/>
              <a:gd name="connsiteX51" fmla="*/ 194740 w 459504"/>
              <a:gd name="connsiteY51" fmla="*/ 274705 h 616381"/>
              <a:gd name="connsiteX52" fmla="*/ 244585 w 459504"/>
              <a:gd name="connsiteY52" fmla="*/ 274705 h 616381"/>
              <a:gd name="connsiteX53" fmla="*/ 244585 w 459504"/>
              <a:gd name="connsiteY53" fmla="*/ 324549 h 616381"/>
              <a:gd name="connsiteX54" fmla="*/ 246009 w 459504"/>
              <a:gd name="connsiteY54" fmla="*/ 229845 h 616381"/>
              <a:gd name="connsiteX55" fmla="*/ 196164 w 459504"/>
              <a:gd name="connsiteY55" fmla="*/ 229845 h 616381"/>
              <a:gd name="connsiteX56" fmla="*/ 196164 w 459504"/>
              <a:gd name="connsiteY56" fmla="*/ 180000 h 616381"/>
              <a:gd name="connsiteX57" fmla="*/ 246009 w 459504"/>
              <a:gd name="connsiteY57" fmla="*/ 180000 h 616381"/>
              <a:gd name="connsiteX58" fmla="*/ 246009 w 459504"/>
              <a:gd name="connsiteY58" fmla="*/ 229845 h 61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59504" h="616381">
                <a:moveTo>
                  <a:pt x="459628" y="609625"/>
                </a:moveTo>
                <a:lnTo>
                  <a:pt x="456780" y="316254"/>
                </a:lnTo>
                <a:lnTo>
                  <a:pt x="411208" y="307709"/>
                </a:lnTo>
                <a:lnTo>
                  <a:pt x="391270" y="85545"/>
                </a:lnTo>
                <a:lnTo>
                  <a:pt x="277340" y="97"/>
                </a:lnTo>
                <a:lnTo>
                  <a:pt x="6755" y="108331"/>
                </a:lnTo>
                <a:lnTo>
                  <a:pt x="97" y="616282"/>
                </a:lnTo>
                <a:lnTo>
                  <a:pt x="274491" y="617244"/>
                </a:lnTo>
                <a:lnTo>
                  <a:pt x="274491" y="65607"/>
                </a:lnTo>
                <a:lnTo>
                  <a:pt x="354243" y="114027"/>
                </a:lnTo>
                <a:lnTo>
                  <a:pt x="359939" y="341888"/>
                </a:lnTo>
                <a:lnTo>
                  <a:pt x="394118" y="370371"/>
                </a:lnTo>
                <a:lnTo>
                  <a:pt x="391270" y="615321"/>
                </a:lnTo>
                <a:lnTo>
                  <a:pt x="459628" y="609625"/>
                </a:lnTo>
                <a:close/>
                <a:moveTo>
                  <a:pt x="84156" y="407149"/>
                </a:moveTo>
                <a:lnTo>
                  <a:pt x="34312" y="407149"/>
                </a:lnTo>
                <a:lnTo>
                  <a:pt x="34312" y="357304"/>
                </a:lnTo>
                <a:lnTo>
                  <a:pt x="84156" y="357304"/>
                </a:lnTo>
                <a:lnTo>
                  <a:pt x="84156" y="407149"/>
                </a:lnTo>
                <a:close/>
                <a:moveTo>
                  <a:pt x="85082" y="322662"/>
                </a:moveTo>
                <a:lnTo>
                  <a:pt x="35237" y="322662"/>
                </a:lnTo>
                <a:lnTo>
                  <a:pt x="35237" y="272818"/>
                </a:lnTo>
                <a:lnTo>
                  <a:pt x="85082" y="272818"/>
                </a:lnTo>
                <a:lnTo>
                  <a:pt x="85082" y="322662"/>
                </a:lnTo>
                <a:close/>
                <a:moveTo>
                  <a:pt x="86506" y="227958"/>
                </a:moveTo>
                <a:lnTo>
                  <a:pt x="36662" y="227958"/>
                </a:lnTo>
                <a:lnTo>
                  <a:pt x="36662" y="178113"/>
                </a:lnTo>
                <a:lnTo>
                  <a:pt x="86506" y="178113"/>
                </a:lnTo>
                <a:lnTo>
                  <a:pt x="86506" y="227958"/>
                </a:lnTo>
                <a:close/>
                <a:moveTo>
                  <a:pt x="161059" y="409072"/>
                </a:moveTo>
                <a:lnTo>
                  <a:pt x="111215" y="409072"/>
                </a:lnTo>
                <a:lnTo>
                  <a:pt x="111215" y="359227"/>
                </a:lnTo>
                <a:lnTo>
                  <a:pt x="161059" y="359227"/>
                </a:lnTo>
                <a:lnTo>
                  <a:pt x="161059" y="409072"/>
                </a:lnTo>
                <a:close/>
                <a:moveTo>
                  <a:pt x="161985" y="324549"/>
                </a:moveTo>
                <a:lnTo>
                  <a:pt x="112140" y="324549"/>
                </a:lnTo>
                <a:lnTo>
                  <a:pt x="112140" y="274705"/>
                </a:lnTo>
                <a:lnTo>
                  <a:pt x="161985" y="274705"/>
                </a:lnTo>
                <a:lnTo>
                  <a:pt x="161985" y="324549"/>
                </a:lnTo>
                <a:close/>
                <a:moveTo>
                  <a:pt x="163409" y="229845"/>
                </a:moveTo>
                <a:lnTo>
                  <a:pt x="113565" y="229845"/>
                </a:lnTo>
                <a:lnTo>
                  <a:pt x="113565" y="180000"/>
                </a:lnTo>
                <a:lnTo>
                  <a:pt x="163409" y="180000"/>
                </a:lnTo>
                <a:lnTo>
                  <a:pt x="163409" y="229845"/>
                </a:lnTo>
                <a:close/>
                <a:moveTo>
                  <a:pt x="243659" y="409072"/>
                </a:moveTo>
                <a:lnTo>
                  <a:pt x="193814" y="409072"/>
                </a:lnTo>
                <a:lnTo>
                  <a:pt x="193814" y="359227"/>
                </a:lnTo>
                <a:lnTo>
                  <a:pt x="243659" y="359227"/>
                </a:lnTo>
                <a:lnTo>
                  <a:pt x="243659" y="409072"/>
                </a:lnTo>
                <a:close/>
                <a:moveTo>
                  <a:pt x="244585" y="324549"/>
                </a:moveTo>
                <a:lnTo>
                  <a:pt x="194740" y="324549"/>
                </a:lnTo>
                <a:lnTo>
                  <a:pt x="194740" y="274705"/>
                </a:lnTo>
                <a:lnTo>
                  <a:pt x="244585" y="274705"/>
                </a:lnTo>
                <a:lnTo>
                  <a:pt x="244585" y="324549"/>
                </a:lnTo>
                <a:close/>
                <a:moveTo>
                  <a:pt x="246009" y="229845"/>
                </a:moveTo>
                <a:lnTo>
                  <a:pt x="196164" y="229845"/>
                </a:lnTo>
                <a:lnTo>
                  <a:pt x="196164" y="180000"/>
                </a:lnTo>
                <a:lnTo>
                  <a:pt x="246009" y="180000"/>
                </a:lnTo>
                <a:lnTo>
                  <a:pt x="246009" y="229845"/>
                </a:lnTo>
                <a:close/>
              </a:path>
            </a:pathLst>
          </a:custGeom>
          <a:gradFill>
            <a:gsLst>
              <a:gs pos="50000">
                <a:srgbClr val="004A80">
                  <a:alpha val="20000"/>
                </a:srgbClr>
              </a:gs>
              <a:gs pos="100000">
                <a:srgbClr val="00A9B2">
                  <a:alpha val="15000"/>
                </a:srgbClr>
              </a:gs>
            </a:gsLst>
            <a:lin ang="5400000" scaled="1"/>
          </a:gradFill>
          <a:ln w="512" cap="flat">
            <a:noFill/>
            <a:prstDash val="solid"/>
            <a:miter/>
          </a:ln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xmlns="" id="{53FD5CA3-86AF-477A-A94C-8D8514017814}"/>
              </a:ext>
            </a:extLst>
          </p:cNvPr>
          <p:cNvSpPr/>
          <p:nvPr/>
        </p:nvSpPr>
        <p:spPr>
          <a:xfrm>
            <a:off x="-1766679" y="6333460"/>
            <a:ext cx="15521031" cy="1269495"/>
          </a:xfrm>
          <a:custGeom>
            <a:avLst/>
            <a:gdLst>
              <a:gd name="connsiteX0" fmla="*/ 1244165 w 15521031"/>
              <a:gd name="connsiteY0" fmla="*/ 73024 h 1269495"/>
              <a:gd name="connsiteX1" fmla="*/ 2289193 w 15521031"/>
              <a:gd name="connsiteY1" fmla="*/ 305253 h 1269495"/>
              <a:gd name="connsiteX2" fmla="*/ 3479365 w 15521031"/>
              <a:gd name="connsiteY2" fmla="*/ 189139 h 1269495"/>
              <a:gd name="connsiteX3" fmla="*/ 4959822 w 15521031"/>
              <a:gd name="connsiteY3" fmla="*/ 421367 h 1269495"/>
              <a:gd name="connsiteX4" fmla="*/ 5917765 w 15521031"/>
              <a:gd name="connsiteY4" fmla="*/ 453 h 1269495"/>
              <a:gd name="connsiteX5" fmla="*/ 7107936 w 15521031"/>
              <a:gd name="connsiteY5" fmla="*/ 334282 h 1269495"/>
              <a:gd name="connsiteX6" fmla="*/ 8327136 w 15521031"/>
              <a:gd name="connsiteY6" fmla="*/ 58510 h 1269495"/>
              <a:gd name="connsiteX7" fmla="*/ 9401193 w 15521031"/>
              <a:gd name="connsiteY7" fmla="*/ 464910 h 1269495"/>
              <a:gd name="connsiteX8" fmla="*/ 10460736 w 15521031"/>
              <a:gd name="connsiteY8" fmla="*/ 218167 h 1269495"/>
              <a:gd name="connsiteX9" fmla="*/ 12100850 w 15521031"/>
              <a:gd name="connsiteY9" fmla="*/ 348796 h 1269495"/>
              <a:gd name="connsiteX10" fmla="*/ 13189422 w 15521031"/>
              <a:gd name="connsiteY10" fmla="*/ 392339 h 1269495"/>
              <a:gd name="connsiteX11" fmla="*/ 14132850 w 15521031"/>
              <a:gd name="connsiteY11" fmla="*/ 102053 h 1269495"/>
              <a:gd name="connsiteX12" fmla="*/ 14611822 w 15521031"/>
              <a:gd name="connsiteY12" fmla="*/ 1176110 h 1269495"/>
              <a:gd name="connsiteX13" fmla="*/ 968393 w 15521031"/>
              <a:gd name="connsiteY13" fmla="*/ 1089024 h 1269495"/>
              <a:gd name="connsiteX14" fmla="*/ 1244165 w 15521031"/>
              <a:gd name="connsiteY14" fmla="*/ 73024 h 1269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521031" h="1269495">
                <a:moveTo>
                  <a:pt x="1244165" y="73024"/>
                </a:moveTo>
                <a:cubicBezTo>
                  <a:pt x="1464298" y="-57604"/>
                  <a:pt x="1916660" y="285901"/>
                  <a:pt x="2289193" y="305253"/>
                </a:cubicBezTo>
                <a:cubicBezTo>
                  <a:pt x="2661726" y="324606"/>
                  <a:pt x="3034260" y="169787"/>
                  <a:pt x="3479365" y="189139"/>
                </a:cubicBezTo>
                <a:cubicBezTo>
                  <a:pt x="3924470" y="208491"/>
                  <a:pt x="4553422" y="452815"/>
                  <a:pt x="4959822" y="421367"/>
                </a:cubicBezTo>
                <a:cubicBezTo>
                  <a:pt x="5366222" y="389919"/>
                  <a:pt x="5559746" y="14967"/>
                  <a:pt x="5917765" y="453"/>
                </a:cubicBezTo>
                <a:cubicBezTo>
                  <a:pt x="6275784" y="-14061"/>
                  <a:pt x="6706374" y="324606"/>
                  <a:pt x="7107936" y="334282"/>
                </a:cubicBezTo>
                <a:cubicBezTo>
                  <a:pt x="7509498" y="343958"/>
                  <a:pt x="7944927" y="36739"/>
                  <a:pt x="8327136" y="58510"/>
                </a:cubicBezTo>
                <a:cubicBezTo>
                  <a:pt x="8709346" y="80281"/>
                  <a:pt x="9045593" y="438301"/>
                  <a:pt x="9401193" y="464910"/>
                </a:cubicBezTo>
                <a:cubicBezTo>
                  <a:pt x="9756793" y="491520"/>
                  <a:pt x="10010793" y="237519"/>
                  <a:pt x="10460736" y="218167"/>
                </a:cubicBezTo>
                <a:cubicBezTo>
                  <a:pt x="10910679" y="198815"/>
                  <a:pt x="11646069" y="319767"/>
                  <a:pt x="12100850" y="348796"/>
                </a:cubicBezTo>
                <a:cubicBezTo>
                  <a:pt x="12555631" y="377825"/>
                  <a:pt x="12850755" y="433463"/>
                  <a:pt x="13189422" y="392339"/>
                </a:cubicBezTo>
                <a:cubicBezTo>
                  <a:pt x="13528089" y="351215"/>
                  <a:pt x="13895783" y="-28576"/>
                  <a:pt x="14132850" y="102053"/>
                </a:cubicBezTo>
                <a:cubicBezTo>
                  <a:pt x="14369917" y="232682"/>
                  <a:pt x="16805898" y="1011615"/>
                  <a:pt x="14611822" y="1176110"/>
                </a:cubicBezTo>
                <a:cubicBezTo>
                  <a:pt x="12417746" y="1340605"/>
                  <a:pt x="3196336" y="1272872"/>
                  <a:pt x="968393" y="1089024"/>
                </a:cubicBezTo>
                <a:cubicBezTo>
                  <a:pt x="-1259550" y="905176"/>
                  <a:pt x="1024032" y="203652"/>
                  <a:pt x="1244165" y="73024"/>
                </a:cubicBezTo>
                <a:close/>
              </a:path>
            </a:pathLst>
          </a:custGeom>
          <a:gradFill flip="none" rotWithShape="1">
            <a:gsLst>
              <a:gs pos="50000">
                <a:srgbClr val="004A80">
                  <a:alpha val="20000"/>
                </a:srgbClr>
              </a:gs>
              <a:gs pos="100000">
                <a:srgbClr val="00A9B2">
                  <a:alpha val="20000"/>
                </a:srgbClr>
              </a:gs>
            </a:gsLst>
            <a:lin ang="16200000" scaled="1"/>
            <a:tileRect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xmlns="" id="{10FD121A-E2B8-479D-A7B3-61FBBCC0ECC9}"/>
              </a:ext>
            </a:extLst>
          </p:cNvPr>
          <p:cNvSpPr/>
          <p:nvPr/>
        </p:nvSpPr>
        <p:spPr>
          <a:xfrm>
            <a:off x="-1766679" y="6413649"/>
            <a:ext cx="15521031" cy="1269495"/>
          </a:xfrm>
          <a:custGeom>
            <a:avLst/>
            <a:gdLst>
              <a:gd name="connsiteX0" fmla="*/ 1244165 w 15521031"/>
              <a:gd name="connsiteY0" fmla="*/ 73024 h 1269495"/>
              <a:gd name="connsiteX1" fmla="*/ 2289193 w 15521031"/>
              <a:gd name="connsiteY1" fmla="*/ 305253 h 1269495"/>
              <a:gd name="connsiteX2" fmla="*/ 3479365 w 15521031"/>
              <a:gd name="connsiteY2" fmla="*/ 189139 h 1269495"/>
              <a:gd name="connsiteX3" fmla="*/ 4959822 w 15521031"/>
              <a:gd name="connsiteY3" fmla="*/ 421367 h 1269495"/>
              <a:gd name="connsiteX4" fmla="*/ 5917765 w 15521031"/>
              <a:gd name="connsiteY4" fmla="*/ 453 h 1269495"/>
              <a:gd name="connsiteX5" fmla="*/ 7107936 w 15521031"/>
              <a:gd name="connsiteY5" fmla="*/ 334282 h 1269495"/>
              <a:gd name="connsiteX6" fmla="*/ 8327136 w 15521031"/>
              <a:gd name="connsiteY6" fmla="*/ 58510 h 1269495"/>
              <a:gd name="connsiteX7" fmla="*/ 9401193 w 15521031"/>
              <a:gd name="connsiteY7" fmla="*/ 464910 h 1269495"/>
              <a:gd name="connsiteX8" fmla="*/ 10460736 w 15521031"/>
              <a:gd name="connsiteY8" fmla="*/ 218167 h 1269495"/>
              <a:gd name="connsiteX9" fmla="*/ 12100850 w 15521031"/>
              <a:gd name="connsiteY9" fmla="*/ 348796 h 1269495"/>
              <a:gd name="connsiteX10" fmla="*/ 13189422 w 15521031"/>
              <a:gd name="connsiteY10" fmla="*/ 392339 h 1269495"/>
              <a:gd name="connsiteX11" fmla="*/ 14132850 w 15521031"/>
              <a:gd name="connsiteY11" fmla="*/ 102053 h 1269495"/>
              <a:gd name="connsiteX12" fmla="*/ 14611822 w 15521031"/>
              <a:gd name="connsiteY12" fmla="*/ 1176110 h 1269495"/>
              <a:gd name="connsiteX13" fmla="*/ 968393 w 15521031"/>
              <a:gd name="connsiteY13" fmla="*/ 1089024 h 1269495"/>
              <a:gd name="connsiteX14" fmla="*/ 1244165 w 15521031"/>
              <a:gd name="connsiteY14" fmla="*/ 73024 h 1269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521031" h="1269495">
                <a:moveTo>
                  <a:pt x="1244165" y="73024"/>
                </a:moveTo>
                <a:cubicBezTo>
                  <a:pt x="1464298" y="-57604"/>
                  <a:pt x="1916660" y="285901"/>
                  <a:pt x="2289193" y="305253"/>
                </a:cubicBezTo>
                <a:cubicBezTo>
                  <a:pt x="2661726" y="324606"/>
                  <a:pt x="3034260" y="169787"/>
                  <a:pt x="3479365" y="189139"/>
                </a:cubicBezTo>
                <a:cubicBezTo>
                  <a:pt x="3924470" y="208491"/>
                  <a:pt x="4553422" y="452815"/>
                  <a:pt x="4959822" y="421367"/>
                </a:cubicBezTo>
                <a:cubicBezTo>
                  <a:pt x="5366222" y="389919"/>
                  <a:pt x="5559746" y="14967"/>
                  <a:pt x="5917765" y="453"/>
                </a:cubicBezTo>
                <a:cubicBezTo>
                  <a:pt x="6275784" y="-14061"/>
                  <a:pt x="6706374" y="324606"/>
                  <a:pt x="7107936" y="334282"/>
                </a:cubicBezTo>
                <a:cubicBezTo>
                  <a:pt x="7509498" y="343958"/>
                  <a:pt x="7944927" y="36739"/>
                  <a:pt x="8327136" y="58510"/>
                </a:cubicBezTo>
                <a:cubicBezTo>
                  <a:pt x="8709346" y="80281"/>
                  <a:pt x="9045593" y="438301"/>
                  <a:pt x="9401193" y="464910"/>
                </a:cubicBezTo>
                <a:cubicBezTo>
                  <a:pt x="9756793" y="491520"/>
                  <a:pt x="10010793" y="237519"/>
                  <a:pt x="10460736" y="218167"/>
                </a:cubicBezTo>
                <a:cubicBezTo>
                  <a:pt x="10910679" y="198815"/>
                  <a:pt x="11646069" y="319767"/>
                  <a:pt x="12100850" y="348796"/>
                </a:cubicBezTo>
                <a:cubicBezTo>
                  <a:pt x="12555631" y="377825"/>
                  <a:pt x="12850755" y="433463"/>
                  <a:pt x="13189422" y="392339"/>
                </a:cubicBezTo>
                <a:cubicBezTo>
                  <a:pt x="13528089" y="351215"/>
                  <a:pt x="13895783" y="-28576"/>
                  <a:pt x="14132850" y="102053"/>
                </a:cubicBezTo>
                <a:cubicBezTo>
                  <a:pt x="14369917" y="232682"/>
                  <a:pt x="16805898" y="1011615"/>
                  <a:pt x="14611822" y="1176110"/>
                </a:cubicBezTo>
                <a:cubicBezTo>
                  <a:pt x="12417746" y="1340605"/>
                  <a:pt x="3196336" y="1272872"/>
                  <a:pt x="968393" y="1089024"/>
                </a:cubicBezTo>
                <a:cubicBezTo>
                  <a:pt x="-1259550" y="905176"/>
                  <a:pt x="1024032" y="203652"/>
                  <a:pt x="1244165" y="73024"/>
                </a:cubicBezTo>
                <a:close/>
              </a:path>
            </a:pathLst>
          </a:custGeom>
          <a:gradFill flip="none" rotWithShape="1">
            <a:gsLst>
              <a:gs pos="50000">
                <a:srgbClr val="004A80"/>
              </a:gs>
              <a:gs pos="100000">
                <a:srgbClr val="00A9B2"/>
              </a:gs>
            </a:gsLst>
            <a:lin ang="16200000" scaled="1"/>
            <a:tileRect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42B394E-817E-4C22-B381-9127577C92B0}"/>
              </a:ext>
            </a:extLst>
          </p:cNvPr>
          <p:cNvSpPr/>
          <p:nvPr/>
        </p:nvSpPr>
        <p:spPr>
          <a:xfrm>
            <a:off x="3054526" y="1381940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多元化全球资源整合型的央企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4BA4859-5DCA-45AB-B428-C13F4EA21302}"/>
              </a:ext>
            </a:extLst>
          </p:cNvPr>
          <p:cNvCxnSpPr>
            <a:cxnSpLocks/>
          </p:cNvCxnSpPr>
          <p:nvPr/>
        </p:nvCxnSpPr>
        <p:spPr>
          <a:xfrm>
            <a:off x="7847444" y="1565583"/>
            <a:ext cx="9825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FCB95F3-25BA-4853-ABFC-F4703D230D1E}"/>
              </a:ext>
            </a:extLst>
          </p:cNvPr>
          <p:cNvSpPr txBox="1"/>
          <p:nvPr/>
        </p:nvSpPr>
        <p:spPr>
          <a:xfrm>
            <a:off x="4214743" y="1879048"/>
            <a:ext cx="37755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（成立于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01DD4D0-A7F4-45C3-98F3-825075AEC3BA}"/>
              </a:ext>
            </a:extLst>
          </p:cNvPr>
          <p:cNvSpPr txBox="1"/>
          <p:nvPr/>
        </p:nvSpPr>
        <p:spPr>
          <a:xfrm>
            <a:off x="2533650" y="416936"/>
            <a:ext cx="7124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00F2F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F2F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xmlns="" id="{E5D5391C-2047-4664-A1B4-63BB83F7A2C5}"/>
              </a:ext>
            </a:extLst>
          </p:cNvPr>
          <p:cNvCxnSpPr>
            <a:cxnSpLocks/>
          </p:cNvCxnSpPr>
          <p:nvPr/>
        </p:nvCxnSpPr>
        <p:spPr>
          <a:xfrm>
            <a:off x="3368788" y="1565583"/>
            <a:ext cx="982560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347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梯形 20">
            <a:extLst>
              <a:ext uri="{FF2B5EF4-FFF2-40B4-BE49-F238E27FC236}">
                <a16:creationId xmlns:a16="http://schemas.microsoft.com/office/drawing/2014/main" xmlns="" id="{1C0AA19D-50FC-443F-9CCC-65447EC7C22C}"/>
              </a:ext>
            </a:extLst>
          </p:cNvPr>
          <p:cNvSpPr/>
          <p:nvPr/>
        </p:nvSpPr>
        <p:spPr>
          <a:xfrm flipH="1">
            <a:off x="5473169" y="5650405"/>
            <a:ext cx="5977441" cy="732248"/>
          </a:xfrm>
          <a:custGeom>
            <a:avLst/>
            <a:gdLst>
              <a:gd name="connsiteX0" fmla="*/ 0 w 5225143"/>
              <a:gd name="connsiteY0" fmla="*/ 638628 h 638628"/>
              <a:gd name="connsiteX1" fmla="*/ 236637 w 5225143"/>
              <a:gd name="connsiteY1" fmla="*/ 0 h 638628"/>
              <a:gd name="connsiteX2" fmla="*/ 4988506 w 5225143"/>
              <a:gd name="connsiteY2" fmla="*/ 0 h 638628"/>
              <a:gd name="connsiteX3" fmla="*/ 5225143 w 5225143"/>
              <a:gd name="connsiteY3" fmla="*/ 638628 h 638628"/>
              <a:gd name="connsiteX4" fmla="*/ 0 w 5225143"/>
              <a:gd name="connsiteY4" fmla="*/ 638628 h 638628"/>
              <a:gd name="connsiteX0" fmla="*/ 0 w 4992914"/>
              <a:gd name="connsiteY0" fmla="*/ 638628 h 638628"/>
              <a:gd name="connsiteX1" fmla="*/ 2366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3759"/>
              <a:gd name="connsiteY0" fmla="*/ 638628 h 638628"/>
              <a:gd name="connsiteX1" fmla="*/ 236637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1514 w 4993759"/>
              <a:gd name="connsiteY1" fmla="*/ 5092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5092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51268 w 4993759"/>
              <a:gd name="connsiteY1" fmla="*/ 1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0 w 4993759"/>
              <a:gd name="connsiteY1" fmla="*/ 1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59" h="638628">
                <a:moveTo>
                  <a:pt x="0" y="638628"/>
                </a:moveTo>
                <a:lnTo>
                  <a:pt x="246390" y="1"/>
                </a:lnTo>
                <a:lnTo>
                  <a:pt x="4993383" y="0"/>
                </a:lnTo>
                <a:cubicBezTo>
                  <a:pt x="4994852" y="212876"/>
                  <a:pt x="4991445" y="425752"/>
                  <a:pt x="4992914" y="638628"/>
                </a:cubicBezTo>
                <a:lnTo>
                  <a:pt x="0" y="638628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  <a:softEdge rad="88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8" name="梯形 20">
            <a:extLst>
              <a:ext uri="{FF2B5EF4-FFF2-40B4-BE49-F238E27FC236}">
                <a16:creationId xmlns:a16="http://schemas.microsoft.com/office/drawing/2014/main" xmlns="" id="{FA79BF5C-B393-4596-A0E8-4EBCC0A8DF3F}"/>
              </a:ext>
            </a:extLst>
          </p:cNvPr>
          <p:cNvSpPr/>
          <p:nvPr/>
        </p:nvSpPr>
        <p:spPr>
          <a:xfrm>
            <a:off x="630187" y="5654399"/>
            <a:ext cx="4690393" cy="732247"/>
          </a:xfrm>
          <a:custGeom>
            <a:avLst/>
            <a:gdLst>
              <a:gd name="connsiteX0" fmla="*/ 0 w 5225143"/>
              <a:gd name="connsiteY0" fmla="*/ 638628 h 638628"/>
              <a:gd name="connsiteX1" fmla="*/ 236637 w 5225143"/>
              <a:gd name="connsiteY1" fmla="*/ 0 h 638628"/>
              <a:gd name="connsiteX2" fmla="*/ 4988506 w 5225143"/>
              <a:gd name="connsiteY2" fmla="*/ 0 h 638628"/>
              <a:gd name="connsiteX3" fmla="*/ 5225143 w 5225143"/>
              <a:gd name="connsiteY3" fmla="*/ 638628 h 638628"/>
              <a:gd name="connsiteX4" fmla="*/ 0 w 5225143"/>
              <a:gd name="connsiteY4" fmla="*/ 638628 h 638628"/>
              <a:gd name="connsiteX0" fmla="*/ 0 w 4992914"/>
              <a:gd name="connsiteY0" fmla="*/ 638628 h 638628"/>
              <a:gd name="connsiteX1" fmla="*/ 2366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2914"/>
              <a:gd name="connsiteY0" fmla="*/ 638628 h 638628"/>
              <a:gd name="connsiteX1" fmla="*/ 4017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2914"/>
              <a:gd name="connsiteY0" fmla="*/ 641174 h 641174"/>
              <a:gd name="connsiteX1" fmla="*/ 423962 w 4992914"/>
              <a:gd name="connsiteY1" fmla="*/ 0 h 641174"/>
              <a:gd name="connsiteX2" fmla="*/ 4988506 w 4992914"/>
              <a:gd name="connsiteY2" fmla="*/ 2546 h 641174"/>
              <a:gd name="connsiteX3" fmla="*/ 4992914 w 4992914"/>
              <a:gd name="connsiteY3" fmla="*/ 641174 h 641174"/>
              <a:gd name="connsiteX4" fmla="*/ 0 w 4992914"/>
              <a:gd name="connsiteY4" fmla="*/ 641174 h 641174"/>
              <a:gd name="connsiteX0" fmla="*/ 0 w 4992914"/>
              <a:gd name="connsiteY0" fmla="*/ 643720 h 643720"/>
              <a:gd name="connsiteX1" fmla="*/ 433487 w 4992914"/>
              <a:gd name="connsiteY1" fmla="*/ 0 h 643720"/>
              <a:gd name="connsiteX2" fmla="*/ 4988506 w 4992914"/>
              <a:gd name="connsiteY2" fmla="*/ 5092 h 643720"/>
              <a:gd name="connsiteX3" fmla="*/ 4992914 w 4992914"/>
              <a:gd name="connsiteY3" fmla="*/ 643720 h 643720"/>
              <a:gd name="connsiteX4" fmla="*/ 0 w 4992914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509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509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124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135" h="643720">
                <a:moveTo>
                  <a:pt x="0" y="643720"/>
                </a:moveTo>
                <a:lnTo>
                  <a:pt x="433487" y="0"/>
                </a:lnTo>
                <a:lnTo>
                  <a:pt x="4994856" y="1242"/>
                </a:lnTo>
                <a:cubicBezTo>
                  <a:pt x="4996325" y="214118"/>
                  <a:pt x="4991445" y="430844"/>
                  <a:pt x="4992914" y="643720"/>
                </a:cubicBezTo>
                <a:lnTo>
                  <a:pt x="0" y="64372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  <a:softEdge rad="88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62D0C81-054E-4AD5-9DDE-573AAB20827F}"/>
              </a:ext>
            </a:extLst>
          </p:cNvPr>
          <p:cNvSpPr/>
          <p:nvPr/>
        </p:nvSpPr>
        <p:spPr>
          <a:xfrm>
            <a:off x="1107211" y="419631"/>
            <a:ext cx="10088039" cy="1244112"/>
          </a:xfrm>
          <a:prstGeom prst="rect">
            <a:avLst/>
          </a:pr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16200000" scaled="1"/>
            <a:tileRect/>
          </a:gra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1A620DE-F73E-4365-802A-69F36127D9BD}"/>
              </a:ext>
            </a:extLst>
          </p:cNvPr>
          <p:cNvSpPr/>
          <p:nvPr/>
        </p:nvSpPr>
        <p:spPr>
          <a:xfrm>
            <a:off x="1107211" y="1790701"/>
            <a:ext cx="4190005" cy="3462254"/>
          </a:xfrm>
          <a:prstGeom prst="rect">
            <a:avLst/>
          </a:pr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16200000" scaled="1"/>
            <a:tileRect/>
          </a:gra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7" name="梯形 20">
            <a:extLst>
              <a:ext uri="{FF2B5EF4-FFF2-40B4-BE49-F238E27FC236}">
                <a16:creationId xmlns:a16="http://schemas.microsoft.com/office/drawing/2014/main" xmlns="" id="{605996A1-C072-4289-BBEA-D04617DF4169}"/>
              </a:ext>
            </a:extLst>
          </p:cNvPr>
          <p:cNvSpPr/>
          <p:nvPr/>
        </p:nvSpPr>
        <p:spPr>
          <a:xfrm>
            <a:off x="1119911" y="3896474"/>
            <a:ext cx="4221232" cy="682892"/>
          </a:xfrm>
          <a:custGeom>
            <a:avLst/>
            <a:gdLst>
              <a:gd name="connsiteX0" fmla="*/ 0 w 5225143"/>
              <a:gd name="connsiteY0" fmla="*/ 638628 h 638628"/>
              <a:gd name="connsiteX1" fmla="*/ 236637 w 5225143"/>
              <a:gd name="connsiteY1" fmla="*/ 0 h 638628"/>
              <a:gd name="connsiteX2" fmla="*/ 4988506 w 5225143"/>
              <a:gd name="connsiteY2" fmla="*/ 0 h 638628"/>
              <a:gd name="connsiteX3" fmla="*/ 5225143 w 5225143"/>
              <a:gd name="connsiteY3" fmla="*/ 638628 h 638628"/>
              <a:gd name="connsiteX4" fmla="*/ 0 w 5225143"/>
              <a:gd name="connsiteY4" fmla="*/ 638628 h 638628"/>
              <a:gd name="connsiteX0" fmla="*/ 0 w 4992914"/>
              <a:gd name="connsiteY0" fmla="*/ 638628 h 638628"/>
              <a:gd name="connsiteX1" fmla="*/ 2366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2914"/>
              <a:gd name="connsiteY0" fmla="*/ 638628 h 638628"/>
              <a:gd name="connsiteX1" fmla="*/ 4017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2914"/>
              <a:gd name="connsiteY0" fmla="*/ 641174 h 641174"/>
              <a:gd name="connsiteX1" fmla="*/ 423962 w 4992914"/>
              <a:gd name="connsiteY1" fmla="*/ 0 h 641174"/>
              <a:gd name="connsiteX2" fmla="*/ 4988506 w 4992914"/>
              <a:gd name="connsiteY2" fmla="*/ 2546 h 641174"/>
              <a:gd name="connsiteX3" fmla="*/ 4992914 w 4992914"/>
              <a:gd name="connsiteY3" fmla="*/ 641174 h 641174"/>
              <a:gd name="connsiteX4" fmla="*/ 0 w 4992914"/>
              <a:gd name="connsiteY4" fmla="*/ 641174 h 641174"/>
              <a:gd name="connsiteX0" fmla="*/ 0 w 4992914"/>
              <a:gd name="connsiteY0" fmla="*/ 643720 h 643720"/>
              <a:gd name="connsiteX1" fmla="*/ 433487 w 4992914"/>
              <a:gd name="connsiteY1" fmla="*/ 0 h 643720"/>
              <a:gd name="connsiteX2" fmla="*/ 4988506 w 4992914"/>
              <a:gd name="connsiteY2" fmla="*/ 5092 h 643720"/>
              <a:gd name="connsiteX3" fmla="*/ 4992914 w 4992914"/>
              <a:gd name="connsiteY3" fmla="*/ 643720 h 643720"/>
              <a:gd name="connsiteX4" fmla="*/ 0 w 4992914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509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509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124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135" h="643720">
                <a:moveTo>
                  <a:pt x="0" y="643720"/>
                </a:moveTo>
                <a:lnTo>
                  <a:pt x="433487" y="0"/>
                </a:lnTo>
                <a:lnTo>
                  <a:pt x="4994856" y="1242"/>
                </a:lnTo>
                <a:cubicBezTo>
                  <a:pt x="4996325" y="214118"/>
                  <a:pt x="4991445" y="430844"/>
                  <a:pt x="4992914" y="643720"/>
                </a:cubicBezTo>
                <a:lnTo>
                  <a:pt x="0" y="64372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  <a:softEdge rad="88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EC248A4C-3391-49D5-A1E0-71222659D822}"/>
              </a:ext>
            </a:extLst>
          </p:cNvPr>
          <p:cNvSpPr/>
          <p:nvPr/>
        </p:nvSpPr>
        <p:spPr>
          <a:xfrm>
            <a:off x="5510720" y="1790701"/>
            <a:ext cx="5684530" cy="3462254"/>
          </a:xfrm>
          <a:prstGeom prst="rect">
            <a:avLst/>
          </a:pr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16200000" scaled="1"/>
            <a:tileRect/>
          </a:gra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1" name="梯形 20">
            <a:extLst>
              <a:ext uri="{FF2B5EF4-FFF2-40B4-BE49-F238E27FC236}">
                <a16:creationId xmlns:a16="http://schemas.microsoft.com/office/drawing/2014/main" xmlns="" id="{697292E0-6385-4AA0-B722-EFE610C5D8B7}"/>
              </a:ext>
            </a:extLst>
          </p:cNvPr>
          <p:cNvSpPr/>
          <p:nvPr/>
        </p:nvSpPr>
        <p:spPr>
          <a:xfrm flipH="1">
            <a:off x="5535813" y="3896474"/>
            <a:ext cx="5597289" cy="685679"/>
          </a:xfrm>
          <a:custGeom>
            <a:avLst/>
            <a:gdLst>
              <a:gd name="connsiteX0" fmla="*/ 0 w 5225143"/>
              <a:gd name="connsiteY0" fmla="*/ 638628 h 638628"/>
              <a:gd name="connsiteX1" fmla="*/ 236637 w 5225143"/>
              <a:gd name="connsiteY1" fmla="*/ 0 h 638628"/>
              <a:gd name="connsiteX2" fmla="*/ 4988506 w 5225143"/>
              <a:gd name="connsiteY2" fmla="*/ 0 h 638628"/>
              <a:gd name="connsiteX3" fmla="*/ 5225143 w 5225143"/>
              <a:gd name="connsiteY3" fmla="*/ 638628 h 638628"/>
              <a:gd name="connsiteX4" fmla="*/ 0 w 5225143"/>
              <a:gd name="connsiteY4" fmla="*/ 638628 h 638628"/>
              <a:gd name="connsiteX0" fmla="*/ 0 w 4992914"/>
              <a:gd name="connsiteY0" fmla="*/ 638628 h 638628"/>
              <a:gd name="connsiteX1" fmla="*/ 2366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3759"/>
              <a:gd name="connsiteY0" fmla="*/ 638628 h 638628"/>
              <a:gd name="connsiteX1" fmla="*/ 236637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1514 w 4993759"/>
              <a:gd name="connsiteY1" fmla="*/ 5092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5092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51268 w 4993759"/>
              <a:gd name="connsiteY1" fmla="*/ 1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0 w 4993759"/>
              <a:gd name="connsiteY1" fmla="*/ 1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59" h="638628">
                <a:moveTo>
                  <a:pt x="0" y="638628"/>
                </a:moveTo>
                <a:lnTo>
                  <a:pt x="246390" y="1"/>
                </a:lnTo>
                <a:lnTo>
                  <a:pt x="4993383" y="0"/>
                </a:lnTo>
                <a:cubicBezTo>
                  <a:pt x="4994852" y="212876"/>
                  <a:pt x="4991445" y="425752"/>
                  <a:pt x="4992914" y="638628"/>
                </a:cubicBezTo>
                <a:lnTo>
                  <a:pt x="0" y="638628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  <a:softEdge rad="889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xmlns="" id="{58A89ACB-AACC-46C1-AB17-8C82FFCA438E}"/>
              </a:ext>
            </a:extLst>
          </p:cNvPr>
          <p:cNvSpPr/>
          <p:nvPr/>
        </p:nvSpPr>
        <p:spPr>
          <a:xfrm>
            <a:off x="704850" y="5252952"/>
            <a:ext cx="4592366" cy="732248"/>
          </a:xfrm>
          <a:custGeom>
            <a:avLst/>
            <a:gdLst>
              <a:gd name="connsiteX0" fmla="*/ 0 w 5225143"/>
              <a:gd name="connsiteY0" fmla="*/ 638628 h 638628"/>
              <a:gd name="connsiteX1" fmla="*/ 236637 w 5225143"/>
              <a:gd name="connsiteY1" fmla="*/ 0 h 638628"/>
              <a:gd name="connsiteX2" fmla="*/ 4988506 w 5225143"/>
              <a:gd name="connsiteY2" fmla="*/ 0 h 638628"/>
              <a:gd name="connsiteX3" fmla="*/ 5225143 w 5225143"/>
              <a:gd name="connsiteY3" fmla="*/ 638628 h 638628"/>
              <a:gd name="connsiteX4" fmla="*/ 0 w 5225143"/>
              <a:gd name="connsiteY4" fmla="*/ 638628 h 638628"/>
              <a:gd name="connsiteX0" fmla="*/ 0 w 4992914"/>
              <a:gd name="connsiteY0" fmla="*/ 638628 h 638628"/>
              <a:gd name="connsiteX1" fmla="*/ 2366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2914"/>
              <a:gd name="connsiteY0" fmla="*/ 638628 h 638628"/>
              <a:gd name="connsiteX1" fmla="*/ 4017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2914"/>
              <a:gd name="connsiteY0" fmla="*/ 641174 h 641174"/>
              <a:gd name="connsiteX1" fmla="*/ 423962 w 4992914"/>
              <a:gd name="connsiteY1" fmla="*/ 0 h 641174"/>
              <a:gd name="connsiteX2" fmla="*/ 4988506 w 4992914"/>
              <a:gd name="connsiteY2" fmla="*/ 2546 h 641174"/>
              <a:gd name="connsiteX3" fmla="*/ 4992914 w 4992914"/>
              <a:gd name="connsiteY3" fmla="*/ 641174 h 641174"/>
              <a:gd name="connsiteX4" fmla="*/ 0 w 4992914"/>
              <a:gd name="connsiteY4" fmla="*/ 641174 h 641174"/>
              <a:gd name="connsiteX0" fmla="*/ 0 w 4992914"/>
              <a:gd name="connsiteY0" fmla="*/ 643720 h 643720"/>
              <a:gd name="connsiteX1" fmla="*/ 433487 w 4992914"/>
              <a:gd name="connsiteY1" fmla="*/ 0 h 643720"/>
              <a:gd name="connsiteX2" fmla="*/ 4988506 w 4992914"/>
              <a:gd name="connsiteY2" fmla="*/ 5092 h 643720"/>
              <a:gd name="connsiteX3" fmla="*/ 4992914 w 4992914"/>
              <a:gd name="connsiteY3" fmla="*/ 643720 h 643720"/>
              <a:gd name="connsiteX4" fmla="*/ 0 w 4992914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509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509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  <a:gd name="connsiteX0" fmla="*/ 0 w 4995135"/>
              <a:gd name="connsiteY0" fmla="*/ 643720 h 643720"/>
              <a:gd name="connsiteX1" fmla="*/ 433487 w 4995135"/>
              <a:gd name="connsiteY1" fmla="*/ 0 h 643720"/>
              <a:gd name="connsiteX2" fmla="*/ 4994856 w 4995135"/>
              <a:gd name="connsiteY2" fmla="*/ 1242 h 643720"/>
              <a:gd name="connsiteX3" fmla="*/ 4992914 w 4995135"/>
              <a:gd name="connsiteY3" fmla="*/ 643720 h 643720"/>
              <a:gd name="connsiteX4" fmla="*/ 0 w 4995135"/>
              <a:gd name="connsiteY4" fmla="*/ 643720 h 643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135" h="643720">
                <a:moveTo>
                  <a:pt x="0" y="643720"/>
                </a:moveTo>
                <a:lnTo>
                  <a:pt x="433487" y="0"/>
                </a:lnTo>
                <a:lnTo>
                  <a:pt x="4994856" y="1242"/>
                </a:lnTo>
                <a:cubicBezTo>
                  <a:pt x="4996325" y="214118"/>
                  <a:pt x="4991445" y="430844"/>
                  <a:pt x="4992914" y="643720"/>
                </a:cubicBezTo>
                <a:lnTo>
                  <a:pt x="0" y="643720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9ECF6DE4-6E6C-42C8-BC68-CC024D843026}"/>
              </a:ext>
            </a:extLst>
          </p:cNvPr>
          <p:cNvSpPr/>
          <p:nvPr/>
        </p:nvSpPr>
        <p:spPr>
          <a:xfrm>
            <a:off x="704850" y="5985200"/>
            <a:ext cx="4592366" cy="198495"/>
          </a:xfrm>
          <a:prstGeom prst="rect">
            <a:avLst/>
          </a:prstGeom>
          <a:gradFill flip="none" rotWithShape="1">
            <a:gsLst>
              <a:gs pos="0">
                <a:srgbClr val="007797"/>
              </a:gs>
              <a:gs pos="100000">
                <a:srgbClr val="007797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梯形 20">
            <a:extLst>
              <a:ext uri="{FF2B5EF4-FFF2-40B4-BE49-F238E27FC236}">
                <a16:creationId xmlns:a16="http://schemas.microsoft.com/office/drawing/2014/main" xmlns="" id="{F84343A2-5518-4FB2-A081-5BFDE91BC7B4}"/>
              </a:ext>
            </a:extLst>
          </p:cNvPr>
          <p:cNvSpPr/>
          <p:nvPr/>
        </p:nvSpPr>
        <p:spPr>
          <a:xfrm flipH="1">
            <a:off x="5509709" y="5252953"/>
            <a:ext cx="5977441" cy="732248"/>
          </a:xfrm>
          <a:custGeom>
            <a:avLst/>
            <a:gdLst>
              <a:gd name="connsiteX0" fmla="*/ 0 w 5225143"/>
              <a:gd name="connsiteY0" fmla="*/ 638628 h 638628"/>
              <a:gd name="connsiteX1" fmla="*/ 236637 w 5225143"/>
              <a:gd name="connsiteY1" fmla="*/ 0 h 638628"/>
              <a:gd name="connsiteX2" fmla="*/ 4988506 w 5225143"/>
              <a:gd name="connsiteY2" fmla="*/ 0 h 638628"/>
              <a:gd name="connsiteX3" fmla="*/ 5225143 w 5225143"/>
              <a:gd name="connsiteY3" fmla="*/ 638628 h 638628"/>
              <a:gd name="connsiteX4" fmla="*/ 0 w 5225143"/>
              <a:gd name="connsiteY4" fmla="*/ 638628 h 638628"/>
              <a:gd name="connsiteX0" fmla="*/ 0 w 4992914"/>
              <a:gd name="connsiteY0" fmla="*/ 638628 h 638628"/>
              <a:gd name="connsiteX1" fmla="*/ 236637 w 4992914"/>
              <a:gd name="connsiteY1" fmla="*/ 0 h 638628"/>
              <a:gd name="connsiteX2" fmla="*/ 4988506 w 4992914"/>
              <a:gd name="connsiteY2" fmla="*/ 0 h 638628"/>
              <a:gd name="connsiteX3" fmla="*/ 4992914 w 4992914"/>
              <a:gd name="connsiteY3" fmla="*/ 638628 h 638628"/>
              <a:gd name="connsiteX4" fmla="*/ 0 w 4992914"/>
              <a:gd name="connsiteY4" fmla="*/ 638628 h 638628"/>
              <a:gd name="connsiteX0" fmla="*/ 0 w 4993759"/>
              <a:gd name="connsiteY0" fmla="*/ 638628 h 638628"/>
              <a:gd name="connsiteX1" fmla="*/ 236637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0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1514 w 4993759"/>
              <a:gd name="connsiteY1" fmla="*/ 5092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1 w 4993759"/>
              <a:gd name="connsiteY1" fmla="*/ 5092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51268 w 4993759"/>
              <a:gd name="connsiteY1" fmla="*/ 1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  <a:gd name="connsiteX0" fmla="*/ 0 w 4993759"/>
              <a:gd name="connsiteY0" fmla="*/ 638628 h 638628"/>
              <a:gd name="connsiteX1" fmla="*/ 246390 w 4993759"/>
              <a:gd name="connsiteY1" fmla="*/ 1 h 638628"/>
              <a:gd name="connsiteX2" fmla="*/ 4993383 w 4993759"/>
              <a:gd name="connsiteY2" fmla="*/ 0 h 638628"/>
              <a:gd name="connsiteX3" fmla="*/ 4992914 w 4993759"/>
              <a:gd name="connsiteY3" fmla="*/ 638628 h 638628"/>
              <a:gd name="connsiteX4" fmla="*/ 0 w 4993759"/>
              <a:gd name="connsiteY4" fmla="*/ 638628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3759" h="638628">
                <a:moveTo>
                  <a:pt x="0" y="638628"/>
                </a:moveTo>
                <a:lnTo>
                  <a:pt x="246390" y="1"/>
                </a:lnTo>
                <a:lnTo>
                  <a:pt x="4993383" y="0"/>
                </a:lnTo>
                <a:cubicBezTo>
                  <a:pt x="4994852" y="212876"/>
                  <a:pt x="4991445" y="425752"/>
                  <a:pt x="4992914" y="638628"/>
                </a:cubicBezTo>
                <a:lnTo>
                  <a:pt x="0" y="638628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>
            <a:outerShdw blurRad="152400" dist="38100" dir="5400000" algn="t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6C84BFF-4794-4ABF-92D7-5892FF7A5E26}"/>
              </a:ext>
            </a:extLst>
          </p:cNvPr>
          <p:cNvSpPr/>
          <p:nvPr/>
        </p:nvSpPr>
        <p:spPr>
          <a:xfrm>
            <a:off x="5509709" y="5985200"/>
            <a:ext cx="5977441" cy="198495"/>
          </a:xfrm>
          <a:prstGeom prst="rect">
            <a:avLst/>
          </a:prstGeom>
          <a:gradFill flip="none" rotWithShape="1">
            <a:gsLst>
              <a:gs pos="0">
                <a:srgbClr val="007797"/>
              </a:gs>
              <a:gs pos="100000">
                <a:srgbClr val="007797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CE6C47F4-BF9A-4D43-A21A-667597A4F8A5}"/>
              </a:ext>
            </a:extLst>
          </p:cNvPr>
          <p:cNvGrpSpPr/>
          <p:nvPr/>
        </p:nvGrpSpPr>
        <p:grpSpPr>
          <a:xfrm>
            <a:off x="1219956" y="3580573"/>
            <a:ext cx="4077260" cy="826346"/>
            <a:chOff x="1219954" y="3720273"/>
            <a:chExt cx="4077262" cy="826346"/>
          </a:xfrm>
        </p:grpSpPr>
        <p:sp>
          <p:nvSpPr>
            <p:cNvPr id="25" name="梯形 20">
              <a:extLst>
                <a:ext uri="{FF2B5EF4-FFF2-40B4-BE49-F238E27FC236}">
                  <a16:creationId xmlns:a16="http://schemas.microsoft.com/office/drawing/2014/main" xmlns="" id="{ACB49388-3836-4BDC-AA69-4CCB77A2595F}"/>
                </a:ext>
              </a:extLst>
            </p:cNvPr>
            <p:cNvSpPr/>
            <p:nvPr/>
          </p:nvSpPr>
          <p:spPr>
            <a:xfrm>
              <a:off x="1219954" y="3720273"/>
              <a:ext cx="4077262" cy="650115"/>
            </a:xfrm>
            <a:custGeom>
              <a:avLst/>
              <a:gdLst>
                <a:gd name="connsiteX0" fmla="*/ 0 w 5225143"/>
                <a:gd name="connsiteY0" fmla="*/ 638628 h 638628"/>
                <a:gd name="connsiteX1" fmla="*/ 236637 w 5225143"/>
                <a:gd name="connsiteY1" fmla="*/ 0 h 638628"/>
                <a:gd name="connsiteX2" fmla="*/ 4988506 w 5225143"/>
                <a:gd name="connsiteY2" fmla="*/ 0 h 638628"/>
                <a:gd name="connsiteX3" fmla="*/ 5225143 w 5225143"/>
                <a:gd name="connsiteY3" fmla="*/ 638628 h 638628"/>
                <a:gd name="connsiteX4" fmla="*/ 0 w 5225143"/>
                <a:gd name="connsiteY4" fmla="*/ 638628 h 638628"/>
                <a:gd name="connsiteX0" fmla="*/ 0 w 4992914"/>
                <a:gd name="connsiteY0" fmla="*/ 638628 h 638628"/>
                <a:gd name="connsiteX1" fmla="*/ 236637 w 4992914"/>
                <a:gd name="connsiteY1" fmla="*/ 0 h 638628"/>
                <a:gd name="connsiteX2" fmla="*/ 4988506 w 4992914"/>
                <a:gd name="connsiteY2" fmla="*/ 0 h 638628"/>
                <a:gd name="connsiteX3" fmla="*/ 4992914 w 4992914"/>
                <a:gd name="connsiteY3" fmla="*/ 638628 h 638628"/>
                <a:gd name="connsiteX4" fmla="*/ 0 w 4992914"/>
                <a:gd name="connsiteY4" fmla="*/ 638628 h 638628"/>
                <a:gd name="connsiteX0" fmla="*/ 0 w 4992914"/>
                <a:gd name="connsiteY0" fmla="*/ 638628 h 638628"/>
                <a:gd name="connsiteX1" fmla="*/ 401737 w 4992914"/>
                <a:gd name="connsiteY1" fmla="*/ 0 h 638628"/>
                <a:gd name="connsiteX2" fmla="*/ 4988506 w 4992914"/>
                <a:gd name="connsiteY2" fmla="*/ 0 h 638628"/>
                <a:gd name="connsiteX3" fmla="*/ 4992914 w 4992914"/>
                <a:gd name="connsiteY3" fmla="*/ 638628 h 638628"/>
                <a:gd name="connsiteX4" fmla="*/ 0 w 4992914"/>
                <a:gd name="connsiteY4" fmla="*/ 638628 h 638628"/>
                <a:gd name="connsiteX0" fmla="*/ 0 w 4992914"/>
                <a:gd name="connsiteY0" fmla="*/ 641174 h 641174"/>
                <a:gd name="connsiteX1" fmla="*/ 423962 w 4992914"/>
                <a:gd name="connsiteY1" fmla="*/ 0 h 641174"/>
                <a:gd name="connsiteX2" fmla="*/ 4988506 w 4992914"/>
                <a:gd name="connsiteY2" fmla="*/ 2546 h 641174"/>
                <a:gd name="connsiteX3" fmla="*/ 4992914 w 4992914"/>
                <a:gd name="connsiteY3" fmla="*/ 641174 h 641174"/>
                <a:gd name="connsiteX4" fmla="*/ 0 w 4992914"/>
                <a:gd name="connsiteY4" fmla="*/ 641174 h 641174"/>
                <a:gd name="connsiteX0" fmla="*/ 0 w 4992914"/>
                <a:gd name="connsiteY0" fmla="*/ 643720 h 643720"/>
                <a:gd name="connsiteX1" fmla="*/ 433487 w 4992914"/>
                <a:gd name="connsiteY1" fmla="*/ 0 h 643720"/>
                <a:gd name="connsiteX2" fmla="*/ 4988506 w 4992914"/>
                <a:gd name="connsiteY2" fmla="*/ 5092 h 643720"/>
                <a:gd name="connsiteX3" fmla="*/ 4992914 w 4992914"/>
                <a:gd name="connsiteY3" fmla="*/ 643720 h 643720"/>
                <a:gd name="connsiteX4" fmla="*/ 0 w 4992914"/>
                <a:gd name="connsiteY4" fmla="*/ 643720 h 643720"/>
                <a:gd name="connsiteX0" fmla="*/ 0 w 4995135"/>
                <a:gd name="connsiteY0" fmla="*/ 643720 h 643720"/>
                <a:gd name="connsiteX1" fmla="*/ 433487 w 4995135"/>
                <a:gd name="connsiteY1" fmla="*/ 0 h 643720"/>
                <a:gd name="connsiteX2" fmla="*/ 4994856 w 4995135"/>
                <a:gd name="connsiteY2" fmla="*/ 5092 h 643720"/>
                <a:gd name="connsiteX3" fmla="*/ 4992914 w 4995135"/>
                <a:gd name="connsiteY3" fmla="*/ 643720 h 643720"/>
                <a:gd name="connsiteX4" fmla="*/ 0 w 4995135"/>
                <a:gd name="connsiteY4" fmla="*/ 643720 h 643720"/>
                <a:gd name="connsiteX0" fmla="*/ 0 w 4995135"/>
                <a:gd name="connsiteY0" fmla="*/ 643720 h 643720"/>
                <a:gd name="connsiteX1" fmla="*/ 433487 w 4995135"/>
                <a:gd name="connsiteY1" fmla="*/ 0 h 643720"/>
                <a:gd name="connsiteX2" fmla="*/ 4994856 w 4995135"/>
                <a:gd name="connsiteY2" fmla="*/ 5092 h 643720"/>
                <a:gd name="connsiteX3" fmla="*/ 4992914 w 4995135"/>
                <a:gd name="connsiteY3" fmla="*/ 643720 h 643720"/>
                <a:gd name="connsiteX4" fmla="*/ 0 w 4995135"/>
                <a:gd name="connsiteY4" fmla="*/ 643720 h 643720"/>
                <a:gd name="connsiteX0" fmla="*/ 0 w 4995135"/>
                <a:gd name="connsiteY0" fmla="*/ 643720 h 643720"/>
                <a:gd name="connsiteX1" fmla="*/ 433487 w 4995135"/>
                <a:gd name="connsiteY1" fmla="*/ 0 h 643720"/>
                <a:gd name="connsiteX2" fmla="*/ 4994856 w 4995135"/>
                <a:gd name="connsiteY2" fmla="*/ 1242 h 643720"/>
                <a:gd name="connsiteX3" fmla="*/ 4992914 w 4995135"/>
                <a:gd name="connsiteY3" fmla="*/ 643720 h 643720"/>
                <a:gd name="connsiteX4" fmla="*/ 0 w 4995135"/>
                <a:gd name="connsiteY4" fmla="*/ 643720 h 643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5135" h="643720">
                  <a:moveTo>
                    <a:pt x="0" y="643720"/>
                  </a:moveTo>
                  <a:lnTo>
                    <a:pt x="433487" y="0"/>
                  </a:lnTo>
                  <a:lnTo>
                    <a:pt x="4994856" y="1242"/>
                  </a:lnTo>
                  <a:cubicBezTo>
                    <a:pt x="4996325" y="214118"/>
                    <a:pt x="4991445" y="430844"/>
                    <a:pt x="4992914" y="643720"/>
                  </a:cubicBezTo>
                  <a:lnTo>
                    <a:pt x="0" y="6437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66E421DA-31E9-4F4D-98BF-C8CC8DB13A51}"/>
                </a:ext>
              </a:extLst>
            </p:cNvPr>
            <p:cNvSpPr/>
            <p:nvPr/>
          </p:nvSpPr>
          <p:spPr>
            <a:xfrm>
              <a:off x="1219954" y="4370388"/>
              <a:ext cx="4077262" cy="176231"/>
            </a:xfrm>
            <a:prstGeom prst="rect">
              <a:avLst/>
            </a:prstGeom>
            <a:gradFill flip="none" rotWithShape="1">
              <a:gsLst>
                <a:gs pos="0">
                  <a:srgbClr val="007797"/>
                </a:gs>
                <a:gs pos="100000">
                  <a:srgbClr val="007797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817FF2D0-12F8-4058-8D1E-9BB2E1E4AEC8}"/>
              </a:ext>
            </a:extLst>
          </p:cNvPr>
          <p:cNvGrpSpPr/>
          <p:nvPr/>
        </p:nvGrpSpPr>
        <p:grpSpPr>
          <a:xfrm>
            <a:off x="5510719" y="3580573"/>
            <a:ext cx="5574070" cy="821501"/>
            <a:chOff x="5510719" y="3720273"/>
            <a:chExt cx="5461326" cy="821501"/>
          </a:xfrm>
        </p:grpSpPr>
        <p:sp>
          <p:nvSpPr>
            <p:cNvPr id="30" name="梯形 20">
              <a:extLst>
                <a:ext uri="{FF2B5EF4-FFF2-40B4-BE49-F238E27FC236}">
                  <a16:creationId xmlns:a16="http://schemas.microsoft.com/office/drawing/2014/main" xmlns="" id="{73A0F992-B9A7-4066-9E87-1CF384A2006F}"/>
                </a:ext>
              </a:extLst>
            </p:cNvPr>
            <p:cNvSpPr/>
            <p:nvPr/>
          </p:nvSpPr>
          <p:spPr>
            <a:xfrm flipH="1">
              <a:off x="5510719" y="3720273"/>
              <a:ext cx="5461326" cy="646304"/>
            </a:xfrm>
            <a:custGeom>
              <a:avLst/>
              <a:gdLst>
                <a:gd name="connsiteX0" fmla="*/ 0 w 5225143"/>
                <a:gd name="connsiteY0" fmla="*/ 638628 h 638628"/>
                <a:gd name="connsiteX1" fmla="*/ 236637 w 5225143"/>
                <a:gd name="connsiteY1" fmla="*/ 0 h 638628"/>
                <a:gd name="connsiteX2" fmla="*/ 4988506 w 5225143"/>
                <a:gd name="connsiteY2" fmla="*/ 0 h 638628"/>
                <a:gd name="connsiteX3" fmla="*/ 5225143 w 5225143"/>
                <a:gd name="connsiteY3" fmla="*/ 638628 h 638628"/>
                <a:gd name="connsiteX4" fmla="*/ 0 w 5225143"/>
                <a:gd name="connsiteY4" fmla="*/ 638628 h 638628"/>
                <a:gd name="connsiteX0" fmla="*/ 0 w 4992914"/>
                <a:gd name="connsiteY0" fmla="*/ 638628 h 638628"/>
                <a:gd name="connsiteX1" fmla="*/ 236637 w 4992914"/>
                <a:gd name="connsiteY1" fmla="*/ 0 h 638628"/>
                <a:gd name="connsiteX2" fmla="*/ 4988506 w 4992914"/>
                <a:gd name="connsiteY2" fmla="*/ 0 h 638628"/>
                <a:gd name="connsiteX3" fmla="*/ 4992914 w 4992914"/>
                <a:gd name="connsiteY3" fmla="*/ 638628 h 638628"/>
                <a:gd name="connsiteX4" fmla="*/ 0 w 4992914"/>
                <a:gd name="connsiteY4" fmla="*/ 638628 h 638628"/>
                <a:gd name="connsiteX0" fmla="*/ 0 w 4993759"/>
                <a:gd name="connsiteY0" fmla="*/ 638628 h 638628"/>
                <a:gd name="connsiteX1" fmla="*/ 236637 w 4993759"/>
                <a:gd name="connsiteY1" fmla="*/ 0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  <a:gd name="connsiteX0" fmla="*/ 0 w 4993759"/>
                <a:gd name="connsiteY0" fmla="*/ 638628 h 638628"/>
                <a:gd name="connsiteX1" fmla="*/ 246391 w 4993759"/>
                <a:gd name="connsiteY1" fmla="*/ 0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  <a:gd name="connsiteX0" fmla="*/ 0 w 4993759"/>
                <a:gd name="connsiteY0" fmla="*/ 638628 h 638628"/>
                <a:gd name="connsiteX1" fmla="*/ 246391 w 4993759"/>
                <a:gd name="connsiteY1" fmla="*/ 0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  <a:gd name="connsiteX0" fmla="*/ 0 w 4993759"/>
                <a:gd name="connsiteY0" fmla="*/ 638628 h 638628"/>
                <a:gd name="connsiteX1" fmla="*/ 241514 w 4993759"/>
                <a:gd name="connsiteY1" fmla="*/ 5092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  <a:gd name="connsiteX0" fmla="*/ 0 w 4993759"/>
                <a:gd name="connsiteY0" fmla="*/ 638628 h 638628"/>
                <a:gd name="connsiteX1" fmla="*/ 246391 w 4993759"/>
                <a:gd name="connsiteY1" fmla="*/ 5092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  <a:gd name="connsiteX0" fmla="*/ 0 w 4993759"/>
                <a:gd name="connsiteY0" fmla="*/ 638628 h 638628"/>
                <a:gd name="connsiteX1" fmla="*/ 251268 w 4993759"/>
                <a:gd name="connsiteY1" fmla="*/ 1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  <a:gd name="connsiteX0" fmla="*/ 0 w 4993759"/>
                <a:gd name="connsiteY0" fmla="*/ 638628 h 638628"/>
                <a:gd name="connsiteX1" fmla="*/ 246390 w 4993759"/>
                <a:gd name="connsiteY1" fmla="*/ 1 h 638628"/>
                <a:gd name="connsiteX2" fmla="*/ 4993383 w 4993759"/>
                <a:gd name="connsiteY2" fmla="*/ 0 h 638628"/>
                <a:gd name="connsiteX3" fmla="*/ 4992914 w 4993759"/>
                <a:gd name="connsiteY3" fmla="*/ 638628 h 638628"/>
                <a:gd name="connsiteX4" fmla="*/ 0 w 4993759"/>
                <a:gd name="connsiteY4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3759" h="638628">
                  <a:moveTo>
                    <a:pt x="0" y="638628"/>
                  </a:moveTo>
                  <a:lnTo>
                    <a:pt x="246390" y="1"/>
                  </a:lnTo>
                  <a:lnTo>
                    <a:pt x="4993383" y="0"/>
                  </a:lnTo>
                  <a:cubicBezTo>
                    <a:pt x="4994852" y="212876"/>
                    <a:pt x="4991445" y="425752"/>
                    <a:pt x="4992914" y="638628"/>
                  </a:cubicBezTo>
                  <a:lnTo>
                    <a:pt x="0" y="6386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C6D86163-ED04-469A-88B3-1EECEA18BA1D}"/>
                </a:ext>
              </a:extLst>
            </p:cNvPr>
            <p:cNvSpPr/>
            <p:nvPr/>
          </p:nvSpPr>
          <p:spPr>
            <a:xfrm>
              <a:off x="5510720" y="4366577"/>
              <a:ext cx="5461325" cy="175197"/>
            </a:xfrm>
            <a:prstGeom prst="rect">
              <a:avLst/>
            </a:prstGeom>
            <a:gradFill flip="none" rotWithShape="1">
              <a:gsLst>
                <a:gs pos="0">
                  <a:srgbClr val="007797"/>
                </a:gs>
                <a:gs pos="100000">
                  <a:srgbClr val="007797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ACED46A6-B520-40BB-BBE9-8482CD672309}"/>
              </a:ext>
            </a:extLst>
          </p:cNvPr>
          <p:cNvGrpSpPr/>
          <p:nvPr/>
        </p:nvGrpSpPr>
        <p:grpSpPr>
          <a:xfrm>
            <a:off x="1612388" y="2779253"/>
            <a:ext cx="1107996" cy="1151276"/>
            <a:chOff x="1500366" y="3071713"/>
            <a:chExt cx="1107996" cy="1151276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xmlns="" id="{B4BC3997-D9F3-4473-9013-18E462A50578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69" name="图片 68" descr="图片包含 天空, 户外, 建筑物, 地面&#10;&#10;描述已自动生成">
              <a:extLst>
                <a:ext uri="{FF2B5EF4-FFF2-40B4-BE49-F238E27FC236}">
                  <a16:creationId xmlns:a16="http://schemas.microsoft.com/office/drawing/2014/main" xmlns="" id="{84D25C38-5AB6-41AD-AE89-3B61ABDF8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68" t="16652" r="6968"/>
            <a:stretch>
              <a:fillRect/>
            </a:stretch>
          </p:blipFill>
          <p:spPr>
            <a:xfrm>
              <a:off x="1506419" y="3071713"/>
              <a:ext cx="1095893" cy="702282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xmlns="" id="{B712E803-B320-4C64-9446-A13B96AEE425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77184730-DF93-47EC-997D-26EF04D72EC6}"/>
                </a:ext>
              </a:extLst>
            </p:cNvPr>
            <p:cNvSpPr/>
            <p:nvPr/>
          </p:nvSpPr>
          <p:spPr>
            <a:xfrm>
              <a:off x="1500366" y="3752796"/>
              <a:ext cx="1107996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工程承包商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全球知名工程承包商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8A5EE91-060C-4F79-99EC-BFBB356CDEA9}"/>
              </a:ext>
            </a:extLst>
          </p:cNvPr>
          <p:cNvGrpSpPr/>
          <p:nvPr/>
        </p:nvGrpSpPr>
        <p:grpSpPr>
          <a:xfrm>
            <a:off x="2816857" y="2783330"/>
            <a:ext cx="1095894" cy="1147199"/>
            <a:chOff x="1506418" y="3075790"/>
            <a:chExt cx="1095894" cy="1147199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CB4C2871-D684-42EC-A6FB-28CED8F4C4DC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554BD764-39BA-4B8E-AC9C-50438DA3A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6419" y="3075790"/>
              <a:ext cx="1095893" cy="694128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A5A7328A-08D8-4F80-AA83-2524101BAC86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E438B9BF-A4BE-4482-8AC8-0A1A6119829B}"/>
                </a:ext>
              </a:extLst>
            </p:cNvPr>
            <p:cNvSpPr/>
            <p:nvPr/>
          </p:nvSpPr>
          <p:spPr>
            <a:xfrm>
              <a:off x="1635018" y="3752796"/>
              <a:ext cx="838691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房地产商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特色房地产商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8ECDF8E-F077-411E-8783-A1F3332DC7B4}"/>
              </a:ext>
            </a:extLst>
          </p:cNvPr>
          <p:cNvGrpSpPr/>
          <p:nvPr/>
        </p:nvGrpSpPr>
        <p:grpSpPr>
          <a:xfrm>
            <a:off x="4003613" y="2786747"/>
            <a:ext cx="1119217" cy="1143782"/>
            <a:chOff x="1494756" y="3079207"/>
            <a:chExt cx="1119217" cy="1143782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D9ED355A-5665-4324-B288-175CE1B95150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xmlns="" id="{098D53ED-71F8-499A-88A8-E73DC9890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5212" y="3079207"/>
              <a:ext cx="1098308" cy="694788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B86CB174-46CF-408A-BD72-6B3F37E024E5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696D7690-9EE0-402F-A95C-C641217969F6}"/>
                </a:ext>
              </a:extLst>
            </p:cNvPr>
            <p:cNvSpPr/>
            <p:nvPr/>
          </p:nvSpPr>
          <p:spPr>
            <a:xfrm>
              <a:off x="1494756" y="3752796"/>
              <a:ext cx="1119217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开发运营商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城市综合开发运营商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6DC766D8-A700-490D-9469-BE9D90158501}"/>
              </a:ext>
            </a:extLst>
          </p:cNvPr>
          <p:cNvGrpSpPr/>
          <p:nvPr/>
        </p:nvGrpSpPr>
        <p:grpSpPr>
          <a:xfrm>
            <a:off x="1805941" y="4655857"/>
            <a:ext cx="1210100" cy="1138320"/>
            <a:chOff x="1506418" y="3084669"/>
            <a:chExt cx="1095894" cy="1138320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7043D77A-8E09-4471-9A17-065DFA7A36AC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16D4057A-2330-4AD9-A51B-0F33D0718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6418" y="3090673"/>
              <a:ext cx="1095894" cy="683321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FC58F4E7-E36F-46F8-914A-EBF85CE19720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FCD0A436-F200-4904-8F78-39F0E5F2A592}"/>
                </a:ext>
              </a:extLst>
            </p:cNvPr>
            <p:cNvSpPr/>
            <p:nvPr/>
          </p:nvSpPr>
          <p:spPr>
            <a:xfrm>
              <a:off x="1665765" y="3752796"/>
              <a:ext cx="777196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综合投资商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基础设施综合投资商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D4CC0284-08AC-4AC7-99F9-D6C89974B8FF}"/>
              </a:ext>
            </a:extLst>
          </p:cNvPr>
          <p:cNvGrpSpPr/>
          <p:nvPr/>
        </p:nvGrpSpPr>
        <p:grpSpPr>
          <a:xfrm>
            <a:off x="3358980" y="4650395"/>
            <a:ext cx="1620958" cy="1143782"/>
            <a:chOff x="1496357" y="3079207"/>
            <a:chExt cx="1116019" cy="1143782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F36AB13F-883F-4B73-8B44-A17ECB14E160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xmlns="" id="{A8238C3B-C656-4789-93B8-BEAE48951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6417" y="3079207"/>
              <a:ext cx="1095897" cy="694788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xmlns="" id="{7D81B712-39CC-4117-9DA8-BDC7B805F3E8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57818D76-AF48-4CE5-8328-DC63CBC8450C}"/>
                </a:ext>
              </a:extLst>
            </p:cNvPr>
            <p:cNvSpPr/>
            <p:nvPr/>
          </p:nvSpPr>
          <p:spPr>
            <a:xfrm>
              <a:off x="1496357" y="3752796"/>
              <a:ext cx="1116019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设备机械制造商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海洋重型装备与港口机械制造商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EB1EF62F-4C73-4D08-B966-9D4543B987A4}"/>
              </a:ext>
            </a:extLst>
          </p:cNvPr>
          <p:cNvGrpSpPr/>
          <p:nvPr/>
        </p:nvGrpSpPr>
        <p:grpSpPr>
          <a:xfrm>
            <a:off x="5742436" y="2786747"/>
            <a:ext cx="1488856" cy="1143782"/>
            <a:chOff x="1505675" y="3079207"/>
            <a:chExt cx="1097382" cy="1143782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80C16186-FEFA-46A4-9D3D-125A8751D524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xmlns="" id="{FA14DAEF-E105-4F33-BEC6-FD90008DF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23" b="29859"/>
            <a:stretch/>
          </p:blipFill>
          <p:spPr>
            <a:xfrm>
              <a:off x="1505675" y="3079207"/>
              <a:ext cx="1097382" cy="690712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974B64A4-BB19-4976-A636-326047B75B29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870F52E1-4CA9-4313-8B06-587C6AE729FC}"/>
                </a:ext>
              </a:extLst>
            </p:cNvPr>
            <p:cNvSpPr/>
            <p:nvPr/>
          </p:nvSpPr>
          <p:spPr>
            <a:xfrm>
              <a:off x="1527884" y="3752796"/>
              <a:ext cx="1052967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世界</a:t>
              </a:r>
              <a:r>
                <a: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500</a:t>
              </a: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强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连续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7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年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《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财富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》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世界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500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强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B399F722-910A-4C9A-8082-3E193E08F255}"/>
              </a:ext>
            </a:extLst>
          </p:cNvPr>
          <p:cNvGrpSpPr/>
          <p:nvPr/>
        </p:nvGrpSpPr>
        <p:grpSpPr>
          <a:xfrm>
            <a:off x="7447252" y="2786747"/>
            <a:ext cx="1531189" cy="1143782"/>
            <a:chOff x="1490074" y="3079207"/>
            <a:chExt cx="1128584" cy="1143782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xmlns="" id="{1F67DEB7-781E-4D57-BAF6-EF81FEF95EFC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2B12A9AD-6CF0-4F69-8556-BE4A105FA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5678" y="3079207"/>
              <a:ext cx="1097376" cy="694788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xmlns="" id="{EB5E9C15-2554-4624-ABBD-3CAE9B050BE3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76E32F63-5745-4944-9E74-CE6610C5A8CC}"/>
                </a:ext>
              </a:extLst>
            </p:cNvPr>
            <p:cNvSpPr/>
            <p:nvPr/>
          </p:nvSpPr>
          <p:spPr>
            <a:xfrm>
              <a:off x="1490074" y="3752796"/>
              <a:ext cx="1128584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A</a:t>
              </a: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级最佳公司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连续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4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年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《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福布斯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》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全球</a:t>
              </a: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400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家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C34A5D88-1642-4F46-8662-B61DA5A3D7F8}"/>
              </a:ext>
            </a:extLst>
          </p:cNvPr>
          <p:cNvGrpSpPr/>
          <p:nvPr/>
        </p:nvGrpSpPr>
        <p:grpSpPr>
          <a:xfrm>
            <a:off x="9191945" y="2786747"/>
            <a:ext cx="1493766" cy="1143782"/>
            <a:chOff x="1503866" y="3079207"/>
            <a:chExt cx="1101001" cy="1143782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D404BB9D-3B2C-4109-AA2C-624B7D0B5D62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xmlns="" id="{25F818BF-AD0E-4AAF-A28D-4548CC17E6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79" b="587"/>
            <a:stretch/>
          </p:blipFill>
          <p:spPr>
            <a:xfrm>
              <a:off x="1503866" y="3079207"/>
              <a:ext cx="1101001" cy="690711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xmlns="" id="{16C49969-792D-4664-9E39-3781B0441F1D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F8A5E895-79A5-42A9-B40B-BA94D23EA2E8}"/>
                </a:ext>
              </a:extLst>
            </p:cNvPr>
            <p:cNvSpPr/>
            <p:nvPr/>
          </p:nvSpPr>
          <p:spPr>
            <a:xfrm>
              <a:off x="1603498" y="3752796"/>
              <a:ext cx="901734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国资委培养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世界一流十家重点企业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D778ABD-EE10-4C8C-8903-9214F87DF5F1}"/>
              </a:ext>
            </a:extLst>
          </p:cNvPr>
          <p:cNvGrpSpPr/>
          <p:nvPr/>
        </p:nvGrpSpPr>
        <p:grpSpPr>
          <a:xfrm>
            <a:off x="5727621" y="4648386"/>
            <a:ext cx="1210105" cy="1138320"/>
            <a:chOff x="1506417" y="3084669"/>
            <a:chExt cx="1095898" cy="1138320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108" name="矩形: 圆角 107">
              <a:extLst>
                <a:ext uri="{FF2B5EF4-FFF2-40B4-BE49-F238E27FC236}">
                  <a16:creationId xmlns:a16="http://schemas.microsoft.com/office/drawing/2014/main" xmlns="" id="{9C67C208-641D-41E6-9794-A70D0DD79CAC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xmlns="" id="{B970A3F5-314B-480F-A381-8077B6E2C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6417" y="3086679"/>
              <a:ext cx="1095898" cy="687316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110" name="矩形: 圆角 109">
              <a:extLst>
                <a:ext uri="{FF2B5EF4-FFF2-40B4-BE49-F238E27FC236}">
                  <a16:creationId xmlns:a16="http://schemas.microsoft.com/office/drawing/2014/main" xmlns="" id="{025F2EE2-740A-44C5-92B3-F26EFE0133B0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291DEADE-432A-423B-B338-BA4E7985C83D}"/>
                </a:ext>
              </a:extLst>
            </p:cNvPr>
            <p:cNvSpPr/>
            <p:nvPr/>
          </p:nvSpPr>
          <p:spPr>
            <a:xfrm>
              <a:off x="1599107" y="3752796"/>
              <a:ext cx="910517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中国十佳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中国十佳先进企业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157AF891-912F-469B-BF79-3C00D40C8537}"/>
              </a:ext>
            </a:extLst>
          </p:cNvPr>
          <p:cNvGrpSpPr/>
          <p:nvPr/>
        </p:nvGrpSpPr>
        <p:grpSpPr>
          <a:xfrm>
            <a:off x="7126080" y="4648386"/>
            <a:ext cx="1210102" cy="1138320"/>
            <a:chOff x="1506417" y="3084669"/>
            <a:chExt cx="1095896" cy="1138320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xmlns="" id="{83F0E855-3B50-42E8-8915-C2F9720632D1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xmlns="" id="{78398D59-ACD5-4B82-92CB-593C7A3C16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95" b="8295"/>
            <a:stretch/>
          </p:blipFill>
          <p:spPr>
            <a:xfrm>
              <a:off x="1506417" y="3086678"/>
              <a:ext cx="1095896" cy="687316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3A385A04-1142-4BD0-87A1-A9FD1F485CA1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34781F03-FD83-4FD2-B90D-78ED70973A49}"/>
                </a:ext>
              </a:extLst>
            </p:cNvPr>
            <p:cNvSpPr/>
            <p:nvPr/>
          </p:nvSpPr>
          <p:spPr>
            <a:xfrm>
              <a:off x="1552652" y="3752796"/>
              <a:ext cx="1003427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北京十大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北京市十大文明单位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EFA34D5A-6294-4907-8C9A-E3FBD5B1230B}"/>
              </a:ext>
            </a:extLst>
          </p:cNvPr>
          <p:cNvGrpSpPr/>
          <p:nvPr/>
        </p:nvGrpSpPr>
        <p:grpSpPr>
          <a:xfrm>
            <a:off x="8524535" y="4648386"/>
            <a:ext cx="1210120" cy="1138320"/>
            <a:chOff x="1506410" y="3084669"/>
            <a:chExt cx="1095912" cy="1138320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F2E57771-6784-431D-8F35-AF3BEA0D0D2A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19" name="图片 118">
              <a:extLst>
                <a:ext uri="{FF2B5EF4-FFF2-40B4-BE49-F238E27FC236}">
                  <a16:creationId xmlns:a16="http://schemas.microsoft.com/office/drawing/2014/main" xmlns="" id="{771BCFC6-6521-4D17-9122-13F3E0484F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983"/>
            <a:stretch/>
          </p:blipFill>
          <p:spPr>
            <a:xfrm>
              <a:off x="1506410" y="3086679"/>
              <a:ext cx="1095912" cy="694786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xmlns="" id="{4541BA65-67F2-4F1F-B20A-C8F11D7660A7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B5EFC8A0-4CA9-411B-8A3D-DC44C7B1862B}"/>
                </a:ext>
              </a:extLst>
            </p:cNvPr>
            <p:cNvSpPr/>
            <p:nvPr/>
          </p:nvSpPr>
          <p:spPr>
            <a:xfrm>
              <a:off x="1552646" y="3752796"/>
              <a:ext cx="1003427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北京诚信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北京市诚实守信企业</a:t>
              </a:r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35BE35A2-B543-49E1-8859-EBA542A03FE5}"/>
              </a:ext>
            </a:extLst>
          </p:cNvPr>
          <p:cNvGrpSpPr/>
          <p:nvPr/>
        </p:nvGrpSpPr>
        <p:grpSpPr>
          <a:xfrm>
            <a:off x="9922996" y="4648386"/>
            <a:ext cx="1210116" cy="1138320"/>
            <a:chOff x="1506411" y="3084669"/>
            <a:chExt cx="1095908" cy="1138320"/>
          </a:xfrm>
          <a:effectLst>
            <a:outerShdw blurRad="152400" dist="38100" dir="16200000" rotWithShape="0">
              <a:prstClr val="black">
                <a:alpha val="30000"/>
              </a:prstClr>
            </a:outerShdw>
          </a:effectLst>
        </p:grpSpPr>
        <p:sp>
          <p:nvSpPr>
            <p:cNvPr id="123" name="矩形: 圆角 122">
              <a:extLst>
                <a:ext uri="{FF2B5EF4-FFF2-40B4-BE49-F238E27FC236}">
                  <a16:creationId xmlns:a16="http://schemas.microsoft.com/office/drawing/2014/main" xmlns="" id="{5275C878-017B-4284-B0CC-CB3B0E575AA2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solidFill>
              <a:schemeClr val="bg1"/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24" name="图片 123">
              <a:extLst>
                <a:ext uri="{FF2B5EF4-FFF2-40B4-BE49-F238E27FC236}">
                  <a16:creationId xmlns:a16="http://schemas.microsoft.com/office/drawing/2014/main" xmlns="" id="{A8ACBC95-BE04-4D3A-87A3-5B958430AD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89" b="12404"/>
            <a:stretch/>
          </p:blipFill>
          <p:spPr>
            <a:xfrm>
              <a:off x="1506411" y="3087827"/>
              <a:ext cx="1095908" cy="693638"/>
            </a:xfrm>
            <a:custGeom>
              <a:avLst/>
              <a:gdLst>
                <a:gd name="connsiteX0" fmla="*/ 52877 w 1095893"/>
                <a:gd name="connsiteY0" fmla="*/ 0 h 702282"/>
                <a:gd name="connsiteX1" fmla="*/ 1043016 w 1095893"/>
                <a:gd name="connsiteY1" fmla="*/ 0 h 702282"/>
                <a:gd name="connsiteX2" fmla="*/ 1095893 w 1095893"/>
                <a:gd name="connsiteY2" fmla="*/ 52877 h 702282"/>
                <a:gd name="connsiteX3" fmla="*/ 1095893 w 1095893"/>
                <a:gd name="connsiteY3" fmla="*/ 702282 h 702282"/>
                <a:gd name="connsiteX4" fmla="*/ 0 w 1095893"/>
                <a:gd name="connsiteY4" fmla="*/ 702282 h 702282"/>
                <a:gd name="connsiteX5" fmla="*/ 0 w 1095893"/>
                <a:gd name="connsiteY5" fmla="*/ 52877 h 702282"/>
                <a:gd name="connsiteX6" fmla="*/ 52877 w 1095893"/>
                <a:gd name="connsiteY6" fmla="*/ 0 h 70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5893" h="702282">
                  <a:moveTo>
                    <a:pt x="52877" y="0"/>
                  </a:moveTo>
                  <a:lnTo>
                    <a:pt x="1043016" y="0"/>
                  </a:lnTo>
                  <a:cubicBezTo>
                    <a:pt x="1072219" y="0"/>
                    <a:pt x="1095893" y="23674"/>
                    <a:pt x="1095893" y="52877"/>
                  </a:cubicBezTo>
                  <a:lnTo>
                    <a:pt x="1095893" y="702282"/>
                  </a:lnTo>
                  <a:lnTo>
                    <a:pt x="0" y="702282"/>
                  </a:lnTo>
                  <a:lnTo>
                    <a:pt x="0" y="52877"/>
                  </a:lnTo>
                  <a:cubicBezTo>
                    <a:pt x="0" y="23674"/>
                    <a:pt x="23674" y="0"/>
                    <a:pt x="52877" y="0"/>
                  </a:cubicBezTo>
                  <a:close/>
                </a:path>
              </a:pathLst>
            </a:custGeom>
            <a:effectLst/>
          </p:spPr>
        </p:pic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xmlns="" id="{B91740B4-C811-4224-9ADB-FE122CB04B0F}"/>
                </a:ext>
              </a:extLst>
            </p:cNvPr>
            <p:cNvSpPr/>
            <p:nvPr/>
          </p:nvSpPr>
          <p:spPr>
            <a:xfrm>
              <a:off x="1506418" y="3084669"/>
              <a:ext cx="1095893" cy="1132858"/>
            </a:xfrm>
            <a:prstGeom prst="roundRect">
              <a:avLst>
                <a:gd name="adj" fmla="val 4825"/>
              </a:avLst>
            </a:prstGeom>
            <a:gradFill flip="none" rotWithShape="1">
              <a:gsLst>
                <a:gs pos="40000">
                  <a:srgbClr val="0094B3"/>
                </a:gs>
                <a:gs pos="0">
                  <a:srgbClr val="016AB5"/>
                </a:gs>
                <a:gs pos="50000">
                  <a:srgbClr val="00A9B2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5A06DAFD-177D-40F3-A905-7C03EB829E80}"/>
                </a:ext>
              </a:extLst>
            </p:cNvPr>
            <p:cNvSpPr/>
            <p:nvPr/>
          </p:nvSpPr>
          <p:spPr>
            <a:xfrm>
              <a:off x="1552649" y="3752796"/>
              <a:ext cx="1003427" cy="47019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M" panose="00020600040101010101" pitchFamily="18" charset="-122"/>
                  <a:ea typeface="阿里巴巴普惠体 M" panose="00020600040101010101" pitchFamily="18" charset="-122"/>
                  <a:cs typeface="阿里巴巴普惠体 M" panose="00020600040101010101" pitchFamily="18" charset="-122"/>
                </a:rPr>
                <a:t>北京公益</a:t>
              </a:r>
              <a:endParaRPr kumimoji="0" lang="en-US" altLang="zh-C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北京市公益企业之星</a:t>
              </a: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14EBA9A1-EDEA-4D69-A9DC-361E71C81436}"/>
              </a:ext>
            </a:extLst>
          </p:cNvPr>
          <p:cNvSpPr txBox="1"/>
          <p:nvPr/>
        </p:nvSpPr>
        <p:spPr>
          <a:xfrm>
            <a:off x="1612388" y="619991"/>
            <a:ext cx="71247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xmlns="" id="{1A8AB80A-13F2-4E8F-B9AD-07EAA07B9436}"/>
              </a:ext>
            </a:extLst>
          </p:cNvPr>
          <p:cNvSpPr txBox="1"/>
          <p:nvPr/>
        </p:nvSpPr>
        <p:spPr>
          <a:xfrm>
            <a:off x="6515192" y="1080843"/>
            <a:ext cx="29585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公司成立于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xmlns="" id="{351B9B8A-1720-4480-8259-EAFA411B6B79}"/>
              </a:ext>
            </a:extLst>
          </p:cNvPr>
          <p:cNvSpPr/>
          <p:nvPr/>
        </p:nvSpPr>
        <p:spPr>
          <a:xfrm>
            <a:off x="6515192" y="71515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全球资源整合能力综合醒多元化大型央企</a:t>
            </a: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xmlns="" id="{C4325B1B-57DB-47ED-9832-AC67003F480B}"/>
              </a:ext>
            </a:extLst>
          </p:cNvPr>
          <p:cNvSpPr/>
          <p:nvPr/>
        </p:nvSpPr>
        <p:spPr>
          <a:xfrm>
            <a:off x="7958736" y="1160581"/>
            <a:ext cx="85128" cy="103864"/>
          </a:xfrm>
          <a:prstGeom prst="chevron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8" name="箭头: V 形 147">
            <a:extLst>
              <a:ext uri="{FF2B5EF4-FFF2-40B4-BE49-F238E27FC236}">
                <a16:creationId xmlns:a16="http://schemas.microsoft.com/office/drawing/2014/main" xmlns="" id="{A00D2C72-A732-4DD7-85C1-9EB8D613ACC1}"/>
              </a:ext>
            </a:extLst>
          </p:cNvPr>
          <p:cNvSpPr/>
          <p:nvPr/>
        </p:nvSpPr>
        <p:spPr>
          <a:xfrm>
            <a:off x="8158105" y="1160576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9" name="箭头: V 形 148">
            <a:extLst>
              <a:ext uri="{FF2B5EF4-FFF2-40B4-BE49-F238E27FC236}">
                <a16:creationId xmlns:a16="http://schemas.microsoft.com/office/drawing/2014/main" xmlns="" id="{65B25EEC-64E5-41C8-813B-8695A2713136}"/>
              </a:ext>
            </a:extLst>
          </p:cNvPr>
          <p:cNvSpPr/>
          <p:nvPr/>
        </p:nvSpPr>
        <p:spPr>
          <a:xfrm>
            <a:off x="8357474" y="1160571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0" name="箭头: V 形 149">
            <a:extLst>
              <a:ext uri="{FF2B5EF4-FFF2-40B4-BE49-F238E27FC236}">
                <a16:creationId xmlns:a16="http://schemas.microsoft.com/office/drawing/2014/main" xmlns="" id="{43287523-EC17-42AE-9BCE-45B5853703B6}"/>
              </a:ext>
            </a:extLst>
          </p:cNvPr>
          <p:cNvSpPr/>
          <p:nvPr/>
        </p:nvSpPr>
        <p:spPr>
          <a:xfrm>
            <a:off x="8556843" y="1160565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1" name="箭头: V 形 150">
            <a:extLst>
              <a:ext uri="{FF2B5EF4-FFF2-40B4-BE49-F238E27FC236}">
                <a16:creationId xmlns:a16="http://schemas.microsoft.com/office/drawing/2014/main" xmlns="" id="{268447C2-97BC-4BED-A8FA-E4F2B3CA409C}"/>
              </a:ext>
            </a:extLst>
          </p:cNvPr>
          <p:cNvSpPr/>
          <p:nvPr/>
        </p:nvSpPr>
        <p:spPr>
          <a:xfrm>
            <a:off x="8756212" y="1160560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2" name="箭头: V 形 151">
            <a:extLst>
              <a:ext uri="{FF2B5EF4-FFF2-40B4-BE49-F238E27FC236}">
                <a16:creationId xmlns:a16="http://schemas.microsoft.com/office/drawing/2014/main" xmlns="" id="{5B565C55-53EE-4932-8936-1B91E7FA39D0}"/>
              </a:ext>
            </a:extLst>
          </p:cNvPr>
          <p:cNvSpPr/>
          <p:nvPr/>
        </p:nvSpPr>
        <p:spPr>
          <a:xfrm>
            <a:off x="8955580" y="1160555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3" name="箭头: V 形 152">
            <a:extLst>
              <a:ext uri="{FF2B5EF4-FFF2-40B4-BE49-F238E27FC236}">
                <a16:creationId xmlns:a16="http://schemas.microsoft.com/office/drawing/2014/main" xmlns="" id="{BF904400-959B-4CE0-86DF-F2F214B59800}"/>
              </a:ext>
            </a:extLst>
          </p:cNvPr>
          <p:cNvSpPr/>
          <p:nvPr/>
        </p:nvSpPr>
        <p:spPr>
          <a:xfrm>
            <a:off x="9154950" y="1160550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4" name="箭头: V 形 153">
            <a:extLst>
              <a:ext uri="{FF2B5EF4-FFF2-40B4-BE49-F238E27FC236}">
                <a16:creationId xmlns:a16="http://schemas.microsoft.com/office/drawing/2014/main" xmlns="" id="{3EBAFAE1-8285-49B6-ADEA-722106E319F6}"/>
              </a:ext>
            </a:extLst>
          </p:cNvPr>
          <p:cNvSpPr/>
          <p:nvPr/>
        </p:nvSpPr>
        <p:spPr>
          <a:xfrm>
            <a:off x="9354319" y="1160544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5" name="箭头: V 形 154">
            <a:extLst>
              <a:ext uri="{FF2B5EF4-FFF2-40B4-BE49-F238E27FC236}">
                <a16:creationId xmlns:a16="http://schemas.microsoft.com/office/drawing/2014/main" xmlns="" id="{A1BF893A-7187-4923-B4EF-B2BE0AB6D302}"/>
              </a:ext>
            </a:extLst>
          </p:cNvPr>
          <p:cNvSpPr/>
          <p:nvPr/>
        </p:nvSpPr>
        <p:spPr>
          <a:xfrm>
            <a:off x="9553688" y="1160539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6" name="箭头: V 形 155">
            <a:extLst>
              <a:ext uri="{FF2B5EF4-FFF2-40B4-BE49-F238E27FC236}">
                <a16:creationId xmlns:a16="http://schemas.microsoft.com/office/drawing/2014/main" xmlns="" id="{D3F259A7-E4C3-4F49-9B77-C026D5150DD6}"/>
              </a:ext>
            </a:extLst>
          </p:cNvPr>
          <p:cNvSpPr/>
          <p:nvPr/>
        </p:nvSpPr>
        <p:spPr>
          <a:xfrm>
            <a:off x="9753057" y="1160534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7" name="箭头: V 形 156">
            <a:extLst>
              <a:ext uri="{FF2B5EF4-FFF2-40B4-BE49-F238E27FC236}">
                <a16:creationId xmlns:a16="http://schemas.microsoft.com/office/drawing/2014/main" xmlns="" id="{3D92FBDF-7A80-4F5A-8475-2A1680AD8571}"/>
              </a:ext>
            </a:extLst>
          </p:cNvPr>
          <p:cNvSpPr/>
          <p:nvPr/>
        </p:nvSpPr>
        <p:spPr>
          <a:xfrm>
            <a:off x="9952426" y="1160529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8" name="箭头: V 形 157">
            <a:extLst>
              <a:ext uri="{FF2B5EF4-FFF2-40B4-BE49-F238E27FC236}">
                <a16:creationId xmlns:a16="http://schemas.microsoft.com/office/drawing/2014/main" xmlns="" id="{2ED9C39A-B8B5-4DCE-8552-3512F9C8BE34}"/>
              </a:ext>
            </a:extLst>
          </p:cNvPr>
          <p:cNvSpPr/>
          <p:nvPr/>
        </p:nvSpPr>
        <p:spPr>
          <a:xfrm>
            <a:off x="10151795" y="1160523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9" name="箭头: V 形 158">
            <a:extLst>
              <a:ext uri="{FF2B5EF4-FFF2-40B4-BE49-F238E27FC236}">
                <a16:creationId xmlns:a16="http://schemas.microsoft.com/office/drawing/2014/main" xmlns="" id="{2D438C8C-0DF3-4271-8027-36FFC43D6530}"/>
              </a:ext>
            </a:extLst>
          </p:cNvPr>
          <p:cNvSpPr/>
          <p:nvPr/>
        </p:nvSpPr>
        <p:spPr>
          <a:xfrm>
            <a:off x="10351164" y="1160518"/>
            <a:ext cx="85128" cy="103864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8" name="箭头: V 形 137">
            <a:extLst>
              <a:ext uri="{FF2B5EF4-FFF2-40B4-BE49-F238E27FC236}">
                <a16:creationId xmlns:a16="http://schemas.microsoft.com/office/drawing/2014/main" xmlns="" id="{7F16AF06-1A43-47FE-817D-ACD64319B6FA}"/>
              </a:ext>
            </a:extLst>
          </p:cNvPr>
          <p:cNvSpPr/>
          <p:nvPr/>
        </p:nvSpPr>
        <p:spPr>
          <a:xfrm>
            <a:off x="10550533" y="1160513"/>
            <a:ext cx="85128" cy="103864"/>
          </a:xfrm>
          <a:prstGeom prst="chevron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D4EB7320-0C07-47B6-9EC4-93C2433BAD1C}"/>
              </a:ext>
            </a:extLst>
          </p:cNvPr>
          <p:cNvSpPr/>
          <p:nvPr/>
        </p:nvSpPr>
        <p:spPr>
          <a:xfrm>
            <a:off x="1239141" y="1887731"/>
            <a:ext cx="2316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rgbClr val="00A9B2">
                          <a:alpha val="0"/>
                        </a:srgbClr>
                      </a:gs>
                      <a:gs pos="70000">
                        <a:prstClr val="white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Business</a:t>
            </a:r>
            <a:endParaRPr kumimoji="0" lang="zh-CN" altLang="en-US" sz="2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00A9B2">
                        <a:alpha val="0"/>
                      </a:srgbClr>
                    </a:gs>
                    <a:gs pos="70000">
                      <a:prstClr val="white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9" name="矩形 208">
            <a:extLst>
              <a:ext uri="{FF2B5EF4-FFF2-40B4-BE49-F238E27FC236}">
                <a16:creationId xmlns:a16="http://schemas.microsoft.com/office/drawing/2014/main" xmlns="" id="{4C4F3869-2103-44EF-B2EE-E7F149198604}"/>
              </a:ext>
            </a:extLst>
          </p:cNvPr>
          <p:cNvSpPr/>
          <p:nvPr/>
        </p:nvSpPr>
        <p:spPr>
          <a:xfrm>
            <a:off x="5644158" y="1887731"/>
            <a:ext cx="23161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rgbClr val="00A9B2">
                          <a:alpha val="0"/>
                        </a:srgbClr>
                      </a:gs>
                      <a:gs pos="70000">
                        <a:prstClr val="white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Honor</a:t>
            </a:r>
            <a:endParaRPr kumimoji="0" lang="zh-CN" altLang="en-US" sz="2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00A9B2">
                        <a:alpha val="0"/>
                      </a:srgbClr>
                    </a:gs>
                    <a:gs pos="70000">
                      <a:prstClr val="white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9EA71947-9D71-4337-A661-796F79D3E15F}"/>
              </a:ext>
            </a:extLst>
          </p:cNvPr>
          <p:cNvSpPr txBox="1"/>
          <p:nvPr/>
        </p:nvSpPr>
        <p:spPr>
          <a:xfrm>
            <a:off x="1219956" y="2141357"/>
            <a:ext cx="4705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公司经营领域</a:t>
            </a: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xmlns="" id="{0D9B06BB-6BFC-4D76-87D1-B84BAC56BE73}"/>
              </a:ext>
            </a:extLst>
          </p:cNvPr>
          <p:cNvSpPr txBox="1"/>
          <p:nvPr/>
        </p:nvSpPr>
        <p:spPr>
          <a:xfrm>
            <a:off x="5644158" y="2139764"/>
            <a:ext cx="35752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公司所获荣誉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8B31DC6-6CE4-4B71-B03D-7762172C39EF}"/>
              </a:ext>
            </a:extLst>
          </p:cNvPr>
          <p:cNvGrpSpPr/>
          <p:nvPr/>
        </p:nvGrpSpPr>
        <p:grpSpPr>
          <a:xfrm>
            <a:off x="4825367" y="2204644"/>
            <a:ext cx="253501" cy="253501"/>
            <a:chOff x="4857667" y="2204644"/>
            <a:chExt cx="253501" cy="25350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DF8B1359-27E2-46D6-B332-9F7B9C1D65F3}"/>
                </a:ext>
              </a:extLst>
            </p:cNvPr>
            <p:cNvSpPr/>
            <p:nvPr/>
          </p:nvSpPr>
          <p:spPr>
            <a:xfrm>
              <a:off x="4857667" y="2204644"/>
              <a:ext cx="253501" cy="253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5FEFF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1106589-5726-4313-B62F-83E4383B4BF3}"/>
                </a:ext>
              </a:extLst>
            </p:cNvPr>
            <p:cNvGrpSpPr/>
            <p:nvPr/>
          </p:nvGrpSpPr>
          <p:grpSpPr>
            <a:xfrm>
              <a:off x="4928664" y="2303517"/>
              <a:ext cx="111507" cy="55754"/>
              <a:chOff x="473648" y="1443454"/>
              <a:chExt cx="111507" cy="55754"/>
            </a:xfrm>
          </p:grpSpPr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xmlns="" id="{58A13756-DAEC-4180-B045-167E53C37B3B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73649" y="1443454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xmlns="" id="{C56ABDE4-0463-4EEF-A795-2EF8454F6CC9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73648" y="1499208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39706B19-01AD-4CA6-A623-A44E2ADAA7ED}"/>
              </a:ext>
            </a:extLst>
          </p:cNvPr>
          <p:cNvGrpSpPr/>
          <p:nvPr/>
        </p:nvGrpSpPr>
        <p:grpSpPr>
          <a:xfrm>
            <a:off x="10718543" y="2205815"/>
            <a:ext cx="253501" cy="253501"/>
            <a:chOff x="4857667" y="2204644"/>
            <a:chExt cx="253501" cy="253501"/>
          </a:xfrm>
        </p:grpSpPr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xmlns="" id="{6748D24A-E693-4FF0-A01B-593785F86E15}"/>
                </a:ext>
              </a:extLst>
            </p:cNvPr>
            <p:cNvSpPr/>
            <p:nvPr/>
          </p:nvSpPr>
          <p:spPr>
            <a:xfrm>
              <a:off x="4857667" y="2204644"/>
              <a:ext cx="253501" cy="253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5FEFF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16" name="组合 215">
              <a:extLst>
                <a:ext uri="{FF2B5EF4-FFF2-40B4-BE49-F238E27FC236}">
                  <a16:creationId xmlns:a16="http://schemas.microsoft.com/office/drawing/2014/main" xmlns="" id="{FF0C8299-4CB2-46B7-8D42-35D973DE41B8}"/>
                </a:ext>
              </a:extLst>
            </p:cNvPr>
            <p:cNvGrpSpPr/>
            <p:nvPr/>
          </p:nvGrpSpPr>
          <p:grpSpPr>
            <a:xfrm>
              <a:off x="4928664" y="2303517"/>
              <a:ext cx="111507" cy="55754"/>
              <a:chOff x="473648" y="1443454"/>
              <a:chExt cx="111507" cy="55754"/>
            </a:xfrm>
          </p:grpSpPr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xmlns="" id="{C83235AA-CDEB-403B-B12A-F2EF26BB8520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73649" y="1443454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xmlns="" id="{48DCA426-FA3A-4D78-B83E-807AD581D8E9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73648" y="1499208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4942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F1BD432F-2AE3-4713-94A5-BE1D88A7D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25611EB-8CE7-4761-9C17-8CB8AE86F9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70000">
                <a:srgbClr val="FFFFFF">
                  <a:alpha val="85000"/>
                </a:srgbClr>
              </a:gs>
              <a:gs pos="30000">
                <a:srgbClr val="FFFFFF">
                  <a:alpha val="85000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96F720D-DF5C-4C06-BED7-AFAD5610A9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85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" t="15438" r="7426" b="15438"/>
          <a:stretch/>
        </p:blipFill>
        <p:spPr>
          <a:xfrm>
            <a:off x="-2913309" y="1342"/>
            <a:ext cx="18018618" cy="685665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6EFD652-D293-4000-9849-9AC60DFA0BE4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</a:blip>
          <a:stretch>
            <a:fillRect/>
          </a:stretch>
        </p:blipFill>
        <p:spPr>
          <a:xfrm>
            <a:off x="2543017" y="2482372"/>
            <a:ext cx="7117830" cy="1803566"/>
          </a:xfrm>
          <a:prstGeom prst="rect">
            <a:avLst/>
          </a:prstGeom>
        </p:spPr>
      </p:pic>
      <p:pic>
        <p:nvPicPr>
          <p:cNvPr id="5" name="图片 4" descr="图片包含 餐桌, 蛋糕, 就坐, 室内&#10;&#10;描述已自动生成">
            <a:extLst>
              <a:ext uri="{FF2B5EF4-FFF2-40B4-BE49-F238E27FC236}">
                <a16:creationId xmlns:a16="http://schemas.microsoft.com/office/drawing/2014/main" xmlns="" id="{51FA14DD-7D29-4C6C-8BCA-DFDC809451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89" y="1437133"/>
            <a:ext cx="3296820" cy="329682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E34C4C1-7D94-4B89-9D3D-A180CBD5A976}"/>
              </a:ext>
            </a:extLst>
          </p:cNvPr>
          <p:cNvSpPr/>
          <p:nvPr/>
        </p:nvSpPr>
        <p:spPr>
          <a:xfrm>
            <a:off x="4319188" y="2852464"/>
            <a:ext cx="3565488" cy="817638"/>
          </a:xfrm>
          <a:prstGeom prst="ellipse">
            <a:avLst/>
          </a:prstGeom>
          <a:noFill/>
          <a:ln>
            <a:solidFill>
              <a:srgbClr val="00A9B2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4" name="图片 283" descr="图片包含 餐桌, 蛋糕, 就坐, 室内&#10;&#10;描述已自动生成">
            <a:extLst>
              <a:ext uri="{FF2B5EF4-FFF2-40B4-BE49-F238E27FC236}">
                <a16:creationId xmlns:a16="http://schemas.microsoft.com/office/drawing/2014/main" xmlns="" id="{7F39E192-2B39-4CA0-B87E-E0FD34AE6D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8" t="3407" r="10588" b="40309"/>
          <a:stretch>
            <a:fillRect/>
          </a:stretch>
        </p:blipFill>
        <p:spPr>
          <a:xfrm>
            <a:off x="4783968" y="1549450"/>
            <a:ext cx="2624064" cy="1855593"/>
          </a:xfrm>
          <a:custGeom>
            <a:avLst/>
            <a:gdLst>
              <a:gd name="connsiteX0" fmla="*/ 0 w 2624064"/>
              <a:gd name="connsiteY0" fmla="*/ 0 h 1855593"/>
              <a:gd name="connsiteX1" fmla="*/ 2624064 w 2624064"/>
              <a:gd name="connsiteY1" fmla="*/ 0 h 1855593"/>
              <a:gd name="connsiteX2" fmla="*/ 2624064 w 2624064"/>
              <a:gd name="connsiteY2" fmla="*/ 1855593 h 1855593"/>
              <a:gd name="connsiteX3" fmla="*/ 0 w 2624064"/>
              <a:gd name="connsiteY3" fmla="*/ 1855593 h 185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4064" h="1855593">
                <a:moveTo>
                  <a:pt x="0" y="0"/>
                </a:moveTo>
                <a:lnTo>
                  <a:pt x="2624064" y="0"/>
                </a:lnTo>
                <a:lnTo>
                  <a:pt x="2624064" y="1855593"/>
                </a:lnTo>
                <a:lnTo>
                  <a:pt x="0" y="1855593"/>
                </a:lnTo>
                <a:close/>
              </a:path>
            </a:pathLst>
          </a:custGeom>
        </p:spPr>
      </p:pic>
      <p:sp>
        <p:nvSpPr>
          <p:cNvPr id="277" name="椭圆 276">
            <a:extLst>
              <a:ext uri="{FF2B5EF4-FFF2-40B4-BE49-F238E27FC236}">
                <a16:creationId xmlns:a16="http://schemas.microsoft.com/office/drawing/2014/main" xmlns="" id="{F21F247F-47D2-4C9D-A8A7-EB9906944AEF}"/>
              </a:ext>
            </a:extLst>
          </p:cNvPr>
          <p:cNvSpPr/>
          <p:nvPr/>
        </p:nvSpPr>
        <p:spPr>
          <a:xfrm>
            <a:off x="-3351033" y="-2305050"/>
            <a:ext cx="18894066" cy="18894066"/>
          </a:xfrm>
          <a:prstGeom prst="ellipse">
            <a:avLst/>
          </a:prstGeom>
          <a:gradFill flip="none" rotWithShape="1">
            <a:gsLst>
              <a:gs pos="50000">
                <a:srgbClr val="71F8FF">
                  <a:alpha val="0"/>
                </a:srgbClr>
              </a:gs>
              <a:gs pos="100000">
                <a:srgbClr val="71F8FF">
                  <a:alpha val="6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8" name="椭圆 277">
            <a:extLst>
              <a:ext uri="{FF2B5EF4-FFF2-40B4-BE49-F238E27FC236}">
                <a16:creationId xmlns:a16="http://schemas.microsoft.com/office/drawing/2014/main" xmlns="" id="{8BF5259E-3BAE-46AE-9A45-209305AB090B}"/>
              </a:ext>
            </a:extLst>
          </p:cNvPr>
          <p:cNvSpPr/>
          <p:nvPr/>
        </p:nvSpPr>
        <p:spPr>
          <a:xfrm>
            <a:off x="-1067113" y="-133349"/>
            <a:ext cx="14438446" cy="14438444"/>
          </a:xfrm>
          <a:prstGeom prst="ellipse">
            <a:avLst/>
          </a:prstGeom>
          <a:gradFill flip="none" rotWithShape="1">
            <a:gsLst>
              <a:gs pos="50000">
                <a:srgbClr val="71F8FF">
                  <a:alpha val="0"/>
                </a:srgbClr>
              </a:gs>
              <a:gs pos="100000">
                <a:srgbClr val="71F8FF">
                  <a:alpha val="6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DC0412E-4453-4E44-8B5C-46ACB975BBE9}"/>
              </a:ext>
            </a:extLst>
          </p:cNvPr>
          <p:cNvGrpSpPr/>
          <p:nvPr/>
        </p:nvGrpSpPr>
        <p:grpSpPr>
          <a:xfrm>
            <a:off x="2971800" y="1560581"/>
            <a:ext cx="6252936" cy="5461000"/>
            <a:chOff x="2971800" y="698500"/>
            <a:chExt cx="6252936" cy="5461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D38C5343-9E91-42A4-8E16-E834C776505B}"/>
                </a:ext>
              </a:extLst>
            </p:cNvPr>
            <p:cNvSpPr/>
            <p:nvPr/>
          </p:nvSpPr>
          <p:spPr>
            <a:xfrm>
              <a:off x="3538311" y="869043"/>
              <a:ext cx="5119914" cy="5119914"/>
            </a:xfrm>
            <a:prstGeom prst="ellipse">
              <a:avLst/>
            </a:prstGeom>
            <a:gradFill flip="none" rotWithShape="1">
              <a:gsLst>
                <a:gs pos="0">
                  <a:srgbClr val="00A9B2">
                    <a:alpha val="20000"/>
                  </a:srgbClr>
                </a:gs>
                <a:gs pos="3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1CF35C0-5CA8-472F-91FD-CE69E42B5FE9}"/>
                </a:ext>
              </a:extLst>
            </p:cNvPr>
            <p:cNvSpPr/>
            <p:nvPr/>
          </p:nvSpPr>
          <p:spPr>
            <a:xfrm>
              <a:off x="2971800" y="698500"/>
              <a:ext cx="6252936" cy="5461000"/>
            </a:xfrm>
            <a:prstGeom prst="ellipse">
              <a:avLst/>
            </a:prstGeom>
            <a:gradFill flip="none" rotWithShape="1">
              <a:gsLst>
                <a:gs pos="0">
                  <a:srgbClr val="00A9B2">
                    <a:alpha val="20000"/>
                  </a:srgbClr>
                </a:gs>
                <a:gs pos="30000">
                  <a:srgbClr val="00A9B2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139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9DB60AE-0BF5-4028-8D04-3E0CDF2A7ECF}"/>
              </a:ext>
            </a:extLst>
          </p:cNvPr>
          <p:cNvGrpSpPr/>
          <p:nvPr/>
        </p:nvGrpSpPr>
        <p:grpSpPr>
          <a:xfrm>
            <a:off x="8249836" y="3259076"/>
            <a:ext cx="1382674" cy="1382674"/>
            <a:chOff x="5209720" y="3429000"/>
            <a:chExt cx="1772560" cy="1772560"/>
          </a:xfrm>
          <a:effectLst>
            <a:outerShdw blurRad="152400" algn="ctr" rotWithShape="0">
              <a:srgbClr val="00A9B2">
                <a:alpha val="30000"/>
              </a:srgbClr>
            </a:outerShdw>
          </a:effectLst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797AB55A-658E-4D79-ADCB-5A2E509E97BB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13759A90-EADA-48BF-BD71-207B7CCD37C7}"/>
                </a:ext>
              </a:extLst>
            </p:cNvPr>
            <p:cNvSpPr/>
            <p:nvPr/>
          </p:nvSpPr>
          <p:spPr>
            <a:xfrm>
              <a:off x="5401400" y="3620680"/>
              <a:ext cx="1389200" cy="1389200"/>
            </a:xfrm>
            <a:prstGeom prst="ellipse">
              <a:avLst/>
            </a:prstGeom>
            <a:noFill/>
            <a:ln w="28575">
              <a:gradFill>
                <a:gsLst>
                  <a:gs pos="0">
                    <a:srgbClr val="00A9B2"/>
                  </a:gs>
                  <a:gs pos="100000">
                    <a:srgbClr val="004A8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85D6375B-6CDD-4B29-B3FF-CFFE5D14B146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 flip="none" rotWithShape="1">
              <a:gsLst>
                <a:gs pos="50000">
                  <a:srgbClr val="71F8FF">
                    <a:alpha val="0"/>
                  </a:srgbClr>
                </a:gs>
                <a:gs pos="100000">
                  <a:srgbClr val="71F8FF">
                    <a:alpha val="6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4BCED41-FE6A-4A5D-8C3D-71764135C23A}"/>
              </a:ext>
            </a:extLst>
          </p:cNvPr>
          <p:cNvGrpSpPr/>
          <p:nvPr/>
        </p:nvGrpSpPr>
        <p:grpSpPr>
          <a:xfrm>
            <a:off x="2657746" y="3259076"/>
            <a:ext cx="1382674" cy="1382674"/>
            <a:chOff x="5209720" y="3429000"/>
            <a:chExt cx="1772560" cy="1772560"/>
          </a:xfrm>
          <a:effectLst>
            <a:outerShdw blurRad="152400" algn="ctr" rotWithShape="0">
              <a:srgbClr val="00A9B2">
                <a:alpha val="30000"/>
              </a:srgbClr>
            </a:outerShdw>
          </a:effectLst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3D3B99F6-E918-42F3-88A2-37547E8D8E40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41B1EB55-2556-4BF9-8CAC-40141EBBB257}"/>
                </a:ext>
              </a:extLst>
            </p:cNvPr>
            <p:cNvSpPr/>
            <p:nvPr/>
          </p:nvSpPr>
          <p:spPr>
            <a:xfrm>
              <a:off x="5401400" y="3620680"/>
              <a:ext cx="1389200" cy="1389200"/>
            </a:xfrm>
            <a:prstGeom prst="ellipse">
              <a:avLst/>
            </a:prstGeom>
            <a:noFill/>
            <a:ln w="28575">
              <a:gradFill>
                <a:gsLst>
                  <a:gs pos="0">
                    <a:srgbClr val="00A9B2"/>
                  </a:gs>
                  <a:gs pos="100000">
                    <a:srgbClr val="004A8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E5EB4C5-D4D5-44B2-8F75-D359DB2A07CE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 flip="none" rotWithShape="1">
              <a:gsLst>
                <a:gs pos="50000">
                  <a:srgbClr val="71F8FF">
                    <a:alpha val="0"/>
                  </a:srgbClr>
                </a:gs>
                <a:gs pos="100000">
                  <a:srgbClr val="71F8FF">
                    <a:alpha val="6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9C568BCC-D700-4F91-9695-629121858E5B}"/>
              </a:ext>
            </a:extLst>
          </p:cNvPr>
          <p:cNvGrpSpPr/>
          <p:nvPr/>
        </p:nvGrpSpPr>
        <p:grpSpPr>
          <a:xfrm>
            <a:off x="3278716" y="1830113"/>
            <a:ext cx="1181573" cy="1181573"/>
            <a:chOff x="5209720" y="3429000"/>
            <a:chExt cx="1772560" cy="1772560"/>
          </a:xfrm>
          <a:effectLst>
            <a:outerShdw blurRad="152400" algn="ctr" rotWithShape="0">
              <a:srgbClr val="00A9B2">
                <a:alpha val="30000"/>
              </a:srgbClr>
            </a:outerShdw>
          </a:effectLst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D4F29503-735C-4AAF-9724-A6A5A6AA96ED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AC7A297E-6D78-458C-A175-96693D7112B8}"/>
                </a:ext>
              </a:extLst>
            </p:cNvPr>
            <p:cNvSpPr/>
            <p:nvPr/>
          </p:nvSpPr>
          <p:spPr>
            <a:xfrm>
              <a:off x="5401400" y="3620680"/>
              <a:ext cx="1389200" cy="1389200"/>
            </a:xfrm>
            <a:prstGeom prst="ellipse">
              <a:avLst/>
            </a:prstGeom>
            <a:noFill/>
            <a:ln w="28575">
              <a:gradFill>
                <a:gsLst>
                  <a:gs pos="0">
                    <a:srgbClr val="00A9B2"/>
                  </a:gs>
                  <a:gs pos="100000">
                    <a:srgbClr val="004A8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276D4AF-E90B-4C8E-A5D2-242BCD00F8BD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 flip="none" rotWithShape="1">
              <a:gsLst>
                <a:gs pos="50000">
                  <a:srgbClr val="71F8FF">
                    <a:alpha val="0"/>
                  </a:srgbClr>
                </a:gs>
                <a:gs pos="100000">
                  <a:srgbClr val="71F8FF">
                    <a:alpha val="6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2BF9311-8A40-4A1D-8207-9E14572B0F75}"/>
              </a:ext>
            </a:extLst>
          </p:cNvPr>
          <p:cNvGrpSpPr/>
          <p:nvPr/>
        </p:nvGrpSpPr>
        <p:grpSpPr>
          <a:xfrm>
            <a:off x="7740759" y="1830113"/>
            <a:ext cx="1181573" cy="1181573"/>
            <a:chOff x="5209720" y="3429000"/>
            <a:chExt cx="1772560" cy="1772560"/>
          </a:xfrm>
          <a:effectLst>
            <a:outerShdw blurRad="152400" algn="ctr" rotWithShape="0">
              <a:srgbClr val="00A9B2">
                <a:alpha val="30000"/>
              </a:srgbClr>
            </a:outerShdw>
          </a:effectLst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0F0482ED-859E-4CDE-939E-00A5425A38C4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24EFBBD-0993-4AF9-8394-56A126CB3410}"/>
                </a:ext>
              </a:extLst>
            </p:cNvPr>
            <p:cNvSpPr/>
            <p:nvPr/>
          </p:nvSpPr>
          <p:spPr>
            <a:xfrm>
              <a:off x="5401400" y="3620680"/>
              <a:ext cx="1389200" cy="1389200"/>
            </a:xfrm>
            <a:prstGeom prst="ellipse">
              <a:avLst/>
            </a:prstGeom>
            <a:noFill/>
            <a:ln w="28575">
              <a:gradFill>
                <a:gsLst>
                  <a:gs pos="0">
                    <a:srgbClr val="00A9B2"/>
                  </a:gs>
                  <a:gs pos="100000">
                    <a:srgbClr val="004A8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12B067CA-8346-4116-8065-09A50FDB136D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 flip="none" rotWithShape="1">
              <a:gsLst>
                <a:gs pos="50000">
                  <a:srgbClr val="71F8FF">
                    <a:alpha val="0"/>
                  </a:srgbClr>
                </a:gs>
                <a:gs pos="100000">
                  <a:srgbClr val="71F8FF">
                    <a:alpha val="6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40829475-17C1-41B1-813D-1D605EE3D524}"/>
              </a:ext>
            </a:extLst>
          </p:cNvPr>
          <p:cNvSpPr/>
          <p:nvPr/>
        </p:nvSpPr>
        <p:spPr>
          <a:xfrm>
            <a:off x="3454887" y="2418219"/>
            <a:ext cx="829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装备机械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制造商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93A8C60-3A37-4E9C-AD0C-0456F96319ED}"/>
              </a:ext>
            </a:extLst>
          </p:cNvPr>
          <p:cNvSpPr/>
          <p:nvPr/>
        </p:nvSpPr>
        <p:spPr>
          <a:xfrm>
            <a:off x="2908096" y="3942124"/>
            <a:ext cx="8819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综合体开发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运营商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D24AAC07-A2BB-4DFE-AFD7-4D9FC413C020}"/>
              </a:ext>
            </a:extLst>
          </p:cNvPr>
          <p:cNvSpPr/>
          <p:nvPr/>
        </p:nvSpPr>
        <p:spPr>
          <a:xfrm>
            <a:off x="8011585" y="2420156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设施综合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投资商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1A73FD2-9D1B-4944-94BD-300414B4D781}"/>
              </a:ext>
            </a:extLst>
          </p:cNvPr>
          <p:cNvGrpSpPr/>
          <p:nvPr/>
        </p:nvGrpSpPr>
        <p:grpSpPr>
          <a:xfrm>
            <a:off x="5264821" y="3585105"/>
            <a:ext cx="1687756" cy="1687756"/>
            <a:chOff x="5209720" y="3429000"/>
            <a:chExt cx="1772560" cy="1772560"/>
          </a:xfrm>
          <a:effectLst>
            <a:outerShdw blurRad="152400" algn="ctr" rotWithShape="0">
              <a:srgbClr val="00A9B2">
                <a:alpha val="30000"/>
              </a:srgbClr>
            </a:outerShdw>
          </a:effectLst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DD44FC4D-9024-49FD-A9C2-A347BEBFD1F8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6E061E20-14B9-40C5-8699-6BF8636CD917}"/>
                </a:ext>
              </a:extLst>
            </p:cNvPr>
            <p:cNvSpPr/>
            <p:nvPr/>
          </p:nvSpPr>
          <p:spPr>
            <a:xfrm>
              <a:off x="5401400" y="3620680"/>
              <a:ext cx="1389200" cy="1389200"/>
            </a:xfrm>
            <a:prstGeom prst="ellipse">
              <a:avLst/>
            </a:prstGeom>
            <a:noFill/>
            <a:ln w="28575">
              <a:gradFill>
                <a:gsLst>
                  <a:gs pos="0">
                    <a:srgbClr val="00A9B2"/>
                  </a:gs>
                  <a:gs pos="100000">
                    <a:srgbClr val="004A80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7D838451-C378-4AB8-A41C-559501F9D27A}"/>
                </a:ext>
              </a:extLst>
            </p:cNvPr>
            <p:cNvSpPr/>
            <p:nvPr/>
          </p:nvSpPr>
          <p:spPr>
            <a:xfrm>
              <a:off x="5209720" y="3429000"/>
              <a:ext cx="1772560" cy="1772560"/>
            </a:xfrm>
            <a:prstGeom prst="ellipse">
              <a:avLst/>
            </a:prstGeom>
            <a:gradFill flip="none" rotWithShape="1">
              <a:gsLst>
                <a:gs pos="50000">
                  <a:srgbClr val="71F8FF">
                    <a:alpha val="0"/>
                  </a:srgbClr>
                </a:gs>
                <a:gs pos="100000">
                  <a:srgbClr val="71F8FF">
                    <a:alpha val="6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57F9BB8-2E5B-4B6B-809F-116DF43E5319}"/>
              </a:ext>
            </a:extLst>
          </p:cNvPr>
          <p:cNvSpPr/>
          <p:nvPr/>
        </p:nvSpPr>
        <p:spPr>
          <a:xfrm>
            <a:off x="5625359" y="4482495"/>
            <a:ext cx="94128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综合工程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承包商</a:t>
            </a:r>
          </a:p>
        </p:txBody>
      </p:sp>
      <p:sp>
        <p:nvSpPr>
          <p:cNvPr id="36" name="图形 72">
            <a:extLst>
              <a:ext uri="{FF2B5EF4-FFF2-40B4-BE49-F238E27FC236}">
                <a16:creationId xmlns:a16="http://schemas.microsoft.com/office/drawing/2014/main" xmlns="" id="{33640DD0-9C1E-4DDA-9EC9-E3FEFDC32D1A}"/>
              </a:ext>
            </a:extLst>
          </p:cNvPr>
          <p:cNvSpPr/>
          <p:nvPr/>
        </p:nvSpPr>
        <p:spPr>
          <a:xfrm>
            <a:off x="3165091" y="3531347"/>
            <a:ext cx="438671" cy="447237"/>
          </a:xfrm>
          <a:custGeom>
            <a:avLst/>
            <a:gdLst>
              <a:gd name="connsiteX0" fmla="*/ 146412 w 438670"/>
              <a:gd name="connsiteY0" fmla="*/ 321846 h 447237"/>
              <a:gd name="connsiteX1" fmla="*/ 153302 w 438670"/>
              <a:gd name="connsiteY1" fmla="*/ 276234 h 447237"/>
              <a:gd name="connsiteX2" fmla="*/ 172758 w 438670"/>
              <a:gd name="connsiteY2" fmla="*/ 236295 h 447237"/>
              <a:gd name="connsiteX3" fmla="*/ 202548 w 438670"/>
              <a:gd name="connsiteY3" fmla="*/ 203858 h 447237"/>
              <a:gd name="connsiteX4" fmla="*/ 240446 w 438670"/>
              <a:gd name="connsiteY4" fmla="*/ 181157 h 447237"/>
              <a:gd name="connsiteX5" fmla="*/ 246119 w 438670"/>
              <a:gd name="connsiteY5" fmla="*/ 172317 h 447237"/>
              <a:gd name="connsiteX6" fmla="*/ 253821 w 438670"/>
              <a:gd name="connsiteY6" fmla="*/ 167859 h 447237"/>
              <a:gd name="connsiteX7" fmla="*/ 259700 w 438670"/>
              <a:gd name="connsiteY7" fmla="*/ 159952 h 447237"/>
              <a:gd name="connsiteX8" fmla="*/ 263146 w 438670"/>
              <a:gd name="connsiteY8" fmla="*/ 145962 h 447237"/>
              <a:gd name="connsiteX9" fmla="*/ 262941 w 438670"/>
              <a:gd name="connsiteY9" fmla="*/ 135016 h 447237"/>
              <a:gd name="connsiteX10" fmla="*/ 260305 w 438670"/>
              <a:gd name="connsiteY10" fmla="*/ 127717 h 447237"/>
              <a:gd name="connsiteX11" fmla="*/ 255848 w 438670"/>
              <a:gd name="connsiteY11" fmla="*/ 122445 h 447237"/>
              <a:gd name="connsiteX12" fmla="*/ 253821 w 438670"/>
              <a:gd name="connsiteY12" fmla="*/ 89604 h 447237"/>
              <a:gd name="connsiteX13" fmla="*/ 246932 w 438670"/>
              <a:gd name="connsiteY13" fmla="*/ 59803 h 447237"/>
              <a:gd name="connsiteX14" fmla="*/ 231530 w 438670"/>
              <a:gd name="connsiteY14" fmla="*/ 31220 h 447237"/>
              <a:gd name="connsiteX15" fmla="*/ 219169 w 438670"/>
              <a:gd name="connsiteY15" fmla="*/ 19868 h 447237"/>
              <a:gd name="connsiteX16" fmla="*/ 201133 w 438670"/>
              <a:gd name="connsiteY16" fmla="*/ 9729 h 447237"/>
              <a:gd name="connsiteX17" fmla="*/ 179448 w 438670"/>
              <a:gd name="connsiteY17" fmla="*/ 2636 h 447237"/>
              <a:gd name="connsiteX18" fmla="*/ 156143 w 438670"/>
              <a:gd name="connsiteY18" fmla="*/ 0 h 447237"/>
              <a:gd name="connsiteX19" fmla="*/ 136892 w 438670"/>
              <a:gd name="connsiteY19" fmla="*/ 1418 h 447237"/>
              <a:gd name="connsiteX20" fmla="*/ 116833 w 438670"/>
              <a:gd name="connsiteY20" fmla="*/ 6895 h 447237"/>
              <a:gd name="connsiteX21" fmla="*/ 97375 w 438670"/>
              <a:gd name="connsiteY21" fmla="*/ 18044 h 447237"/>
              <a:gd name="connsiteX22" fmla="*/ 79945 w 438670"/>
              <a:gd name="connsiteY22" fmla="*/ 36492 h 447237"/>
              <a:gd name="connsiteX23" fmla="*/ 67382 w 438670"/>
              <a:gd name="connsiteY23" fmla="*/ 63253 h 447237"/>
              <a:gd name="connsiteX24" fmla="*/ 61709 w 438670"/>
              <a:gd name="connsiteY24" fmla="*/ 91230 h 447237"/>
              <a:gd name="connsiteX25" fmla="*/ 60087 w 438670"/>
              <a:gd name="connsiteY25" fmla="*/ 122043 h 447237"/>
              <a:gd name="connsiteX26" fmla="*/ 54816 w 438670"/>
              <a:gd name="connsiteY26" fmla="*/ 130556 h 447237"/>
              <a:gd name="connsiteX27" fmla="*/ 52386 w 438670"/>
              <a:gd name="connsiteY27" fmla="*/ 140695 h 447237"/>
              <a:gd name="connsiteX28" fmla="*/ 54007 w 438670"/>
              <a:gd name="connsiteY28" fmla="*/ 153261 h 447237"/>
              <a:gd name="connsiteX29" fmla="*/ 58870 w 438670"/>
              <a:gd name="connsiteY29" fmla="*/ 163804 h 447237"/>
              <a:gd name="connsiteX30" fmla="*/ 64138 w 438670"/>
              <a:gd name="connsiteY30" fmla="*/ 169479 h 447237"/>
              <a:gd name="connsiteX31" fmla="*/ 69815 w 438670"/>
              <a:gd name="connsiteY31" fmla="*/ 172317 h 447237"/>
              <a:gd name="connsiteX32" fmla="*/ 84402 w 438670"/>
              <a:gd name="connsiteY32" fmla="*/ 194941 h 447237"/>
              <a:gd name="connsiteX33" fmla="*/ 96968 w 438670"/>
              <a:gd name="connsiteY33" fmla="*/ 206093 h 447237"/>
              <a:gd name="connsiteX34" fmla="*/ 103453 w 438670"/>
              <a:gd name="connsiteY34" fmla="*/ 220888 h 447237"/>
              <a:gd name="connsiteX35" fmla="*/ 103858 w 438670"/>
              <a:gd name="connsiteY35" fmla="*/ 232646 h 447237"/>
              <a:gd name="connsiteX36" fmla="*/ 101830 w 438670"/>
              <a:gd name="connsiteY36" fmla="*/ 242783 h 447237"/>
              <a:gd name="connsiteX37" fmla="*/ 95143 w 438670"/>
              <a:gd name="connsiteY37" fmla="*/ 252717 h 447237"/>
              <a:gd name="connsiteX38" fmla="*/ 81971 w 438670"/>
              <a:gd name="connsiteY38" fmla="*/ 263057 h 447237"/>
              <a:gd name="connsiteX39" fmla="*/ 47926 w 438670"/>
              <a:gd name="connsiteY39" fmla="*/ 276233 h 447237"/>
              <a:gd name="connsiteX40" fmla="*/ 21663 w 438670"/>
              <a:gd name="connsiteY40" fmla="*/ 289210 h 447237"/>
              <a:gd name="connsiteX41" fmla="*/ 9300 w 438670"/>
              <a:gd name="connsiteY41" fmla="*/ 300360 h 447237"/>
              <a:gd name="connsiteX42" fmla="*/ 2613 w 438670"/>
              <a:gd name="connsiteY42" fmla="*/ 316986 h 447237"/>
              <a:gd name="connsiteX43" fmla="*/ 791 w 438670"/>
              <a:gd name="connsiteY43" fmla="*/ 360166 h 447237"/>
              <a:gd name="connsiteX44" fmla="*/ 7478 w 438670"/>
              <a:gd name="connsiteY44" fmla="*/ 380232 h 447237"/>
              <a:gd name="connsiteX45" fmla="*/ 19234 w 438670"/>
              <a:gd name="connsiteY45" fmla="*/ 384285 h 447237"/>
              <a:gd name="connsiteX46" fmla="*/ 33739 w 438670"/>
              <a:gd name="connsiteY46" fmla="*/ 388341 h 447237"/>
              <a:gd name="connsiteX47" fmla="*/ 63528 w 438670"/>
              <a:gd name="connsiteY47" fmla="*/ 392194 h 447237"/>
              <a:gd name="connsiteX48" fmla="*/ 96561 w 438670"/>
              <a:gd name="connsiteY48" fmla="*/ 395435 h 447237"/>
              <a:gd name="connsiteX49" fmla="*/ 128783 w 438670"/>
              <a:gd name="connsiteY49" fmla="*/ 397665 h 447237"/>
              <a:gd name="connsiteX50" fmla="*/ 156140 w 438670"/>
              <a:gd name="connsiteY50" fmla="*/ 398476 h 447237"/>
              <a:gd name="connsiteX51" fmla="*/ 167084 w 438670"/>
              <a:gd name="connsiteY51" fmla="*/ 398476 h 447237"/>
              <a:gd name="connsiteX52" fmla="*/ 151885 w 438670"/>
              <a:gd name="connsiteY52" fmla="*/ 362187 h 447237"/>
              <a:gd name="connsiteX53" fmla="*/ 146411 w 438670"/>
              <a:gd name="connsiteY53" fmla="*/ 321845 h 447237"/>
              <a:gd name="connsiteX54" fmla="*/ 146411 w 438670"/>
              <a:gd name="connsiteY54" fmla="*/ 321845 h 447237"/>
              <a:gd name="connsiteX55" fmla="*/ 363041 w 438670"/>
              <a:gd name="connsiteY55" fmla="*/ 308098 h 447237"/>
              <a:gd name="connsiteX56" fmla="*/ 347855 w 438670"/>
              <a:gd name="connsiteY56" fmla="*/ 314839 h 447237"/>
              <a:gd name="connsiteX57" fmla="*/ 313505 w 438670"/>
              <a:gd name="connsiteY57" fmla="*/ 297664 h 447237"/>
              <a:gd name="connsiteX58" fmla="*/ 317987 w 438670"/>
              <a:gd name="connsiteY58" fmla="*/ 283523 h 447237"/>
              <a:gd name="connsiteX59" fmla="*/ 293412 w 438670"/>
              <a:gd name="connsiteY59" fmla="*/ 258946 h 447237"/>
              <a:gd name="connsiteX60" fmla="*/ 268835 w 438670"/>
              <a:gd name="connsiteY60" fmla="*/ 283523 h 447237"/>
              <a:gd name="connsiteX61" fmla="*/ 273962 w 438670"/>
              <a:gd name="connsiteY61" fmla="*/ 298534 h 447237"/>
              <a:gd name="connsiteX62" fmla="*/ 247378 w 438670"/>
              <a:gd name="connsiteY62" fmla="*/ 333982 h 447237"/>
              <a:gd name="connsiteX63" fmla="*/ 240165 w 438670"/>
              <a:gd name="connsiteY63" fmla="*/ 332673 h 447237"/>
              <a:gd name="connsiteX64" fmla="*/ 219686 w 438670"/>
              <a:gd name="connsiteY64" fmla="*/ 353152 h 447237"/>
              <a:gd name="connsiteX65" fmla="*/ 240165 w 438670"/>
              <a:gd name="connsiteY65" fmla="*/ 373630 h 447237"/>
              <a:gd name="connsiteX66" fmla="*/ 260644 w 438670"/>
              <a:gd name="connsiteY66" fmla="*/ 353152 h 447237"/>
              <a:gd name="connsiteX67" fmla="*/ 256549 w 438670"/>
              <a:gd name="connsiteY67" fmla="*/ 340864 h 447237"/>
              <a:gd name="connsiteX68" fmla="*/ 282897 w 438670"/>
              <a:gd name="connsiteY68" fmla="*/ 305736 h 447237"/>
              <a:gd name="connsiteX69" fmla="*/ 293413 w 438670"/>
              <a:gd name="connsiteY69" fmla="*/ 308097 h 447237"/>
              <a:gd name="connsiteX70" fmla="*/ 308157 w 438670"/>
              <a:gd name="connsiteY70" fmla="*/ 303181 h 447237"/>
              <a:gd name="connsiteX71" fmla="*/ 343979 w 438670"/>
              <a:gd name="connsiteY71" fmla="*/ 321093 h 447237"/>
              <a:gd name="connsiteX72" fmla="*/ 342562 w 438670"/>
              <a:gd name="connsiteY72" fmla="*/ 328576 h 447237"/>
              <a:gd name="connsiteX73" fmla="*/ 363041 w 438670"/>
              <a:gd name="connsiteY73" fmla="*/ 349055 h 447237"/>
              <a:gd name="connsiteX74" fmla="*/ 383521 w 438670"/>
              <a:gd name="connsiteY74" fmla="*/ 328576 h 447237"/>
              <a:gd name="connsiteX75" fmla="*/ 363042 w 438670"/>
              <a:gd name="connsiteY75" fmla="*/ 308096 h 447237"/>
              <a:gd name="connsiteX76" fmla="*/ 363042 w 438670"/>
              <a:gd name="connsiteY76" fmla="*/ 308096 h 447237"/>
              <a:gd name="connsiteX77" fmla="*/ 435861 w 438670"/>
              <a:gd name="connsiteY77" fmla="*/ 426456 h 447237"/>
              <a:gd name="connsiteX78" fmla="*/ 398574 w 438670"/>
              <a:gd name="connsiteY78" fmla="*/ 397215 h 447237"/>
              <a:gd name="connsiteX79" fmla="*/ 414417 w 438670"/>
              <a:gd name="connsiteY79" fmla="*/ 369887 h 447237"/>
              <a:gd name="connsiteX80" fmla="*/ 424479 w 438670"/>
              <a:gd name="connsiteY80" fmla="*/ 320588 h 447237"/>
              <a:gd name="connsiteX81" fmla="*/ 414417 w 438670"/>
              <a:gd name="connsiteY81" fmla="*/ 271284 h 447237"/>
              <a:gd name="connsiteX82" fmla="*/ 387253 w 438670"/>
              <a:gd name="connsiteY82" fmla="*/ 230840 h 447237"/>
              <a:gd name="connsiteX83" fmla="*/ 347010 w 438670"/>
              <a:gd name="connsiteY83" fmla="*/ 203473 h 447237"/>
              <a:gd name="connsiteX84" fmla="*/ 297709 w 438670"/>
              <a:gd name="connsiteY84" fmla="*/ 193411 h 447237"/>
              <a:gd name="connsiteX85" fmla="*/ 248006 w 438670"/>
              <a:gd name="connsiteY85" fmla="*/ 203473 h 447237"/>
              <a:gd name="connsiteX86" fmla="*/ 207760 w 438670"/>
              <a:gd name="connsiteY86" fmla="*/ 230840 h 447237"/>
              <a:gd name="connsiteX87" fmla="*/ 180596 w 438670"/>
              <a:gd name="connsiteY87" fmla="*/ 271284 h 447237"/>
              <a:gd name="connsiteX88" fmla="*/ 170533 w 438670"/>
              <a:gd name="connsiteY88" fmla="*/ 320588 h 447237"/>
              <a:gd name="connsiteX89" fmla="*/ 180596 w 438670"/>
              <a:gd name="connsiteY89" fmla="*/ 369887 h 447237"/>
              <a:gd name="connsiteX90" fmla="*/ 207760 w 438670"/>
              <a:gd name="connsiteY90" fmla="*/ 410330 h 447237"/>
              <a:gd name="connsiteX91" fmla="*/ 248006 w 438670"/>
              <a:gd name="connsiteY91" fmla="*/ 437498 h 447237"/>
              <a:gd name="connsiteX92" fmla="*/ 297709 w 438670"/>
              <a:gd name="connsiteY92" fmla="*/ 447358 h 447237"/>
              <a:gd name="connsiteX93" fmla="*/ 347010 w 438670"/>
              <a:gd name="connsiteY93" fmla="*/ 437498 h 447237"/>
              <a:gd name="connsiteX94" fmla="*/ 383094 w 438670"/>
              <a:gd name="connsiteY94" fmla="*/ 414344 h 447237"/>
              <a:gd name="connsiteX95" fmla="*/ 419458 w 438670"/>
              <a:gd name="connsiteY95" fmla="*/ 442858 h 447237"/>
              <a:gd name="connsiteX96" fmla="*/ 433809 w 438670"/>
              <a:gd name="connsiteY96" fmla="*/ 442858 h 447237"/>
              <a:gd name="connsiteX97" fmla="*/ 435861 w 438670"/>
              <a:gd name="connsiteY97" fmla="*/ 440809 h 447237"/>
              <a:gd name="connsiteX98" fmla="*/ 435861 w 438670"/>
              <a:gd name="connsiteY98" fmla="*/ 426456 h 447237"/>
              <a:gd name="connsiteX99" fmla="*/ 435861 w 438670"/>
              <a:gd name="connsiteY99" fmla="*/ 426456 h 447237"/>
              <a:gd name="connsiteX100" fmla="*/ 297509 w 438670"/>
              <a:gd name="connsiteY100" fmla="*/ 422781 h 447237"/>
              <a:gd name="connsiteX101" fmla="*/ 195111 w 438670"/>
              <a:gd name="connsiteY101" fmla="*/ 320386 h 447237"/>
              <a:gd name="connsiteX102" fmla="*/ 297509 w 438670"/>
              <a:gd name="connsiteY102" fmla="*/ 217987 h 447237"/>
              <a:gd name="connsiteX103" fmla="*/ 399905 w 438670"/>
              <a:gd name="connsiteY103" fmla="*/ 320386 h 447237"/>
              <a:gd name="connsiteX104" fmla="*/ 297509 w 438670"/>
              <a:gd name="connsiteY104" fmla="*/ 422781 h 447237"/>
              <a:gd name="connsiteX105" fmla="*/ 297509 w 438670"/>
              <a:gd name="connsiteY105" fmla="*/ 422781 h 44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38670" h="447237">
                <a:moveTo>
                  <a:pt x="146412" y="321846"/>
                </a:moveTo>
                <a:cubicBezTo>
                  <a:pt x="146412" y="305900"/>
                  <a:pt x="148712" y="290692"/>
                  <a:pt x="153302" y="276234"/>
                </a:cubicBezTo>
                <a:cubicBezTo>
                  <a:pt x="157896" y="261774"/>
                  <a:pt x="164380" y="248461"/>
                  <a:pt x="172758" y="236295"/>
                </a:cubicBezTo>
                <a:cubicBezTo>
                  <a:pt x="181133" y="224131"/>
                  <a:pt x="191063" y="213320"/>
                  <a:pt x="202548" y="203858"/>
                </a:cubicBezTo>
                <a:cubicBezTo>
                  <a:pt x="214034" y="194398"/>
                  <a:pt x="226667" y="186829"/>
                  <a:pt x="240446" y="181157"/>
                </a:cubicBezTo>
                <a:cubicBezTo>
                  <a:pt x="240446" y="181157"/>
                  <a:pt x="245468" y="174268"/>
                  <a:pt x="246119" y="172317"/>
                </a:cubicBezTo>
                <a:cubicBezTo>
                  <a:pt x="248822" y="171506"/>
                  <a:pt x="251390" y="170019"/>
                  <a:pt x="253821" y="167859"/>
                </a:cubicBezTo>
                <a:cubicBezTo>
                  <a:pt x="255984" y="165966"/>
                  <a:pt x="257940" y="163329"/>
                  <a:pt x="259700" y="159952"/>
                </a:cubicBezTo>
                <a:cubicBezTo>
                  <a:pt x="261454" y="156574"/>
                  <a:pt x="262602" y="151912"/>
                  <a:pt x="263146" y="145962"/>
                </a:cubicBezTo>
                <a:cubicBezTo>
                  <a:pt x="263685" y="141637"/>
                  <a:pt x="263616" y="137988"/>
                  <a:pt x="262941" y="135016"/>
                </a:cubicBezTo>
                <a:cubicBezTo>
                  <a:pt x="262266" y="132043"/>
                  <a:pt x="261387" y="129611"/>
                  <a:pt x="260305" y="127717"/>
                </a:cubicBezTo>
                <a:cubicBezTo>
                  <a:pt x="259225" y="125553"/>
                  <a:pt x="257741" y="123797"/>
                  <a:pt x="255848" y="122445"/>
                </a:cubicBezTo>
                <a:cubicBezTo>
                  <a:pt x="255848" y="111363"/>
                  <a:pt x="255174" y="100414"/>
                  <a:pt x="253821" y="89604"/>
                </a:cubicBezTo>
                <a:cubicBezTo>
                  <a:pt x="252473" y="80142"/>
                  <a:pt x="250175" y="70209"/>
                  <a:pt x="246932" y="59803"/>
                </a:cubicBezTo>
                <a:cubicBezTo>
                  <a:pt x="243687" y="49399"/>
                  <a:pt x="238557" y="39868"/>
                  <a:pt x="231530" y="31220"/>
                </a:cubicBezTo>
                <a:cubicBezTo>
                  <a:pt x="228559" y="27435"/>
                  <a:pt x="224435" y="23651"/>
                  <a:pt x="219169" y="19868"/>
                </a:cubicBezTo>
                <a:cubicBezTo>
                  <a:pt x="213899" y="16082"/>
                  <a:pt x="207890" y="12704"/>
                  <a:pt x="201133" y="9729"/>
                </a:cubicBezTo>
                <a:cubicBezTo>
                  <a:pt x="194379" y="6757"/>
                  <a:pt x="187150" y="4393"/>
                  <a:pt x="179448" y="2636"/>
                </a:cubicBezTo>
                <a:cubicBezTo>
                  <a:pt x="171746" y="879"/>
                  <a:pt x="163980" y="0"/>
                  <a:pt x="156143" y="0"/>
                </a:cubicBezTo>
                <a:cubicBezTo>
                  <a:pt x="149929" y="0"/>
                  <a:pt x="143513" y="471"/>
                  <a:pt x="136892" y="1418"/>
                </a:cubicBezTo>
                <a:cubicBezTo>
                  <a:pt x="130270" y="2366"/>
                  <a:pt x="123586" y="4188"/>
                  <a:pt x="116833" y="6895"/>
                </a:cubicBezTo>
                <a:cubicBezTo>
                  <a:pt x="110075" y="9595"/>
                  <a:pt x="103590" y="13313"/>
                  <a:pt x="97375" y="18044"/>
                </a:cubicBezTo>
                <a:cubicBezTo>
                  <a:pt x="91161" y="22775"/>
                  <a:pt x="85351" y="28923"/>
                  <a:pt x="79945" y="36492"/>
                </a:cubicBezTo>
                <a:cubicBezTo>
                  <a:pt x="74272" y="44330"/>
                  <a:pt x="70086" y="53251"/>
                  <a:pt x="67382" y="63253"/>
                </a:cubicBezTo>
                <a:cubicBezTo>
                  <a:pt x="64681" y="73254"/>
                  <a:pt x="62788" y="82576"/>
                  <a:pt x="61709" y="91230"/>
                </a:cubicBezTo>
                <a:cubicBezTo>
                  <a:pt x="60626" y="101500"/>
                  <a:pt x="60087" y="111773"/>
                  <a:pt x="60087" y="122043"/>
                </a:cubicBezTo>
                <a:cubicBezTo>
                  <a:pt x="57655" y="124744"/>
                  <a:pt x="55901" y="127584"/>
                  <a:pt x="54816" y="130556"/>
                </a:cubicBezTo>
                <a:cubicBezTo>
                  <a:pt x="53466" y="133529"/>
                  <a:pt x="52657" y="136910"/>
                  <a:pt x="52386" y="140695"/>
                </a:cubicBezTo>
                <a:cubicBezTo>
                  <a:pt x="52114" y="144478"/>
                  <a:pt x="52657" y="148669"/>
                  <a:pt x="54007" y="153261"/>
                </a:cubicBezTo>
                <a:cubicBezTo>
                  <a:pt x="55359" y="157857"/>
                  <a:pt x="56978" y="161373"/>
                  <a:pt x="58870" y="163804"/>
                </a:cubicBezTo>
                <a:cubicBezTo>
                  <a:pt x="60761" y="166240"/>
                  <a:pt x="62515" y="168132"/>
                  <a:pt x="64138" y="169479"/>
                </a:cubicBezTo>
                <a:cubicBezTo>
                  <a:pt x="66031" y="170833"/>
                  <a:pt x="67921" y="171779"/>
                  <a:pt x="69815" y="172317"/>
                </a:cubicBezTo>
                <a:cubicBezTo>
                  <a:pt x="73644" y="181323"/>
                  <a:pt x="74770" y="183261"/>
                  <a:pt x="84402" y="194941"/>
                </a:cubicBezTo>
                <a:cubicBezTo>
                  <a:pt x="88998" y="198724"/>
                  <a:pt x="93183" y="202444"/>
                  <a:pt x="96968" y="206093"/>
                </a:cubicBezTo>
                <a:cubicBezTo>
                  <a:pt x="100751" y="209742"/>
                  <a:pt x="102910" y="214672"/>
                  <a:pt x="103453" y="220888"/>
                </a:cubicBezTo>
                <a:cubicBezTo>
                  <a:pt x="103724" y="225216"/>
                  <a:pt x="103858" y="229131"/>
                  <a:pt x="103858" y="232646"/>
                </a:cubicBezTo>
                <a:cubicBezTo>
                  <a:pt x="103858" y="236161"/>
                  <a:pt x="103185" y="239541"/>
                  <a:pt x="101830" y="242783"/>
                </a:cubicBezTo>
                <a:cubicBezTo>
                  <a:pt x="100482" y="246028"/>
                  <a:pt x="98250" y="249340"/>
                  <a:pt x="95143" y="252717"/>
                </a:cubicBezTo>
                <a:cubicBezTo>
                  <a:pt x="92036" y="256095"/>
                  <a:pt x="87642" y="259541"/>
                  <a:pt x="81971" y="263057"/>
                </a:cubicBezTo>
                <a:cubicBezTo>
                  <a:pt x="77106" y="266031"/>
                  <a:pt x="54140" y="274476"/>
                  <a:pt x="47926" y="276233"/>
                </a:cubicBezTo>
                <a:cubicBezTo>
                  <a:pt x="41710" y="277990"/>
                  <a:pt x="26527" y="286099"/>
                  <a:pt x="21663" y="289210"/>
                </a:cubicBezTo>
                <a:cubicBezTo>
                  <a:pt x="16798" y="292319"/>
                  <a:pt x="12680" y="296032"/>
                  <a:pt x="9300" y="300360"/>
                </a:cubicBezTo>
                <a:cubicBezTo>
                  <a:pt x="5925" y="304682"/>
                  <a:pt x="3692" y="310225"/>
                  <a:pt x="2613" y="316986"/>
                </a:cubicBezTo>
                <a:cubicBezTo>
                  <a:pt x="-89" y="334551"/>
                  <a:pt x="-694" y="348945"/>
                  <a:pt x="791" y="360166"/>
                </a:cubicBezTo>
                <a:cubicBezTo>
                  <a:pt x="2278" y="371381"/>
                  <a:pt x="4506" y="378069"/>
                  <a:pt x="7478" y="380232"/>
                </a:cubicBezTo>
                <a:cubicBezTo>
                  <a:pt x="9097" y="381587"/>
                  <a:pt x="13017" y="382939"/>
                  <a:pt x="19234" y="384285"/>
                </a:cubicBezTo>
                <a:cubicBezTo>
                  <a:pt x="25447" y="385641"/>
                  <a:pt x="24819" y="386991"/>
                  <a:pt x="33739" y="388341"/>
                </a:cubicBezTo>
                <a:cubicBezTo>
                  <a:pt x="42656" y="389690"/>
                  <a:pt x="52584" y="390979"/>
                  <a:pt x="63528" y="392194"/>
                </a:cubicBezTo>
                <a:cubicBezTo>
                  <a:pt x="74472" y="393405"/>
                  <a:pt x="85483" y="394491"/>
                  <a:pt x="96561" y="395435"/>
                </a:cubicBezTo>
                <a:cubicBezTo>
                  <a:pt x="107640" y="396380"/>
                  <a:pt x="118381" y="397125"/>
                  <a:pt x="128783" y="397665"/>
                </a:cubicBezTo>
                <a:cubicBezTo>
                  <a:pt x="139187" y="398206"/>
                  <a:pt x="148305" y="398476"/>
                  <a:pt x="156140" y="398476"/>
                </a:cubicBezTo>
                <a:lnTo>
                  <a:pt x="167084" y="398476"/>
                </a:lnTo>
                <a:cubicBezTo>
                  <a:pt x="160600" y="387123"/>
                  <a:pt x="155531" y="375026"/>
                  <a:pt x="151885" y="362187"/>
                </a:cubicBezTo>
                <a:cubicBezTo>
                  <a:pt x="148236" y="349348"/>
                  <a:pt x="146411" y="335903"/>
                  <a:pt x="146411" y="321845"/>
                </a:cubicBezTo>
                <a:lnTo>
                  <a:pt x="146411" y="321845"/>
                </a:lnTo>
                <a:close/>
                <a:moveTo>
                  <a:pt x="363041" y="308098"/>
                </a:moveTo>
                <a:cubicBezTo>
                  <a:pt x="357019" y="308098"/>
                  <a:pt x="351601" y="310699"/>
                  <a:pt x="347855" y="314839"/>
                </a:cubicBezTo>
                <a:lnTo>
                  <a:pt x="313505" y="297664"/>
                </a:lnTo>
                <a:cubicBezTo>
                  <a:pt x="316324" y="293662"/>
                  <a:pt x="317987" y="288789"/>
                  <a:pt x="317987" y="283523"/>
                </a:cubicBezTo>
                <a:cubicBezTo>
                  <a:pt x="317987" y="269950"/>
                  <a:pt x="306984" y="258946"/>
                  <a:pt x="293412" y="258946"/>
                </a:cubicBezTo>
                <a:cubicBezTo>
                  <a:pt x="279839" y="258946"/>
                  <a:pt x="268835" y="269949"/>
                  <a:pt x="268835" y="283523"/>
                </a:cubicBezTo>
                <a:cubicBezTo>
                  <a:pt x="268835" y="289177"/>
                  <a:pt x="270753" y="294381"/>
                  <a:pt x="273962" y="298534"/>
                </a:cubicBezTo>
                <a:lnTo>
                  <a:pt x="247378" y="333982"/>
                </a:lnTo>
                <a:cubicBezTo>
                  <a:pt x="245133" y="333137"/>
                  <a:pt x="242705" y="332673"/>
                  <a:pt x="240165" y="332673"/>
                </a:cubicBezTo>
                <a:cubicBezTo>
                  <a:pt x="228856" y="332673"/>
                  <a:pt x="219686" y="341841"/>
                  <a:pt x="219686" y="353152"/>
                </a:cubicBezTo>
                <a:cubicBezTo>
                  <a:pt x="219686" y="364462"/>
                  <a:pt x="228857" y="373630"/>
                  <a:pt x="240165" y="373630"/>
                </a:cubicBezTo>
                <a:cubicBezTo>
                  <a:pt x="251476" y="373630"/>
                  <a:pt x="260644" y="364462"/>
                  <a:pt x="260644" y="353152"/>
                </a:cubicBezTo>
                <a:cubicBezTo>
                  <a:pt x="260644" y="348540"/>
                  <a:pt x="259121" y="344286"/>
                  <a:pt x="256549" y="340864"/>
                </a:cubicBezTo>
                <a:lnTo>
                  <a:pt x="282897" y="305736"/>
                </a:lnTo>
                <a:cubicBezTo>
                  <a:pt x="286084" y="307248"/>
                  <a:pt x="289650" y="308097"/>
                  <a:pt x="293413" y="308097"/>
                </a:cubicBezTo>
                <a:cubicBezTo>
                  <a:pt x="298945" y="308097"/>
                  <a:pt x="304049" y="306268"/>
                  <a:pt x="308157" y="303181"/>
                </a:cubicBezTo>
                <a:lnTo>
                  <a:pt x="343979" y="321093"/>
                </a:lnTo>
                <a:cubicBezTo>
                  <a:pt x="343068" y="323410"/>
                  <a:pt x="342562" y="325933"/>
                  <a:pt x="342562" y="328576"/>
                </a:cubicBezTo>
                <a:cubicBezTo>
                  <a:pt x="342562" y="339886"/>
                  <a:pt x="351732" y="349055"/>
                  <a:pt x="363041" y="349055"/>
                </a:cubicBezTo>
                <a:cubicBezTo>
                  <a:pt x="374352" y="349055"/>
                  <a:pt x="383521" y="339886"/>
                  <a:pt x="383521" y="328576"/>
                </a:cubicBezTo>
                <a:cubicBezTo>
                  <a:pt x="383521" y="317265"/>
                  <a:pt x="374353" y="308096"/>
                  <a:pt x="363042" y="308096"/>
                </a:cubicBezTo>
                <a:lnTo>
                  <a:pt x="363042" y="308096"/>
                </a:lnTo>
                <a:close/>
                <a:moveTo>
                  <a:pt x="435861" y="426456"/>
                </a:moveTo>
                <a:lnTo>
                  <a:pt x="398574" y="397215"/>
                </a:lnTo>
                <a:cubicBezTo>
                  <a:pt x="404824" y="388906"/>
                  <a:pt x="410109" y="379803"/>
                  <a:pt x="414417" y="369887"/>
                </a:cubicBezTo>
                <a:cubicBezTo>
                  <a:pt x="421128" y="354460"/>
                  <a:pt x="424479" y="338027"/>
                  <a:pt x="424479" y="320588"/>
                </a:cubicBezTo>
                <a:cubicBezTo>
                  <a:pt x="424479" y="303146"/>
                  <a:pt x="421129" y="286715"/>
                  <a:pt x="414417" y="271284"/>
                </a:cubicBezTo>
                <a:cubicBezTo>
                  <a:pt x="407714" y="255860"/>
                  <a:pt x="398659" y="242378"/>
                  <a:pt x="387253" y="230840"/>
                </a:cubicBezTo>
                <a:cubicBezTo>
                  <a:pt x="375855" y="219303"/>
                  <a:pt x="362436" y="210182"/>
                  <a:pt x="347010" y="203473"/>
                </a:cubicBezTo>
                <a:cubicBezTo>
                  <a:pt x="331582" y="196766"/>
                  <a:pt x="315150" y="193411"/>
                  <a:pt x="297709" y="193411"/>
                </a:cubicBezTo>
                <a:cubicBezTo>
                  <a:pt x="280002" y="193411"/>
                  <a:pt x="263432" y="196767"/>
                  <a:pt x="248006" y="203473"/>
                </a:cubicBezTo>
                <a:cubicBezTo>
                  <a:pt x="232581" y="210183"/>
                  <a:pt x="219164" y="219303"/>
                  <a:pt x="207760" y="230840"/>
                </a:cubicBezTo>
                <a:cubicBezTo>
                  <a:pt x="196360" y="242377"/>
                  <a:pt x="187303" y="255859"/>
                  <a:pt x="180596" y="271284"/>
                </a:cubicBezTo>
                <a:cubicBezTo>
                  <a:pt x="173888" y="286715"/>
                  <a:pt x="170533" y="303146"/>
                  <a:pt x="170533" y="320588"/>
                </a:cubicBezTo>
                <a:cubicBezTo>
                  <a:pt x="170533" y="338028"/>
                  <a:pt x="173887" y="354461"/>
                  <a:pt x="180596" y="369887"/>
                </a:cubicBezTo>
                <a:cubicBezTo>
                  <a:pt x="187303" y="385311"/>
                  <a:pt x="196360" y="398794"/>
                  <a:pt x="207760" y="410330"/>
                </a:cubicBezTo>
                <a:cubicBezTo>
                  <a:pt x="219164" y="421870"/>
                  <a:pt x="232580" y="430924"/>
                  <a:pt x="248006" y="437498"/>
                </a:cubicBezTo>
                <a:cubicBezTo>
                  <a:pt x="263433" y="444067"/>
                  <a:pt x="280001" y="447358"/>
                  <a:pt x="297709" y="447358"/>
                </a:cubicBezTo>
                <a:cubicBezTo>
                  <a:pt x="315150" y="447358"/>
                  <a:pt x="331582" y="444072"/>
                  <a:pt x="347010" y="437498"/>
                </a:cubicBezTo>
                <a:cubicBezTo>
                  <a:pt x="360600" y="431710"/>
                  <a:pt x="372628" y="423989"/>
                  <a:pt x="383094" y="414344"/>
                </a:cubicBezTo>
                <a:lnTo>
                  <a:pt x="419458" y="442858"/>
                </a:lnTo>
                <a:cubicBezTo>
                  <a:pt x="423420" y="446822"/>
                  <a:pt x="429846" y="446822"/>
                  <a:pt x="433809" y="442858"/>
                </a:cubicBezTo>
                <a:lnTo>
                  <a:pt x="435861" y="440809"/>
                </a:lnTo>
                <a:cubicBezTo>
                  <a:pt x="439826" y="436846"/>
                  <a:pt x="439826" y="430421"/>
                  <a:pt x="435861" y="426456"/>
                </a:cubicBezTo>
                <a:lnTo>
                  <a:pt x="435861" y="426456"/>
                </a:lnTo>
                <a:close/>
                <a:moveTo>
                  <a:pt x="297509" y="422781"/>
                </a:moveTo>
                <a:cubicBezTo>
                  <a:pt x="240957" y="422781"/>
                  <a:pt x="195111" y="376938"/>
                  <a:pt x="195111" y="320386"/>
                </a:cubicBezTo>
                <a:cubicBezTo>
                  <a:pt x="195111" y="263833"/>
                  <a:pt x="240957" y="217987"/>
                  <a:pt x="297509" y="217987"/>
                </a:cubicBezTo>
                <a:cubicBezTo>
                  <a:pt x="354062" y="217987"/>
                  <a:pt x="399905" y="263833"/>
                  <a:pt x="399905" y="320386"/>
                </a:cubicBezTo>
                <a:cubicBezTo>
                  <a:pt x="399905" y="376938"/>
                  <a:pt x="354062" y="422781"/>
                  <a:pt x="297509" y="422781"/>
                </a:cubicBezTo>
                <a:lnTo>
                  <a:pt x="297509" y="422781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7" name="图形 64">
            <a:extLst>
              <a:ext uri="{FF2B5EF4-FFF2-40B4-BE49-F238E27FC236}">
                <a16:creationId xmlns:a16="http://schemas.microsoft.com/office/drawing/2014/main" xmlns="" id="{4FD3F423-072D-4E91-8686-BEC9CDD515DA}"/>
              </a:ext>
            </a:extLst>
          </p:cNvPr>
          <p:cNvGrpSpPr/>
          <p:nvPr/>
        </p:nvGrpSpPr>
        <p:grpSpPr>
          <a:xfrm>
            <a:off x="3715940" y="2106747"/>
            <a:ext cx="308562" cy="308562"/>
            <a:chOff x="3914859" y="421512"/>
            <a:chExt cx="738515" cy="738515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291E9819-8ED3-4089-BCC5-8A1ADCC25680}"/>
                </a:ext>
              </a:extLst>
            </p:cNvPr>
            <p:cNvSpPr/>
            <p:nvPr/>
          </p:nvSpPr>
          <p:spPr>
            <a:xfrm>
              <a:off x="3959170" y="421512"/>
              <a:ext cx="674328" cy="639710"/>
            </a:xfrm>
            <a:custGeom>
              <a:avLst/>
              <a:gdLst>
                <a:gd name="connsiteX0" fmla="*/ 332332 w 674327"/>
                <a:gd name="connsiteY0" fmla="*/ 443109 h 639709"/>
                <a:gd name="connsiteX1" fmla="*/ 489881 w 674327"/>
                <a:gd name="connsiteY1" fmla="*/ 443109 h 639709"/>
                <a:gd name="connsiteX2" fmla="*/ 494805 w 674327"/>
                <a:gd name="connsiteY2" fmla="*/ 440648 h 639709"/>
                <a:gd name="connsiteX3" fmla="*/ 499729 w 674327"/>
                <a:gd name="connsiteY3" fmla="*/ 443109 h 639709"/>
                <a:gd name="connsiteX4" fmla="*/ 662202 w 674327"/>
                <a:gd name="connsiteY4" fmla="*/ 443109 h 639709"/>
                <a:gd name="connsiteX5" fmla="*/ 672049 w 674327"/>
                <a:gd name="connsiteY5" fmla="*/ 438185 h 639709"/>
                <a:gd name="connsiteX6" fmla="*/ 674510 w 674327"/>
                <a:gd name="connsiteY6" fmla="*/ 428339 h 639709"/>
                <a:gd name="connsiteX7" fmla="*/ 630199 w 674327"/>
                <a:gd name="connsiteY7" fmla="*/ 9847 h 639709"/>
                <a:gd name="connsiteX8" fmla="*/ 620353 w 674327"/>
                <a:gd name="connsiteY8" fmla="*/ 0 h 639709"/>
                <a:gd name="connsiteX9" fmla="*/ 546501 w 674327"/>
                <a:gd name="connsiteY9" fmla="*/ 0 h 639709"/>
                <a:gd name="connsiteX10" fmla="*/ 534192 w 674327"/>
                <a:gd name="connsiteY10" fmla="*/ 9847 h 639709"/>
                <a:gd name="connsiteX11" fmla="*/ 494805 w 674327"/>
                <a:gd name="connsiteY11" fmla="*/ 379104 h 639709"/>
                <a:gd name="connsiteX12" fmla="*/ 460341 w 674327"/>
                <a:gd name="connsiteY12" fmla="*/ 132933 h 639709"/>
                <a:gd name="connsiteX13" fmla="*/ 448033 w 674327"/>
                <a:gd name="connsiteY13" fmla="*/ 123086 h 639709"/>
                <a:gd name="connsiteX14" fmla="*/ 374181 w 674327"/>
                <a:gd name="connsiteY14" fmla="*/ 123086 h 639709"/>
                <a:gd name="connsiteX15" fmla="*/ 361872 w 674327"/>
                <a:gd name="connsiteY15" fmla="*/ 132933 h 639709"/>
                <a:gd name="connsiteX16" fmla="*/ 320023 w 674327"/>
                <a:gd name="connsiteY16" fmla="*/ 428339 h 639709"/>
                <a:gd name="connsiteX17" fmla="*/ 322485 w 674327"/>
                <a:gd name="connsiteY17" fmla="*/ 438185 h 639709"/>
                <a:gd name="connsiteX18" fmla="*/ 332332 w 674327"/>
                <a:gd name="connsiteY18" fmla="*/ 443109 h 639709"/>
                <a:gd name="connsiteX19" fmla="*/ 12309 w 674327"/>
                <a:gd name="connsiteY19" fmla="*/ 246171 h 639709"/>
                <a:gd name="connsiteX20" fmla="*/ 118162 w 674327"/>
                <a:gd name="connsiteY20" fmla="*/ 246171 h 639709"/>
                <a:gd name="connsiteX21" fmla="*/ 128009 w 674327"/>
                <a:gd name="connsiteY21" fmla="*/ 241248 h 639709"/>
                <a:gd name="connsiteX22" fmla="*/ 130471 w 674327"/>
                <a:gd name="connsiteY22" fmla="*/ 231401 h 639709"/>
                <a:gd name="connsiteX23" fmla="*/ 113239 w 674327"/>
                <a:gd name="connsiteY23" fmla="*/ 132933 h 639709"/>
                <a:gd name="connsiteX24" fmla="*/ 103392 w 674327"/>
                <a:gd name="connsiteY24" fmla="*/ 123086 h 639709"/>
                <a:gd name="connsiteX25" fmla="*/ 29541 w 674327"/>
                <a:gd name="connsiteY25" fmla="*/ 123086 h 639709"/>
                <a:gd name="connsiteX26" fmla="*/ 17232 w 674327"/>
                <a:gd name="connsiteY26" fmla="*/ 132933 h 639709"/>
                <a:gd name="connsiteX27" fmla="*/ 0 w 674327"/>
                <a:gd name="connsiteY27" fmla="*/ 231401 h 639709"/>
                <a:gd name="connsiteX28" fmla="*/ 2462 w 674327"/>
                <a:gd name="connsiteY28" fmla="*/ 241248 h 639709"/>
                <a:gd name="connsiteX29" fmla="*/ 12309 w 674327"/>
                <a:gd name="connsiteY29" fmla="*/ 246171 h 639709"/>
                <a:gd name="connsiteX30" fmla="*/ 41849 w 674327"/>
                <a:gd name="connsiteY30" fmla="*/ 344641 h 639709"/>
                <a:gd name="connsiteX31" fmla="*/ 214169 w 674327"/>
                <a:gd name="connsiteY31" fmla="*/ 344641 h 639709"/>
                <a:gd name="connsiteX32" fmla="*/ 214169 w 674327"/>
                <a:gd name="connsiteY32" fmla="*/ 443109 h 639709"/>
                <a:gd name="connsiteX33" fmla="*/ 41849 w 674327"/>
                <a:gd name="connsiteY33" fmla="*/ 443109 h 639709"/>
                <a:gd name="connsiteX34" fmla="*/ 312638 w 674327"/>
                <a:gd name="connsiteY34" fmla="*/ 566195 h 639709"/>
                <a:gd name="connsiteX35" fmla="*/ 411107 w 674327"/>
                <a:gd name="connsiteY35" fmla="*/ 566195 h 639709"/>
                <a:gd name="connsiteX36" fmla="*/ 411107 w 674327"/>
                <a:gd name="connsiteY36" fmla="*/ 640047 h 639709"/>
                <a:gd name="connsiteX37" fmla="*/ 312638 w 674327"/>
                <a:gd name="connsiteY37" fmla="*/ 640047 h 639709"/>
                <a:gd name="connsiteX38" fmla="*/ 41849 w 674327"/>
                <a:gd name="connsiteY38" fmla="*/ 566195 h 639709"/>
                <a:gd name="connsiteX39" fmla="*/ 214169 w 674327"/>
                <a:gd name="connsiteY39" fmla="*/ 566195 h 639709"/>
                <a:gd name="connsiteX40" fmla="*/ 214169 w 674327"/>
                <a:gd name="connsiteY40" fmla="*/ 640047 h 639709"/>
                <a:gd name="connsiteX41" fmla="*/ 41849 w 674327"/>
                <a:gd name="connsiteY41" fmla="*/ 640047 h 639709"/>
                <a:gd name="connsiteX42" fmla="*/ 509575 w 674327"/>
                <a:gd name="connsiteY42" fmla="*/ 566195 h 639709"/>
                <a:gd name="connsiteX43" fmla="*/ 608044 w 674327"/>
                <a:gd name="connsiteY43" fmla="*/ 566195 h 639709"/>
                <a:gd name="connsiteX44" fmla="*/ 608044 w 674327"/>
                <a:gd name="connsiteY44" fmla="*/ 640047 h 639709"/>
                <a:gd name="connsiteX45" fmla="*/ 509575 w 674327"/>
                <a:gd name="connsiteY45" fmla="*/ 640047 h 63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74327" h="639709">
                  <a:moveTo>
                    <a:pt x="332332" y="443109"/>
                  </a:moveTo>
                  <a:lnTo>
                    <a:pt x="489881" y="443109"/>
                  </a:lnTo>
                  <a:cubicBezTo>
                    <a:pt x="492344" y="443109"/>
                    <a:pt x="494805" y="443109"/>
                    <a:pt x="494805" y="440648"/>
                  </a:cubicBezTo>
                  <a:cubicBezTo>
                    <a:pt x="497267" y="440648"/>
                    <a:pt x="499729" y="443109"/>
                    <a:pt x="499729" y="443109"/>
                  </a:cubicBezTo>
                  <a:lnTo>
                    <a:pt x="662202" y="443109"/>
                  </a:lnTo>
                  <a:cubicBezTo>
                    <a:pt x="664664" y="443109"/>
                    <a:pt x="669587" y="440648"/>
                    <a:pt x="672049" y="438185"/>
                  </a:cubicBezTo>
                  <a:cubicBezTo>
                    <a:pt x="674510" y="435724"/>
                    <a:pt x="674510" y="433262"/>
                    <a:pt x="674510" y="428339"/>
                  </a:cubicBezTo>
                  <a:lnTo>
                    <a:pt x="630199" y="9847"/>
                  </a:lnTo>
                  <a:cubicBezTo>
                    <a:pt x="632661" y="4923"/>
                    <a:pt x="627738" y="0"/>
                    <a:pt x="620353" y="0"/>
                  </a:cubicBezTo>
                  <a:lnTo>
                    <a:pt x="546501" y="0"/>
                  </a:lnTo>
                  <a:cubicBezTo>
                    <a:pt x="539116" y="0"/>
                    <a:pt x="534192" y="4923"/>
                    <a:pt x="534192" y="9847"/>
                  </a:cubicBezTo>
                  <a:lnTo>
                    <a:pt x="494805" y="379104"/>
                  </a:lnTo>
                  <a:lnTo>
                    <a:pt x="460341" y="132933"/>
                  </a:lnTo>
                  <a:cubicBezTo>
                    <a:pt x="460341" y="128009"/>
                    <a:pt x="452956" y="123086"/>
                    <a:pt x="448033" y="123086"/>
                  </a:cubicBezTo>
                  <a:lnTo>
                    <a:pt x="374181" y="123086"/>
                  </a:lnTo>
                  <a:cubicBezTo>
                    <a:pt x="369258" y="123086"/>
                    <a:pt x="361872" y="128009"/>
                    <a:pt x="361872" y="132933"/>
                  </a:cubicBezTo>
                  <a:lnTo>
                    <a:pt x="320023" y="428339"/>
                  </a:lnTo>
                  <a:cubicBezTo>
                    <a:pt x="320023" y="430800"/>
                    <a:pt x="320023" y="435724"/>
                    <a:pt x="322485" y="438185"/>
                  </a:cubicBezTo>
                  <a:cubicBezTo>
                    <a:pt x="324947" y="440648"/>
                    <a:pt x="327408" y="443109"/>
                    <a:pt x="332332" y="443109"/>
                  </a:cubicBezTo>
                  <a:close/>
                  <a:moveTo>
                    <a:pt x="12309" y="246171"/>
                  </a:moveTo>
                  <a:lnTo>
                    <a:pt x="118162" y="246171"/>
                  </a:lnTo>
                  <a:cubicBezTo>
                    <a:pt x="123086" y="246171"/>
                    <a:pt x="128009" y="243710"/>
                    <a:pt x="128009" y="241248"/>
                  </a:cubicBezTo>
                  <a:cubicBezTo>
                    <a:pt x="130471" y="238786"/>
                    <a:pt x="130471" y="233863"/>
                    <a:pt x="130471" y="231401"/>
                  </a:cubicBezTo>
                  <a:lnTo>
                    <a:pt x="113239" y="132933"/>
                  </a:lnTo>
                  <a:cubicBezTo>
                    <a:pt x="115701" y="128009"/>
                    <a:pt x="108316" y="123086"/>
                    <a:pt x="103392" y="123086"/>
                  </a:cubicBezTo>
                  <a:lnTo>
                    <a:pt x="29541" y="123086"/>
                  </a:lnTo>
                  <a:cubicBezTo>
                    <a:pt x="24617" y="123086"/>
                    <a:pt x="17232" y="128009"/>
                    <a:pt x="17232" y="132933"/>
                  </a:cubicBezTo>
                  <a:lnTo>
                    <a:pt x="0" y="231401"/>
                  </a:lnTo>
                  <a:cubicBezTo>
                    <a:pt x="0" y="233863"/>
                    <a:pt x="0" y="238786"/>
                    <a:pt x="2462" y="241248"/>
                  </a:cubicBezTo>
                  <a:cubicBezTo>
                    <a:pt x="4923" y="243710"/>
                    <a:pt x="9847" y="246171"/>
                    <a:pt x="12309" y="246171"/>
                  </a:cubicBezTo>
                  <a:close/>
                  <a:moveTo>
                    <a:pt x="41849" y="344641"/>
                  </a:moveTo>
                  <a:lnTo>
                    <a:pt x="214169" y="344641"/>
                  </a:lnTo>
                  <a:lnTo>
                    <a:pt x="214169" y="443109"/>
                  </a:lnTo>
                  <a:lnTo>
                    <a:pt x="41849" y="443109"/>
                  </a:lnTo>
                  <a:close/>
                  <a:moveTo>
                    <a:pt x="312638" y="566195"/>
                  </a:moveTo>
                  <a:lnTo>
                    <a:pt x="411107" y="566195"/>
                  </a:lnTo>
                  <a:lnTo>
                    <a:pt x="411107" y="640047"/>
                  </a:lnTo>
                  <a:lnTo>
                    <a:pt x="312638" y="640047"/>
                  </a:lnTo>
                  <a:close/>
                  <a:moveTo>
                    <a:pt x="41849" y="566195"/>
                  </a:moveTo>
                  <a:lnTo>
                    <a:pt x="214169" y="566195"/>
                  </a:lnTo>
                  <a:lnTo>
                    <a:pt x="214169" y="640047"/>
                  </a:lnTo>
                  <a:lnTo>
                    <a:pt x="41849" y="640047"/>
                  </a:lnTo>
                  <a:close/>
                  <a:moveTo>
                    <a:pt x="509575" y="566195"/>
                  </a:moveTo>
                  <a:lnTo>
                    <a:pt x="608044" y="566195"/>
                  </a:lnTo>
                  <a:lnTo>
                    <a:pt x="608044" y="640047"/>
                  </a:lnTo>
                  <a:lnTo>
                    <a:pt x="509575" y="6400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A58CEF70-E60D-4ED5-8195-7A5AA37495D1}"/>
                </a:ext>
              </a:extLst>
            </p:cNvPr>
            <p:cNvSpPr/>
            <p:nvPr/>
          </p:nvSpPr>
          <p:spPr>
            <a:xfrm>
              <a:off x="3927168" y="692301"/>
              <a:ext cx="713273" cy="467342"/>
            </a:xfrm>
            <a:custGeom>
              <a:avLst/>
              <a:gdLst>
                <a:gd name="connsiteX0" fmla="*/ 701590 w 713272"/>
                <a:gd name="connsiteY0" fmla="*/ 196937 h 467341"/>
                <a:gd name="connsiteX1" fmla="*/ 320023 w 713272"/>
                <a:gd name="connsiteY1" fmla="*/ 196937 h 467341"/>
                <a:gd name="connsiteX2" fmla="*/ 320023 w 713272"/>
                <a:gd name="connsiteY2" fmla="*/ 12308 h 467341"/>
                <a:gd name="connsiteX3" fmla="*/ 307714 w 713272"/>
                <a:gd name="connsiteY3" fmla="*/ 0 h 467341"/>
                <a:gd name="connsiteX4" fmla="*/ 12309 w 713272"/>
                <a:gd name="connsiteY4" fmla="*/ 0 h 467341"/>
                <a:gd name="connsiteX5" fmla="*/ 0 w 713272"/>
                <a:gd name="connsiteY5" fmla="*/ 12308 h 467341"/>
                <a:gd name="connsiteX6" fmla="*/ 0 w 713272"/>
                <a:gd name="connsiteY6" fmla="*/ 455415 h 467341"/>
                <a:gd name="connsiteX7" fmla="*/ 12309 w 713272"/>
                <a:gd name="connsiteY7" fmla="*/ 467726 h 467341"/>
                <a:gd name="connsiteX8" fmla="*/ 701590 w 713272"/>
                <a:gd name="connsiteY8" fmla="*/ 467726 h 467341"/>
                <a:gd name="connsiteX9" fmla="*/ 713895 w 713272"/>
                <a:gd name="connsiteY9" fmla="*/ 455415 h 467341"/>
                <a:gd name="connsiteX10" fmla="*/ 713895 w 713272"/>
                <a:gd name="connsiteY10" fmla="*/ 209246 h 467341"/>
                <a:gd name="connsiteX11" fmla="*/ 701590 w 713272"/>
                <a:gd name="connsiteY11" fmla="*/ 196937 h 467341"/>
                <a:gd name="connsiteX12" fmla="*/ 270789 w 713272"/>
                <a:gd name="connsiteY12" fmla="*/ 381566 h 467341"/>
                <a:gd name="connsiteX13" fmla="*/ 258480 w 713272"/>
                <a:gd name="connsiteY13" fmla="*/ 393874 h 467341"/>
                <a:gd name="connsiteX14" fmla="*/ 61543 w 713272"/>
                <a:gd name="connsiteY14" fmla="*/ 393874 h 467341"/>
                <a:gd name="connsiteX15" fmla="*/ 49234 w 713272"/>
                <a:gd name="connsiteY15" fmla="*/ 381566 h 467341"/>
                <a:gd name="connsiteX16" fmla="*/ 49234 w 713272"/>
                <a:gd name="connsiteY16" fmla="*/ 283097 h 467341"/>
                <a:gd name="connsiteX17" fmla="*/ 61543 w 713272"/>
                <a:gd name="connsiteY17" fmla="*/ 270788 h 467341"/>
                <a:gd name="connsiteX18" fmla="*/ 258480 w 713272"/>
                <a:gd name="connsiteY18" fmla="*/ 270788 h 467341"/>
                <a:gd name="connsiteX19" fmla="*/ 270789 w 713272"/>
                <a:gd name="connsiteY19" fmla="*/ 283097 h 467341"/>
                <a:gd name="connsiteX20" fmla="*/ 270789 w 713272"/>
                <a:gd name="connsiteY20" fmla="*/ 381566 h 467341"/>
                <a:gd name="connsiteX21" fmla="*/ 270789 w 713272"/>
                <a:gd name="connsiteY21" fmla="*/ 184629 h 467341"/>
                <a:gd name="connsiteX22" fmla="*/ 258480 w 713272"/>
                <a:gd name="connsiteY22" fmla="*/ 196937 h 467341"/>
                <a:gd name="connsiteX23" fmla="*/ 61543 w 713272"/>
                <a:gd name="connsiteY23" fmla="*/ 196937 h 467341"/>
                <a:gd name="connsiteX24" fmla="*/ 49234 w 713272"/>
                <a:gd name="connsiteY24" fmla="*/ 184629 h 467341"/>
                <a:gd name="connsiteX25" fmla="*/ 49234 w 713272"/>
                <a:gd name="connsiteY25" fmla="*/ 61543 h 467341"/>
                <a:gd name="connsiteX26" fmla="*/ 61543 w 713272"/>
                <a:gd name="connsiteY26" fmla="*/ 49234 h 467341"/>
                <a:gd name="connsiteX27" fmla="*/ 258480 w 713272"/>
                <a:gd name="connsiteY27" fmla="*/ 49234 h 467341"/>
                <a:gd name="connsiteX28" fmla="*/ 270789 w 713272"/>
                <a:gd name="connsiteY28" fmla="*/ 61543 h 467341"/>
                <a:gd name="connsiteX29" fmla="*/ 270789 w 713272"/>
                <a:gd name="connsiteY29" fmla="*/ 184629 h 467341"/>
                <a:gd name="connsiteX30" fmla="*/ 467726 w 713272"/>
                <a:gd name="connsiteY30" fmla="*/ 381566 h 467341"/>
                <a:gd name="connsiteX31" fmla="*/ 455417 w 713272"/>
                <a:gd name="connsiteY31" fmla="*/ 393874 h 467341"/>
                <a:gd name="connsiteX32" fmla="*/ 332332 w 713272"/>
                <a:gd name="connsiteY32" fmla="*/ 393874 h 467341"/>
                <a:gd name="connsiteX33" fmla="*/ 320023 w 713272"/>
                <a:gd name="connsiteY33" fmla="*/ 381566 h 467341"/>
                <a:gd name="connsiteX34" fmla="*/ 320023 w 713272"/>
                <a:gd name="connsiteY34" fmla="*/ 283097 h 467341"/>
                <a:gd name="connsiteX35" fmla="*/ 332332 w 713272"/>
                <a:gd name="connsiteY35" fmla="*/ 270788 h 467341"/>
                <a:gd name="connsiteX36" fmla="*/ 455417 w 713272"/>
                <a:gd name="connsiteY36" fmla="*/ 270788 h 467341"/>
                <a:gd name="connsiteX37" fmla="*/ 467726 w 713272"/>
                <a:gd name="connsiteY37" fmla="*/ 283097 h 467341"/>
                <a:gd name="connsiteX38" fmla="*/ 467726 w 713272"/>
                <a:gd name="connsiteY38" fmla="*/ 381566 h 467341"/>
                <a:gd name="connsiteX39" fmla="*/ 664664 w 713272"/>
                <a:gd name="connsiteY39" fmla="*/ 381566 h 467341"/>
                <a:gd name="connsiteX40" fmla="*/ 652355 w 713272"/>
                <a:gd name="connsiteY40" fmla="*/ 393874 h 467341"/>
                <a:gd name="connsiteX41" fmla="*/ 529269 w 713272"/>
                <a:gd name="connsiteY41" fmla="*/ 393874 h 467341"/>
                <a:gd name="connsiteX42" fmla="*/ 516961 w 713272"/>
                <a:gd name="connsiteY42" fmla="*/ 381566 h 467341"/>
                <a:gd name="connsiteX43" fmla="*/ 516961 w 713272"/>
                <a:gd name="connsiteY43" fmla="*/ 283097 h 467341"/>
                <a:gd name="connsiteX44" fmla="*/ 529269 w 713272"/>
                <a:gd name="connsiteY44" fmla="*/ 270788 h 467341"/>
                <a:gd name="connsiteX45" fmla="*/ 652355 w 713272"/>
                <a:gd name="connsiteY45" fmla="*/ 270788 h 467341"/>
                <a:gd name="connsiteX46" fmla="*/ 664664 w 713272"/>
                <a:gd name="connsiteY46" fmla="*/ 283097 h 467341"/>
                <a:gd name="connsiteX47" fmla="*/ 664664 w 713272"/>
                <a:gd name="connsiteY47" fmla="*/ 381566 h 46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13272" h="467341">
                  <a:moveTo>
                    <a:pt x="701590" y="196937"/>
                  </a:moveTo>
                  <a:lnTo>
                    <a:pt x="320023" y="196937"/>
                  </a:lnTo>
                  <a:lnTo>
                    <a:pt x="320023" y="12308"/>
                  </a:lnTo>
                  <a:cubicBezTo>
                    <a:pt x="320023" y="4923"/>
                    <a:pt x="315099" y="0"/>
                    <a:pt x="307714" y="0"/>
                  </a:cubicBezTo>
                  <a:lnTo>
                    <a:pt x="12309" y="0"/>
                  </a:lnTo>
                  <a:cubicBezTo>
                    <a:pt x="4923" y="0"/>
                    <a:pt x="0" y="4923"/>
                    <a:pt x="0" y="12308"/>
                  </a:cubicBezTo>
                  <a:lnTo>
                    <a:pt x="0" y="455415"/>
                  </a:lnTo>
                  <a:cubicBezTo>
                    <a:pt x="0" y="462800"/>
                    <a:pt x="4923" y="467726"/>
                    <a:pt x="12309" y="467726"/>
                  </a:cubicBezTo>
                  <a:lnTo>
                    <a:pt x="701590" y="467726"/>
                  </a:lnTo>
                  <a:cubicBezTo>
                    <a:pt x="708977" y="467726"/>
                    <a:pt x="713895" y="462800"/>
                    <a:pt x="713895" y="455415"/>
                  </a:cubicBezTo>
                  <a:lnTo>
                    <a:pt x="713895" y="209246"/>
                  </a:lnTo>
                  <a:cubicBezTo>
                    <a:pt x="713895" y="201861"/>
                    <a:pt x="708977" y="196937"/>
                    <a:pt x="701590" y="196937"/>
                  </a:cubicBezTo>
                  <a:close/>
                  <a:moveTo>
                    <a:pt x="270789" y="381566"/>
                  </a:moveTo>
                  <a:cubicBezTo>
                    <a:pt x="270789" y="388951"/>
                    <a:pt x="265866" y="393874"/>
                    <a:pt x="258480" y="393874"/>
                  </a:cubicBezTo>
                  <a:lnTo>
                    <a:pt x="61543" y="393874"/>
                  </a:lnTo>
                  <a:cubicBezTo>
                    <a:pt x="54158" y="393874"/>
                    <a:pt x="49234" y="388951"/>
                    <a:pt x="49234" y="381566"/>
                  </a:cubicBezTo>
                  <a:lnTo>
                    <a:pt x="49234" y="283097"/>
                  </a:lnTo>
                  <a:cubicBezTo>
                    <a:pt x="49234" y="275712"/>
                    <a:pt x="54158" y="270788"/>
                    <a:pt x="61543" y="270788"/>
                  </a:cubicBezTo>
                  <a:lnTo>
                    <a:pt x="258480" y="270788"/>
                  </a:lnTo>
                  <a:cubicBezTo>
                    <a:pt x="265866" y="270788"/>
                    <a:pt x="270789" y="275712"/>
                    <a:pt x="270789" y="283097"/>
                  </a:cubicBezTo>
                  <a:lnTo>
                    <a:pt x="270789" y="381566"/>
                  </a:lnTo>
                  <a:close/>
                  <a:moveTo>
                    <a:pt x="270789" y="184629"/>
                  </a:moveTo>
                  <a:cubicBezTo>
                    <a:pt x="270789" y="192014"/>
                    <a:pt x="265866" y="196937"/>
                    <a:pt x="258480" y="196937"/>
                  </a:cubicBezTo>
                  <a:lnTo>
                    <a:pt x="61543" y="196937"/>
                  </a:lnTo>
                  <a:cubicBezTo>
                    <a:pt x="54158" y="196937"/>
                    <a:pt x="49234" y="192014"/>
                    <a:pt x="49234" y="184629"/>
                  </a:cubicBezTo>
                  <a:lnTo>
                    <a:pt x="49234" y="61543"/>
                  </a:lnTo>
                  <a:cubicBezTo>
                    <a:pt x="49234" y="54158"/>
                    <a:pt x="54158" y="49234"/>
                    <a:pt x="61543" y="49234"/>
                  </a:cubicBezTo>
                  <a:lnTo>
                    <a:pt x="258480" y="49234"/>
                  </a:lnTo>
                  <a:cubicBezTo>
                    <a:pt x="265866" y="49234"/>
                    <a:pt x="270789" y="54158"/>
                    <a:pt x="270789" y="61543"/>
                  </a:cubicBezTo>
                  <a:lnTo>
                    <a:pt x="270789" y="184629"/>
                  </a:lnTo>
                  <a:close/>
                  <a:moveTo>
                    <a:pt x="467726" y="381566"/>
                  </a:moveTo>
                  <a:cubicBezTo>
                    <a:pt x="467726" y="388951"/>
                    <a:pt x="462802" y="393874"/>
                    <a:pt x="455417" y="393874"/>
                  </a:cubicBezTo>
                  <a:lnTo>
                    <a:pt x="332332" y="393874"/>
                  </a:lnTo>
                  <a:cubicBezTo>
                    <a:pt x="324947" y="393874"/>
                    <a:pt x="320023" y="388951"/>
                    <a:pt x="320023" y="381566"/>
                  </a:cubicBezTo>
                  <a:lnTo>
                    <a:pt x="320023" y="283097"/>
                  </a:lnTo>
                  <a:cubicBezTo>
                    <a:pt x="320023" y="275712"/>
                    <a:pt x="324947" y="270788"/>
                    <a:pt x="332332" y="270788"/>
                  </a:cubicBezTo>
                  <a:lnTo>
                    <a:pt x="455417" y="270788"/>
                  </a:lnTo>
                  <a:cubicBezTo>
                    <a:pt x="462802" y="270788"/>
                    <a:pt x="467726" y="275712"/>
                    <a:pt x="467726" y="283097"/>
                  </a:cubicBezTo>
                  <a:lnTo>
                    <a:pt x="467726" y="381566"/>
                  </a:lnTo>
                  <a:close/>
                  <a:moveTo>
                    <a:pt x="664664" y="381566"/>
                  </a:moveTo>
                  <a:cubicBezTo>
                    <a:pt x="664664" y="388951"/>
                    <a:pt x="659740" y="393874"/>
                    <a:pt x="652355" y="393874"/>
                  </a:cubicBezTo>
                  <a:lnTo>
                    <a:pt x="529269" y="393874"/>
                  </a:lnTo>
                  <a:cubicBezTo>
                    <a:pt x="521884" y="393874"/>
                    <a:pt x="516961" y="388951"/>
                    <a:pt x="516961" y="381566"/>
                  </a:cubicBezTo>
                  <a:lnTo>
                    <a:pt x="516961" y="283097"/>
                  </a:lnTo>
                  <a:cubicBezTo>
                    <a:pt x="516961" y="275712"/>
                    <a:pt x="521884" y="270788"/>
                    <a:pt x="529269" y="270788"/>
                  </a:cubicBezTo>
                  <a:lnTo>
                    <a:pt x="652355" y="270788"/>
                  </a:lnTo>
                  <a:cubicBezTo>
                    <a:pt x="659740" y="270788"/>
                    <a:pt x="664664" y="275712"/>
                    <a:pt x="664664" y="283097"/>
                  </a:cubicBezTo>
                  <a:lnTo>
                    <a:pt x="664664" y="3815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图形 68">
            <a:extLst>
              <a:ext uri="{FF2B5EF4-FFF2-40B4-BE49-F238E27FC236}">
                <a16:creationId xmlns:a16="http://schemas.microsoft.com/office/drawing/2014/main" xmlns="" id="{7FD4F537-0F70-4F6A-8191-B77AD9A6E017}"/>
              </a:ext>
            </a:extLst>
          </p:cNvPr>
          <p:cNvGrpSpPr/>
          <p:nvPr/>
        </p:nvGrpSpPr>
        <p:grpSpPr>
          <a:xfrm>
            <a:off x="8136494" y="2092775"/>
            <a:ext cx="390100" cy="390100"/>
            <a:chOff x="9660847" y="583041"/>
            <a:chExt cx="1125781" cy="1125781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A4ED173-10FD-4E1B-A0B7-3967BBEE93AF}"/>
                </a:ext>
              </a:extLst>
            </p:cNvPr>
            <p:cNvSpPr/>
            <p:nvPr/>
          </p:nvSpPr>
          <p:spPr>
            <a:xfrm>
              <a:off x="9660847" y="734083"/>
              <a:ext cx="1125781" cy="673929"/>
            </a:xfrm>
            <a:custGeom>
              <a:avLst/>
              <a:gdLst>
                <a:gd name="connsiteX0" fmla="*/ 75052 w 1125781"/>
                <a:gd name="connsiteY0" fmla="*/ 509416 h 673929"/>
                <a:gd name="connsiteX1" fmla="*/ 93815 w 1125781"/>
                <a:gd name="connsiteY1" fmla="*/ 524427 h 673929"/>
                <a:gd name="connsiteX2" fmla="*/ 1031966 w 1125781"/>
                <a:gd name="connsiteY2" fmla="*/ 524427 h 673929"/>
                <a:gd name="connsiteX3" fmla="*/ 1050729 w 1125781"/>
                <a:gd name="connsiteY3" fmla="*/ 509416 h 673929"/>
                <a:gd name="connsiteX4" fmla="*/ 1125781 w 1125781"/>
                <a:gd name="connsiteY4" fmla="*/ 209208 h 673929"/>
                <a:gd name="connsiteX5" fmla="*/ 1122032 w 1125781"/>
                <a:gd name="connsiteY5" fmla="*/ 194198 h 673929"/>
                <a:gd name="connsiteX6" fmla="*/ 1107014 w 1125781"/>
                <a:gd name="connsiteY6" fmla="*/ 186692 h 673929"/>
                <a:gd name="connsiteX7" fmla="*/ 1076998 w 1125781"/>
                <a:gd name="connsiteY7" fmla="*/ 186692 h 673929"/>
                <a:gd name="connsiteX8" fmla="*/ 818068 w 1125781"/>
                <a:gd name="connsiteY8" fmla="*/ 2815 h 673929"/>
                <a:gd name="connsiteX9" fmla="*/ 795552 w 1125781"/>
                <a:gd name="connsiteY9" fmla="*/ 2815 h 673929"/>
                <a:gd name="connsiteX10" fmla="*/ 574148 w 1125781"/>
                <a:gd name="connsiteY10" fmla="*/ 186692 h 673929"/>
                <a:gd name="connsiteX11" fmla="*/ 547880 w 1125781"/>
                <a:gd name="connsiteY11" fmla="*/ 186692 h 673929"/>
                <a:gd name="connsiteX12" fmla="*/ 292703 w 1125781"/>
                <a:gd name="connsiteY12" fmla="*/ 2815 h 673929"/>
                <a:gd name="connsiteX13" fmla="*/ 270187 w 1125781"/>
                <a:gd name="connsiteY13" fmla="*/ 2815 h 673929"/>
                <a:gd name="connsiteX14" fmla="*/ 48784 w 1125781"/>
                <a:gd name="connsiteY14" fmla="*/ 186692 h 673929"/>
                <a:gd name="connsiteX15" fmla="*/ 18763 w 1125781"/>
                <a:gd name="connsiteY15" fmla="*/ 186692 h 673929"/>
                <a:gd name="connsiteX16" fmla="*/ 3753 w 1125781"/>
                <a:gd name="connsiteY16" fmla="*/ 194198 h 673929"/>
                <a:gd name="connsiteX17" fmla="*/ 0 w 1125781"/>
                <a:gd name="connsiteY17" fmla="*/ 209208 h 673929"/>
                <a:gd name="connsiteX18" fmla="*/ 75052 w 1125781"/>
                <a:gd name="connsiteY18" fmla="*/ 509416 h 673929"/>
                <a:gd name="connsiteX19" fmla="*/ 806810 w 1125781"/>
                <a:gd name="connsiteY19" fmla="*/ 40341 h 673929"/>
                <a:gd name="connsiteX20" fmla="*/ 1009451 w 1125781"/>
                <a:gd name="connsiteY20" fmla="*/ 186692 h 673929"/>
                <a:gd name="connsiteX21" fmla="*/ 634190 w 1125781"/>
                <a:gd name="connsiteY21" fmla="*/ 186692 h 673929"/>
                <a:gd name="connsiteX22" fmla="*/ 806810 w 1125781"/>
                <a:gd name="connsiteY22" fmla="*/ 40341 h 673929"/>
                <a:gd name="connsiteX23" fmla="*/ 281445 w 1125781"/>
                <a:gd name="connsiteY23" fmla="*/ 40341 h 673929"/>
                <a:gd name="connsiteX24" fmla="*/ 484086 w 1125781"/>
                <a:gd name="connsiteY24" fmla="*/ 186692 h 673929"/>
                <a:gd name="connsiteX25" fmla="*/ 108826 w 1125781"/>
                <a:gd name="connsiteY25" fmla="*/ 186692 h 673929"/>
                <a:gd name="connsiteX26" fmla="*/ 281445 w 1125781"/>
                <a:gd name="connsiteY26" fmla="*/ 40341 h 673929"/>
                <a:gd name="connsiteX27" fmla="*/ 1107014 w 1125781"/>
                <a:gd name="connsiteY27" fmla="*/ 599479 h 673929"/>
                <a:gd name="connsiteX28" fmla="*/ 1125781 w 1125781"/>
                <a:gd name="connsiteY28" fmla="*/ 580716 h 673929"/>
                <a:gd name="connsiteX29" fmla="*/ 1107014 w 1125781"/>
                <a:gd name="connsiteY29" fmla="*/ 561952 h 673929"/>
                <a:gd name="connsiteX30" fmla="*/ 731758 w 1125781"/>
                <a:gd name="connsiteY30" fmla="*/ 561952 h 673929"/>
                <a:gd name="connsiteX31" fmla="*/ 716748 w 1125781"/>
                <a:gd name="connsiteY31" fmla="*/ 565706 h 673929"/>
                <a:gd name="connsiteX32" fmla="*/ 649201 w 1125781"/>
                <a:gd name="connsiteY32" fmla="*/ 637005 h 673929"/>
                <a:gd name="connsiteX33" fmla="*/ 476580 w 1125781"/>
                <a:gd name="connsiteY33" fmla="*/ 637005 h 673929"/>
                <a:gd name="connsiteX34" fmla="*/ 405281 w 1125781"/>
                <a:gd name="connsiteY34" fmla="*/ 565706 h 673929"/>
                <a:gd name="connsiteX35" fmla="*/ 390271 w 1125781"/>
                <a:gd name="connsiteY35" fmla="*/ 561952 h 673929"/>
                <a:gd name="connsiteX36" fmla="*/ 15010 w 1125781"/>
                <a:gd name="connsiteY36" fmla="*/ 561952 h 673929"/>
                <a:gd name="connsiteX37" fmla="*/ 0 w 1125781"/>
                <a:gd name="connsiteY37" fmla="*/ 580716 h 673929"/>
                <a:gd name="connsiteX38" fmla="*/ 18763 w 1125781"/>
                <a:gd name="connsiteY38" fmla="*/ 599479 h 673929"/>
                <a:gd name="connsiteX39" fmla="*/ 386518 w 1125781"/>
                <a:gd name="connsiteY39" fmla="*/ 599479 h 673929"/>
                <a:gd name="connsiteX40" fmla="*/ 457818 w 1125781"/>
                <a:gd name="connsiteY40" fmla="*/ 670778 h 673929"/>
                <a:gd name="connsiteX41" fmla="*/ 472828 w 1125781"/>
                <a:gd name="connsiteY41" fmla="*/ 674530 h 673929"/>
                <a:gd name="connsiteX42" fmla="*/ 660459 w 1125781"/>
                <a:gd name="connsiteY42" fmla="*/ 674530 h 673929"/>
                <a:gd name="connsiteX43" fmla="*/ 675469 w 1125781"/>
                <a:gd name="connsiteY43" fmla="*/ 670778 h 673929"/>
                <a:gd name="connsiteX44" fmla="*/ 746768 w 1125781"/>
                <a:gd name="connsiteY44" fmla="*/ 599479 h 673929"/>
                <a:gd name="connsiteX45" fmla="*/ 1107014 w 1125781"/>
                <a:gd name="connsiteY45" fmla="*/ 599479 h 67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25781" h="673929">
                  <a:moveTo>
                    <a:pt x="75052" y="509416"/>
                  </a:moveTo>
                  <a:cubicBezTo>
                    <a:pt x="78805" y="516921"/>
                    <a:pt x="86310" y="524427"/>
                    <a:pt x="93815" y="524427"/>
                  </a:cubicBezTo>
                  <a:lnTo>
                    <a:pt x="1031966" y="524427"/>
                  </a:lnTo>
                  <a:cubicBezTo>
                    <a:pt x="1039471" y="524427"/>
                    <a:pt x="1046976" y="516921"/>
                    <a:pt x="1050729" y="509416"/>
                  </a:cubicBezTo>
                  <a:lnTo>
                    <a:pt x="1125781" y="209208"/>
                  </a:lnTo>
                  <a:cubicBezTo>
                    <a:pt x="1125781" y="205456"/>
                    <a:pt x="1125781" y="197950"/>
                    <a:pt x="1122032" y="194198"/>
                  </a:cubicBezTo>
                  <a:cubicBezTo>
                    <a:pt x="1118272" y="190444"/>
                    <a:pt x="1114523" y="186692"/>
                    <a:pt x="1107014" y="186692"/>
                  </a:cubicBezTo>
                  <a:lnTo>
                    <a:pt x="1076998" y="186692"/>
                  </a:lnTo>
                  <a:lnTo>
                    <a:pt x="818068" y="2815"/>
                  </a:lnTo>
                  <a:cubicBezTo>
                    <a:pt x="810562" y="-938"/>
                    <a:pt x="803057" y="-938"/>
                    <a:pt x="795552" y="2815"/>
                  </a:cubicBezTo>
                  <a:lnTo>
                    <a:pt x="574148" y="186692"/>
                  </a:lnTo>
                  <a:lnTo>
                    <a:pt x="547880" y="186692"/>
                  </a:lnTo>
                  <a:lnTo>
                    <a:pt x="292703" y="2815"/>
                  </a:lnTo>
                  <a:cubicBezTo>
                    <a:pt x="285197" y="-938"/>
                    <a:pt x="277693" y="-938"/>
                    <a:pt x="270187" y="2815"/>
                  </a:cubicBezTo>
                  <a:lnTo>
                    <a:pt x="48784" y="186692"/>
                  </a:lnTo>
                  <a:lnTo>
                    <a:pt x="18763" y="186692"/>
                  </a:lnTo>
                  <a:cubicBezTo>
                    <a:pt x="11258" y="186692"/>
                    <a:pt x="7505" y="190444"/>
                    <a:pt x="3753" y="194198"/>
                  </a:cubicBezTo>
                  <a:cubicBezTo>
                    <a:pt x="0" y="197950"/>
                    <a:pt x="0" y="205456"/>
                    <a:pt x="0" y="209208"/>
                  </a:cubicBezTo>
                  <a:lnTo>
                    <a:pt x="75052" y="509416"/>
                  </a:lnTo>
                  <a:close/>
                  <a:moveTo>
                    <a:pt x="806810" y="40341"/>
                  </a:moveTo>
                  <a:lnTo>
                    <a:pt x="1009451" y="186692"/>
                  </a:lnTo>
                  <a:lnTo>
                    <a:pt x="634190" y="186692"/>
                  </a:lnTo>
                  <a:lnTo>
                    <a:pt x="806810" y="40341"/>
                  </a:lnTo>
                  <a:close/>
                  <a:moveTo>
                    <a:pt x="281445" y="40341"/>
                  </a:moveTo>
                  <a:lnTo>
                    <a:pt x="484086" y="186692"/>
                  </a:lnTo>
                  <a:lnTo>
                    <a:pt x="108826" y="186692"/>
                  </a:lnTo>
                  <a:lnTo>
                    <a:pt x="281445" y="40341"/>
                  </a:lnTo>
                  <a:close/>
                  <a:moveTo>
                    <a:pt x="1107014" y="599479"/>
                  </a:moveTo>
                  <a:cubicBezTo>
                    <a:pt x="1118272" y="599479"/>
                    <a:pt x="1125781" y="591973"/>
                    <a:pt x="1125781" y="580716"/>
                  </a:cubicBezTo>
                  <a:cubicBezTo>
                    <a:pt x="1125781" y="569458"/>
                    <a:pt x="1118272" y="561952"/>
                    <a:pt x="1107014" y="561952"/>
                  </a:cubicBezTo>
                  <a:lnTo>
                    <a:pt x="731758" y="561952"/>
                  </a:lnTo>
                  <a:cubicBezTo>
                    <a:pt x="728005" y="561952"/>
                    <a:pt x="720500" y="565706"/>
                    <a:pt x="716748" y="565706"/>
                  </a:cubicBezTo>
                  <a:lnTo>
                    <a:pt x="649201" y="637005"/>
                  </a:lnTo>
                  <a:lnTo>
                    <a:pt x="476580" y="637005"/>
                  </a:lnTo>
                  <a:lnTo>
                    <a:pt x="405281" y="565706"/>
                  </a:lnTo>
                  <a:cubicBezTo>
                    <a:pt x="401529" y="561952"/>
                    <a:pt x="397776" y="561952"/>
                    <a:pt x="390271" y="561952"/>
                  </a:cubicBezTo>
                  <a:lnTo>
                    <a:pt x="15010" y="561952"/>
                  </a:lnTo>
                  <a:cubicBezTo>
                    <a:pt x="7505" y="561952"/>
                    <a:pt x="0" y="569458"/>
                    <a:pt x="0" y="580716"/>
                  </a:cubicBezTo>
                  <a:cubicBezTo>
                    <a:pt x="0" y="591973"/>
                    <a:pt x="7505" y="599479"/>
                    <a:pt x="18763" y="599479"/>
                  </a:cubicBezTo>
                  <a:lnTo>
                    <a:pt x="386518" y="599479"/>
                  </a:lnTo>
                  <a:lnTo>
                    <a:pt x="457818" y="670778"/>
                  </a:lnTo>
                  <a:cubicBezTo>
                    <a:pt x="461570" y="674530"/>
                    <a:pt x="465322" y="674530"/>
                    <a:pt x="472828" y="674530"/>
                  </a:cubicBezTo>
                  <a:lnTo>
                    <a:pt x="660459" y="674530"/>
                  </a:lnTo>
                  <a:cubicBezTo>
                    <a:pt x="664211" y="674530"/>
                    <a:pt x="671716" y="670778"/>
                    <a:pt x="675469" y="670778"/>
                  </a:cubicBezTo>
                  <a:lnTo>
                    <a:pt x="746768" y="599479"/>
                  </a:lnTo>
                  <a:lnTo>
                    <a:pt x="1107014" y="5994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D5283D47-4187-4D60-B3D0-A2AF2DF4FFFB}"/>
                </a:ext>
              </a:extLst>
            </p:cNvPr>
            <p:cNvSpPr/>
            <p:nvPr/>
          </p:nvSpPr>
          <p:spPr>
            <a:xfrm>
              <a:off x="10598997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6 w 186897"/>
                <a:gd name="connsiteY1" fmla="*/ 187631 h 186897"/>
                <a:gd name="connsiteX2" fmla="*/ 187631 w 186897"/>
                <a:gd name="connsiteY2" fmla="*/ 93815 h 186897"/>
                <a:gd name="connsiteX3" fmla="*/ 93816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6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6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F40DE565-C692-4666-98B4-88650378802A}"/>
                </a:ext>
              </a:extLst>
            </p:cNvPr>
            <p:cNvSpPr/>
            <p:nvPr/>
          </p:nvSpPr>
          <p:spPr>
            <a:xfrm>
              <a:off x="10373841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6 w 186897"/>
                <a:gd name="connsiteY1" fmla="*/ 187631 h 186897"/>
                <a:gd name="connsiteX2" fmla="*/ 187631 w 186897"/>
                <a:gd name="connsiteY2" fmla="*/ 93815 h 186897"/>
                <a:gd name="connsiteX3" fmla="*/ 93816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6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6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0D39348-7679-4DD8-B848-EC6C13DB8DE1}"/>
                </a:ext>
              </a:extLst>
            </p:cNvPr>
            <p:cNvSpPr/>
            <p:nvPr/>
          </p:nvSpPr>
          <p:spPr>
            <a:xfrm>
              <a:off x="9886003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5 w 186897"/>
                <a:gd name="connsiteY1" fmla="*/ 187631 h 186897"/>
                <a:gd name="connsiteX2" fmla="*/ 187631 w 186897"/>
                <a:gd name="connsiteY2" fmla="*/ 93815 h 186897"/>
                <a:gd name="connsiteX3" fmla="*/ 93815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5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5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A0BB727A-60A9-43D2-B008-5BE6277DF7B1}"/>
                </a:ext>
              </a:extLst>
            </p:cNvPr>
            <p:cNvSpPr/>
            <p:nvPr/>
          </p:nvSpPr>
          <p:spPr>
            <a:xfrm>
              <a:off x="9660847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5 w 186897"/>
                <a:gd name="connsiteY1" fmla="*/ 187631 h 186897"/>
                <a:gd name="connsiteX2" fmla="*/ 187631 w 186897"/>
                <a:gd name="connsiteY2" fmla="*/ 93815 h 186897"/>
                <a:gd name="connsiteX3" fmla="*/ 93815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5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5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6AB5"/>
                </a:gs>
                <a:gs pos="100000">
                  <a:srgbClr val="00A9B2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6" name="图形 89">
            <a:extLst>
              <a:ext uri="{FF2B5EF4-FFF2-40B4-BE49-F238E27FC236}">
                <a16:creationId xmlns:a16="http://schemas.microsoft.com/office/drawing/2014/main" xmlns="" id="{44731F92-DF6E-4439-A99F-5E462D79AC08}"/>
              </a:ext>
            </a:extLst>
          </p:cNvPr>
          <p:cNvSpPr/>
          <p:nvPr/>
        </p:nvSpPr>
        <p:spPr>
          <a:xfrm>
            <a:off x="8744890" y="3530935"/>
            <a:ext cx="408318" cy="407919"/>
          </a:xfrm>
          <a:custGeom>
            <a:avLst/>
            <a:gdLst>
              <a:gd name="connsiteX0" fmla="*/ 1874137 w 1905000"/>
              <a:gd name="connsiteY0" fmla="*/ 1742707 h 1903139"/>
              <a:gd name="connsiteX1" fmla="*/ 1781175 w 1905000"/>
              <a:gd name="connsiteY1" fmla="*/ 1742707 h 1903139"/>
              <a:gd name="connsiteX2" fmla="*/ 1781175 w 1905000"/>
              <a:gd name="connsiteY2" fmla="*/ 589167 h 1903139"/>
              <a:gd name="connsiteX3" fmla="*/ 1737994 w 1905000"/>
              <a:gd name="connsiteY3" fmla="*/ 513856 h 1903139"/>
              <a:gd name="connsiteX4" fmla="*/ 1265746 w 1905000"/>
              <a:gd name="connsiteY4" fmla="*/ 238330 h 1903139"/>
              <a:gd name="connsiteX5" fmla="*/ 1146723 w 1905000"/>
              <a:gd name="connsiteY5" fmla="*/ 269469 h 1903139"/>
              <a:gd name="connsiteX6" fmla="*/ 1134809 w 1905000"/>
              <a:gd name="connsiteY6" fmla="*/ 313641 h 1903139"/>
              <a:gd name="connsiteX7" fmla="*/ 1134809 w 1905000"/>
              <a:gd name="connsiteY7" fmla="*/ 1742707 h 1903139"/>
              <a:gd name="connsiteX8" fmla="*/ 1035749 w 1905000"/>
              <a:gd name="connsiteY8" fmla="*/ 1742707 h 1903139"/>
              <a:gd name="connsiteX9" fmla="*/ 1035749 w 1905000"/>
              <a:gd name="connsiteY9" fmla="*/ 87009 h 1903139"/>
              <a:gd name="connsiteX10" fmla="*/ 948387 w 1905000"/>
              <a:gd name="connsiteY10" fmla="*/ 0 h 1903139"/>
              <a:gd name="connsiteX11" fmla="*/ 914337 w 1905000"/>
              <a:gd name="connsiteY11" fmla="*/ 6999 h 1903139"/>
              <a:gd name="connsiteX12" fmla="*/ 176276 w 1905000"/>
              <a:gd name="connsiteY12" fmla="*/ 323800 h 1903139"/>
              <a:gd name="connsiteX13" fmla="*/ 123571 w 1905000"/>
              <a:gd name="connsiteY13" fmla="*/ 403874 h 1903139"/>
              <a:gd name="connsiteX14" fmla="*/ 123571 w 1905000"/>
              <a:gd name="connsiteY14" fmla="*/ 1742644 h 1903139"/>
              <a:gd name="connsiteX15" fmla="*/ 30861 w 1905000"/>
              <a:gd name="connsiteY15" fmla="*/ 1742644 h 1903139"/>
              <a:gd name="connsiteX16" fmla="*/ 0 w 1905000"/>
              <a:gd name="connsiteY16" fmla="*/ 1773505 h 1903139"/>
              <a:gd name="connsiteX17" fmla="*/ 0 w 1905000"/>
              <a:gd name="connsiteY17" fmla="*/ 1873968 h 1903139"/>
              <a:gd name="connsiteX18" fmla="*/ 30861 w 1905000"/>
              <a:gd name="connsiteY18" fmla="*/ 1904831 h 1903139"/>
              <a:gd name="connsiteX19" fmla="*/ 1874137 w 1905000"/>
              <a:gd name="connsiteY19" fmla="*/ 1904831 h 1903139"/>
              <a:gd name="connsiteX20" fmla="*/ 1905000 w 1905000"/>
              <a:gd name="connsiteY20" fmla="*/ 1873968 h 1903139"/>
              <a:gd name="connsiteX21" fmla="*/ 1905000 w 1905000"/>
              <a:gd name="connsiteY21" fmla="*/ 1773505 h 1903139"/>
              <a:gd name="connsiteX22" fmla="*/ 1874137 w 1905000"/>
              <a:gd name="connsiteY22" fmla="*/ 1742644 h 1903139"/>
              <a:gd name="connsiteX23" fmla="*/ 1375284 w 1905000"/>
              <a:gd name="connsiteY23" fmla="*/ 550369 h 1903139"/>
              <a:gd name="connsiteX24" fmla="*/ 1406145 w 1905000"/>
              <a:gd name="connsiteY24" fmla="*/ 519508 h 1903139"/>
              <a:gd name="connsiteX25" fmla="*/ 1504124 w 1905000"/>
              <a:gd name="connsiteY25" fmla="*/ 519508 h 1903139"/>
              <a:gd name="connsiteX26" fmla="*/ 1534985 w 1905000"/>
              <a:gd name="connsiteY26" fmla="*/ 550369 h 1903139"/>
              <a:gd name="connsiteX27" fmla="*/ 1534985 w 1905000"/>
              <a:gd name="connsiteY27" fmla="*/ 648476 h 1903139"/>
              <a:gd name="connsiteX28" fmla="*/ 1504187 w 1905000"/>
              <a:gd name="connsiteY28" fmla="*/ 679401 h 1903139"/>
              <a:gd name="connsiteX29" fmla="*/ 1504124 w 1905000"/>
              <a:gd name="connsiteY29" fmla="*/ 679401 h 1903139"/>
              <a:gd name="connsiteX30" fmla="*/ 1406145 w 1905000"/>
              <a:gd name="connsiteY30" fmla="*/ 679401 h 1903139"/>
              <a:gd name="connsiteX31" fmla="*/ 1375284 w 1905000"/>
              <a:gd name="connsiteY31" fmla="*/ 648540 h 1903139"/>
              <a:gd name="connsiteX32" fmla="*/ 1375284 w 1905000"/>
              <a:gd name="connsiteY32" fmla="*/ 648476 h 1903139"/>
              <a:gd name="connsiteX33" fmla="*/ 1375284 w 1905000"/>
              <a:gd name="connsiteY33" fmla="*/ 550432 h 1903139"/>
              <a:gd name="connsiteX34" fmla="*/ 1375284 w 1905000"/>
              <a:gd name="connsiteY34" fmla="*/ 797385 h 1903139"/>
              <a:gd name="connsiteX35" fmla="*/ 1406145 w 1905000"/>
              <a:gd name="connsiteY35" fmla="*/ 766523 h 1903139"/>
              <a:gd name="connsiteX36" fmla="*/ 1504124 w 1905000"/>
              <a:gd name="connsiteY36" fmla="*/ 766523 h 1903139"/>
              <a:gd name="connsiteX37" fmla="*/ 1534985 w 1905000"/>
              <a:gd name="connsiteY37" fmla="*/ 797448 h 1903139"/>
              <a:gd name="connsiteX38" fmla="*/ 1534985 w 1905000"/>
              <a:gd name="connsiteY38" fmla="*/ 895492 h 1903139"/>
              <a:gd name="connsiteX39" fmla="*/ 1504187 w 1905000"/>
              <a:gd name="connsiteY39" fmla="*/ 926415 h 1903139"/>
              <a:gd name="connsiteX40" fmla="*/ 1504124 w 1905000"/>
              <a:gd name="connsiteY40" fmla="*/ 926415 h 1903139"/>
              <a:gd name="connsiteX41" fmla="*/ 1406145 w 1905000"/>
              <a:gd name="connsiteY41" fmla="*/ 926415 h 1903139"/>
              <a:gd name="connsiteX42" fmla="*/ 1375284 w 1905000"/>
              <a:gd name="connsiteY42" fmla="*/ 895555 h 1903139"/>
              <a:gd name="connsiteX43" fmla="*/ 1375284 w 1905000"/>
              <a:gd name="connsiteY43" fmla="*/ 895492 h 1903139"/>
              <a:gd name="connsiteX44" fmla="*/ 1375284 w 1905000"/>
              <a:gd name="connsiteY44" fmla="*/ 797448 h 1903139"/>
              <a:gd name="connsiteX45" fmla="*/ 1375284 w 1905000"/>
              <a:gd name="connsiteY45" fmla="*/ 1044398 h 1903139"/>
              <a:gd name="connsiteX46" fmla="*/ 1406145 w 1905000"/>
              <a:gd name="connsiteY46" fmla="*/ 1013537 h 1903139"/>
              <a:gd name="connsiteX47" fmla="*/ 1504124 w 1905000"/>
              <a:gd name="connsiteY47" fmla="*/ 1013537 h 1903139"/>
              <a:gd name="connsiteX48" fmla="*/ 1534985 w 1905000"/>
              <a:gd name="connsiteY48" fmla="*/ 1044398 h 1903139"/>
              <a:gd name="connsiteX49" fmla="*/ 1534985 w 1905000"/>
              <a:gd name="connsiteY49" fmla="*/ 1142506 h 1903139"/>
              <a:gd name="connsiteX50" fmla="*/ 1504187 w 1905000"/>
              <a:gd name="connsiteY50" fmla="*/ 1173430 h 1903139"/>
              <a:gd name="connsiteX51" fmla="*/ 1504124 w 1905000"/>
              <a:gd name="connsiteY51" fmla="*/ 1173430 h 1903139"/>
              <a:gd name="connsiteX52" fmla="*/ 1406145 w 1905000"/>
              <a:gd name="connsiteY52" fmla="*/ 1173430 h 1903139"/>
              <a:gd name="connsiteX53" fmla="*/ 1375284 w 1905000"/>
              <a:gd name="connsiteY53" fmla="*/ 1142569 h 1903139"/>
              <a:gd name="connsiteX54" fmla="*/ 1375284 w 1905000"/>
              <a:gd name="connsiteY54" fmla="*/ 1142506 h 1903139"/>
              <a:gd name="connsiteX55" fmla="*/ 1375284 w 1905000"/>
              <a:gd name="connsiteY55" fmla="*/ 1044462 h 1903139"/>
              <a:gd name="connsiteX56" fmla="*/ 1375284 w 1905000"/>
              <a:gd name="connsiteY56" fmla="*/ 1291414 h 1903139"/>
              <a:gd name="connsiteX57" fmla="*/ 1406145 w 1905000"/>
              <a:gd name="connsiteY57" fmla="*/ 1260553 h 1903139"/>
              <a:gd name="connsiteX58" fmla="*/ 1504124 w 1905000"/>
              <a:gd name="connsiteY58" fmla="*/ 1260553 h 1903139"/>
              <a:gd name="connsiteX59" fmla="*/ 1534985 w 1905000"/>
              <a:gd name="connsiteY59" fmla="*/ 1291477 h 1903139"/>
              <a:gd name="connsiteX60" fmla="*/ 1534985 w 1905000"/>
              <a:gd name="connsiteY60" fmla="*/ 1389521 h 1903139"/>
              <a:gd name="connsiteX61" fmla="*/ 1504187 w 1905000"/>
              <a:gd name="connsiteY61" fmla="*/ 1420446 h 1903139"/>
              <a:gd name="connsiteX62" fmla="*/ 1504124 w 1905000"/>
              <a:gd name="connsiteY62" fmla="*/ 1420446 h 1903139"/>
              <a:gd name="connsiteX63" fmla="*/ 1406145 w 1905000"/>
              <a:gd name="connsiteY63" fmla="*/ 1420446 h 1903139"/>
              <a:gd name="connsiteX64" fmla="*/ 1375284 w 1905000"/>
              <a:gd name="connsiteY64" fmla="*/ 1389585 h 1903139"/>
              <a:gd name="connsiteX65" fmla="*/ 1375284 w 1905000"/>
              <a:gd name="connsiteY65" fmla="*/ 1389521 h 1903139"/>
              <a:gd name="connsiteX66" fmla="*/ 1375284 w 1905000"/>
              <a:gd name="connsiteY66" fmla="*/ 1291477 h 1903139"/>
              <a:gd name="connsiteX67" fmla="*/ 1375284 w 1905000"/>
              <a:gd name="connsiteY67" fmla="*/ 1538430 h 1903139"/>
              <a:gd name="connsiteX68" fmla="*/ 1406145 w 1905000"/>
              <a:gd name="connsiteY68" fmla="*/ 1507568 h 1903139"/>
              <a:gd name="connsiteX69" fmla="*/ 1504124 w 1905000"/>
              <a:gd name="connsiteY69" fmla="*/ 1507568 h 1903139"/>
              <a:gd name="connsiteX70" fmla="*/ 1534985 w 1905000"/>
              <a:gd name="connsiteY70" fmla="*/ 1538493 h 1903139"/>
              <a:gd name="connsiteX71" fmla="*/ 1534985 w 1905000"/>
              <a:gd name="connsiteY71" fmla="*/ 1636600 h 1903139"/>
              <a:gd name="connsiteX72" fmla="*/ 1504124 w 1905000"/>
              <a:gd name="connsiteY72" fmla="*/ 1667460 h 1903139"/>
              <a:gd name="connsiteX73" fmla="*/ 1406145 w 1905000"/>
              <a:gd name="connsiteY73" fmla="*/ 1667460 h 1903139"/>
              <a:gd name="connsiteX74" fmla="*/ 1375284 w 1905000"/>
              <a:gd name="connsiteY74" fmla="*/ 1636600 h 1903139"/>
              <a:gd name="connsiteX75" fmla="*/ 1375284 w 1905000"/>
              <a:gd name="connsiteY75" fmla="*/ 1538493 h 1903139"/>
              <a:gd name="connsiteX76" fmla="*/ 647066 w 1905000"/>
              <a:gd name="connsiteY76" fmla="*/ 303417 h 1903139"/>
              <a:gd name="connsiteX77" fmla="*/ 677925 w 1905000"/>
              <a:gd name="connsiteY77" fmla="*/ 272557 h 1903139"/>
              <a:gd name="connsiteX78" fmla="*/ 775906 w 1905000"/>
              <a:gd name="connsiteY78" fmla="*/ 272557 h 1903139"/>
              <a:gd name="connsiteX79" fmla="*/ 806768 w 1905000"/>
              <a:gd name="connsiteY79" fmla="*/ 303417 h 1903139"/>
              <a:gd name="connsiteX80" fmla="*/ 806768 w 1905000"/>
              <a:gd name="connsiteY80" fmla="*/ 401524 h 1903139"/>
              <a:gd name="connsiteX81" fmla="*/ 775969 w 1905000"/>
              <a:gd name="connsiteY81" fmla="*/ 432449 h 1903139"/>
              <a:gd name="connsiteX82" fmla="*/ 775906 w 1905000"/>
              <a:gd name="connsiteY82" fmla="*/ 432449 h 1903139"/>
              <a:gd name="connsiteX83" fmla="*/ 677925 w 1905000"/>
              <a:gd name="connsiteY83" fmla="*/ 432449 h 1903139"/>
              <a:gd name="connsiteX84" fmla="*/ 647066 w 1905000"/>
              <a:gd name="connsiteY84" fmla="*/ 401589 h 1903139"/>
              <a:gd name="connsiteX85" fmla="*/ 647066 w 1905000"/>
              <a:gd name="connsiteY85" fmla="*/ 401524 h 1903139"/>
              <a:gd name="connsiteX86" fmla="*/ 647066 w 1905000"/>
              <a:gd name="connsiteY86" fmla="*/ 303417 h 1903139"/>
              <a:gd name="connsiteX87" fmla="*/ 647066 w 1905000"/>
              <a:gd name="connsiteY87" fmla="*/ 550432 h 1903139"/>
              <a:gd name="connsiteX88" fmla="*/ 677925 w 1905000"/>
              <a:gd name="connsiteY88" fmla="*/ 519571 h 1903139"/>
              <a:gd name="connsiteX89" fmla="*/ 775906 w 1905000"/>
              <a:gd name="connsiteY89" fmla="*/ 519571 h 1903139"/>
              <a:gd name="connsiteX90" fmla="*/ 806768 w 1905000"/>
              <a:gd name="connsiteY90" fmla="*/ 550432 h 1903139"/>
              <a:gd name="connsiteX91" fmla="*/ 806768 w 1905000"/>
              <a:gd name="connsiteY91" fmla="*/ 648540 h 1903139"/>
              <a:gd name="connsiteX92" fmla="*/ 775969 w 1905000"/>
              <a:gd name="connsiteY92" fmla="*/ 679464 h 1903139"/>
              <a:gd name="connsiteX93" fmla="*/ 775906 w 1905000"/>
              <a:gd name="connsiteY93" fmla="*/ 679464 h 1903139"/>
              <a:gd name="connsiteX94" fmla="*/ 677925 w 1905000"/>
              <a:gd name="connsiteY94" fmla="*/ 679464 h 1903139"/>
              <a:gd name="connsiteX95" fmla="*/ 647066 w 1905000"/>
              <a:gd name="connsiteY95" fmla="*/ 648603 h 1903139"/>
              <a:gd name="connsiteX96" fmla="*/ 647066 w 1905000"/>
              <a:gd name="connsiteY96" fmla="*/ 648540 h 1903139"/>
              <a:gd name="connsiteX97" fmla="*/ 647066 w 1905000"/>
              <a:gd name="connsiteY97" fmla="*/ 550432 h 1903139"/>
              <a:gd name="connsiteX98" fmla="*/ 647066 w 1905000"/>
              <a:gd name="connsiteY98" fmla="*/ 797448 h 1903139"/>
              <a:gd name="connsiteX99" fmla="*/ 677925 w 1905000"/>
              <a:gd name="connsiteY99" fmla="*/ 766586 h 1903139"/>
              <a:gd name="connsiteX100" fmla="*/ 775906 w 1905000"/>
              <a:gd name="connsiteY100" fmla="*/ 766586 h 1903139"/>
              <a:gd name="connsiteX101" fmla="*/ 806768 w 1905000"/>
              <a:gd name="connsiteY101" fmla="*/ 797511 h 1903139"/>
              <a:gd name="connsiteX102" fmla="*/ 806768 w 1905000"/>
              <a:gd name="connsiteY102" fmla="*/ 895555 h 1903139"/>
              <a:gd name="connsiteX103" fmla="*/ 775969 w 1905000"/>
              <a:gd name="connsiteY103" fmla="*/ 926480 h 1903139"/>
              <a:gd name="connsiteX104" fmla="*/ 775906 w 1905000"/>
              <a:gd name="connsiteY104" fmla="*/ 926480 h 1903139"/>
              <a:gd name="connsiteX105" fmla="*/ 677925 w 1905000"/>
              <a:gd name="connsiteY105" fmla="*/ 926480 h 1903139"/>
              <a:gd name="connsiteX106" fmla="*/ 647066 w 1905000"/>
              <a:gd name="connsiteY106" fmla="*/ 895619 h 1903139"/>
              <a:gd name="connsiteX107" fmla="*/ 647066 w 1905000"/>
              <a:gd name="connsiteY107" fmla="*/ 895555 h 1903139"/>
              <a:gd name="connsiteX108" fmla="*/ 647066 w 1905000"/>
              <a:gd name="connsiteY108" fmla="*/ 797448 h 1903139"/>
              <a:gd name="connsiteX109" fmla="*/ 647066 w 1905000"/>
              <a:gd name="connsiteY109" fmla="*/ 1044462 h 1903139"/>
              <a:gd name="connsiteX110" fmla="*/ 677925 w 1905000"/>
              <a:gd name="connsiteY110" fmla="*/ 1013602 h 1903139"/>
              <a:gd name="connsiteX111" fmla="*/ 775906 w 1905000"/>
              <a:gd name="connsiteY111" fmla="*/ 1013602 h 1903139"/>
              <a:gd name="connsiteX112" fmla="*/ 806768 w 1905000"/>
              <a:gd name="connsiteY112" fmla="*/ 1044462 h 1903139"/>
              <a:gd name="connsiteX113" fmla="*/ 806768 w 1905000"/>
              <a:gd name="connsiteY113" fmla="*/ 1142569 h 1903139"/>
              <a:gd name="connsiteX114" fmla="*/ 775969 w 1905000"/>
              <a:gd name="connsiteY114" fmla="*/ 1173494 h 1903139"/>
              <a:gd name="connsiteX115" fmla="*/ 775906 w 1905000"/>
              <a:gd name="connsiteY115" fmla="*/ 1173494 h 1903139"/>
              <a:gd name="connsiteX116" fmla="*/ 677925 w 1905000"/>
              <a:gd name="connsiteY116" fmla="*/ 1173494 h 1903139"/>
              <a:gd name="connsiteX117" fmla="*/ 647066 w 1905000"/>
              <a:gd name="connsiteY117" fmla="*/ 1142634 h 1903139"/>
              <a:gd name="connsiteX118" fmla="*/ 647066 w 1905000"/>
              <a:gd name="connsiteY118" fmla="*/ 1142569 h 1903139"/>
              <a:gd name="connsiteX119" fmla="*/ 647066 w 1905000"/>
              <a:gd name="connsiteY119" fmla="*/ 1044462 h 1903139"/>
              <a:gd name="connsiteX120" fmla="*/ 647066 w 1905000"/>
              <a:gd name="connsiteY120" fmla="*/ 1291477 h 1903139"/>
              <a:gd name="connsiteX121" fmla="*/ 677925 w 1905000"/>
              <a:gd name="connsiteY121" fmla="*/ 1260616 h 1903139"/>
              <a:gd name="connsiteX122" fmla="*/ 775906 w 1905000"/>
              <a:gd name="connsiteY122" fmla="*/ 1260616 h 1903139"/>
              <a:gd name="connsiteX123" fmla="*/ 806768 w 1905000"/>
              <a:gd name="connsiteY123" fmla="*/ 1291541 h 1903139"/>
              <a:gd name="connsiteX124" fmla="*/ 806768 w 1905000"/>
              <a:gd name="connsiteY124" fmla="*/ 1389585 h 1903139"/>
              <a:gd name="connsiteX125" fmla="*/ 775969 w 1905000"/>
              <a:gd name="connsiteY125" fmla="*/ 1420509 h 1903139"/>
              <a:gd name="connsiteX126" fmla="*/ 775906 w 1905000"/>
              <a:gd name="connsiteY126" fmla="*/ 1420509 h 1903139"/>
              <a:gd name="connsiteX127" fmla="*/ 677925 w 1905000"/>
              <a:gd name="connsiteY127" fmla="*/ 1420509 h 1903139"/>
              <a:gd name="connsiteX128" fmla="*/ 647066 w 1905000"/>
              <a:gd name="connsiteY128" fmla="*/ 1389648 h 1903139"/>
              <a:gd name="connsiteX129" fmla="*/ 647066 w 1905000"/>
              <a:gd name="connsiteY129" fmla="*/ 1389585 h 1903139"/>
              <a:gd name="connsiteX130" fmla="*/ 647066 w 1905000"/>
              <a:gd name="connsiteY130" fmla="*/ 1291477 h 1903139"/>
              <a:gd name="connsiteX131" fmla="*/ 647066 w 1905000"/>
              <a:gd name="connsiteY131" fmla="*/ 1538493 h 1903139"/>
              <a:gd name="connsiteX132" fmla="*/ 677925 w 1905000"/>
              <a:gd name="connsiteY132" fmla="*/ 1507631 h 1903139"/>
              <a:gd name="connsiteX133" fmla="*/ 775906 w 1905000"/>
              <a:gd name="connsiteY133" fmla="*/ 1507631 h 1903139"/>
              <a:gd name="connsiteX134" fmla="*/ 806768 w 1905000"/>
              <a:gd name="connsiteY134" fmla="*/ 1538556 h 1903139"/>
              <a:gd name="connsiteX135" fmla="*/ 806768 w 1905000"/>
              <a:gd name="connsiteY135" fmla="*/ 1636664 h 1903139"/>
              <a:gd name="connsiteX136" fmla="*/ 775906 w 1905000"/>
              <a:gd name="connsiteY136" fmla="*/ 1667525 h 1903139"/>
              <a:gd name="connsiteX137" fmla="*/ 677925 w 1905000"/>
              <a:gd name="connsiteY137" fmla="*/ 1667525 h 1903139"/>
              <a:gd name="connsiteX138" fmla="*/ 647066 w 1905000"/>
              <a:gd name="connsiteY138" fmla="*/ 1636664 h 1903139"/>
              <a:gd name="connsiteX139" fmla="*/ 647066 w 1905000"/>
              <a:gd name="connsiteY139" fmla="*/ 1538493 h 1903139"/>
              <a:gd name="connsiteX140" fmla="*/ 349886 w 1905000"/>
              <a:gd name="connsiteY140" fmla="*/ 550432 h 1903139"/>
              <a:gd name="connsiteX141" fmla="*/ 380745 w 1905000"/>
              <a:gd name="connsiteY141" fmla="*/ 519571 h 1903139"/>
              <a:gd name="connsiteX142" fmla="*/ 478789 w 1905000"/>
              <a:gd name="connsiteY142" fmla="*/ 519571 h 1903139"/>
              <a:gd name="connsiteX143" fmla="*/ 509651 w 1905000"/>
              <a:gd name="connsiteY143" fmla="*/ 550432 h 1903139"/>
              <a:gd name="connsiteX144" fmla="*/ 509651 w 1905000"/>
              <a:gd name="connsiteY144" fmla="*/ 648540 h 1903139"/>
              <a:gd name="connsiteX145" fmla="*/ 478854 w 1905000"/>
              <a:gd name="connsiteY145" fmla="*/ 679464 h 1903139"/>
              <a:gd name="connsiteX146" fmla="*/ 478789 w 1905000"/>
              <a:gd name="connsiteY146" fmla="*/ 679464 h 1903139"/>
              <a:gd name="connsiteX147" fmla="*/ 380810 w 1905000"/>
              <a:gd name="connsiteY147" fmla="*/ 679464 h 1903139"/>
              <a:gd name="connsiteX148" fmla="*/ 349949 w 1905000"/>
              <a:gd name="connsiteY148" fmla="*/ 648603 h 1903139"/>
              <a:gd name="connsiteX149" fmla="*/ 349949 w 1905000"/>
              <a:gd name="connsiteY149" fmla="*/ 648540 h 1903139"/>
              <a:gd name="connsiteX150" fmla="*/ 349949 w 1905000"/>
              <a:gd name="connsiteY150" fmla="*/ 550432 h 1903139"/>
              <a:gd name="connsiteX151" fmla="*/ 349886 w 1905000"/>
              <a:gd name="connsiteY151" fmla="*/ 797448 h 1903139"/>
              <a:gd name="connsiteX152" fmla="*/ 380745 w 1905000"/>
              <a:gd name="connsiteY152" fmla="*/ 766586 h 1903139"/>
              <a:gd name="connsiteX153" fmla="*/ 478789 w 1905000"/>
              <a:gd name="connsiteY153" fmla="*/ 766586 h 1903139"/>
              <a:gd name="connsiteX154" fmla="*/ 509651 w 1905000"/>
              <a:gd name="connsiteY154" fmla="*/ 797511 h 1903139"/>
              <a:gd name="connsiteX155" fmla="*/ 509651 w 1905000"/>
              <a:gd name="connsiteY155" fmla="*/ 895555 h 1903139"/>
              <a:gd name="connsiteX156" fmla="*/ 478854 w 1905000"/>
              <a:gd name="connsiteY156" fmla="*/ 926480 h 1903139"/>
              <a:gd name="connsiteX157" fmla="*/ 478789 w 1905000"/>
              <a:gd name="connsiteY157" fmla="*/ 926480 h 1903139"/>
              <a:gd name="connsiteX158" fmla="*/ 380810 w 1905000"/>
              <a:gd name="connsiteY158" fmla="*/ 926480 h 1903139"/>
              <a:gd name="connsiteX159" fmla="*/ 349949 w 1905000"/>
              <a:gd name="connsiteY159" fmla="*/ 895619 h 1903139"/>
              <a:gd name="connsiteX160" fmla="*/ 349949 w 1905000"/>
              <a:gd name="connsiteY160" fmla="*/ 895555 h 1903139"/>
              <a:gd name="connsiteX161" fmla="*/ 349949 w 1905000"/>
              <a:gd name="connsiteY161" fmla="*/ 797448 h 1903139"/>
              <a:gd name="connsiteX162" fmla="*/ 349886 w 1905000"/>
              <a:gd name="connsiteY162" fmla="*/ 1044462 h 1903139"/>
              <a:gd name="connsiteX163" fmla="*/ 380745 w 1905000"/>
              <a:gd name="connsiteY163" fmla="*/ 1013602 h 1903139"/>
              <a:gd name="connsiteX164" fmla="*/ 478789 w 1905000"/>
              <a:gd name="connsiteY164" fmla="*/ 1013602 h 1903139"/>
              <a:gd name="connsiteX165" fmla="*/ 509651 w 1905000"/>
              <a:gd name="connsiteY165" fmla="*/ 1044462 h 1903139"/>
              <a:gd name="connsiteX166" fmla="*/ 509651 w 1905000"/>
              <a:gd name="connsiteY166" fmla="*/ 1142569 h 1903139"/>
              <a:gd name="connsiteX167" fmla="*/ 478854 w 1905000"/>
              <a:gd name="connsiteY167" fmla="*/ 1173494 h 1903139"/>
              <a:gd name="connsiteX168" fmla="*/ 478789 w 1905000"/>
              <a:gd name="connsiteY168" fmla="*/ 1173494 h 1903139"/>
              <a:gd name="connsiteX169" fmla="*/ 380810 w 1905000"/>
              <a:gd name="connsiteY169" fmla="*/ 1173494 h 1903139"/>
              <a:gd name="connsiteX170" fmla="*/ 349949 w 1905000"/>
              <a:gd name="connsiteY170" fmla="*/ 1142634 h 1903139"/>
              <a:gd name="connsiteX171" fmla="*/ 349949 w 1905000"/>
              <a:gd name="connsiteY171" fmla="*/ 1142569 h 1903139"/>
              <a:gd name="connsiteX172" fmla="*/ 349949 w 1905000"/>
              <a:gd name="connsiteY172" fmla="*/ 1044462 h 1903139"/>
              <a:gd name="connsiteX173" fmla="*/ 349886 w 1905000"/>
              <a:gd name="connsiteY173" fmla="*/ 1291477 h 1903139"/>
              <a:gd name="connsiteX174" fmla="*/ 380745 w 1905000"/>
              <a:gd name="connsiteY174" fmla="*/ 1260616 h 1903139"/>
              <a:gd name="connsiteX175" fmla="*/ 478789 w 1905000"/>
              <a:gd name="connsiteY175" fmla="*/ 1260616 h 1903139"/>
              <a:gd name="connsiteX176" fmla="*/ 509651 w 1905000"/>
              <a:gd name="connsiteY176" fmla="*/ 1291541 h 1903139"/>
              <a:gd name="connsiteX177" fmla="*/ 509651 w 1905000"/>
              <a:gd name="connsiteY177" fmla="*/ 1389585 h 1903139"/>
              <a:gd name="connsiteX178" fmla="*/ 478854 w 1905000"/>
              <a:gd name="connsiteY178" fmla="*/ 1420509 h 1903139"/>
              <a:gd name="connsiteX179" fmla="*/ 478789 w 1905000"/>
              <a:gd name="connsiteY179" fmla="*/ 1420509 h 1903139"/>
              <a:gd name="connsiteX180" fmla="*/ 380810 w 1905000"/>
              <a:gd name="connsiteY180" fmla="*/ 1420509 h 1903139"/>
              <a:gd name="connsiteX181" fmla="*/ 349949 w 1905000"/>
              <a:gd name="connsiteY181" fmla="*/ 1389648 h 1903139"/>
              <a:gd name="connsiteX182" fmla="*/ 349949 w 1905000"/>
              <a:gd name="connsiteY182" fmla="*/ 1389585 h 1903139"/>
              <a:gd name="connsiteX183" fmla="*/ 349949 w 1905000"/>
              <a:gd name="connsiteY183" fmla="*/ 1291477 h 1903139"/>
              <a:gd name="connsiteX184" fmla="*/ 349886 w 1905000"/>
              <a:gd name="connsiteY184" fmla="*/ 1538493 h 1903139"/>
              <a:gd name="connsiteX185" fmla="*/ 380745 w 1905000"/>
              <a:gd name="connsiteY185" fmla="*/ 1507631 h 1903139"/>
              <a:gd name="connsiteX186" fmla="*/ 478789 w 1905000"/>
              <a:gd name="connsiteY186" fmla="*/ 1507631 h 1903139"/>
              <a:gd name="connsiteX187" fmla="*/ 509651 w 1905000"/>
              <a:gd name="connsiteY187" fmla="*/ 1538556 h 1903139"/>
              <a:gd name="connsiteX188" fmla="*/ 509651 w 1905000"/>
              <a:gd name="connsiteY188" fmla="*/ 1636664 h 1903139"/>
              <a:gd name="connsiteX189" fmla="*/ 478789 w 1905000"/>
              <a:gd name="connsiteY189" fmla="*/ 1667525 h 1903139"/>
              <a:gd name="connsiteX190" fmla="*/ 380810 w 1905000"/>
              <a:gd name="connsiteY190" fmla="*/ 1667525 h 1903139"/>
              <a:gd name="connsiteX191" fmla="*/ 349949 w 1905000"/>
              <a:gd name="connsiteY191" fmla="*/ 1636664 h 1903139"/>
              <a:gd name="connsiteX192" fmla="*/ 349949 w 1905000"/>
              <a:gd name="connsiteY192" fmla="*/ 1538493 h 190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905000" h="1903139">
                <a:moveTo>
                  <a:pt x="1874137" y="1742707"/>
                </a:moveTo>
                <a:lnTo>
                  <a:pt x="1781175" y="1742707"/>
                </a:lnTo>
                <a:lnTo>
                  <a:pt x="1781175" y="589167"/>
                </a:lnTo>
                <a:cubicBezTo>
                  <a:pt x="1781175" y="558115"/>
                  <a:pt x="1764664" y="529477"/>
                  <a:pt x="1737994" y="513856"/>
                </a:cubicBezTo>
                <a:lnTo>
                  <a:pt x="1265746" y="238330"/>
                </a:lnTo>
                <a:cubicBezTo>
                  <a:pt x="1224279" y="214060"/>
                  <a:pt x="1170991" y="228002"/>
                  <a:pt x="1146723" y="269469"/>
                </a:cubicBezTo>
                <a:cubicBezTo>
                  <a:pt x="1138881" y="282865"/>
                  <a:pt x="1134768" y="298118"/>
                  <a:pt x="1134809" y="313641"/>
                </a:cubicBezTo>
                <a:lnTo>
                  <a:pt x="1134809" y="1742707"/>
                </a:lnTo>
                <a:lnTo>
                  <a:pt x="1035749" y="1742707"/>
                </a:lnTo>
                <a:lnTo>
                  <a:pt x="1035749" y="87009"/>
                </a:lnTo>
                <a:cubicBezTo>
                  <a:pt x="1035650" y="38858"/>
                  <a:pt x="996538" y="-97"/>
                  <a:pt x="948387" y="0"/>
                </a:cubicBezTo>
                <a:cubicBezTo>
                  <a:pt x="936681" y="24"/>
                  <a:pt x="925103" y="2404"/>
                  <a:pt x="914337" y="6999"/>
                </a:cubicBezTo>
                <a:lnTo>
                  <a:pt x="176276" y="323800"/>
                </a:lnTo>
                <a:cubicBezTo>
                  <a:pt x="144272" y="337517"/>
                  <a:pt x="123571" y="369076"/>
                  <a:pt x="123571" y="403874"/>
                </a:cubicBezTo>
                <a:lnTo>
                  <a:pt x="123571" y="1742644"/>
                </a:lnTo>
                <a:lnTo>
                  <a:pt x="30861" y="1742644"/>
                </a:lnTo>
                <a:cubicBezTo>
                  <a:pt x="13817" y="1742644"/>
                  <a:pt x="0" y="1756461"/>
                  <a:pt x="0" y="1773505"/>
                </a:cubicBezTo>
                <a:lnTo>
                  <a:pt x="0" y="1873968"/>
                </a:lnTo>
                <a:cubicBezTo>
                  <a:pt x="0" y="1890972"/>
                  <a:pt x="13843" y="1904831"/>
                  <a:pt x="30861" y="1904831"/>
                </a:cubicBezTo>
                <a:lnTo>
                  <a:pt x="1874137" y="1904831"/>
                </a:lnTo>
                <a:cubicBezTo>
                  <a:pt x="1891178" y="1904831"/>
                  <a:pt x="1905000" y="1891009"/>
                  <a:pt x="1905000" y="1873968"/>
                </a:cubicBezTo>
                <a:lnTo>
                  <a:pt x="1905000" y="1773505"/>
                </a:lnTo>
                <a:cubicBezTo>
                  <a:pt x="1905000" y="1756461"/>
                  <a:pt x="1891178" y="1742644"/>
                  <a:pt x="1874137" y="1742644"/>
                </a:cubicBezTo>
                <a:close/>
                <a:moveTo>
                  <a:pt x="1375284" y="550369"/>
                </a:moveTo>
                <a:cubicBezTo>
                  <a:pt x="1375284" y="533350"/>
                  <a:pt x="1389063" y="519508"/>
                  <a:pt x="1406145" y="519508"/>
                </a:cubicBezTo>
                <a:lnTo>
                  <a:pt x="1504124" y="519508"/>
                </a:lnTo>
                <a:cubicBezTo>
                  <a:pt x="1521206" y="519508"/>
                  <a:pt x="1534985" y="533350"/>
                  <a:pt x="1534985" y="550369"/>
                </a:cubicBezTo>
                <a:lnTo>
                  <a:pt x="1534985" y="648476"/>
                </a:lnTo>
                <a:cubicBezTo>
                  <a:pt x="1535021" y="665521"/>
                  <a:pt x="1521232" y="679366"/>
                  <a:pt x="1504187" y="679401"/>
                </a:cubicBezTo>
                <a:cubicBezTo>
                  <a:pt x="1504167" y="679401"/>
                  <a:pt x="1504146" y="679401"/>
                  <a:pt x="1504124" y="679401"/>
                </a:cubicBezTo>
                <a:lnTo>
                  <a:pt x="1406145" y="679401"/>
                </a:lnTo>
                <a:cubicBezTo>
                  <a:pt x="1389100" y="679401"/>
                  <a:pt x="1375284" y="665584"/>
                  <a:pt x="1375284" y="648540"/>
                </a:cubicBezTo>
                <a:cubicBezTo>
                  <a:pt x="1375284" y="648519"/>
                  <a:pt x="1375284" y="648497"/>
                  <a:pt x="1375284" y="648476"/>
                </a:cubicBezTo>
                <a:lnTo>
                  <a:pt x="1375284" y="550432"/>
                </a:lnTo>
                <a:close/>
                <a:moveTo>
                  <a:pt x="1375284" y="797385"/>
                </a:moveTo>
                <a:cubicBezTo>
                  <a:pt x="1375284" y="780366"/>
                  <a:pt x="1389063" y="766523"/>
                  <a:pt x="1406145" y="766523"/>
                </a:cubicBezTo>
                <a:lnTo>
                  <a:pt x="1504124" y="766523"/>
                </a:lnTo>
                <a:cubicBezTo>
                  <a:pt x="1521206" y="766523"/>
                  <a:pt x="1534985" y="780366"/>
                  <a:pt x="1534985" y="797448"/>
                </a:cubicBezTo>
                <a:lnTo>
                  <a:pt x="1534985" y="895492"/>
                </a:lnTo>
                <a:cubicBezTo>
                  <a:pt x="1535021" y="912535"/>
                  <a:pt x="1521232" y="926381"/>
                  <a:pt x="1504187" y="926415"/>
                </a:cubicBezTo>
                <a:cubicBezTo>
                  <a:pt x="1504167" y="926415"/>
                  <a:pt x="1504146" y="926415"/>
                  <a:pt x="1504124" y="926415"/>
                </a:cubicBezTo>
                <a:lnTo>
                  <a:pt x="1406145" y="926415"/>
                </a:lnTo>
                <a:cubicBezTo>
                  <a:pt x="1389100" y="926415"/>
                  <a:pt x="1375284" y="912598"/>
                  <a:pt x="1375284" y="895555"/>
                </a:cubicBezTo>
                <a:cubicBezTo>
                  <a:pt x="1375284" y="895533"/>
                  <a:pt x="1375284" y="895513"/>
                  <a:pt x="1375284" y="895492"/>
                </a:cubicBezTo>
                <a:lnTo>
                  <a:pt x="1375284" y="797448"/>
                </a:lnTo>
                <a:close/>
                <a:moveTo>
                  <a:pt x="1375284" y="1044398"/>
                </a:moveTo>
                <a:cubicBezTo>
                  <a:pt x="1375284" y="1027380"/>
                  <a:pt x="1389063" y="1013537"/>
                  <a:pt x="1406145" y="1013537"/>
                </a:cubicBezTo>
                <a:lnTo>
                  <a:pt x="1504124" y="1013537"/>
                </a:lnTo>
                <a:cubicBezTo>
                  <a:pt x="1521206" y="1013537"/>
                  <a:pt x="1534985" y="1027380"/>
                  <a:pt x="1534985" y="1044398"/>
                </a:cubicBezTo>
                <a:lnTo>
                  <a:pt x="1534985" y="1142506"/>
                </a:lnTo>
                <a:cubicBezTo>
                  <a:pt x="1535021" y="1159550"/>
                  <a:pt x="1521232" y="1173395"/>
                  <a:pt x="1504187" y="1173430"/>
                </a:cubicBezTo>
                <a:cubicBezTo>
                  <a:pt x="1504167" y="1173430"/>
                  <a:pt x="1504146" y="1173430"/>
                  <a:pt x="1504124" y="1173430"/>
                </a:cubicBezTo>
                <a:lnTo>
                  <a:pt x="1406145" y="1173430"/>
                </a:lnTo>
                <a:cubicBezTo>
                  <a:pt x="1389100" y="1173430"/>
                  <a:pt x="1375284" y="1159614"/>
                  <a:pt x="1375284" y="1142569"/>
                </a:cubicBezTo>
                <a:cubicBezTo>
                  <a:pt x="1375284" y="1142549"/>
                  <a:pt x="1375284" y="1142528"/>
                  <a:pt x="1375284" y="1142506"/>
                </a:cubicBezTo>
                <a:lnTo>
                  <a:pt x="1375284" y="1044462"/>
                </a:lnTo>
                <a:close/>
                <a:moveTo>
                  <a:pt x="1375284" y="1291414"/>
                </a:moveTo>
                <a:cubicBezTo>
                  <a:pt x="1375284" y="1274396"/>
                  <a:pt x="1389063" y="1260553"/>
                  <a:pt x="1406145" y="1260553"/>
                </a:cubicBezTo>
                <a:lnTo>
                  <a:pt x="1504124" y="1260553"/>
                </a:lnTo>
                <a:cubicBezTo>
                  <a:pt x="1521206" y="1260553"/>
                  <a:pt x="1534985" y="1274396"/>
                  <a:pt x="1534985" y="1291477"/>
                </a:cubicBezTo>
                <a:lnTo>
                  <a:pt x="1534985" y="1389521"/>
                </a:lnTo>
                <a:cubicBezTo>
                  <a:pt x="1535021" y="1406566"/>
                  <a:pt x="1521232" y="1420411"/>
                  <a:pt x="1504187" y="1420446"/>
                </a:cubicBezTo>
                <a:cubicBezTo>
                  <a:pt x="1504167" y="1420446"/>
                  <a:pt x="1504146" y="1420446"/>
                  <a:pt x="1504124" y="1420446"/>
                </a:cubicBezTo>
                <a:lnTo>
                  <a:pt x="1406145" y="1420446"/>
                </a:lnTo>
                <a:cubicBezTo>
                  <a:pt x="1389100" y="1420446"/>
                  <a:pt x="1375284" y="1406629"/>
                  <a:pt x="1375284" y="1389585"/>
                </a:cubicBezTo>
                <a:cubicBezTo>
                  <a:pt x="1375284" y="1389564"/>
                  <a:pt x="1375284" y="1389542"/>
                  <a:pt x="1375284" y="1389521"/>
                </a:cubicBezTo>
                <a:lnTo>
                  <a:pt x="1375284" y="1291477"/>
                </a:lnTo>
                <a:close/>
                <a:moveTo>
                  <a:pt x="1375284" y="1538430"/>
                </a:moveTo>
                <a:cubicBezTo>
                  <a:pt x="1375284" y="1521411"/>
                  <a:pt x="1389063" y="1507568"/>
                  <a:pt x="1406145" y="1507568"/>
                </a:cubicBezTo>
                <a:lnTo>
                  <a:pt x="1504124" y="1507568"/>
                </a:lnTo>
                <a:cubicBezTo>
                  <a:pt x="1521206" y="1507568"/>
                  <a:pt x="1534985" y="1521411"/>
                  <a:pt x="1534985" y="1538493"/>
                </a:cubicBezTo>
                <a:lnTo>
                  <a:pt x="1534985" y="1636600"/>
                </a:lnTo>
                <a:cubicBezTo>
                  <a:pt x="1534985" y="1653643"/>
                  <a:pt x="1521169" y="1667460"/>
                  <a:pt x="1504124" y="1667460"/>
                </a:cubicBezTo>
                <a:lnTo>
                  <a:pt x="1406145" y="1667460"/>
                </a:lnTo>
                <a:cubicBezTo>
                  <a:pt x="1389100" y="1667460"/>
                  <a:pt x="1375284" y="1653643"/>
                  <a:pt x="1375284" y="1636600"/>
                </a:cubicBezTo>
                <a:lnTo>
                  <a:pt x="1375284" y="1538493"/>
                </a:lnTo>
                <a:close/>
                <a:moveTo>
                  <a:pt x="647066" y="303417"/>
                </a:moveTo>
                <a:cubicBezTo>
                  <a:pt x="647066" y="286400"/>
                  <a:pt x="660845" y="272557"/>
                  <a:pt x="677925" y="272557"/>
                </a:cubicBezTo>
                <a:lnTo>
                  <a:pt x="775906" y="272557"/>
                </a:lnTo>
                <a:cubicBezTo>
                  <a:pt x="792988" y="272557"/>
                  <a:pt x="806768" y="286400"/>
                  <a:pt x="806768" y="303417"/>
                </a:cubicBezTo>
                <a:lnTo>
                  <a:pt x="806768" y="401524"/>
                </a:lnTo>
                <a:cubicBezTo>
                  <a:pt x="806803" y="418569"/>
                  <a:pt x="793014" y="432413"/>
                  <a:pt x="775969" y="432449"/>
                </a:cubicBezTo>
                <a:cubicBezTo>
                  <a:pt x="775949" y="432449"/>
                  <a:pt x="775928" y="432449"/>
                  <a:pt x="775906" y="432449"/>
                </a:cubicBezTo>
                <a:lnTo>
                  <a:pt x="677925" y="432449"/>
                </a:lnTo>
                <a:cubicBezTo>
                  <a:pt x="660882" y="432449"/>
                  <a:pt x="647066" y="418632"/>
                  <a:pt x="647066" y="401589"/>
                </a:cubicBezTo>
                <a:cubicBezTo>
                  <a:pt x="647066" y="401567"/>
                  <a:pt x="647066" y="401546"/>
                  <a:pt x="647066" y="401524"/>
                </a:cubicBezTo>
                <a:lnTo>
                  <a:pt x="647066" y="303417"/>
                </a:lnTo>
                <a:close/>
                <a:moveTo>
                  <a:pt x="647066" y="550432"/>
                </a:moveTo>
                <a:cubicBezTo>
                  <a:pt x="647066" y="533414"/>
                  <a:pt x="660845" y="519571"/>
                  <a:pt x="677925" y="519571"/>
                </a:cubicBezTo>
                <a:lnTo>
                  <a:pt x="775906" y="519571"/>
                </a:lnTo>
                <a:cubicBezTo>
                  <a:pt x="792988" y="519571"/>
                  <a:pt x="806768" y="533414"/>
                  <a:pt x="806768" y="550432"/>
                </a:cubicBezTo>
                <a:lnTo>
                  <a:pt x="806768" y="648540"/>
                </a:lnTo>
                <a:cubicBezTo>
                  <a:pt x="806803" y="665584"/>
                  <a:pt x="793014" y="679429"/>
                  <a:pt x="775969" y="679464"/>
                </a:cubicBezTo>
                <a:cubicBezTo>
                  <a:pt x="775949" y="679464"/>
                  <a:pt x="775928" y="679464"/>
                  <a:pt x="775906" y="679464"/>
                </a:cubicBezTo>
                <a:lnTo>
                  <a:pt x="677925" y="679464"/>
                </a:lnTo>
                <a:cubicBezTo>
                  <a:pt x="660882" y="679464"/>
                  <a:pt x="647066" y="665648"/>
                  <a:pt x="647066" y="648603"/>
                </a:cubicBezTo>
                <a:cubicBezTo>
                  <a:pt x="647066" y="648583"/>
                  <a:pt x="647066" y="648560"/>
                  <a:pt x="647066" y="648540"/>
                </a:cubicBezTo>
                <a:lnTo>
                  <a:pt x="647066" y="550432"/>
                </a:lnTo>
                <a:close/>
                <a:moveTo>
                  <a:pt x="647066" y="797448"/>
                </a:moveTo>
                <a:cubicBezTo>
                  <a:pt x="647066" y="780429"/>
                  <a:pt x="660845" y="766586"/>
                  <a:pt x="677925" y="766586"/>
                </a:cubicBezTo>
                <a:lnTo>
                  <a:pt x="775906" y="766586"/>
                </a:lnTo>
                <a:cubicBezTo>
                  <a:pt x="792988" y="766586"/>
                  <a:pt x="806768" y="780429"/>
                  <a:pt x="806768" y="797511"/>
                </a:cubicBezTo>
                <a:lnTo>
                  <a:pt x="806768" y="895555"/>
                </a:lnTo>
                <a:cubicBezTo>
                  <a:pt x="806803" y="912598"/>
                  <a:pt x="793014" y="926445"/>
                  <a:pt x="775969" y="926480"/>
                </a:cubicBezTo>
                <a:cubicBezTo>
                  <a:pt x="775949" y="926480"/>
                  <a:pt x="775928" y="926480"/>
                  <a:pt x="775906" y="926480"/>
                </a:cubicBezTo>
                <a:lnTo>
                  <a:pt x="677925" y="926480"/>
                </a:lnTo>
                <a:cubicBezTo>
                  <a:pt x="660882" y="926480"/>
                  <a:pt x="647066" y="912663"/>
                  <a:pt x="647066" y="895619"/>
                </a:cubicBezTo>
                <a:cubicBezTo>
                  <a:pt x="647066" y="895596"/>
                  <a:pt x="647066" y="895576"/>
                  <a:pt x="647066" y="895555"/>
                </a:cubicBezTo>
                <a:lnTo>
                  <a:pt x="647066" y="797448"/>
                </a:lnTo>
                <a:close/>
                <a:moveTo>
                  <a:pt x="647066" y="1044462"/>
                </a:moveTo>
                <a:cubicBezTo>
                  <a:pt x="647066" y="1027445"/>
                  <a:pt x="660845" y="1013602"/>
                  <a:pt x="677925" y="1013602"/>
                </a:cubicBezTo>
                <a:lnTo>
                  <a:pt x="775906" y="1013602"/>
                </a:lnTo>
                <a:cubicBezTo>
                  <a:pt x="792988" y="1013602"/>
                  <a:pt x="806768" y="1027445"/>
                  <a:pt x="806768" y="1044462"/>
                </a:cubicBezTo>
                <a:lnTo>
                  <a:pt x="806768" y="1142569"/>
                </a:lnTo>
                <a:cubicBezTo>
                  <a:pt x="806803" y="1159614"/>
                  <a:pt x="793014" y="1173458"/>
                  <a:pt x="775969" y="1173494"/>
                </a:cubicBezTo>
                <a:cubicBezTo>
                  <a:pt x="775949" y="1173494"/>
                  <a:pt x="775928" y="1173494"/>
                  <a:pt x="775906" y="1173494"/>
                </a:cubicBezTo>
                <a:lnTo>
                  <a:pt x="677925" y="1173494"/>
                </a:lnTo>
                <a:cubicBezTo>
                  <a:pt x="660882" y="1173494"/>
                  <a:pt x="647066" y="1159677"/>
                  <a:pt x="647066" y="1142634"/>
                </a:cubicBezTo>
                <a:cubicBezTo>
                  <a:pt x="647066" y="1142612"/>
                  <a:pt x="647066" y="1142592"/>
                  <a:pt x="647066" y="1142569"/>
                </a:cubicBezTo>
                <a:lnTo>
                  <a:pt x="647066" y="1044462"/>
                </a:lnTo>
                <a:close/>
                <a:moveTo>
                  <a:pt x="647066" y="1291477"/>
                </a:moveTo>
                <a:cubicBezTo>
                  <a:pt x="647066" y="1274459"/>
                  <a:pt x="660845" y="1260616"/>
                  <a:pt x="677925" y="1260616"/>
                </a:cubicBezTo>
                <a:lnTo>
                  <a:pt x="775906" y="1260616"/>
                </a:lnTo>
                <a:cubicBezTo>
                  <a:pt x="792988" y="1260616"/>
                  <a:pt x="806768" y="1274459"/>
                  <a:pt x="806768" y="1291541"/>
                </a:cubicBezTo>
                <a:lnTo>
                  <a:pt x="806768" y="1389585"/>
                </a:lnTo>
                <a:cubicBezTo>
                  <a:pt x="806803" y="1406629"/>
                  <a:pt x="793014" y="1420474"/>
                  <a:pt x="775969" y="1420509"/>
                </a:cubicBezTo>
                <a:cubicBezTo>
                  <a:pt x="775949" y="1420509"/>
                  <a:pt x="775928" y="1420509"/>
                  <a:pt x="775906" y="1420509"/>
                </a:cubicBezTo>
                <a:lnTo>
                  <a:pt x="677925" y="1420509"/>
                </a:lnTo>
                <a:cubicBezTo>
                  <a:pt x="660882" y="1420509"/>
                  <a:pt x="647066" y="1406693"/>
                  <a:pt x="647066" y="1389648"/>
                </a:cubicBezTo>
                <a:cubicBezTo>
                  <a:pt x="647066" y="1389628"/>
                  <a:pt x="647066" y="1389605"/>
                  <a:pt x="647066" y="1389585"/>
                </a:cubicBezTo>
                <a:lnTo>
                  <a:pt x="647066" y="1291477"/>
                </a:lnTo>
                <a:close/>
                <a:moveTo>
                  <a:pt x="647066" y="1538493"/>
                </a:moveTo>
                <a:cubicBezTo>
                  <a:pt x="647066" y="1521474"/>
                  <a:pt x="660845" y="1507631"/>
                  <a:pt x="677925" y="1507631"/>
                </a:cubicBezTo>
                <a:lnTo>
                  <a:pt x="775906" y="1507631"/>
                </a:lnTo>
                <a:cubicBezTo>
                  <a:pt x="792988" y="1507631"/>
                  <a:pt x="806768" y="1521474"/>
                  <a:pt x="806768" y="1538556"/>
                </a:cubicBezTo>
                <a:lnTo>
                  <a:pt x="806768" y="1636664"/>
                </a:lnTo>
                <a:cubicBezTo>
                  <a:pt x="806768" y="1653708"/>
                  <a:pt x="792951" y="1667525"/>
                  <a:pt x="775906" y="1667525"/>
                </a:cubicBezTo>
                <a:lnTo>
                  <a:pt x="677925" y="1667525"/>
                </a:lnTo>
                <a:cubicBezTo>
                  <a:pt x="660882" y="1667525"/>
                  <a:pt x="647066" y="1653708"/>
                  <a:pt x="647066" y="1636664"/>
                </a:cubicBezTo>
                <a:lnTo>
                  <a:pt x="647066" y="1538493"/>
                </a:lnTo>
                <a:close/>
                <a:moveTo>
                  <a:pt x="349886" y="550432"/>
                </a:moveTo>
                <a:cubicBezTo>
                  <a:pt x="349886" y="533414"/>
                  <a:pt x="363729" y="519571"/>
                  <a:pt x="380745" y="519571"/>
                </a:cubicBezTo>
                <a:lnTo>
                  <a:pt x="478789" y="519571"/>
                </a:lnTo>
                <a:cubicBezTo>
                  <a:pt x="495808" y="519571"/>
                  <a:pt x="509651" y="533414"/>
                  <a:pt x="509651" y="550432"/>
                </a:cubicBezTo>
                <a:lnTo>
                  <a:pt x="509651" y="648540"/>
                </a:lnTo>
                <a:cubicBezTo>
                  <a:pt x="509686" y="665584"/>
                  <a:pt x="495897" y="679429"/>
                  <a:pt x="478854" y="679464"/>
                </a:cubicBezTo>
                <a:cubicBezTo>
                  <a:pt x="478832" y="679464"/>
                  <a:pt x="478812" y="679464"/>
                  <a:pt x="478789" y="679464"/>
                </a:cubicBezTo>
                <a:lnTo>
                  <a:pt x="380810" y="679464"/>
                </a:lnTo>
                <a:cubicBezTo>
                  <a:pt x="363766" y="679464"/>
                  <a:pt x="349949" y="665648"/>
                  <a:pt x="349949" y="648603"/>
                </a:cubicBezTo>
                <a:cubicBezTo>
                  <a:pt x="349949" y="648583"/>
                  <a:pt x="349949" y="648560"/>
                  <a:pt x="349949" y="648540"/>
                </a:cubicBezTo>
                <a:lnTo>
                  <a:pt x="349949" y="550432"/>
                </a:lnTo>
                <a:close/>
                <a:moveTo>
                  <a:pt x="349886" y="797448"/>
                </a:moveTo>
                <a:cubicBezTo>
                  <a:pt x="349886" y="780429"/>
                  <a:pt x="363729" y="766586"/>
                  <a:pt x="380745" y="766586"/>
                </a:cubicBezTo>
                <a:lnTo>
                  <a:pt x="478789" y="766586"/>
                </a:lnTo>
                <a:cubicBezTo>
                  <a:pt x="495808" y="766586"/>
                  <a:pt x="509651" y="780429"/>
                  <a:pt x="509651" y="797511"/>
                </a:cubicBezTo>
                <a:lnTo>
                  <a:pt x="509651" y="895555"/>
                </a:lnTo>
                <a:cubicBezTo>
                  <a:pt x="509686" y="912598"/>
                  <a:pt x="495897" y="926445"/>
                  <a:pt x="478854" y="926480"/>
                </a:cubicBezTo>
                <a:cubicBezTo>
                  <a:pt x="478832" y="926480"/>
                  <a:pt x="478812" y="926480"/>
                  <a:pt x="478789" y="926480"/>
                </a:cubicBezTo>
                <a:lnTo>
                  <a:pt x="380810" y="926480"/>
                </a:lnTo>
                <a:cubicBezTo>
                  <a:pt x="363766" y="926480"/>
                  <a:pt x="349949" y="912663"/>
                  <a:pt x="349949" y="895619"/>
                </a:cubicBezTo>
                <a:cubicBezTo>
                  <a:pt x="349949" y="895596"/>
                  <a:pt x="349949" y="895576"/>
                  <a:pt x="349949" y="895555"/>
                </a:cubicBezTo>
                <a:lnTo>
                  <a:pt x="349949" y="797448"/>
                </a:lnTo>
                <a:close/>
                <a:moveTo>
                  <a:pt x="349886" y="1044462"/>
                </a:moveTo>
                <a:cubicBezTo>
                  <a:pt x="349886" y="1027445"/>
                  <a:pt x="363729" y="1013602"/>
                  <a:pt x="380745" y="1013602"/>
                </a:cubicBezTo>
                <a:lnTo>
                  <a:pt x="478789" y="1013602"/>
                </a:lnTo>
                <a:cubicBezTo>
                  <a:pt x="495808" y="1013602"/>
                  <a:pt x="509651" y="1027445"/>
                  <a:pt x="509651" y="1044462"/>
                </a:cubicBezTo>
                <a:lnTo>
                  <a:pt x="509651" y="1142569"/>
                </a:lnTo>
                <a:cubicBezTo>
                  <a:pt x="509686" y="1159614"/>
                  <a:pt x="495897" y="1173458"/>
                  <a:pt x="478854" y="1173494"/>
                </a:cubicBezTo>
                <a:cubicBezTo>
                  <a:pt x="478832" y="1173494"/>
                  <a:pt x="478812" y="1173494"/>
                  <a:pt x="478789" y="1173494"/>
                </a:cubicBezTo>
                <a:lnTo>
                  <a:pt x="380810" y="1173494"/>
                </a:lnTo>
                <a:cubicBezTo>
                  <a:pt x="363766" y="1173494"/>
                  <a:pt x="349949" y="1159677"/>
                  <a:pt x="349949" y="1142634"/>
                </a:cubicBezTo>
                <a:cubicBezTo>
                  <a:pt x="349949" y="1142612"/>
                  <a:pt x="349949" y="1142592"/>
                  <a:pt x="349949" y="1142569"/>
                </a:cubicBezTo>
                <a:lnTo>
                  <a:pt x="349949" y="1044462"/>
                </a:lnTo>
                <a:close/>
                <a:moveTo>
                  <a:pt x="349886" y="1291477"/>
                </a:moveTo>
                <a:cubicBezTo>
                  <a:pt x="349886" y="1274459"/>
                  <a:pt x="363729" y="1260616"/>
                  <a:pt x="380745" y="1260616"/>
                </a:cubicBezTo>
                <a:lnTo>
                  <a:pt x="478789" y="1260616"/>
                </a:lnTo>
                <a:cubicBezTo>
                  <a:pt x="495808" y="1260616"/>
                  <a:pt x="509651" y="1274459"/>
                  <a:pt x="509651" y="1291541"/>
                </a:cubicBezTo>
                <a:lnTo>
                  <a:pt x="509651" y="1389585"/>
                </a:lnTo>
                <a:cubicBezTo>
                  <a:pt x="509686" y="1406629"/>
                  <a:pt x="495897" y="1420474"/>
                  <a:pt x="478854" y="1420509"/>
                </a:cubicBezTo>
                <a:cubicBezTo>
                  <a:pt x="478832" y="1420509"/>
                  <a:pt x="478812" y="1420509"/>
                  <a:pt x="478789" y="1420509"/>
                </a:cubicBezTo>
                <a:lnTo>
                  <a:pt x="380810" y="1420509"/>
                </a:lnTo>
                <a:cubicBezTo>
                  <a:pt x="363766" y="1420509"/>
                  <a:pt x="349949" y="1406693"/>
                  <a:pt x="349949" y="1389648"/>
                </a:cubicBezTo>
                <a:cubicBezTo>
                  <a:pt x="349949" y="1389628"/>
                  <a:pt x="349949" y="1389605"/>
                  <a:pt x="349949" y="1389585"/>
                </a:cubicBezTo>
                <a:lnTo>
                  <a:pt x="349949" y="1291477"/>
                </a:lnTo>
                <a:close/>
                <a:moveTo>
                  <a:pt x="349886" y="1538493"/>
                </a:moveTo>
                <a:cubicBezTo>
                  <a:pt x="349886" y="1521474"/>
                  <a:pt x="363729" y="1507631"/>
                  <a:pt x="380745" y="1507631"/>
                </a:cubicBezTo>
                <a:lnTo>
                  <a:pt x="478789" y="1507631"/>
                </a:lnTo>
                <a:cubicBezTo>
                  <a:pt x="495808" y="1507631"/>
                  <a:pt x="509651" y="1521474"/>
                  <a:pt x="509651" y="1538556"/>
                </a:cubicBezTo>
                <a:lnTo>
                  <a:pt x="509651" y="1636664"/>
                </a:lnTo>
                <a:cubicBezTo>
                  <a:pt x="509651" y="1653708"/>
                  <a:pt x="495834" y="1667525"/>
                  <a:pt x="478789" y="1667525"/>
                </a:cubicBezTo>
                <a:lnTo>
                  <a:pt x="380810" y="1667525"/>
                </a:lnTo>
                <a:cubicBezTo>
                  <a:pt x="363766" y="1667525"/>
                  <a:pt x="349949" y="1653708"/>
                  <a:pt x="349949" y="1636664"/>
                </a:cubicBezTo>
                <a:lnTo>
                  <a:pt x="349949" y="1538493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图形 92">
            <a:extLst>
              <a:ext uri="{FF2B5EF4-FFF2-40B4-BE49-F238E27FC236}">
                <a16:creationId xmlns:a16="http://schemas.microsoft.com/office/drawing/2014/main" xmlns="" id="{B7EEA99E-D0A7-499C-B88D-DD396913A96E}"/>
              </a:ext>
            </a:extLst>
          </p:cNvPr>
          <p:cNvSpPr/>
          <p:nvPr/>
        </p:nvSpPr>
        <p:spPr>
          <a:xfrm>
            <a:off x="5809057" y="3881995"/>
            <a:ext cx="573886" cy="610237"/>
          </a:xfrm>
          <a:custGeom>
            <a:avLst/>
            <a:gdLst>
              <a:gd name="connsiteX0" fmla="*/ 909893 w 1791518"/>
              <a:gd name="connsiteY0" fmla="*/ 1118068 h 1905000"/>
              <a:gd name="connsiteX1" fmla="*/ 909893 w 1791518"/>
              <a:gd name="connsiteY1" fmla="*/ 1291197 h 1905000"/>
              <a:gd name="connsiteX2" fmla="*/ 560718 w 1791518"/>
              <a:gd name="connsiteY2" fmla="*/ 944880 h 1905000"/>
              <a:gd name="connsiteX3" fmla="*/ 909893 w 1791518"/>
              <a:gd name="connsiteY3" fmla="*/ 598507 h 1905000"/>
              <a:gd name="connsiteX4" fmla="*/ 1259126 w 1791518"/>
              <a:gd name="connsiteY4" fmla="*/ 944880 h 1905000"/>
              <a:gd name="connsiteX5" fmla="*/ 1246911 w 1791518"/>
              <a:gd name="connsiteY5" fmla="*/ 1031446 h 1905000"/>
              <a:gd name="connsiteX6" fmla="*/ 1060053 w 1791518"/>
              <a:gd name="connsiteY6" fmla="*/ 1031446 h 1905000"/>
              <a:gd name="connsiteX7" fmla="*/ 1032150 w 1791518"/>
              <a:gd name="connsiteY7" fmla="*/ 822233 h 1905000"/>
              <a:gd name="connsiteX8" fmla="*/ 821087 w 1791518"/>
              <a:gd name="connsiteY8" fmla="*/ 795170 h 1905000"/>
              <a:gd name="connsiteX9" fmla="*/ 740406 w 1791518"/>
              <a:gd name="connsiteY9" fmla="*/ 990433 h 1905000"/>
              <a:gd name="connsiteX10" fmla="*/ 909893 w 1791518"/>
              <a:gd name="connsiteY10" fmla="*/ 1118068 h 1905000"/>
              <a:gd name="connsiteX11" fmla="*/ 896112 w 1791518"/>
              <a:gd name="connsiteY11" fmla="*/ 1731813 h 1905000"/>
              <a:gd name="connsiteX12" fmla="*/ 896112 w 1791518"/>
              <a:gd name="connsiteY12" fmla="*/ 1905000 h 1905000"/>
              <a:gd name="connsiteX13" fmla="*/ 808816 w 1791518"/>
              <a:gd name="connsiteY13" fmla="*/ 1905000 h 1905000"/>
              <a:gd name="connsiteX14" fmla="*/ 634230 w 1791518"/>
              <a:gd name="connsiteY14" fmla="*/ 1731868 h 1905000"/>
              <a:gd name="connsiteX15" fmla="*/ 634230 w 1791518"/>
              <a:gd name="connsiteY15" fmla="*/ 1686766 h 1905000"/>
              <a:gd name="connsiteX16" fmla="*/ 388876 w 1791518"/>
              <a:gd name="connsiteY16" fmla="*/ 1544788 h 1905000"/>
              <a:gd name="connsiteX17" fmla="*/ 349656 w 1791518"/>
              <a:gd name="connsiteY17" fmla="*/ 1567311 h 1905000"/>
              <a:gd name="connsiteX18" fmla="*/ 216754 w 1791518"/>
              <a:gd name="connsiteY18" fmla="*/ 1585016 h 1905000"/>
              <a:gd name="connsiteX19" fmla="*/ 110410 w 1791518"/>
              <a:gd name="connsiteY19" fmla="*/ 1504109 h 1905000"/>
              <a:gd name="connsiteX20" fmla="*/ 23116 w 1791518"/>
              <a:gd name="connsiteY20" fmla="*/ 1353391 h 1905000"/>
              <a:gd name="connsiteX21" fmla="*/ 6083 w 1791518"/>
              <a:gd name="connsiteY21" fmla="*/ 1221946 h 1905000"/>
              <a:gd name="connsiteX22" fmla="*/ 87718 w 1791518"/>
              <a:gd name="connsiteY22" fmla="*/ 1117002 h 1905000"/>
              <a:gd name="connsiteX23" fmla="*/ 126995 w 1791518"/>
              <a:gd name="connsiteY23" fmla="*/ 1094534 h 1905000"/>
              <a:gd name="connsiteX24" fmla="*/ 126995 w 1791518"/>
              <a:gd name="connsiteY24" fmla="*/ 810466 h 1905000"/>
              <a:gd name="connsiteX25" fmla="*/ 87718 w 1791518"/>
              <a:gd name="connsiteY25" fmla="*/ 787998 h 1905000"/>
              <a:gd name="connsiteX26" fmla="*/ 6083 w 1791518"/>
              <a:gd name="connsiteY26" fmla="*/ 682998 h 1905000"/>
              <a:gd name="connsiteX27" fmla="*/ 23116 w 1791518"/>
              <a:gd name="connsiteY27" fmla="*/ 551553 h 1905000"/>
              <a:gd name="connsiteX28" fmla="*/ 110410 w 1791518"/>
              <a:gd name="connsiteY28" fmla="*/ 400835 h 1905000"/>
              <a:gd name="connsiteX29" fmla="*/ 347023 w 1791518"/>
              <a:gd name="connsiteY29" fmla="*/ 337633 h 1905000"/>
              <a:gd name="connsiteX30" fmla="*/ 386243 w 1791518"/>
              <a:gd name="connsiteY30" fmla="*/ 360157 h 1905000"/>
              <a:gd name="connsiteX31" fmla="*/ 634230 w 1791518"/>
              <a:gd name="connsiteY31" fmla="*/ 218178 h 1905000"/>
              <a:gd name="connsiteX32" fmla="*/ 634230 w 1791518"/>
              <a:gd name="connsiteY32" fmla="*/ 173131 h 1905000"/>
              <a:gd name="connsiteX33" fmla="*/ 808816 w 1791518"/>
              <a:gd name="connsiteY33" fmla="*/ 0 h 1905000"/>
              <a:gd name="connsiteX34" fmla="*/ 983405 w 1791518"/>
              <a:gd name="connsiteY34" fmla="*/ 0 h 1905000"/>
              <a:gd name="connsiteX35" fmla="*/ 1157991 w 1791518"/>
              <a:gd name="connsiteY35" fmla="*/ 173131 h 1905000"/>
              <a:gd name="connsiteX36" fmla="*/ 1157991 w 1791518"/>
              <a:gd name="connsiteY36" fmla="*/ 218234 h 1905000"/>
              <a:gd name="connsiteX37" fmla="*/ 1403290 w 1791518"/>
              <a:gd name="connsiteY37" fmla="*/ 360212 h 1905000"/>
              <a:gd name="connsiteX38" fmla="*/ 1442566 w 1791518"/>
              <a:gd name="connsiteY38" fmla="*/ 337689 h 1905000"/>
              <a:gd name="connsiteX39" fmla="*/ 1575411 w 1791518"/>
              <a:gd name="connsiteY39" fmla="*/ 319984 h 1905000"/>
              <a:gd name="connsiteX40" fmla="*/ 1681811 w 1791518"/>
              <a:gd name="connsiteY40" fmla="*/ 400891 h 1905000"/>
              <a:gd name="connsiteX41" fmla="*/ 1769106 w 1791518"/>
              <a:gd name="connsiteY41" fmla="*/ 551609 h 1905000"/>
              <a:gd name="connsiteX42" fmla="*/ 1707785 w 1791518"/>
              <a:gd name="connsiteY42" fmla="*/ 787585 h 1905000"/>
              <a:gd name="connsiteX43" fmla="*/ 1707080 w 1791518"/>
              <a:gd name="connsiteY43" fmla="*/ 787998 h 1905000"/>
              <a:gd name="connsiteX44" fmla="*/ 1667860 w 1791518"/>
              <a:gd name="connsiteY44" fmla="*/ 810466 h 1905000"/>
              <a:gd name="connsiteX45" fmla="*/ 1681811 w 1791518"/>
              <a:gd name="connsiteY45" fmla="*/ 952500 h 1905000"/>
              <a:gd name="connsiteX46" fmla="*/ 1674808 w 1791518"/>
              <a:gd name="connsiteY46" fmla="*/ 1039066 h 1905000"/>
              <a:gd name="connsiteX47" fmla="*/ 1500220 w 1791518"/>
              <a:gd name="connsiteY47" fmla="*/ 1039066 h 1905000"/>
              <a:gd name="connsiteX48" fmla="*/ 1507168 w 1791518"/>
              <a:gd name="connsiteY48" fmla="*/ 952500 h 1905000"/>
              <a:gd name="connsiteX49" fmla="*/ 1496691 w 1791518"/>
              <a:gd name="connsiteY49" fmla="*/ 842514 h 1905000"/>
              <a:gd name="connsiteX50" fmla="*/ 1473998 w 1791518"/>
              <a:gd name="connsiteY50" fmla="*/ 722162 h 1905000"/>
              <a:gd name="connsiteX51" fmla="*/ 1619787 w 1791518"/>
              <a:gd name="connsiteY51" fmla="*/ 635598 h 1905000"/>
              <a:gd name="connsiteX52" fmla="*/ 1532493 w 1791518"/>
              <a:gd name="connsiteY52" fmla="*/ 484878 h 1905000"/>
              <a:gd name="connsiteX53" fmla="*/ 1386705 w 1791518"/>
              <a:gd name="connsiteY53" fmla="*/ 571500 h 1905000"/>
              <a:gd name="connsiteX54" fmla="*/ 1292463 w 1791518"/>
              <a:gd name="connsiteY54" fmla="*/ 491827 h 1905000"/>
              <a:gd name="connsiteX55" fmla="*/ 1099498 w 1791518"/>
              <a:gd name="connsiteY55" fmla="*/ 381841 h 1905000"/>
              <a:gd name="connsiteX56" fmla="*/ 983405 w 1791518"/>
              <a:gd name="connsiteY56" fmla="*/ 341162 h 1905000"/>
              <a:gd name="connsiteX57" fmla="*/ 983405 w 1791518"/>
              <a:gd name="connsiteY57" fmla="*/ 173187 h 1905000"/>
              <a:gd name="connsiteX58" fmla="*/ 808816 w 1791518"/>
              <a:gd name="connsiteY58" fmla="*/ 173187 h 1905000"/>
              <a:gd name="connsiteX59" fmla="*/ 808816 w 1791518"/>
              <a:gd name="connsiteY59" fmla="*/ 341162 h 1905000"/>
              <a:gd name="connsiteX60" fmla="*/ 692723 w 1791518"/>
              <a:gd name="connsiteY60" fmla="*/ 381841 h 1905000"/>
              <a:gd name="connsiteX61" fmla="*/ 499758 w 1791518"/>
              <a:gd name="connsiteY61" fmla="*/ 490089 h 1905000"/>
              <a:gd name="connsiteX62" fmla="*/ 405461 w 1791518"/>
              <a:gd name="connsiteY62" fmla="*/ 569818 h 1905000"/>
              <a:gd name="connsiteX63" fmla="*/ 259672 w 1791518"/>
              <a:gd name="connsiteY63" fmla="*/ 483198 h 1905000"/>
              <a:gd name="connsiteX64" fmla="*/ 172379 w 1791518"/>
              <a:gd name="connsiteY64" fmla="*/ 633861 h 1905000"/>
              <a:gd name="connsiteX65" fmla="*/ 318167 w 1791518"/>
              <a:gd name="connsiteY65" fmla="*/ 720427 h 1905000"/>
              <a:gd name="connsiteX66" fmla="*/ 295475 w 1791518"/>
              <a:gd name="connsiteY66" fmla="*/ 840777 h 1905000"/>
              <a:gd name="connsiteX67" fmla="*/ 295475 w 1791518"/>
              <a:gd name="connsiteY67" fmla="*/ 1062486 h 1905000"/>
              <a:gd name="connsiteX68" fmla="*/ 318167 w 1791518"/>
              <a:gd name="connsiteY68" fmla="*/ 1182838 h 1905000"/>
              <a:gd name="connsiteX69" fmla="*/ 172379 w 1791518"/>
              <a:gd name="connsiteY69" fmla="*/ 1269402 h 1905000"/>
              <a:gd name="connsiteX70" fmla="*/ 259672 w 1791518"/>
              <a:gd name="connsiteY70" fmla="*/ 1420122 h 1905000"/>
              <a:gd name="connsiteX71" fmla="*/ 405461 w 1791518"/>
              <a:gd name="connsiteY71" fmla="*/ 1333500 h 1905000"/>
              <a:gd name="connsiteX72" fmla="*/ 499758 w 1791518"/>
              <a:gd name="connsiteY72" fmla="*/ 1413173 h 1905000"/>
              <a:gd name="connsiteX73" fmla="*/ 692723 w 1791518"/>
              <a:gd name="connsiteY73" fmla="*/ 1523159 h 1905000"/>
              <a:gd name="connsiteX74" fmla="*/ 808816 w 1791518"/>
              <a:gd name="connsiteY74" fmla="*/ 1563838 h 1905000"/>
              <a:gd name="connsiteX75" fmla="*/ 808816 w 1791518"/>
              <a:gd name="connsiteY75" fmla="*/ 1731813 h 1905000"/>
              <a:gd name="connsiteX76" fmla="*/ 896112 w 1791518"/>
              <a:gd name="connsiteY76" fmla="*/ 1731813 h 1905000"/>
              <a:gd name="connsiteX77" fmla="*/ 1084089 w 1791518"/>
              <a:gd name="connsiteY77" fmla="*/ 1197012 h 1905000"/>
              <a:gd name="connsiteX78" fmla="*/ 1782497 w 1791518"/>
              <a:gd name="connsiteY78" fmla="*/ 1197012 h 1905000"/>
              <a:gd name="connsiteX79" fmla="*/ 1782497 w 1791518"/>
              <a:gd name="connsiteY79" fmla="*/ 1370143 h 1905000"/>
              <a:gd name="connsiteX80" fmla="*/ 1084089 w 1791518"/>
              <a:gd name="connsiteY80" fmla="*/ 1370143 h 1905000"/>
              <a:gd name="connsiteX81" fmla="*/ 1084089 w 1791518"/>
              <a:gd name="connsiteY81" fmla="*/ 1197012 h 1905000"/>
              <a:gd name="connsiteX82" fmla="*/ 1084089 w 1791518"/>
              <a:gd name="connsiteY82" fmla="*/ 1458837 h 1905000"/>
              <a:gd name="connsiteX83" fmla="*/ 1782497 w 1791518"/>
              <a:gd name="connsiteY83" fmla="*/ 1458837 h 1905000"/>
              <a:gd name="connsiteX84" fmla="*/ 1782497 w 1791518"/>
              <a:gd name="connsiteY84" fmla="*/ 1631969 h 1905000"/>
              <a:gd name="connsiteX85" fmla="*/ 1084089 w 1791518"/>
              <a:gd name="connsiteY85" fmla="*/ 1631969 h 1905000"/>
              <a:gd name="connsiteX86" fmla="*/ 1084089 w 1791518"/>
              <a:gd name="connsiteY86" fmla="*/ 1458837 h 1905000"/>
              <a:gd name="connsiteX87" fmla="*/ 1084089 w 1791518"/>
              <a:gd name="connsiteY87" fmla="*/ 1720663 h 1905000"/>
              <a:gd name="connsiteX88" fmla="*/ 1782497 w 1791518"/>
              <a:gd name="connsiteY88" fmla="*/ 1720663 h 1905000"/>
              <a:gd name="connsiteX89" fmla="*/ 1782497 w 1791518"/>
              <a:gd name="connsiteY89" fmla="*/ 1893857 h 1905000"/>
              <a:gd name="connsiteX90" fmla="*/ 1084089 w 1791518"/>
              <a:gd name="connsiteY90" fmla="*/ 1893857 h 1905000"/>
              <a:gd name="connsiteX91" fmla="*/ 1084089 w 1791518"/>
              <a:gd name="connsiteY91" fmla="*/ 1720719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791518" h="1905000">
                <a:moveTo>
                  <a:pt x="909893" y="1118068"/>
                </a:moveTo>
                <a:lnTo>
                  <a:pt x="909893" y="1291197"/>
                </a:lnTo>
                <a:cubicBezTo>
                  <a:pt x="717042" y="1291197"/>
                  <a:pt x="560718" y="1136165"/>
                  <a:pt x="560718" y="944880"/>
                </a:cubicBezTo>
                <a:cubicBezTo>
                  <a:pt x="560718" y="753595"/>
                  <a:pt x="717042" y="598507"/>
                  <a:pt x="909893" y="598507"/>
                </a:cubicBezTo>
                <a:cubicBezTo>
                  <a:pt x="1102746" y="598507"/>
                  <a:pt x="1259126" y="753595"/>
                  <a:pt x="1259126" y="944880"/>
                </a:cubicBezTo>
                <a:cubicBezTo>
                  <a:pt x="1258672" y="974130"/>
                  <a:pt x="1254570" y="1003211"/>
                  <a:pt x="1246911" y="1031446"/>
                </a:cubicBezTo>
                <a:lnTo>
                  <a:pt x="1060053" y="1031446"/>
                </a:lnTo>
                <a:cubicBezTo>
                  <a:pt x="1099619" y="963519"/>
                  <a:pt x="1088135" y="877416"/>
                  <a:pt x="1032150" y="822233"/>
                </a:cubicBezTo>
                <a:cubicBezTo>
                  <a:pt x="975887" y="766774"/>
                  <a:pt x="889522" y="755701"/>
                  <a:pt x="821087" y="795170"/>
                </a:cubicBezTo>
                <a:cubicBezTo>
                  <a:pt x="752837" y="834265"/>
                  <a:pt x="719657" y="914564"/>
                  <a:pt x="740406" y="990433"/>
                </a:cubicBezTo>
                <a:cubicBezTo>
                  <a:pt x="761537" y="1066411"/>
                  <a:pt x="831035" y="1118747"/>
                  <a:pt x="909893" y="1118068"/>
                </a:cubicBezTo>
                <a:close/>
                <a:moveTo>
                  <a:pt x="896112" y="1731813"/>
                </a:moveTo>
                <a:lnTo>
                  <a:pt x="896112" y="1905000"/>
                </a:lnTo>
                <a:lnTo>
                  <a:pt x="808816" y="1905000"/>
                </a:lnTo>
                <a:cubicBezTo>
                  <a:pt x="712391" y="1905000"/>
                  <a:pt x="634230" y="1827455"/>
                  <a:pt x="634230" y="1731868"/>
                </a:cubicBezTo>
                <a:lnTo>
                  <a:pt x="634230" y="1686766"/>
                </a:lnTo>
                <a:cubicBezTo>
                  <a:pt x="544632" y="1654450"/>
                  <a:pt x="461539" y="1606367"/>
                  <a:pt x="388876" y="1544788"/>
                </a:cubicBezTo>
                <a:lnTo>
                  <a:pt x="349656" y="1567311"/>
                </a:lnTo>
                <a:cubicBezTo>
                  <a:pt x="309433" y="1590536"/>
                  <a:pt x="261654" y="1596900"/>
                  <a:pt x="216754" y="1585016"/>
                </a:cubicBezTo>
                <a:cubicBezTo>
                  <a:pt x="171972" y="1573232"/>
                  <a:pt x="133713" y="1544125"/>
                  <a:pt x="110410" y="1504109"/>
                </a:cubicBezTo>
                <a:lnTo>
                  <a:pt x="23116" y="1353391"/>
                </a:lnTo>
                <a:cubicBezTo>
                  <a:pt x="102" y="1313611"/>
                  <a:pt x="-6032" y="1266276"/>
                  <a:pt x="6083" y="1221946"/>
                </a:cubicBezTo>
                <a:cubicBezTo>
                  <a:pt x="18272" y="1177508"/>
                  <a:pt x="47645" y="1139748"/>
                  <a:pt x="87718" y="1117002"/>
                </a:cubicBezTo>
                <a:lnTo>
                  <a:pt x="126995" y="1094534"/>
                </a:lnTo>
                <a:cubicBezTo>
                  <a:pt x="108353" y="1000763"/>
                  <a:pt x="108353" y="904237"/>
                  <a:pt x="126995" y="810466"/>
                </a:cubicBezTo>
                <a:lnTo>
                  <a:pt x="87718" y="787998"/>
                </a:lnTo>
                <a:cubicBezTo>
                  <a:pt x="47633" y="765239"/>
                  <a:pt x="18258" y="727457"/>
                  <a:pt x="6083" y="682998"/>
                </a:cubicBezTo>
                <a:cubicBezTo>
                  <a:pt x="-6032" y="638668"/>
                  <a:pt x="102" y="591331"/>
                  <a:pt x="23116" y="551553"/>
                </a:cubicBezTo>
                <a:lnTo>
                  <a:pt x="110410" y="400835"/>
                </a:lnTo>
                <a:cubicBezTo>
                  <a:pt x="159074" y="319065"/>
                  <a:pt x="264066" y="291020"/>
                  <a:pt x="347023" y="337633"/>
                </a:cubicBezTo>
                <a:lnTo>
                  <a:pt x="386243" y="360157"/>
                </a:lnTo>
                <a:cubicBezTo>
                  <a:pt x="459697" y="298307"/>
                  <a:pt x="543703" y="250212"/>
                  <a:pt x="634230" y="218178"/>
                </a:cubicBezTo>
                <a:lnTo>
                  <a:pt x="634230" y="173131"/>
                </a:lnTo>
                <a:cubicBezTo>
                  <a:pt x="634230" y="77545"/>
                  <a:pt x="712391" y="0"/>
                  <a:pt x="808816" y="0"/>
                </a:cubicBezTo>
                <a:lnTo>
                  <a:pt x="983405" y="0"/>
                </a:lnTo>
                <a:cubicBezTo>
                  <a:pt x="1079831" y="0"/>
                  <a:pt x="1157991" y="77545"/>
                  <a:pt x="1157991" y="173131"/>
                </a:cubicBezTo>
                <a:lnTo>
                  <a:pt x="1157991" y="218234"/>
                </a:lnTo>
                <a:cubicBezTo>
                  <a:pt x="1247640" y="250619"/>
                  <a:pt x="1330786" y="298692"/>
                  <a:pt x="1403290" y="360212"/>
                </a:cubicBezTo>
                <a:lnTo>
                  <a:pt x="1442566" y="337689"/>
                </a:lnTo>
                <a:cubicBezTo>
                  <a:pt x="1482773" y="314479"/>
                  <a:pt x="1530529" y="308115"/>
                  <a:pt x="1575411" y="319984"/>
                </a:cubicBezTo>
                <a:cubicBezTo>
                  <a:pt x="1620214" y="331753"/>
                  <a:pt x="1658495" y="360862"/>
                  <a:pt x="1681811" y="400891"/>
                </a:cubicBezTo>
                <a:lnTo>
                  <a:pt x="1769106" y="551609"/>
                </a:lnTo>
                <a:cubicBezTo>
                  <a:pt x="1817326" y="633706"/>
                  <a:pt x="1789880" y="739356"/>
                  <a:pt x="1707785" y="787585"/>
                </a:cubicBezTo>
                <a:cubicBezTo>
                  <a:pt x="1707550" y="787723"/>
                  <a:pt x="1707316" y="787861"/>
                  <a:pt x="1707080" y="787998"/>
                </a:cubicBezTo>
                <a:lnTo>
                  <a:pt x="1667860" y="810466"/>
                </a:lnTo>
                <a:cubicBezTo>
                  <a:pt x="1676936" y="857306"/>
                  <a:pt x="1681587" y="904819"/>
                  <a:pt x="1681811" y="952500"/>
                </a:cubicBezTo>
                <a:cubicBezTo>
                  <a:pt x="1681251" y="981468"/>
                  <a:pt x="1678897" y="1010379"/>
                  <a:pt x="1674808" y="1039066"/>
                </a:cubicBezTo>
                <a:lnTo>
                  <a:pt x="1500220" y="1039066"/>
                </a:lnTo>
                <a:cubicBezTo>
                  <a:pt x="1504590" y="1010435"/>
                  <a:pt x="1506943" y="981468"/>
                  <a:pt x="1507168" y="952500"/>
                </a:cubicBezTo>
                <a:cubicBezTo>
                  <a:pt x="1506930" y="915600"/>
                  <a:pt x="1503425" y="878795"/>
                  <a:pt x="1496691" y="842514"/>
                </a:cubicBezTo>
                <a:lnTo>
                  <a:pt x="1473998" y="722162"/>
                </a:lnTo>
                <a:lnTo>
                  <a:pt x="1619787" y="635598"/>
                </a:lnTo>
                <a:lnTo>
                  <a:pt x="1532493" y="484878"/>
                </a:lnTo>
                <a:lnTo>
                  <a:pt x="1386705" y="571500"/>
                </a:lnTo>
                <a:lnTo>
                  <a:pt x="1292463" y="491827"/>
                </a:lnTo>
                <a:cubicBezTo>
                  <a:pt x="1235384" y="443709"/>
                  <a:pt x="1169985" y="406433"/>
                  <a:pt x="1099498" y="381841"/>
                </a:cubicBezTo>
                <a:lnTo>
                  <a:pt x="983405" y="341162"/>
                </a:lnTo>
                <a:lnTo>
                  <a:pt x="983405" y="173187"/>
                </a:lnTo>
                <a:lnTo>
                  <a:pt x="808816" y="173187"/>
                </a:lnTo>
                <a:lnTo>
                  <a:pt x="808816" y="341162"/>
                </a:lnTo>
                <a:lnTo>
                  <a:pt x="692723" y="381841"/>
                </a:lnTo>
                <a:cubicBezTo>
                  <a:pt x="622363" y="405908"/>
                  <a:pt x="556975" y="442591"/>
                  <a:pt x="499758" y="490089"/>
                </a:cubicBezTo>
                <a:lnTo>
                  <a:pt x="405461" y="569818"/>
                </a:lnTo>
                <a:lnTo>
                  <a:pt x="259672" y="483198"/>
                </a:lnTo>
                <a:lnTo>
                  <a:pt x="172379" y="633861"/>
                </a:lnTo>
                <a:lnTo>
                  <a:pt x="318167" y="720427"/>
                </a:lnTo>
                <a:lnTo>
                  <a:pt x="295475" y="840777"/>
                </a:lnTo>
                <a:cubicBezTo>
                  <a:pt x="281524" y="914063"/>
                  <a:pt x="281524" y="989255"/>
                  <a:pt x="295475" y="1062486"/>
                </a:cubicBezTo>
                <a:lnTo>
                  <a:pt x="318167" y="1182838"/>
                </a:lnTo>
                <a:lnTo>
                  <a:pt x="172379" y="1269402"/>
                </a:lnTo>
                <a:lnTo>
                  <a:pt x="259672" y="1420122"/>
                </a:lnTo>
                <a:lnTo>
                  <a:pt x="405461" y="1333500"/>
                </a:lnTo>
                <a:lnTo>
                  <a:pt x="499758" y="1413173"/>
                </a:lnTo>
                <a:cubicBezTo>
                  <a:pt x="556837" y="1461291"/>
                  <a:pt x="622236" y="1498567"/>
                  <a:pt x="692723" y="1523159"/>
                </a:cubicBezTo>
                <a:lnTo>
                  <a:pt x="808816" y="1563838"/>
                </a:lnTo>
                <a:lnTo>
                  <a:pt x="808816" y="1731813"/>
                </a:lnTo>
                <a:lnTo>
                  <a:pt x="896112" y="1731813"/>
                </a:lnTo>
                <a:close/>
                <a:moveTo>
                  <a:pt x="1084089" y="1197012"/>
                </a:moveTo>
                <a:lnTo>
                  <a:pt x="1782497" y="1197012"/>
                </a:lnTo>
                <a:lnTo>
                  <a:pt x="1782497" y="1370143"/>
                </a:lnTo>
                <a:lnTo>
                  <a:pt x="1084089" y="1370143"/>
                </a:lnTo>
                <a:lnTo>
                  <a:pt x="1084089" y="1197012"/>
                </a:lnTo>
                <a:close/>
                <a:moveTo>
                  <a:pt x="1084089" y="1458837"/>
                </a:moveTo>
                <a:lnTo>
                  <a:pt x="1782497" y="1458837"/>
                </a:lnTo>
                <a:lnTo>
                  <a:pt x="1782497" y="1631969"/>
                </a:lnTo>
                <a:lnTo>
                  <a:pt x="1084089" y="1631969"/>
                </a:lnTo>
                <a:lnTo>
                  <a:pt x="1084089" y="1458837"/>
                </a:lnTo>
                <a:close/>
                <a:moveTo>
                  <a:pt x="1084089" y="1720663"/>
                </a:moveTo>
                <a:lnTo>
                  <a:pt x="1782497" y="1720663"/>
                </a:lnTo>
                <a:lnTo>
                  <a:pt x="1782497" y="1893857"/>
                </a:lnTo>
                <a:lnTo>
                  <a:pt x="1084089" y="1893857"/>
                </a:lnTo>
                <a:lnTo>
                  <a:pt x="1084089" y="1720719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100000">
                <a:srgbClr val="00A9B2"/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19FA4024-3CE7-4F6E-A9C1-C56416531D30}"/>
              </a:ext>
            </a:extLst>
          </p:cNvPr>
          <p:cNvGrpSpPr/>
          <p:nvPr/>
        </p:nvGrpSpPr>
        <p:grpSpPr>
          <a:xfrm>
            <a:off x="5092641" y="5859017"/>
            <a:ext cx="2031514" cy="477054"/>
            <a:chOff x="5080882" y="5715623"/>
            <a:chExt cx="2031514" cy="477054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5E758550-8690-4EC6-A523-4CA58B0BFA4A}"/>
                </a:ext>
              </a:extLst>
            </p:cNvPr>
            <p:cNvSpPr/>
            <p:nvPr/>
          </p:nvSpPr>
          <p:spPr>
            <a:xfrm>
              <a:off x="5301551" y="5715623"/>
              <a:ext cx="1588897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世界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500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强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连续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7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年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《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财富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》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世界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500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强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50" name="图形 127">
              <a:extLst>
                <a:ext uri="{FF2B5EF4-FFF2-40B4-BE49-F238E27FC236}">
                  <a16:creationId xmlns:a16="http://schemas.microsoft.com/office/drawing/2014/main" xmlns="" id="{F5DAF748-F25F-433D-8BFD-C7D0078367C0}"/>
                </a:ext>
              </a:extLst>
            </p:cNvPr>
            <p:cNvGrpSpPr/>
            <p:nvPr/>
          </p:nvGrpSpPr>
          <p:grpSpPr>
            <a:xfrm>
              <a:off x="5080882" y="5830796"/>
              <a:ext cx="481354" cy="302738"/>
              <a:chOff x="4046196" y="5052698"/>
              <a:chExt cx="1439060" cy="905069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0F164ED4-7663-4883-9E1F-9AF54DBEDD19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D1059188-88A3-4F71-9888-50A63203E92E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0F0E38F3-67C4-4638-919A-CB7347D640BB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81B0DBCE-7D66-4DF6-9494-5ACB81E3CBDB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4A7BC964-1F52-4D6E-B7E8-7E199168EC45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D8BF8527-C718-4C2F-AD4A-B041F6397B3B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A69F4A75-7FB8-4586-8928-477DA1B20663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D0A335D3-4E6B-417C-A869-1FE771D9C2D6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9A8ECD8B-74E0-4AEB-A19B-C1FAF91224A8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82D1AD6E-D895-4A16-9C01-B9E34FA95E05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C470A61A-3090-437E-8929-DC6A8BB9FAD5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EBEAA595-B5E2-4592-A984-7F22C90110DC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9F3A66C4-F16B-4B87-AFD1-40EE01C64C89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1" name="图形 127">
              <a:extLst>
                <a:ext uri="{FF2B5EF4-FFF2-40B4-BE49-F238E27FC236}">
                  <a16:creationId xmlns:a16="http://schemas.microsoft.com/office/drawing/2014/main" xmlns="" id="{5E5B3195-C245-4803-9A50-F5C6E9227175}"/>
                </a:ext>
              </a:extLst>
            </p:cNvPr>
            <p:cNvGrpSpPr/>
            <p:nvPr/>
          </p:nvGrpSpPr>
          <p:grpSpPr>
            <a:xfrm flipH="1">
              <a:off x="6631042" y="5830796"/>
              <a:ext cx="481354" cy="302738"/>
              <a:chOff x="4046196" y="5052698"/>
              <a:chExt cx="1439060" cy="905069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ECCF2FB0-287E-49F8-8B73-AC159C4288D0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4910E9EB-9E27-4738-B7A5-62F9C0335C7A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EC00ABD8-6C66-422C-9C65-733F1F1C29C6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7598BED5-2B5A-466C-A413-2FCE726570B8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1AFDDB8C-E12F-4056-9E86-E19B58022D89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2F799FBB-32BE-43D3-A637-27DE5E12C03B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5711A396-9AF3-4600-809F-EAA22B51A961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A8102AFA-B385-4BB5-A5F8-B44F2F48237B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F09E4584-5F0C-46C1-8AAE-B78A9ABF1457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233C56E8-2E32-4C2F-8CDA-94F4B4D97969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07212012-C315-4F0A-B24E-30F599F65CAB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E279672B-D723-4B83-BB9E-58BAF63BFAB7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0FE807A1-1CE6-43B3-A6CB-6E76CFCDB2C2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9CA8A89-69F8-42E0-B137-D56C59675816}"/>
              </a:ext>
            </a:extLst>
          </p:cNvPr>
          <p:cNvGrpSpPr/>
          <p:nvPr/>
        </p:nvGrpSpPr>
        <p:grpSpPr>
          <a:xfrm>
            <a:off x="3195611" y="5859017"/>
            <a:ext cx="2139869" cy="477054"/>
            <a:chOff x="3098305" y="5724726"/>
            <a:chExt cx="2139869" cy="477054"/>
          </a:xfrm>
        </p:grpSpPr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009FAF52-C4C1-41B9-A836-01B3AB405D5C}"/>
                </a:ext>
              </a:extLst>
            </p:cNvPr>
            <p:cNvSpPr/>
            <p:nvPr/>
          </p:nvSpPr>
          <p:spPr>
            <a:xfrm>
              <a:off x="3312458" y="5724726"/>
              <a:ext cx="1704313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A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级最佳公司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连续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4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年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《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福布斯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》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全球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400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家</a:t>
              </a:r>
            </a:p>
          </p:txBody>
        </p:sp>
        <p:grpSp>
          <p:nvGrpSpPr>
            <p:cNvPr id="80" name="图形 127">
              <a:extLst>
                <a:ext uri="{FF2B5EF4-FFF2-40B4-BE49-F238E27FC236}">
                  <a16:creationId xmlns:a16="http://schemas.microsoft.com/office/drawing/2014/main" xmlns="" id="{4F492819-0491-455F-B800-B49DEE7884CD}"/>
                </a:ext>
              </a:extLst>
            </p:cNvPr>
            <p:cNvGrpSpPr/>
            <p:nvPr/>
          </p:nvGrpSpPr>
          <p:grpSpPr>
            <a:xfrm flipH="1">
              <a:off x="4756820" y="5829474"/>
              <a:ext cx="481354" cy="302738"/>
              <a:chOff x="4046196" y="5052698"/>
              <a:chExt cx="1439060" cy="905069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E79FC7B5-151C-4ECF-8BF7-55D46C318C12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C957FB29-683B-407D-9884-E5187EC37834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8AA75075-D5C2-4780-96F1-3D8BF04BC2AF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D400B6F4-5606-49E2-8EFB-9BA378782821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1E2B6DB1-FAEC-4E2D-BEE6-577D1B1530B5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100AD31C-98E7-4D33-9E7E-B625818F80C5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E24BBD65-2395-4FAF-9DD8-E039F456DB80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243506C0-FF53-48A6-B389-ED6CEC689338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64A8063D-7EBF-4061-BE6C-FD43551AB51A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D3939BB8-92C9-40AA-97A3-D51EE00859B2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E2EF304E-ADDF-436A-90FB-E50A941BA91E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2A6034BB-96A5-40DA-A0D8-CD6FD5E5FCC4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28B88D42-EC28-4BA0-B3F6-B397166AD5AF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1" name="图形 127">
              <a:extLst>
                <a:ext uri="{FF2B5EF4-FFF2-40B4-BE49-F238E27FC236}">
                  <a16:creationId xmlns:a16="http://schemas.microsoft.com/office/drawing/2014/main" xmlns="" id="{4DA7434D-1AE4-4852-AF12-76DD30B84FFE}"/>
                </a:ext>
              </a:extLst>
            </p:cNvPr>
            <p:cNvGrpSpPr/>
            <p:nvPr/>
          </p:nvGrpSpPr>
          <p:grpSpPr>
            <a:xfrm>
              <a:off x="3098305" y="5829474"/>
              <a:ext cx="481354" cy="302738"/>
              <a:chOff x="4046196" y="5052698"/>
              <a:chExt cx="1439060" cy="905069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C7A51C12-268E-49F5-AA9A-7AB437968EFD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2880B20E-7F66-4AEB-8E6D-9D1BA883E6F8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010B8AB5-2630-4CFD-BD52-154AAC978700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A1609031-9188-477B-BBB6-D31B3208FD81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C29F12D5-CFEB-414B-A9B6-1302EAE64D5B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311DB7CF-D1E7-4C4F-B111-CE4F06BA6200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xmlns="" id="{B6B104EE-69F4-4F39-B30D-08B8DCDEE551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xmlns="" id="{C8C5DC4C-7C74-47F0-B785-5B5C18D9EBE2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xmlns="" id="{97F6EED6-9AF1-41FA-B7F4-9855CD0BA444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C30B27BD-E014-4927-B8A0-9601ECA70FBF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8F8C14CF-373D-4DB2-AE6A-8DA09F34D8D7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BA50F3B9-266B-4266-AF41-18061D1DE057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3E28A196-B488-44F8-9D4C-B564C53C4741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74FCAB60-FC24-496F-BEA6-7B557ECE7E6D}"/>
              </a:ext>
            </a:extLst>
          </p:cNvPr>
          <p:cNvGrpSpPr/>
          <p:nvPr/>
        </p:nvGrpSpPr>
        <p:grpSpPr>
          <a:xfrm>
            <a:off x="6904176" y="5859017"/>
            <a:ext cx="1842571" cy="477054"/>
            <a:chOff x="6866802" y="5715623"/>
            <a:chExt cx="1842571" cy="477054"/>
          </a:xfrm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xmlns="" id="{C1EB2206-5A98-4846-B693-B56ABFD0B69E}"/>
                </a:ext>
              </a:extLst>
            </p:cNvPr>
            <p:cNvSpPr/>
            <p:nvPr/>
          </p:nvSpPr>
          <p:spPr>
            <a:xfrm>
              <a:off x="7115863" y="5715623"/>
              <a:ext cx="1338828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国资委培育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世界一流十家重点企业</a:t>
              </a:r>
            </a:p>
          </p:txBody>
        </p:sp>
        <p:grpSp>
          <p:nvGrpSpPr>
            <p:cNvPr id="110" name="图形 127">
              <a:extLst>
                <a:ext uri="{FF2B5EF4-FFF2-40B4-BE49-F238E27FC236}">
                  <a16:creationId xmlns:a16="http://schemas.microsoft.com/office/drawing/2014/main" xmlns="" id="{663063D5-5A91-4292-AE30-7090D8C2E48D}"/>
                </a:ext>
              </a:extLst>
            </p:cNvPr>
            <p:cNvGrpSpPr/>
            <p:nvPr/>
          </p:nvGrpSpPr>
          <p:grpSpPr>
            <a:xfrm flipH="1">
              <a:off x="8228019" y="5835240"/>
              <a:ext cx="481354" cy="302738"/>
              <a:chOff x="4046196" y="5052698"/>
              <a:chExt cx="1439060" cy="905069"/>
            </a:xfrm>
          </p:grpSpPr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2850BAFD-CFA9-4B3C-A2FE-AE8A02A20C82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A441B1A4-BBF6-45EC-8C67-8DFDB7F11417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2840CB60-7ED4-4F7D-AB9D-799DE1F7D120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B1A2966C-E20F-4B94-BD09-5BC853936429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512EC3B7-E623-449B-98C0-0C7E4168F952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3F6DDB1C-9E0C-4535-8D87-F2B008C762A7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158D6588-68B8-40EF-ABA3-A8F5F89BB8D2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916EF8FB-F8DC-4EA0-98D3-CFA7EDC6F082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34BDF22D-89FC-4579-AED3-70DFC4519DE6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808D2629-1EC5-4311-8301-121B6C23F7EF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359AA921-E2BD-49C6-B978-A02D0AA84A0E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F0D1E871-3B1E-46EE-96EE-49A0029BC7A5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EE794CF2-A2D4-4A1B-B2E5-501B61988CD9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1" name="图形 127">
              <a:extLst>
                <a:ext uri="{FF2B5EF4-FFF2-40B4-BE49-F238E27FC236}">
                  <a16:creationId xmlns:a16="http://schemas.microsoft.com/office/drawing/2014/main" xmlns="" id="{C9247C83-696E-46A6-A482-E36FA75A7C56}"/>
                </a:ext>
              </a:extLst>
            </p:cNvPr>
            <p:cNvGrpSpPr/>
            <p:nvPr/>
          </p:nvGrpSpPr>
          <p:grpSpPr>
            <a:xfrm>
              <a:off x="6866802" y="5832581"/>
              <a:ext cx="481354" cy="302738"/>
              <a:chOff x="4046196" y="5052698"/>
              <a:chExt cx="1439060" cy="905069"/>
            </a:xfrm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D0F7A02E-61AE-45AB-BB24-9D07DE958BA3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76FA8B1E-E738-4120-8423-A5B62632FEC6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5C556670-C9C3-4A27-A355-135E700614E6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82000137-0D80-4F93-8953-0DD1DAFF4B42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737CD184-481F-4016-91BB-1451F6DFDD6D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3B29D0C3-2354-4A6D-92F0-8BC2862324AF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8B4D209A-4DD9-48CA-99FB-851EC4B6362B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CF379B07-640F-43F5-9D10-C0CF40527F08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EC8A2D8E-4E66-4748-956E-5B208568F144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64361038-1A06-4094-AA7D-517BFAF56B98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AFC0685C-D544-47CD-9379-E2EEC785B5F6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A9D446C8-4B5A-4ACA-BD55-C545FDE251A7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BBF49067-37E8-4A68-A6C8-CADA1AFDB37A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xmlns="" id="{C2A7DE12-44BA-4B4A-8C19-DF044179E76B}"/>
              </a:ext>
            </a:extLst>
          </p:cNvPr>
          <p:cNvGrpSpPr/>
          <p:nvPr/>
        </p:nvGrpSpPr>
        <p:grpSpPr>
          <a:xfrm>
            <a:off x="8563045" y="5859017"/>
            <a:ext cx="1724722" cy="477054"/>
            <a:chOff x="8526340" y="5715623"/>
            <a:chExt cx="1724722" cy="477054"/>
          </a:xfrm>
        </p:grpSpPr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92D56202-019B-4BB3-AF39-F049035C06D6}"/>
                </a:ext>
              </a:extLst>
            </p:cNvPr>
            <p:cNvSpPr/>
            <p:nvPr/>
          </p:nvSpPr>
          <p:spPr>
            <a:xfrm>
              <a:off x="8778225" y="5715623"/>
              <a:ext cx="1223412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北京十大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北京市十大文明单位</a:t>
              </a:r>
            </a:p>
          </p:txBody>
        </p:sp>
        <p:grpSp>
          <p:nvGrpSpPr>
            <p:cNvPr id="140" name="图形 127">
              <a:extLst>
                <a:ext uri="{FF2B5EF4-FFF2-40B4-BE49-F238E27FC236}">
                  <a16:creationId xmlns:a16="http://schemas.microsoft.com/office/drawing/2014/main" xmlns="" id="{E0933C3E-7122-4AF7-93E4-90329F5B0E10}"/>
                </a:ext>
              </a:extLst>
            </p:cNvPr>
            <p:cNvGrpSpPr/>
            <p:nvPr/>
          </p:nvGrpSpPr>
          <p:grpSpPr>
            <a:xfrm flipH="1">
              <a:off x="9769708" y="5837263"/>
              <a:ext cx="481354" cy="302738"/>
              <a:chOff x="4046196" y="5052698"/>
              <a:chExt cx="1439060" cy="905069"/>
            </a:xfrm>
          </p:grpSpPr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F0D5AEB3-B2B4-441C-9FF9-B0B3367BE11B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E15C1FBB-713D-4FBB-9551-8A2D6D9E5BEB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xmlns="" id="{4DA93BB8-A3F9-4B3F-9A66-F076E398BBAE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88D98AE7-DE5A-4258-945C-3B1F78236968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302361DD-0BF6-4470-8E54-EE367A026499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53020489-B3E0-4A7A-8C5D-EF3AB8DF9424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4978EAC2-2BB1-457D-AE9C-5FFECA492706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01EB10A4-2435-4DAB-B399-CEB5FDA771C8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4AB75315-D7FB-4242-B053-CB2059B6783E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36A810E9-91D0-4135-9CA1-B41F4F7B6399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752E7EBB-2363-46A0-BA67-BA863A2559B5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A7E4F754-E056-4442-BF55-A73D011413DE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F2E04306-E24D-4148-8828-D7ED61DDCD37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1" name="图形 127">
              <a:extLst>
                <a:ext uri="{FF2B5EF4-FFF2-40B4-BE49-F238E27FC236}">
                  <a16:creationId xmlns:a16="http://schemas.microsoft.com/office/drawing/2014/main" xmlns="" id="{E21A247F-58DE-4FD5-88DF-392CF3223DAE}"/>
                </a:ext>
              </a:extLst>
            </p:cNvPr>
            <p:cNvGrpSpPr/>
            <p:nvPr/>
          </p:nvGrpSpPr>
          <p:grpSpPr>
            <a:xfrm>
              <a:off x="8526340" y="5832222"/>
              <a:ext cx="481354" cy="302738"/>
              <a:chOff x="4046196" y="5052698"/>
              <a:chExt cx="1439060" cy="905069"/>
            </a:xfrm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05395DC3-7D79-4C95-8068-8972B26AF1A0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00E71420-F565-4F6F-AC5C-B0CEF91A2311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E1508A49-1AD5-49B1-A70E-F333FA59EEE6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159DE963-D338-4EF1-BBE9-E65FB4E2E222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CE1BF674-686B-4065-AA46-D9E1A415A501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3789D267-7B6F-4EEE-959D-701098AAD2A4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9BF05E40-D770-4BF3-8118-CF7183F3E606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xmlns="" id="{41E8E6AE-0D2A-4AEA-8F6E-7B00769E2C68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D7D054FE-3C0C-41C0-8BE6-6252577DC907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9315C36B-BF9A-4563-BB0A-7628AC6E518F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866A6C2A-A90E-43A6-B867-C5AA8B7DB5D4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C836FDB1-803C-4214-B4E6-4876796EB740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0D0934E2-6924-4698-8D87-6356D5F3BE40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5BB6A380-8300-4735-922C-FA09D3D89149}"/>
              </a:ext>
            </a:extLst>
          </p:cNvPr>
          <p:cNvGrpSpPr/>
          <p:nvPr/>
        </p:nvGrpSpPr>
        <p:grpSpPr>
          <a:xfrm>
            <a:off x="10104066" y="5859017"/>
            <a:ext cx="1722747" cy="477054"/>
            <a:chOff x="10066692" y="5715623"/>
            <a:chExt cx="1722747" cy="477054"/>
          </a:xfrm>
        </p:grpSpPr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xmlns="" id="{0EE55E50-3D5E-4764-A689-23B5542D0E56}"/>
                </a:ext>
              </a:extLst>
            </p:cNvPr>
            <p:cNvSpPr/>
            <p:nvPr/>
          </p:nvSpPr>
          <p:spPr>
            <a:xfrm>
              <a:off x="10077230" y="5715623"/>
              <a:ext cx="1708040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北京诚信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北京市诚实守信企业</a:t>
              </a:r>
            </a:p>
          </p:txBody>
        </p:sp>
        <p:grpSp>
          <p:nvGrpSpPr>
            <p:cNvPr id="170" name="图形 127">
              <a:extLst>
                <a:ext uri="{FF2B5EF4-FFF2-40B4-BE49-F238E27FC236}">
                  <a16:creationId xmlns:a16="http://schemas.microsoft.com/office/drawing/2014/main" xmlns="" id="{9D92EC4E-582E-4A6C-8B58-A49169B19E01}"/>
                </a:ext>
              </a:extLst>
            </p:cNvPr>
            <p:cNvGrpSpPr/>
            <p:nvPr/>
          </p:nvGrpSpPr>
          <p:grpSpPr>
            <a:xfrm flipH="1">
              <a:off x="11308085" y="5837618"/>
              <a:ext cx="481354" cy="302738"/>
              <a:chOff x="4046196" y="5052698"/>
              <a:chExt cx="1439060" cy="905069"/>
            </a:xfrm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xmlns="" id="{610C1B6C-B3E8-4689-B58E-657D9E52B820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xmlns="" id="{DFED28A7-9E00-462D-8817-59745C0B87DA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xmlns="" id="{0D7CAA8B-9130-432C-9B3A-41D23522202B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xmlns="" id="{3AE0177C-CE69-4755-B5D5-AF9264330E27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xmlns="" id="{EC3B0FC2-53EB-4A9D-8D88-E30B3C3E9505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xmlns="" id="{1D3EC80F-E93D-4078-81D9-BD318F95D317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xmlns="" id="{FDF420BF-5C71-49D0-935A-7F8AD77DED5E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xmlns="" id="{E876E7B1-5191-4BFE-8EA3-AB57C149E276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xmlns="" id="{0495746F-4F5E-4A3F-B91F-47A924BB3303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xmlns="" id="{7086FCB4-2200-4AEF-B225-CB492B3CE2C9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xmlns="" id="{0BD20C84-7BA6-4BCF-963C-A25225C55CF8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xmlns="" id="{6312D249-4661-4EB9-AD43-7781FE296E2D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xmlns="" id="{E79C3386-141F-4314-A33B-BB11A2DA8749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71" name="图形 127">
              <a:extLst>
                <a:ext uri="{FF2B5EF4-FFF2-40B4-BE49-F238E27FC236}">
                  <a16:creationId xmlns:a16="http://schemas.microsoft.com/office/drawing/2014/main" xmlns="" id="{6AA503AD-EE62-42C7-A5B4-EA07D5E0C185}"/>
                </a:ext>
              </a:extLst>
            </p:cNvPr>
            <p:cNvGrpSpPr/>
            <p:nvPr/>
          </p:nvGrpSpPr>
          <p:grpSpPr>
            <a:xfrm>
              <a:off x="10066692" y="5832577"/>
              <a:ext cx="481354" cy="302738"/>
              <a:chOff x="4046196" y="5052698"/>
              <a:chExt cx="1439060" cy="905069"/>
            </a:xfrm>
          </p:grpSpPr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C461D7F0-1CD6-4BC6-B714-53037D195CA9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1C1CA089-151F-453F-B330-6BA9BE785B65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EDF6E1B9-8115-4E0C-AFE5-7E4BF6BB3BB3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EE1B8D77-DAFD-4904-98DE-6649F2D5890A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B9C48B3C-4799-414F-ABE9-15684EDB9BBC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D55F62C0-647E-4839-81A5-3AC2DCA057AC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5847E2BC-72A4-4B86-8207-6AE5A231C1BC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35FD8879-3AE4-4986-8071-AAE3EC7C51D7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1FFABE6A-2D78-4982-83E3-8051089A7490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4AE9CFE4-1833-4AFC-A0CF-77ECA17D3E39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xmlns="" id="{5BFF0C20-7BA9-40CB-98C4-86533994780B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xmlns="" id="{47A47ACB-05A0-4458-905F-2DE6844BCD64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xmlns="" id="{938FF909-4D62-4A2D-9F66-210150FBD057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xmlns="" id="{F7007C2D-DFF7-41BF-93C2-BD593AABA065}"/>
              </a:ext>
            </a:extLst>
          </p:cNvPr>
          <p:cNvGrpSpPr/>
          <p:nvPr/>
        </p:nvGrpSpPr>
        <p:grpSpPr>
          <a:xfrm>
            <a:off x="1730410" y="5859017"/>
            <a:ext cx="1708040" cy="477054"/>
            <a:chOff x="1662660" y="5706521"/>
            <a:chExt cx="1708040" cy="477054"/>
          </a:xfrm>
        </p:grpSpPr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xmlns="" id="{BE9107E3-9365-4938-9AD3-DCF697513E14}"/>
                </a:ext>
              </a:extLst>
            </p:cNvPr>
            <p:cNvSpPr/>
            <p:nvPr/>
          </p:nvSpPr>
          <p:spPr>
            <a:xfrm>
              <a:off x="1662660" y="5706521"/>
              <a:ext cx="1708040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北京公益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北京市公益企业之星</a:t>
              </a:r>
            </a:p>
          </p:txBody>
        </p:sp>
        <p:grpSp>
          <p:nvGrpSpPr>
            <p:cNvPr id="200" name="图形 127">
              <a:extLst>
                <a:ext uri="{FF2B5EF4-FFF2-40B4-BE49-F238E27FC236}">
                  <a16:creationId xmlns:a16="http://schemas.microsoft.com/office/drawing/2014/main" xmlns="" id="{FDEEFC24-B12D-4BC1-BE9D-EE7ED908BC6E}"/>
                </a:ext>
              </a:extLst>
            </p:cNvPr>
            <p:cNvGrpSpPr/>
            <p:nvPr/>
          </p:nvGrpSpPr>
          <p:grpSpPr>
            <a:xfrm flipH="1">
              <a:off x="2877072" y="5830188"/>
              <a:ext cx="481354" cy="302738"/>
              <a:chOff x="4046196" y="5052698"/>
              <a:chExt cx="1439060" cy="905069"/>
            </a:xfrm>
          </p:grpSpPr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xmlns="" id="{1CEC0C10-4548-4021-A042-82FB42E287C1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xmlns="" id="{656B6CEC-A0C9-4A83-9D44-C656FC3C8DE8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xmlns="" id="{81A4E757-41FE-4268-8E95-2ABF4ED77403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xmlns="" id="{BE482E9B-1B73-4E58-8F3B-68F82DA7D4B9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xmlns="" id="{7E306135-0B6B-48EE-A82E-F1C2F0DAB8BB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xmlns="" id="{F8165F86-F4A7-4AB4-89C0-197FEB60244B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xmlns="" id="{BC5161DD-698F-41D7-8352-C2725C4E82CF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xmlns="" id="{5B3987EF-B10C-4D97-A9DF-262F37BC669C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xmlns="" id="{DCD92311-46DC-41E2-9DFA-52B10F1CD9F5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xmlns="" id="{3CF6E339-BB70-4C7A-8F3E-8C237AF97A6F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xmlns="" id="{E57C3860-7171-4B21-8521-F2DEE4116FBC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xmlns="" id="{DD2CCCEA-3D74-4C21-9FA3-A7A7E4597401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xmlns="" id="{E0E008C5-2AA5-472D-808E-E0494BC460E5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01" name="图形 127">
              <a:extLst>
                <a:ext uri="{FF2B5EF4-FFF2-40B4-BE49-F238E27FC236}">
                  <a16:creationId xmlns:a16="http://schemas.microsoft.com/office/drawing/2014/main" xmlns="" id="{2BF9E090-0486-4E61-AF77-9EF43007207F}"/>
                </a:ext>
              </a:extLst>
            </p:cNvPr>
            <p:cNvGrpSpPr/>
            <p:nvPr/>
          </p:nvGrpSpPr>
          <p:grpSpPr>
            <a:xfrm>
              <a:off x="1684449" y="5825147"/>
              <a:ext cx="481354" cy="302738"/>
              <a:chOff x="4046196" y="5052698"/>
              <a:chExt cx="1439060" cy="905069"/>
            </a:xfrm>
          </p:grpSpPr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4D29A7A6-E7C2-44A0-B5E4-EA15B94C9907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9B49D6DB-E35E-4813-837C-CB84778571C2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091B43FA-00D3-40F0-A092-FF92B829DBE4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F11E3F82-662C-4DCB-959D-ECEFE954368A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234BBBF2-8654-4DC5-A3A1-9031D280098F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xmlns="" id="{07E53F80-EE25-4B9B-BA8A-6643709AE282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xmlns="" id="{01B8F08B-94D7-48F0-8521-E39B16FFAFE6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xmlns="" id="{7746F6F9-D109-45FA-B7B0-A91984077B30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xmlns="" id="{28767F9E-0AC1-4DDD-ACC9-5D2907DDF81D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xmlns="" id="{6E2EA90A-4E6B-48BD-B576-7A5666320B1E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xmlns="" id="{788D1935-2690-4838-BBCA-ADA8702F4828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xmlns="" id="{DFD1DD8E-BF0E-43C3-BE5F-99CD86AA3A78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xmlns="" id="{D0F2551B-55C9-41A4-9733-A7A8B6572B75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68" name="椭圆 267">
            <a:extLst>
              <a:ext uri="{FF2B5EF4-FFF2-40B4-BE49-F238E27FC236}">
                <a16:creationId xmlns:a16="http://schemas.microsoft.com/office/drawing/2014/main" xmlns="" id="{870EA7C1-D89E-4A29-8ECC-A2813F3C74C9}"/>
              </a:ext>
            </a:extLst>
          </p:cNvPr>
          <p:cNvSpPr/>
          <p:nvPr/>
        </p:nvSpPr>
        <p:spPr>
          <a:xfrm>
            <a:off x="4632891" y="5323924"/>
            <a:ext cx="2926218" cy="488930"/>
          </a:xfrm>
          <a:prstGeom prst="ellipse">
            <a:avLst/>
          </a:prstGeom>
          <a:gradFill flip="none" rotWithShape="1">
            <a:gsLst>
              <a:gs pos="0">
                <a:srgbClr val="00A9B2">
                  <a:alpha val="10000"/>
                </a:srgbClr>
              </a:gs>
              <a:gs pos="100000">
                <a:srgbClr val="00A9B2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28" name="组合 227">
            <a:extLst>
              <a:ext uri="{FF2B5EF4-FFF2-40B4-BE49-F238E27FC236}">
                <a16:creationId xmlns:a16="http://schemas.microsoft.com/office/drawing/2014/main" xmlns="" id="{983E4FC1-0BA2-47E2-9C07-72CE63454142}"/>
              </a:ext>
            </a:extLst>
          </p:cNvPr>
          <p:cNvGrpSpPr/>
          <p:nvPr/>
        </p:nvGrpSpPr>
        <p:grpSpPr>
          <a:xfrm>
            <a:off x="413945" y="5859017"/>
            <a:ext cx="1559304" cy="477054"/>
            <a:chOff x="440813" y="5706521"/>
            <a:chExt cx="1559304" cy="477054"/>
          </a:xfrm>
        </p:grpSpPr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xmlns="" id="{E7B01107-ED23-4493-9382-BC124649B6C6}"/>
                </a:ext>
              </a:extLst>
            </p:cNvPr>
            <p:cNvSpPr/>
            <p:nvPr/>
          </p:nvSpPr>
          <p:spPr>
            <a:xfrm>
              <a:off x="663917" y="5706521"/>
              <a:ext cx="1107996" cy="477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5000">
                        <a:srgbClr val="004D84"/>
                      </a:gs>
                      <a:gs pos="100000">
                        <a:srgbClr val="00A9B2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中国十佳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中国十佳先进企业</a:t>
              </a:r>
            </a:p>
          </p:txBody>
        </p:sp>
        <p:grpSp>
          <p:nvGrpSpPr>
            <p:cNvPr id="230" name="图形 127">
              <a:extLst>
                <a:ext uri="{FF2B5EF4-FFF2-40B4-BE49-F238E27FC236}">
                  <a16:creationId xmlns:a16="http://schemas.microsoft.com/office/drawing/2014/main" xmlns="" id="{38E83641-9DA1-4163-9893-0D9EC91FBB99}"/>
                </a:ext>
              </a:extLst>
            </p:cNvPr>
            <p:cNvGrpSpPr/>
            <p:nvPr/>
          </p:nvGrpSpPr>
          <p:grpSpPr>
            <a:xfrm flipH="1">
              <a:off x="1518763" y="5827945"/>
              <a:ext cx="481354" cy="302738"/>
              <a:chOff x="4046196" y="5052698"/>
              <a:chExt cx="1439060" cy="905069"/>
            </a:xfrm>
          </p:grpSpPr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xmlns="" id="{126FE9F3-AF9D-468C-96B0-AA73031451D7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xmlns="" id="{BCCADFA3-DDDA-4858-A686-4BF8ED20246F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xmlns="" id="{C8AA85AB-732A-4135-9784-D23F58327484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xmlns="" id="{2B9E71D7-ECD2-4B1E-8F0C-CAF6ECC40A54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xmlns="" id="{F0803878-E02B-4FE8-B609-6EEA41311DE6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xmlns="" id="{A91D29A2-C231-4625-99E9-C8A8E3826CDF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xmlns="" id="{79078F74-A391-461B-9637-BB6EFF609BBA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xmlns="" id="{0539069F-6BDC-4C26-A362-6FC05EFD5719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6F8A5909-00D9-4BF9-8948-9F473F9DB9E6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xmlns="" id="{9701ECEA-1830-4424-8669-1E60071EFC1D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xmlns="" id="{BFA0736A-FDDE-42E1-AC4F-D5D81D8DCA50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C47056CA-48FA-45B3-8D4B-C6185702E4AA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4720BAA1-6191-40BB-B701-1BFEA46596AE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31" name="图形 127">
              <a:extLst>
                <a:ext uri="{FF2B5EF4-FFF2-40B4-BE49-F238E27FC236}">
                  <a16:creationId xmlns:a16="http://schemas.microsoft.com/office/drawing/2014/main" xmlns="" id="{9070BBDF-6AB6-4EEB-90CF-27531BB674A0}"/>
                </a:ext>
              </a:extLst>
            </p:cNvPr>
            <p:cNvGrpSpPr/>
            <p:nvPr/>
          </p:nvGrpSpPr>
          <p:grpSpPr>
            <a:xfrm>
              <a:off x="440813" y="5822904"/>
              <a:ext cx="481354" cy="302738"/>
              <a:chOff x="4046196" y="5052698"/>
              <a:chExt cx="1439060" cy="905069"/>
            </a:xfrm>
          </p:grpSpPr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xmlns="" id="{27AA8DDD-0F23-4ED3-97C5-1C889B2F35B9}"/>
                  </a:ext>
                </a:extLst>
              </p:cNvPr>
              <p:cNvSpPr/>
              <p:nvPr/>
            </p:nvSpPr>
            <p:spPr>
              <a:xfrm>
                <a:off x="4775084" y="5848971"/>
                <a:ext cx="169509" cy="129927"/>
              </a:xfrm>
              <a:custGeom>
                <a:avLst/>
                <a:gdLst>
                  <a:gd name="connsiteX0" fmla="*/ 170384 w 169508"/>
                  <a:gd name="connsiteY0" fmla="*/ 89475 h 129926"/>
                  <a:gd name="connsiteX1" fmla="*/ 107676 w 169508"/>
                  <a:gd name="connsiteY1" fmla="*/ 0 h 129926"/>
                  <a:gd name="connsiteX2" fmla="*/ 152010 w 169508"/>
                  <a:gd name="connsiteY2" fmla="*/ 80137 h 129926"/>
                  <a:gd name="connsiteX3" fmla="*/ 1 w 169508"/>
                  <a:gd name="connsiteY3" fmla="*/ 112313 h 129926"/>
                  <a:gd name="connsiteX4" fmla="*/ 170384 w 169508"/>
                  <a:gd name="connsiteY4" fmla="*/ 89475 h 12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08" h="129926">
                    <a:moveTo>
                      <a:pt x="170384" y="89475"/>
                    </a:moveTo>
                    <a:cubicBezTo>
                      <a:pt x="170384" y="89475"/>
                      <a:pt x="165122" y="30373"/>
                      <a:pt x="107676" y="0"/>
                    </a:cubicBezTo>
                    <a:cubicBezTo>
                      <a:pt x="107676" y="0"/>
                      <a:pt x="106565" y="50399"/>
                      <a:pt x="152010" y="80137"/>
                    </a:cubicBezTo>
                    <a:cubicBezTo>
                      <a:pt x="152010" y="80137"/>
                      <a:pt x="52380" y="59467"/>
                      <a:pt x="1" y="112313"/>
                    </a:cubicBezTo>
                    <a:cubicBezTo>
                      <a:pt x="-229" y="112260"/>
                      <a:pt x="72417" y="165018"/>
                      <a:pt x="170384" y="894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xmlns="" id="{F2D8F654-F0D0-4A4C-9ABA-094F375D5715}"/>
                  </a:ext>
                </a:extLst>
              </p:cNvPr>
              <p:cNvSpPr/>
              <p:nvPr/>
            </p:nvSpPr>
            <p:spPr>
              <a:xfrm>
                <a:off x="4679719" y="5792300"/>
                <a:ext cx="168626" cy="120204"/>
              </a:xfrm>
              <a:custGeom>
                <a:avLst/>
                <a:gdLst>
                  <a:gd name="connsiteX0" fmla="*/ 168528 w 168626"/>
                  <a:gd name="connsiteY0" fmla="*/ 105241 h 120204"/>
                  <a:gd name="connsiteX1" fmla="*/ 130327 w 168626"/>
                  <a:gd name="connsiteY1" fmla="*/ 0 h 120204"/>
                  <a:gd name="connsiteX2" fmla="*/ 153026 w 168626"/>
                  <a:gd name="connsiteY2" fmla="*/ 90572 h 120204"/>
                  <a:gd name="connsiteX3" fmla="*/ 0 w 168626"/>
                  <a:gd name="connsiteY3" fmla="*/ 78626 h 120204"/>
                  <a:gd name="connsiteX4" fmla="*/ 168528 w 168626"/>
                  <a:gd name="connsiteY4" fmla="*/ 105241 h 12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626" h="120204">
                    <a:moveTo>
                      <a:pt x="168528" y="105241"/>
                    </a:moveTo>
                    <a:cubicBezTo>
                      <a:pt x="168528" y="105241"/>
                      <a:pt x="177813" y="46045"/>
                      <a:pt x="130327" y="0"/>
                    </a:cubicBezTo>
                    <a:cubicBezTo>
                      <a:pt x="130327" y="0"/>
                      <a:pt x="116928" y="48924"/>
                      <a:pt x="153026" y="90572"/>
                    </a:cubicBezTo>
                    <a:cubicBezTo>
                      <a:pt x="153026" y="90572"/>
                      <a:pt x="62794" y="41897"/>
                      <a:pt x="0" y="78626"/>
                    </a:cubicBezTo>
                    <a:cubicBezTo>
                      <a:pt x="226" y="78678"/>
                      <a:pt x="56583" y="150883"/>
                      <a:pt x="168528" y="10524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xmlns="" id="{0BB0E2ED-F999-472A-B1B6-22DE58E832C6}"/>
                  </a:ext>
                </a:extLst>
              </p:cNvPr>
              <p:cNvSpPr/>
              <p:nvPr/>
            </p:nvSpPr>
            <p:spPr>
              <a:xfrm>
                <a:off x="4594157" y="5724264"/>
                <a:ext cx="182752" cy="113134"/>
              </a:xfrm>
              <a:custGeom>
                <a:avLst/>
                <a:gdLst>
                  <a:gd name="connsiteX0" fmla="*/ 180258 w 182751"/>
                  <a:gd name="connsiteY0" fmla="*/ 0 h 113133"/>
                  <a:gd name="connsiteX1" fmla="*/ 151705 w 182751"/>
                  <a:gd name="connsiteY1" fmla="*/ 113029 h 113133"/>
                  <a:gd name="connsiteX2" fmla="*/ 0 w 182751"/>
                  <a:gd name="connsiteY2" fmla="*/ 30737 h 113133"/>
                  <a:gd name="connsiteX3" fmla="*/ 147663 w 182751"/>
                  <a:gd name="connsiteY3" fmla="*/ 106655 h 113133"/>
                  <a:gd name="connsiteX4" fmla="*/ 180258 w 182751"/>
                  <a:gd name="connsiteY4" fmla="*/ 0 h 11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751" h="113133">
                    <a:moveTo>
                      <a:pt x="180258" y="0"/>
                    </a:moveTo>
                    <a:cubicBezTo>
                      <a:pt x="180258" y="0"/>
                      <a:pt x="197413" y="61272"/>
                      <a:pt x="151705" y="113029"/>
                    </a:cubicBezTo>
                    <a:cubicBezTo>
                      <a:pt x="151705" y="113029"/>
                      <a:pt x="45461" y="123848"/>
                      <a:pt x="0" y="30737"/>
                    </a:cubicBezTo>
                    <a:cubicBezTo>
                      <a:pt x="0" y="30737"/>
                      <a:pt x="85985" y="20020"/>
                      <a:pt x="147663" y="106655"/>
                    </a:cubicBezTo>
                    <a:cubicBezTo>
                      <a:pt x="147891" y="106708"/>
                      <a:pt x="138353" y="39111"/>
                      <a:pt x="1802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xmlns="" id="{5C12B1A3-5007-4224-AA00-53BBE277A862}"/>
                  </a:ext>
                </a:extLst>
              </p:cNvPr>
              <p:cNvSpPr/>
              <p:nvPr/>
            </p:nvSpPr>
            <p:spPr>
              <a:xfrm>
                <a:off x="4568670" y="5648982"/>
                <a:ext cx="171275" cy="102527"/>
              </a:xfrm>
              <a:custGeom>
                <a:avLst/>
                <a:gdLst>
                  <a:gd name="connsiteX0" fmla="*/ 134785 w 171274"/>
                  <a:gd name="connsiteY0" fmla="*/ 94325 h 102527"/>
                  <a:gd name="connsiteX1" fmla="*/ 169128 w 171274"/>
                  <a:gd name="connsiteY1" fmla="*/ 0 h 102527"/>
                  <a:gd name="connsiteX2" fmla="*/ 135219 w 171274"/>
                  <a:gd name="connsiteY2" fmla="*/ 102996 h 102527"/>
                  <a:gd name="connsiteX3" fmla="*/ 0 w 171274"/>
                  <a:gd name="connsiteY3" fmla="*/ 11955 h 102527"/>
                  <a:gd name="connsiteX4" fmla="*/ 134785 w 171274"/>
                  <a:gd name="connsiteY4" fmla="*/ 94325 h 102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274" h="102527">
                    <a:moveTo>
                      <a:pt x="134785" y="94325"/>
                    </a:moveTo>
                    <a:cubicBezTo>
                      <a:pt x="134785" y="94325"/>
                      <a:pt x="130975" y="28794"/>
                      <a:pt x="169128" y="0"/>
                    </a:cubicBezTo>
                    <a:cubicBezTo>
                      <a:pt x="169128" y="0"/>
                      <a:pt x="184984" y="62799"/>
                      <a:pt x="135219" y="102996"/>
                    </a:cubicBezTo>
                    <a:cubicBezTo>
                      <a:pt x="135219" y="102996"/>
                      <a:pt x="22638" y="101737"/>
                      <a:pt x="0" y="11955"/>
                    </a:cubicBezTo>
                    <a:cubicBezTo>
                      <a:pt x="-112" y="12453"/>
                      <a:pt x="70436" y="3697"/>
                      <a:pt x="134785" y="9432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xmlns="" id="{3015B6AF-D0DE-4CCD-8A6D-32064A061C98}"/>
                  </a:ext>
                </a:extLst>
              </p:cNvPr>
              <p:cNvSpPr/>
              <p:nvPr/>
            </p:nvSpPr>
            <p:spPr>
              <a:xfrm>
                <a:off x="4550031" y="5565047"/>
                <a:ext cx="159797" cy="100760"/>
              </a:xfrm>
              <a:custGeom>
                <a:avLst/>
                <a:gdLst>
                  <a:gd name="connsiteX0" fmla="*/ 118341 w 159797"/>
                  <a:gd name="connsiteY0" fmla="*/ 89826 h 100759"/>
                  <a:gd name="connsiteX1" fmla="*/ 159049 w 159797"/>
                  <a:gd name="connsiteY1" fmla="*/ 3176 h 100759"/>
                  <a:gd name="connsiteX2" fmla="*/ 120083 w 159797"/>
                  <a:gd name="connsiteY2" fmla="*/ 101127 h 100759"/>
                  <a:gd name="connsiteX3" fmla="*/ 1 w 159797"/>
                  <a:gd name="connsiteY3" fmla="*/ 0 h 100759"/>
                  <a:gd name="connsiteX4" fmla="*/ 118341 w 159797"/>
                  <a:gd name="connsiteY4" fmla="*/ 89826 h 100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797" h="100759">
                    <a:moveTo>
                      <a:pt x="118341" y="89826"/>
                    </a:moveTo>
                    <a:cubicBezTo>
                      <a:pt x="118341" y="89826"/>
                      <a:pt x="120387" y="32109"/>
                      <a:pt x="159049" y="3176"/>
                    </a:cubicBezTo>
                    <a:cubicBezTo>
                      <a:pt x="159049" y="3176"/>
                      <a:pt x="172845" y="59277"/>
                      <a:pt x="120083" y="101127"/>
                    </a:cubicBezTo>
                    <a:cubicBezTo>
                      <a:pt x="120083" y="101127"/>
                      <a:pt x="7629" y="72889"/>
                      <a:pt x="1" y="0"/>
                    </a:cubicBezTo>
                    <a:cubicBezTo>
                      <a:pt x="-282" y="194"/>
                      <a:pt x="87556" y="15084"/>
                      <a:pt x="118341" y="8982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xmlns="" id="{F7221D7A-F468-42EF-9C39-CA73D6332039}"/>
                  </a:ext>
                </a:extLst>
              </p:cNvPr>
              <p:cNvSpPr/>
              <p:nvPr/>
            </p:nvSpPr>
            <p:spPr>
              <a:xfrm>
                <a:off x="4539811" y="5466643"/>
                <a:ext cx="150969" cy="105179"/>
              </a:xfrm>
              <a:custGeom>
                <a:avLst/>
                <a:gdLst>
                  <a:gd name="connsiteX0" fmla="*/ 151744 w 150968"/>
                  <a:gd name="connsiteY0" fmla="*/ 17631 h 105178"/>
                  <a:gd name="connsiteX1" fmla="*/ 105047 w 150968"/>
                  <a:gd name="connsiteY1" fmla="*/ 105525 h 105178"/>
                  <a:gd name="connsiteX2" fmla="*/ 0 w 150968"/>
                  <a:gd name="connsiteY2" fmla="*/ 0 h 105178"/>
                  <a:gd name="connsiteX3" fmla="*/ 103770 w 150968"/>
                  <a:gd name="connsiteY3" fmla="*/ 97445 h 105178"/>
                  <a:gd name="connsiteX4" fmla="*/ 151744 w 150968"/>
                  <a:gd name="connsiteY4" fmla="*/ 17631 h 10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968" h="105178">
                    <a:moveTo>
                      <a:pt x="151744" y="17631"/>
                    </a:moveTo>
                    <a:cubicBezTo>
                      <a:pt x="151744" y="17631"/>
                      <a:pt x="152325" y="81652"/>
                      <a:pt x="105047" y="105525"/>
                    </a:cubicBezTo>
                    <a:cubicBezTo>
                      <a:pt x="105047" y="105525"/>
                      <a:pt x="11534" y="87273"/>
                      <a:pt x="0" y="0"/>
                    </a:cubicBezTo>
                    <a:cubicBezTo>
                      <a:pt x="0" y="0"/>
                      <a:pt x="78976" y="20422"/>
                      <a:pt x="103770" y="97445"/>
                    </a:cubicBezTo>
                    <a:cubicBezTo>
                      <a:pt x="103769" y="97446"/>
                      <a:pt x="114865" y="37613"/>
                      <a:pt x="151744" y="1763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xmlns="" id="{64D68785-47EF-40FB-9749-257B947F7A50}"/>
                  </a:ext>
                </a:extLst>
              </p:cNvPr>
              <p:cNvSpPr/>
              <p:nvPr/>
            </p:nvSpPr>
            <p:spPr>
              <a:xfrm>
                <a:off x="4537767" y="5374237"/>
                <a:ext cx="140375" cy="106063"/>
              </a:xfrm>
              <a:custGeom>
                <a:avLst/>
                <a:gdLst>
                  <a:gd name="connsiteX0" fmla="*/ 141087 w 140374"/>
                  <a:gd name="connsiteY0" fmla="*/ 27950 h 106062"/>
                  <a:gd name="connsiteX1" fmla="*/ 93841 w 140374"/>
                  <a:gd name="connsiteY1" fmla="*/ 106630 h 106062"/>
                  <a:gd name="connsiteX2" fmla="*/ 0 w 140374"/>
                  <a:gd name="connsiteY2" fmla="*/ 0 h 106062"/>
                  <a:gd name="connsiteX3" fmla="*/ 90759 w 140374"/>
                  <a:gd name="connsiteY3" fmla="*/ 99185 h 106062"/>
                  <a:gd name="connsiteX4" fmla="*/ 141087 w 140374"/>
                  <a:gd name="connsiteY4" fmla="*/ 27950 h 1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74" h="106062">
                    <a:moveTo>
                      <a:pt x="141087" y="27950"/>
                    </a:moveTo>
                    <a:cubicBezTo>
                      <a:pt x="141087" y="27950"/>
                      <a:pt x="142930" y="81090"/>
                      <a:pt x="93841" y="106630"/>
                    </a:cubicBezTo>
                    <a:cubicBezTo>
                      <a:pt x="93841" y="106630"/>
                      <a:pt x="5737" y="81294"/>
                      <a:pt x="0" y="0"/>
                    </a:cubicBezTo>
                    <a:cubicBezTo>
                      <a:pt x="0" y="0"/>
                      <a:pt x="69513" y="19071"/>
                      <a:pt x="90759" y="99185"/>
                    </a:cubicBezTo>
                    <a:cubicBezTo>
                      <a:pt x="90814" y="98937"/>
                      <a:pt x="97942" y="53535"/>
                      <a:pt x="141087" y="279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xmlns="" id="{CA7D47AB-287C-45F4-8314-2CC8DAC4653E}"/>
                  </a:ext>
                </a:extLst>
              </p:cNvPr>
              <p:cNvSpPr/>
              <p:nvPr/>
            </p:nvSpPr>
            <p:spPr>
              <a:xfrm>
                <a:off x="4552790" y="5285968"/>
                <a:ext cx="131546" cy="112250"/>
              </a:xfrm>
              <a:custGeom>
                <a:avLst/>
                <a:gdLst>
                  <a:gd name="connsiteX0" fmla="*/ 131892 w 131545"/>
                  <a:gd name="connsiteY0" fmla="*/ 40654 h 112249"/>
                  <a:gd name="connsiteX1" fmla="*/ 78054 w 131545"/>
                  <a:gd name="connsiteY1" fmla="*/ 112657 h 112249"/>
                  <a:gd name="connsiteX2" fmla="*/ 92 w 131545"/>
                  <a:gd name="connsiteY2" fmla="*/ 0 h 112249"/>
                  <a:gd name="connsiteX3" fmla="*/ 78147 w 131545"/>
                  <a:gd name="connsiteY3" fmla="*/ 106957 h 112249"/>
                  <a:gd name="connsiteX4" fmla="*/ 131892 w 131545"/>
                  <a:gd name="connsiteY4" fmla="*/ 40654 h 11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5" h="112249">
                    <a:moveTo>
                      <a:pt x="131892" y="40654"/>
                    </a:moveTo>
                    <a:cubicBezTo>
                      <a:pt x="131892" y="40654"/>
                      <a:pt x="129333" y="82672"/>
                      <a:pt x="78054" y="112657"/>
                    </a:cubicBezTo>
                    <a:cubicBezTo>
                      <a:pt x="78054" y="112657"/>
                      <a:pt x="-3108" y="67064"/>
                      <a:pt x="92" y="0"/>
                    </a:cubicBezTo>
                    <a:cubicBezTo>
                      <a:pt x="92" y="0"/>
                      <a:pt x="70512" y="34074"/>
                      <a:pt x="78147" y="106957"/>
                    </a:cubicBezTo>
                    <a:cubicBezTo>
                      <a:pt x="78430" y="106768"/>
                      <a:pt x="85002" y="63837"/>
                      <a:pt x="131892" y="406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xmlns="" id="{08E1274F-2568-49B7-B6C8-760BFAC33607}"/>
                  </a:ext>
                </a:extLst>
              </p:cNvPr>
              <p:cNvSpPr/>
              <p:nvPr/>
            </p:nvSpPr>
            <p:spPr>
              <a:xfrm>
                <a:off x="4577901" y="5199416"/>
                <a:ext cx="118303" cy="116669"/>
              </a:xfrm>
              <a:custGeom>
                <a:avLst/>
                <a:gdLst>
                  <a:gd name="connsiteX0" fmla="*/ 118356 w 118303"/>
                  <a:gd name="connsiteY0" fmla="*/ 59956 h 116669"/>
                  <a:gd name="connsiteX1" fmla="*/ 60728 w 118303"/>
                  <a:gd name="connsiteY1" fmla="*/ 117071 h 116669"/>
                  <a:gd name="connsiteX2" fmla="*/ 2329 w 118303"/>
                  <a:gd name="connsiteY2" fmla="*/ 0 h 116669"/>
                  <a:gd name="connsiteX3" fmla="*/ 62064 w 118303"/>
                  <a:gd name="connsiteY3" fmla="*/ 111140 h 116669"/>
                  <a:gd name="connsiteX4" fmla="*/ 118356 w 118303"/>
                  <a:gd name="connsiteY4" fmla="*/ 59956 h 11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303" h="116669">
                    <a:moveTo>
                      <a:pt x="118356" y="59956"/>
                    </a:moveTo>
                    <a:cubicBezTo>
                      <a:pt x="118356" y="59956"/>
                      <a:pt x="110662" y="105745"/>
                      <a:pt x="60728" y="117071"/>
                    </a:cubicBezTo>
                    <a:cubicBezTo>
                      <a:pt x="60728" y="117071"/>
                      <a:pt x="-13982" y="56573"/>
                      <a:pt x="2329" y="0"/>
                    </a:cubicBezTo>
                    <a:cubicBezTo>
                      <a:pt x="2329" y="0"/>
                      <a:pt x="52144" y="16703"/>
                      <a:pt x="62064" y="111140"/>
                    </a:cubicBezTo>
                    <a:cubicBezTo>
                      <a:pt x="62292" y="111191"/>
                      <a:pt x="81773" y="69097"/>
                      <a:pt x="118356" y="5995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xmlns="" id="{40D6F527-1DCC-4597-8F37-0E52917CB198}"/>
                  </a:ext>
                </a:extLst>
              </p:cNvPr>
              <p:cNvSpPr/>
              <p:nvPr/>
            </p:nvSpPr>
            <p:spPr>
              <a:xfrm>
                <a:off x="4612005" y="4986314"/>
                <a:ext cx="168626" cy="254551"/>
              </a:xfrm>
              <a:custGeom>
                <a:avLst/>
                <a:gdLst>
                  <a:gd name="connsiteX0" fmla="*/ 106808 w 168626"/>
                  <a:gd name="connsiteY0" fmla="*/ 206723 h 254550"/>
                  <a:gd name="connsiteX1" fmla="*/ 44845 w 168626"/>
                  <a:gd name="connsiteY1" fmla="*/ 254551 h 254550"/>
                  <a:gd name="connsiteX2" fmla="*/ 3472 w 168626"/>
                  <a:gd name="connsiteY2" fmla="*/ 133790 h 254550"/>
                  <a:gd name="connsiteX3" fmla="*/ 46631 w 168626"/>
                  <a:gd name="connsiteY3" fmla="*/ 247683 h 254550"/>
                  <a:gd name="connsiteX4" fmla="*/ 106808 w 168626"/>
                  <a:gd name="connsiteY4" fmla="*/ 206723 h 254550"/>
                  <a:gd name="connsiteX5" fmla="*/ 134580 w 168626"/>
                  <a:gd name="connsiteY5" fmla="*/ 141570 h 254550"/>
                  <a:gd name="connsiteX6" fmla="*/ 74058 w 168626"/>
                  <a:gd name="connsiteY6" fmla="*/ 181932 h 254550"/>
                  <a:gd name="connsiteX7" fmla="*/ 42142 w 168626"/>
                  <a:gd name="connsiteY7" fmla="*/ 63566 h 254550"/>
                  <a:gd name="connsiteX8" fmla="*/ 76128 w 168626"/>
                  <a:gd name="connsiteY8" fmla="*/ 175902 h 254550"/>
                  <a:gd name="connsiteX9" fmla="*/ 134580 w 168626"/>
                  <a:gd name="connsiteY9" fmla="*/ 141570 h 254550"/>
                  <a:gd name="connsiteX10" fmla="*/ 169332 w 168626"/>
                  <a:gd name="connsiteY10" fmla="*/ 82403 h 254550"/>
                  <a:gd name="connsiteX11" fmla="*/ 110176 w 168626"/>
                  <a:gd name="connsiteY11" fmla="*/ 109305 h 254550"/>
                  <a:gd name="connsiteX12" fmla="*/ 85030 w 168626"/>
                  <a:gd name="connsiteY12" fmla="*/ 0 h 254550"/>
                  <a:gd name="connsiteX13" fmla="*/ 106417 w 168626"/>
                  <a:gd name="connsiteY13" fmla="*/ 117549 h 254550"/>
                  <a:gd name="connsiteX14" fmla="*/ 169332 w 168626"/>
                  <a:gd name="connsiteY14" fmla="*/ 82403 h 25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8626" h="254550">
                    <a:moveTo>
                      <a:pt x="106808" y="206723"/>
                    </a:moveTo>
                    <a:cubicBezTo>
                      <a:pt x="106808" y="206723"/>
                      <a:pt x="91053" y="246024"/>
                      <a:pt x="44845" y="254551"/>
                    </a:cubicBezTo>
                    <a:cubicBezTo>
                      <a:pt x="44845" y="254551"/>
                      <a:pt x="-14774" y="188369"/>
                      <a:pt x="3472" y="133790"/>
                    </a:cubicBezTo>
                    <a:cubicBezTo>
                      <a:pt x="3472" y="133790"/>
                      <a:pt x="54337" y="175399"/>
                      <a:pt x="46631" y="247683"/>
                    </a:cubicBezTo>
                    <a:cubicBezTo>
                      <a:pt x="46632" y="247683"/>
                      <a:pt x="61361" y="221403"/>
                      <a:pt x="106808" y="206723"/>
                    </a:cubicBezTo>
                    <a:close/>
                    <a:moveTo>
                      <a:pt x="134580" y="141570"/>
                    </a:moveTo>
                    <a:cubicBezTo>
                      <a:pt x="134580" y="141570"/>
                      <a:pt x="121589" y="179155"/>
                      <a:pt x="74058" y="181932"/>
                    </a:cubicBezTo>
                    <a:cubicBezTo>
                      <a:pt x="74058" y="181932"/>
                      <a:pt x="21602" y="138920"/>
                      <a:pt x="42142" y="63566"/>
                    </a:cubicBezTo>
                    <a:cubicBezTo>
                      <a:pt x="42142" y="63566"/>
                      <a:pt x="87175" y="103600"/>
                      <a:pt x="76128" y="175902"/>
                    </a:cubicBezTo>
                    <a:cubicBezTo>
                      <a:pt x="75902" y="175852"/>
                      <a:pt x="103718" y="136939"/>
                      <a:pt x="134580" y="141570"/>
                    </a:cubicBezTo>
                    <a:close/>
                    <a:moveTo>
                      <a:pt x="169332" y="82403"/>
                    </a:moveTo>
                    <a:cubicBezTo>
                      <a:pt x="169332" y="82403"/>
                      <a:pt x="140399" y="78729"/>
                      <a:pt x="110176" y="109305"/>
                    </a:cubicBezTo>
                    <a:cubicBezTo>
                      <a:pt x="110176" y="109305"/>
                      <a:pt x="122851" y="32954"/>
                      <a:pt x="85030" y="0"/>
                    </a:cubicBezTo>
                    <a:cubicBezTo>
                      <a:pt x="85030" y="0"/>
                      <a:pt x="56876" y="53125"/>
                      <a:pt x="106417" y="117549"/>
                    </a:cubicBezTo>
                    <a:cubicBezTo>
                      <a:pt x="106643" y="117600"/>
                      <a:pt x="146941" y="118387"/>
                      <a:pt x="169332" y="8240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xmlns="" id="{0F539322-5E59-4B5D-AB87-6BC9E1C972A9}"/>
                  </a:ext>
                </a:extLst>
              </p:cNvPr>
              <p:cNvSpPr/>
              <p:nvPr/>
            </p:nvSpPr>
            <p:spPr>
              <a:xfrm>
                <a:off x="4733235" y="4835969"/>
                <a:ext cx="161563" cy="207706"/>
              </a:xfrm>
              <a:custGeom>
                <a:avLst/>
                <a:gdLst>
                  <a:gd name="connsiteX0" fmla="*/ 81805 w 161563"/>
                  <a:gd name="connsiteY0" fmla="*/ 180359 h 207706"/>
                  <a:gd name="connsiteX1" fmla="*/ 22652 w 161563"/>
                  <a:gd name="connsiteY1" fmla="*/ 207264 h 207706"/>
                  <a:gd name="connsiteX2" fmla="*/ 8641 w 161563"/>
                  <a:gd name="connsiteY2" fmla="*/ 95020 h 207706"/>
                  <a:gd name="connsiteX3" fmla="*/ 25794 w 161563"/>
                  <a:gd name="connsiteY3" fmla="*/ 199664 h 207706"/>
                  <a:gd name="connsiteX4" fmla="*/ 81805 w 161563"/>
                  <a:gd name="connsiteY4" fmla="*/ 180359 h 207706"/>
                  <a:gd name="connsiteX5" fmla="*/ 120329 w 161563"/>
                  <a:gd name="connsiteY5" fmla="*/ 130880 h 207706"/>
                  <a:gd name="connsiteX6" fmla="*/ 59632 w 161563"/>
                  <a:gd name="connsiteY6" fmla="*/ 153020 h 207706"/>
                  <a:gd name="connsiteX7" fmla="*/ 60807 w 161563"/>
                  <a:gd name="connsiteY7" fmla="*/ 44198 h 207706"/>
                  <a:gd name="connsiteX8" fmla="*/ 65088 w 161563"/>
                  <a:gd name="connsiteY8" fmla="*/ 144641 h 207706"/>
                  <a:gd name="connsiteX9" fmla="*/ 120329 w 161563"/>
                  <a:gd name="connsiteY9" fmla="*/ 130880 h 207706"/>
                  <a:gd name="connsiteX10" fmla="*/ 161598 w 161563"/>
                  <a:gd name="connsiteY10" fmla="*/ 88248 h 207706"/>
                  <a:gd name="connsiteX11" fmla="*/ 104778 w 161563"/>
                  <a:gd name="connsiteY11" fmla="*/ 103730 h 207706"/>
                  <a:gd name="connsiteX12" fmla="*/ 111233 w 161563"/>
                  <a:gd name="connsiteY12" fmla="*/ 0 h 207706"/>
                  <a:gd name="connsiteX13" fmla="*/ 108655 w 161563"/>
                  <a:gd name="connsiteY13" fmla="*/ 97073 h 207706"/>
                  <a:gd name="connsiteX14" fmla="*/ 161598 w 161563"/>
                  <a:gd name="connsiteY14" fmla="*/ 88248 h 207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1563" h="207706">
                    <a:moveTo>
                      <a:pt x="81805" y="180359"/>
                    </a:moveTo>
                    <a:cubicBezTo>
                      <a:pt x="81805" y="180359"/>
                      <a:pt x="56747" y="213399"/>
                      <a:pt x="22652" y="207264"/>
                    </a:cubicBezTo>
                    <a:cubicBezTo>
                      <a:pt x="22652" y="207264"/>
                      <a:pt x="-17022" y="147664"/>
                      <a:pt x="8641" y="95020"/>
                    </a:cubicBezTo>
                    <a:cubicBezTo>
                      <a:pt x="8641" y="95020"/>
                      <a:pt x="40090" y="134060"/>
                      <a:pt x="25794" y="199664"/>
                    </a:cubicBezTo>
                    <a:cubicBezTo>
                      <a:pt x="26016" y="199714"/>
                      <a:pt x="48733" y="174975"/>
                      <a:pt x="81805" y="180359"/>
                    </a:cubicBezTo>
                    <a:close/>
                    <a:moveTo>
                      <a:pt x="120329" y="130880"/>
                    </a:moveTo>
                    <a:cubicBezTo>
                      <a:pt x="120329" y="130880"/>
                      <a:pt x="103132" y="161795"/>
                      <a:pt x="59632" y="153020"/>
                    </a:cubicBezTo>
                    <a:cubicBezTo>
                      <a:pt x="59632" y="153020"/>
                      <a:pt x="31093" y="89439"/>
                      <a:pt x="60807" y="44198"/>
                    </a:cubicBezTo>
                    <a:cubicBezTo>
                      <a:pt x="60807" y="44198"/>
                      <a:pt x="85496" y="78341"/>
                      <a:pt x="65088" y="144641"/>
                    </a:cubicBezTo>
                    <a:cubicBezTo>
                      <a:pt x="65145" y="144391"/>
                      <a:pt x="92571" y="123054"/>
                      <a:pt x="120329" y="130880"/>
                    </a:cubicBezTo>
                    <a:close/>
                    <a:moveTo>
                      <a:pt x="161598" y="88248"/>
                    </a:moveTo>
                    <a:cubicBezTo>
                      <a:pt x="161598" y="88248"/>
                      <a:pt x="138835" y="115317"/>
                      <a:pt x="104778" y="103730"/>
                    </a:cubicBezTo>
                    <a:cubicBezTo>
                      <a:pt x="104778" y="103730"/>
                      <a:pt x="77644" y="38130"/>
                      <a:pt x="111233" y="0"/>
                    </a:cubicBezTo>
                    <a:cubicBezTo>
                      <a:pt x="111233" y="0"/>
                      <a:pt x="133333" y="37195"/>
                      <a:pt x="108655" y="97073"/>
                    </a:cubicBezTo>
                    <a:cubicBezTo>
                      <a:pt x="108657" y="97074"/>
                      <a:pt x="134567" y="79290"/>
                      <a:pt x="161598" y="882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xmlns="" id="{A69E5FA1-10BD-4139-827E-55090E47E254}"/>
                  </a:ext>
                </a:extLst>
              </p:cNvPr>
              <p:cNvSpPr/>
              <p:nvPr/>
            </p:nvSpPr>
            <p:spPr>
              <a:xfrm>
                <a:off x="4867821" y="4848961"/>
                <a:ext cx="57386" cy="59218"/>
              </a:xfrm>
              <a:custGeom>
                <a:avLst/>
                <a:gdLst>
                  <a:gd name="connsiteX0" fmla="*/ 58078 w 57385"/>
                  <a:gd name="connsiteY0" fmla="*/ 43048 h 59218"/>
                  <a:gd name="connsiteX1" fmla="*/ 0 w 57385"/>
                  <a:gd name="connsiteY1" fmla="*/ 55653 h 59218"/>
                  <a:gd name="connsiteX2" fmla="*/ 34200 w 57385"/>
                  <a:gd name="connsiteY2" fmla="*/ 0 h 59218"/>
                  <a:gd name="connsiteX3" fmla="*/ 15529 w 57385"/>
                  <a:gd name="connsiteY3" fmla="*/ 45915 h 59218"/>
                  <a:gd name="connsiteX4" fmla="*/ 58078 w 57385"/>
                  <a:gd name="connsiteY4" fmla="*/ 43048 h 59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85" h="59218">
                    <a:moveTo>
                      <a:pt x="58078" y="43048"/>
                    </a:moveTo>
                    <a:cubicBezTo>
                      <a:pt x="58078" y="43048"/>
                      <a:pt x="36614" y="69631"/>
                      <a:pt x="0" y="55653"/>
                    </a:cubicBezTo>
                    <a:cubicBezTo>
                      <a:pt x="0" y="55653"/>
                      <a:pt x="4465" y="8350"/>
                      <a:pt x="34200" y="0"/>
                    </a:cubicBezTo>
                    <a:cubicBezTo>
                      <a:pt x="34200" y="0"/>
                      <a:pt x="36564" y="25465"/>
                      <a:pt x="15529" y="45915"/>
                    </a:cubicBezTo>
                    <a:cubicBezTo>
                      <a:pt x="15303" y="45862"/>
                      <a:pt x="31447" y="34440"/>
                      <a:pt x="58078" y="4304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xmlns="" id="{58FCBF0A-AEA6-4513-823D-A5D4228F8A17}"/>
                  </a:ext>
                </a:extLst>
              </p:cNvPr>
              <p:cNvSpPr/>
              <p:nvPr/>
            </p:nvSpPr>
            <p:spPr>
              <a:xfrm>
                <a:off x="4908595" y="4861033"/>
                <a:ext cx="36197" cy="20329"/>
              </a:xfrm>
              <a:custGeom>
                <a:avLst/>
                <a:gdLst>
                  <a:gd name="connsiteX0" fmla="*/ 36775 w 36197"/>
                  <a:gd name="connsiteY0" fmla="*/ 567 h 20328"/>
                  <a:gd name="connsiteX1" fmla="*/ 0 w 36197"/>
                  <a:gd name="connsiteY1" fmla="*/ 19017 h 20328"/>
                  <a:gd name="connsiteX2" fmla="*/ 36775 w 36197"/>
                  <a:gd name="connsiteY2" fmla="*/ 567 h 20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197" h="20328">
                    <a:moveTo>
                      <a:pt x="36775" y="567"/>
                    </a:moveTo>
                    <a:cubicBezTo>
                      <a:pt x="36775" y="567"/>
                      <a:pt x="26861" y="27681"/>
                      <a:pt x="0" y="19017"/>
                    </a:cubicBezTo>
                    <a:cubicBezTo>
                      <a:pt x="0" y="19017"/>
                      <a:pt x="6813" y="-3854"/>
                      <a:pt x="36775" y="56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16AB5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ln w="512" cap="flat">
                <a:noFill/>
                <a:prstDash val="solid"/>
                <a:miter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62DF2855-F757-46DE-9DC9-A5E7A8457D23}"/>
              </a:ext>
            </a:extLst>
          </p:cNvPr>
          <p:cNvGrpSpPr/>
          <p:nvPr/>
        </p:nvGrpSpPr>
        <p:grpSpPr>
          <a:xfrm>
            <a:off x="11049186" y="3108051"/>
            <a:ext cx="477054" cy="477054"/>
            <a:chOff x="4857667" y="2204644"/>
            <a:chExt cx="253501" cy="253501"/>
          </a:xfrm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FA30AEEA-17AD-4575-BAEF-CDC040561625}"/>
                </a:ext>
              </a:extLst>
            </p:cNvPr>
            <p:cNvSpPr/>
            <p:nvPr/>
          </p:nvSpPr>
          <p:spPr>
            <a:xfrm>
              <a:off x="4857667" y="2204644"/>
              <a:ext cx="253501" cy="253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5FEFF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0" name="组合 259">
              <a:extLst>
                <a:ext uri="{FF2B5EF4-FFF2-40B4-BE49-F238E27FC236}">
                  <a16:creationId xmlns:a16="http://schemas.microsoft.com/office/drawing/2014/main" xmlns="" id="{BD20B5A5-4B03-429D-867E-F57E053183AB}"/>
                </a:ext>
              </a:extLst>
            </p:cNvPr>
            <p:cNvGrpSpPr/>
            <p:nvPr/>
          </p:nvGrpSpPr>
          <p:grpSpPr>
            <a:xfrm>
              <a:off x="4928664" y="2303517"/>
              <a:ext cx="111507" cy="55754"/>
              <a:chOff x="473648" y="1443454"/>
              <a:chExt cx="111507" cy="55754"/>
            </a:xfrm>
          </p:grpSpPr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xmlns="" id="{7273FD18-1271-4D31-9C92-43E45D3FAC62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73649" y="1443454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xmlns="" id="{C5E3333D-56EC-49B0-B90C-82443952D998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73648" y="1499208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xmlns="" id="{511EA116-2693-4560-B81B-2545C654C113}"/>
              </a:ext>
            </a:extLst>
          </p:cNvPr>
          <p:cNvGrpSpPr/>
          <p:nvPr/>
        </p:nvGrpSpPr>
        <p:grpSpPr>
          <a:xfrm flipH="1">
            <a:off x="665760" y="3107323"/>
            <a:ext cx="477054" cy="477054"/>
            <a:chOff x="4857667" y="2204644"/>
            <a:chExt cx="253501" cy="253501"/>
          </a:xfrm>
        </p:grpSpPr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C88B492E-5182-41D7-8EBE-51D24AFE20F3}"/>
                </a:ext>
              </a:extLst>
            </p:cNvPr>
            <p:cNvSpPr/>
            <p:nvPr/>
          </p:nvSpPr>
          <p:spPr>
            <a:xfrm>
              <a:off x="4857667" y="2204644"/>
              <a:ext cx="253501" cy="25350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5FEFF"/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>
              <a:outerShdw blurRad="152400" dist="381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65" name="组合 264">
              <a:extLst>
                <a:ext uri="{FF2B5EF4-FFF2-40B4-BE49-F238E27FC236}">
                  <a16:creationId xmlns:a16="http://schemas.microsoft.com/office/drawing/2014/main" xmlns="" id="{82CACCEC-7823-4C06-B5EC-33EE9236132D}"/>
                </a:ext>
              </a:extLst>
            </p:cNvPr>
            <p:cNvGrpSpPr/>
            <p:nvPr/>
          </p:nvGrpSpPr>
          <p:grpSpPr>
            <a:xfrm>
              <a:off x="4928664" y="2303517"/>
              <a:ext cx="111507" cy="55754"/>
              <a:chOff x="473648" y="1443454"/>
              <a:chExt cx="111507" cy="55754"/>
            </a:xfrm>
          </p:grpSpPr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xmlns="" id="{B77DE707-8113-4432-A913-B546F1FC427D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73649" y="1443454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xmlns="" id="{D01C85F1-DDA1-4D6F-BF2B-A522F989EA7B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73648" y="1499208"/>
                <a:ext cx="111506" cy="0"/>
              </a:xfrm>
              <a:prstGeom prst="line">
                <a:avLst/>
              </a:prstGeom>
              <a:ln w="19050" cap="rnd">
                <a:gradFill flip="none" rotWithShape="1">
                  <a:gsLst>
                    <a:gs pos="0">
                      <a:srgbClr val="00969A"/>
                    </a:gs>
                    <a:gs pos="100000">
                      <a:srgbClr val="016AB5"/>
                    </a:gs>
                  </a:gsLst>
                  <a:lin ang="10800000" scaled="1"/>
                  <a:tileRect/>
                </a:gra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9" name="椭圆 268">
            <a:extLst>
              <a:ext uri="{FF2B5EF4-FFF2-40B4-BE49-F238E27FC236}">
                <a16:creationId xmlns:a16="http://schemas.microsoft.com/office/drawing/2014/main" xmlns="" id="{28A58DCE-E902-499F-807C-A841B4F21F3E}"/>
              </a:ext>
            </a:extLst>
          </p:cNvPr>
          <p:cNvSpPr/>
          <p:nvPr/>
        </p:nvSpPr>
        <p:spPr>
          <a:xfrm flipV="1">
            <a:off x="5426869" y="5511737"/>
            <a:ext cx="1338262" cy="113304"/>
          </a:xfrm>
          <a:prstGeom prst="ellipse">
            <a:avLst/>
          </a:prstGeom>
          <a:gradFill flip="none" rotWithShape="1">
            <a:gsLst>
              <a:gs pos="0">
                <a:srgbClr val="00A9B2">
                  <a:alpha val="20000"/>
                </a:srgbClr>
              </a:gs>
              <a:gs pos="100000">
                <a:srgbClr val="00A9B2">
                  <a:alpha val="20000"/>
                </a:srgbClr>
              </a:gs>
            </a:gsLst>
            <a:lin ang="5400000" scaled="1"/>
            <a:tileRect/>
          </a:gradFill>
          <a:ln w="3175">
            <a:solidFill>
              <a:srgbClr val="00A9B2">
                <a:alpha val="50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xmlns="" id="{49241DF7-F819-4AB8-9834-B6180D64C919}"/>
              </a:ext>
            </a:extLst>
          </p:cNvPr>
          <p:cNvSpPr txBox="1"/>
          <p:nvPr/>
        </p:nvSpPr>
        <p:spPr>
          <a:xfrm>
            <a:off x="2533650" y="484700"/>
            <a:ext cx="71247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sp>
        <p:nvSpPr>
          <p:cNvPr id="271" name="文本框 270">
            <a:extLst>
              <a:ext uri="{FF2B5EF4-FFF2-40B4-BE49-F238E27FC236}">
                <a16:creationId xmlns:a16="http://schemas.microsoft.com/office/drawing/2014/main" xmlns="" id="{081148A9-8BE6-4BDC-B2BB-D4BE042F65D9}"/>
              </a:ext>
            </a:extLst>
          </p:cNvPr>
          <p:cNvSpPr txBox="1"/>
          <p:nvPr/>
        </p:nvSpPr>
        <p:spPr>
          <a:xfrm>
            <a:off x="4208217" y="1397250"/>
            <a:ext cx="377556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（     成立于</a:t>
            </a: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  <a:alpha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     ）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:a16="http://schemas.microsoft.com/office/drawing/2014/main" xmlns="" id="{0017D594-EE83-48C0-AEF9-115ED06960C8}"/>
              </a:ext>
            </a:extLst>
          </p:cNvPr>
          <p:cNvGrpSpPr/>
          <p:nvPr/>
        </p:nvGrpSpPr>
        <p:grpSpPr>
          <a:xfrm>
            <a:off x="3048000" y="1174937"/>
            <a:ext cx="6096000" cy="276999"/>
            <a:chOff x="3048000" y="1067355"/>
            <a:chExt cx="6096000" cy="276999"/>
          </a:xfrm>
        </p:grpSpPr>
        <p:sp>
          <p:nvSpPr>
            <p:cNvPr id="273" name="矩形 272">
              <a:extLst>
                <a:ext uri="{FF2B5EF4-FFF2-40B4-BE49-F238E27FC236}">
                  <a16:creationId xmlns:a16="http://schemas.microsoft.com/office/drawing/2014/main" xmlns="" id="{B07A9100-5700-49A2-9A90-49552938B1A3}"/>
                </a:ext>
              </a:extLst>
            </p:cNvPr>
            <p:cNvSpPr/>
            <p:nvPr/>
          </p:nvSpPr>
          <p:spPr>
            <a:xfrm>
              <a:off x="3048000" y="1067355"/>
              <a:ext cx="6096000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多元化全球资源整合型的央企</a:t>
              </a:r>
            </a:p>
          </p:txBody>
        </p:sp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xmlns="" id="{7EDD8729-0234-4F10-A490-5603371ED860}"/>
                </a:ext>
              </a:extLst>
            </p:cNvPr>
            <p:cNvCxnSpPr>
              <a:cxnSpLocks/>
            </p:cNvCxnSpPr>
            <p:nvPr/>
          </p:nvCxnSpPr>
          <p:spPr>
            <a:xfrm>
              <a:off x="7126156" y="1205854"/>
              <a:ext cx="623215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xmlns="" id="{9BB8C4D3-C1A7-4EEA-9E86-C97F6AE8BD85}"/>
                </a:ext>
              </a:extLst>
            </p:cNvPr>
            <p:cNvCxnSpPr>
              <a:cxnSpLocks/>
            </p:cNvCxnSpPr>
            <p:nvPr/>
          </p:nvCxnSpPr>
          <p:spPr>
            <a:xfrm>
              <a:off x="4443953" y="1205854"/>
              <a:ext cx="623215" cy="0"/>
            </a:xfrm>
            <a:prstGeom prst="line">
              <a:avLst/>
            </a:prstGeom>
            <a:ln w="63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9" name="矩形 278">
            <a:extLst>
              <a:ext uri="{FF2B5EF4-FFF2-40B4-BE49-F238E27FC236}">
                <a16:creationId xmlns:a16="http://schemas.microsoft.com/office/drawing/2014/main" xmlns="" id="{EB643300-BD24-4E19-A3C3-086F6FD150AC}"/>
              </a:ext>
            </a:extLst>
          </p:cNvPr>
          <p:cNvSpPr/>
          <p:nvPr/>
        </p:nvSpPr>
        <p:spPr>
          <a:xfrm>
            <a:off x="8436650" y="3942123"/>
            <a:ext cx="10096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特色房地产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开发商</a:t>
            </a:r>
          </a:p>
        </p:txBody>
      </p:sp>
    </p:spTree>
    <p:extLst>
      <p:ext uri="{BB962C8B-B14F-4D97-AF65-F5344CB8AC3E}">
        <p14:creationId xmlns:p14="http://schemas.microsoft.com/office/powerpoint/2010/main" val="4058919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12BA4CE8-786B-49CF-B8A9-D4DB3081EA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9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2C516F7-B226-4724-9F79-A5FCFBD84D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193" t="15438" r="21193" b="15438"/>
          <a:stretch/>
        </p:blipFill>
        <p:spPr>
          <a:xfrm>
            <a:off x="0" y="1342"/>
            <a:ext cx="12192000" cy="685665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C40624-2F13-4EDC-911F-D97D1EEFA2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0000">
                <a:srgbClr val="004D84"/>
              </a:gs>
              <a:gs pos="100000">
                <a:srgbClr val="004D84">
                  <a:alpha val="7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2775EF8D-E484-425A-8DE8-98AB0ACE5D9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25" y="1064415"/>
            <a:ext cx="6140888" cy="6140888"/>
          </a:xfrm>
          <a:prstGeom prst="rect">
            <a:avLst/>
          </a:prstGeom>
        </p:spPr>
      </p:pic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C3BFC607-136E-42E4-89B1-B610EF1DAC79}"/>
              </a:ext>
            </a:extLst>
          </p:cNvPr>
          <p:cNvGrpSpPr/>
          <p:nvPr/>
        </p:nvGrpSpPr>
        <p:grpSpPr>
          <a:xfrm>
            <a:off x="-2132823" y="-6509582"/>
            <a:ext cx="16486043" cy="16795163"/>
            <a:chOff x="-2170923" y="-6509582"/>
            <a:chExt cx="16486043" cy="16795163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BA3B9CBE-3557-49E9-980F-BB2CF60077AE}"/>
                </a:ext>
              </a:extLst>
            </p:cNvPr>
            <p:cNvSpPr/>
            <p:nvPr/>
          </p:nvSpPr>
          <p:spPr>
            <a:xfrm rot="17100731">
              <a:off x="-6701630" y="-1978875"/>
              <a:ext cx="16081829" cy="7020416"/>
            </a:xfrm>
            <a:prstGeom prst="rect">
              <a:avLst/>
            </a:pr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DE6BB1BC-13C8-4B2C-ADE9-26F78D7327F9}"/>
                </a:ext>
              </a:extLst>
            </p:cNvPr>
            <p:cNvSpPr/>
            <p:nvPr/>
          </p:nvSpPr>
          <p:spPr>
            <a:xfrm rot="17100731">
              <a:off x="-4159637" y="-662759"/>
              <a:ext cx="16081829" cy="5814851"/>
            </a:xfrm>
            <a:prstGeom prst="rect">
              <a:avLst/>
            </a:pr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xmlns="" id="{EFD77267-E10A-4DDE-8E71-277BF9FCD9E1}"/>
                </a:ext>
              </a:extLst>
            </p:cNvPr>
            <p:cNvSpPr/>
            <p:nvPr/>
          </p:nvSpPr>
          <p:spPr>
            <a:xfrm rot="4499269" flipH="1">
              <a:off x="2763997" y="-1978875"/>
              <a:ext cx="16081829" cy="7020416"/>
            </a:xfrm>
            <a:prstGeom prst="rect">
              <a:avLst/>
            </a:pr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3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F255AEDC-6EE2-4FB7-868B-4DF967128D83}"/>
                </a:ext>
              </a:extLst>
            </p:cNvPr>
            <p:cNvSpPr/>
            <p:nvPr/>
          </p:nvSpPr>
          <p:spPr>
            <a:xfrm rot="4499269" flipH="1">
              <a:off x="222004" y="-662759"/>
              <a:ext cx="16081829" cy="5814851"/>
            </a:xfrm>
            <a:prstGeom prst="rect">
              <a:avLst/>
            </a:prstGeom>
            <a:gradFill flip="none" rotWithShape="1">
              <a:gsLst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9F70FD17-ED1E-4B8E-9302-711AED0D0D5E}"/>
              </a:ext>
            </a:extLst>
          </p:cNvPr>
          <p:cNvSpPr/>
          <p:nvPr/>
        </p:nvSpPr>
        <p:spPr>
          <a:xfrm>
            <a:off x="660400" y="5673049"/>
            <a:ext cx="10871200" cy="581933"/>
          </a:xfrm>
          <a:prstGeom prst="ellipse">
            <a:avLst/>
          </a:prstGeom>
          <a:noFill/>
          <a:ln>
            <a:gradFill>
              <a:gsLst>
                <a:gs pos="10000">
                  <a:srgbClr val="D6FCFE">
                    <a:alpha val="0"/>
                  </a:srgbClr>
                </a:gs>
                <a:gs pos="100000">
                  <a:srgbClr val="D6FCF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D51275F-0915-4500-B4B6-D5A498D51034}"/>
              </a:ext>
            </a:extLst>
          </p:cNvPr>
          <p:cNvSpPr/>
          <p:nvPr/>
        </p:nvSpPr>
        <p:spPr>
          <a:xfrm>
            <a:off x="2070100" y="5813879"/>
            <a:ext cx="8051800" cy="300273"/>
          </a:xfrm>
          <a:prstGeom prst="ellipse">
            <a:avLst/>
          </a:prstGeom>
          <a:noFill/>
          <a:ln>
            <a:gradFill>
              <a:gsLst>
                <a:gs pos="20000">
                  <a:srgbClr val="D6FCFE">
                    <a:alpha val="0"/>
                  </a:srgbClr>
                </a:gs>
                <a:gs pos="100000">
                  <a:srgbClr val="D6FCF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71790F8-6C96-47C1-BC48-8A1C9154CBBA}"/>
              </a:ext>
            </a:extLst>
          </p:cNvPr>
          <p:cNvCxnSpPr/>
          <p:nvPr/>
        </p:nvCxnSpPr>
        <p:spPr>
          <a:xfrm>
            <a:off x="3930015" y="5453538"/>
            <a:ext cx="0" cy="1181100"/>
          </a:xfrm>
          <a:prstGeom prst="line">
            <a:avLst/>
          </a:prstGeom>
          <a:ln w="12700">
            <a:gradFill>
              <a:gsLst>
                <a:gs pos="0">
                  <a:srgbClr val="D6FCFE"/>
                </a:gs>
                <a:gs pos="60000">
                  <a:srgbClr val="D6FC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7DF2C42-F324-43D1-983D-C5229437590A}"/>
              </a:ext>
            </a:extLst>
          </p:cNvPr>
          <p:cNvCxnSpPr/>
          <p:nvPr/>
        </p:nvCxnSpPr>
        <p:spPr>
          <a:xfrm>
            <a:off x="1765300" y="5453233"/>
            <a:ext cx="0" cy="1181100"/>
          </a:xfrm>
          <a:prstGeom prst="line">
            <a:avLst/>
          </a:prstGeom>
          <a:ln w="12700">
            <a:gradFill>
              <a:gsLst>
                <a:gs pos="0">
                  <a:srgbClr val="D6FCFE"/>
                </a:gs>
                <a:gs pos="50000">
                  <a:srgbClr val="D6FC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E1F78B1A-A44E-453B-A13E-57E041B500AB}"/>
              </a:ext>
            </a:extLst>
          </p:cNvPr>
          <p:cNvCxnSpPr/>
          <p:nvPr/>
        </p:nvCxnSpPr>
        <p:spPr>
          <a:xfrm>
            <a:off x="10424160" y="5453233"/>
            <a:ext cx="0" cy="1181100"/>
          </a:xfrm>
          <a:prstGeom prst="line">
            <a:avLst/>
          </a:prstGeom>
          <a:ln w="12700">
            <a:gradFill>
              <a:gsLst>
                <a:gs pos="0">
                  <a:srgbClr val="D6FCFE"/>
                </a:gs>
                <a:gs pos="50000">
                  <a:srgbClr val="D6FC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37D937E-65E0-45D7-8CAE-1EB4EC2B3200}"/>
              </a:ext>
            </a:extLst>
          </p:cNvPr>
          <p:cNvCxnSpPr/>
          <p:nvPr/>
        </p:nvCxnSpPr>
        <p:spPr>
          <a:xfrm>
            <a:off x="8259445" y="5453233"/>
            <a:ext cx="0" cy="1181100"/>
          </a:xfrm>
          <a:prstGeom prst="line">
            <a:avLst/>
          </a:prstGeom>
          <a:ln w="12700">
            <a:gradFill>
              <a:gsLst>
                <a:gs pos="0">
                  <a:srgbClr val="D6FCFE"/>
                </a:gs>
                <a:gs pos="60000">
                  <a:srgbClr val="D6FC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782E657-4BA7-45AC-A728-901223B223B8}"/>
              </a:ext>
            </a:extLst>
          </p:cNvPr>
          <p:cNvCxnSpPr/>
          <p:nvPr/>
        </p:nvCxnSpPr>
        <p:spPr>
          <a:xfrm>
            <a:off x="6094730" y="5223329"/>
            <a:ext cx="0" cy="1181100"/>
          </a:xfrm>
          <a:prstGeom prst="line">
            <a:avLst/>
          </a:prstGeom>
          <a:ln w="12700">
            <a:gradFill>
              <a:gsLst>
                <a:gs pos="0">
                  <a:srgbClr val="D6FCFE"/>
                </a:gs>
                <a:gs pos="50000">
                  <a:srgbClr val="D6FC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3E182BB-E9F4-48B4-AE4A-C50A0ED674EF}"/>
              </a:ext>
            </a:extLst>
          </p:cNvPr>
          <p:cNvSpPr/>
          <p:nvPr/>
        </p:nvSpPr>
        <p:spPr>
          <a:xfrm>
            <a:off x="5704414" y="5586232"/>
            <a:ext cx="434245" cy="672439"/>
          </a:xfrm>
          <a:custGeom>
            <a:avLst/>
            <a:gdLst>
              <a:gd name="connsiteX0" fmla="*/ 508476 w 527373"/>
              <a:gd name="connsiteY0" fmla="*/ 153903 h 816649"/>
              <a:gd name="connsiteX1" fmla="*/ 498507 w 527373"/>
              <a:gd name="connsiteY1" fmla="*/ 74152 h 816649"/>
              <a:gd name="connsiteX2" fmla="*/ 407363 w 527373"/>
              <a:gd name="connsiteY2" fmla="*/ 31428 h 816649"/>
              <a:gd name="connsiteX3" fmla="*/ 339004 w 527373"/>
              <a:gd name="connsiteY3" fmla="*/ 97 h 816649"/>
              <a:gd name="connsiteX4" fmla="*/ 11490 w 527373"/>
              <a:gd name="connsiteY4" fmla="*/ 139662 h 816649"/>
              <a:gd name="connsiteX5" fmla="*/ 97 w 527373"/>
              <a:gd name="connsiteY5" fmla="*/ 811851 h 816649"/>
              <a:gd name="connsiteX6" fmla="*/ 381764 w 527373"/>
              <a:gd name="connsiteY6" fmla="*/ 817548 h 816649"/>
              <a:gd name="connsiteX7" fmla="*/ 384612 w 527373"/>
              <a:gd name="connsiteY7" fmla="*/ 71303 h 816649"/>
              <a:gd name="connsiteX8" fmla="*/ 455819 w 527373"/>
              <a:gd name="connsiteY8" fmla="*/ 102634 h 816649"/>
              <a:gd name="connsiteX9" fmla="*/ 459628 w 527373"/>
              <a:gd name="connsiteY9" fmla="*/ 298701 h 816649"/>
              <a:gd name="connsiteX10" fmla="*/ 527524 w 527373"/>
              <a:gd name="connsiteY10" fmla="*/ 271180 h 816649"/>
              <a:gd name="connsiteX11" fmla="*/ 508511 w 527373"/>
              <a:gd name="connsiteY11" fmla="*/ 153939 h 816649"/>
              <a:gd name="connsiteX12" fmla="*/ 231482 w 527373"/>
              <a:gd name="connsiteY12" fmla="*/ 120650 h 816649"/>
              <a:gd name="connsiteX13" fmla="*/ 277055 w 527373"/>
              <a:gd name="connsiteY13" fmla="*/ 120650 h 816649"/>
              <a:gd name="connsiteX14" fmla="*/ 277055 w 527373"/>
              <a:gd name="connsiteY14" fmla="*/ 228670 h 816649"/>
              <a:gd name="connsiteX15" fmla="*/ 231482 w 527373"/>
              <a:gd name="connsiteY15" fmla="*/ 228670 h 816649"/>
              <a:gd name="connsiteX16" fmla="*/ 231482 w 527373"/>
              <a:gd name="connsiteY16" fmla="*/ 120650 h 816649"/>
              <a:gd name="connsiteX17" fmla="*/ 141299 w 527373"/>
              <a:gd name="connsiteY17" fmla="*/ 158175 h 816649"/>
              <a:gd name="connsiteX18" fmla="*/ 186872 w 527373"/>
              <a:gd name="connsiteY18" fmla="*/ 158175 h 816649"/>
              <a:gd name="connsiteX19" fmla="*/ 186872 w 527373"/>
              <a:gd name="connsiteY19" fmla="*/ 230557 h 816649"/>
              <a:gd name="connsiteX20" fmla="*/ 141299 w 527373"/>
              <a:gd name="connsiteY20" fmla="*/ 230557 h 816649"/>
              <a:gd name="connsiteX21" fmla="*/ 141299 w 527373"/>
              <a:gd name="connsiteY21" fmla="*/ 158175 h 816649"/>
              <a:gd name="connsiteX22" fmla="*/ 94766 w 527373"/>
              <a:gd name="connsiteY22" fmla="*/ 502103 h 816649"/>
              <a:gd name="connsiteX23" fmla="*/ 49194 w 527373"/>
              <a:gd name="connsiteY23" fmla="*/ 502103 h 816649"/>
              <a:gd name="connsiteX24" fmla="*/ 49194 w 527373"/>
              <a:gd name="connsiteY24" fmla="*/ 456175 h 816649"/>
              <a:gd name="connsiteX25" fmla="*/ 94766 w 527373"/>
              <a:gd name="connsiteY25" fmla="*/ 456175 h 816649"/>
              <a:gd name="connsiteX26" fmla="*/ 94766 w 527373"/>
              <a:gd name="connsiteY26" fmla="*/ 502103 h 816649"/>
              <a:gd name="connsiteX27" fmla="*/ 94766 w 527373"/>
              <a:gd name="connsiteY27" fmla="*/ 366810 h 816649"/>
              <a:gd name="connsiteX28" fmla="*/ 49194 w 527373"/>
              <a:gd name="connsiteY28" fmla="*/ 366810 h 816649"/>
              <a:gd name="connsiteX29" fmla="*/ 49194 w 527373"/>
              <a:gd name="connsiteY29" fmla="*/ 320882 h 816649"/>
              <a:gd name="connsiteX30" fmla="*/ 94766 w 527373"/>
              <a:gd name="connsiteY30" fmla="*/ 320882 h 816649"/>
              <a:gd name="connsiteX31" fmla="*/ 94766 w 527373"/>
              <a:gd name="connsiteY31" fmla="*/ 366810 h 816649"/>
              <a:gd name="connsiteX32" fmla="*/ 94766 w 527373"/>
              <a:gd name="connsiteY32" fmla="*/ 228670 h 816649"/>
              <a:gd name="connsiteX33" fmla="*/ 49194 w 527373"/>
              <a:gd name="connsiteY33" fmla="*/ 228670 h 816649"/>
              <a:gd name="connsiteX34" fmla="*/ 49194 w 527373"/>
              <a:gd name="connsiteY34" fmla="*/ 182742 h 816649"/>
              <a:gd name="connsiteX35" fmla="*/ 94766 w 527373"/>
              <a:gd name="connsiteY35" fmla="*/ 182742 h 816649"/>
              <a:gd name="connsiteX36" fmla="*/ 94766 w 527373"/>
              <a:gd name="connsiteY36" fmla="*/ 228670 h 816649"/>
              <a:gd name="connsiteX37" fmla="*/ 185910 w 527373"/>
              <a:gd name="connsiteY37" fmla="*/ 503064 h 816649"/>
              <a:gd name="connsiteX38" fmla="*/ 140338 w 527373"/>
              <a:gd name="connsiteY38" fmla="*/ 503064 h 816649"/>
              <a:gd name="connsiteX39" fmla="*/ 140338 w 527373"/>
              <a:gd name="connsiteY39" fmla="*/ 433033 h 816649"/>
              <a:gd name="connsiteX40" fmla="*/ 185910 w 527373"/>
              <a:gd name="connsiteY40" fmla="*/ 433033 h 816649"/>
              <a:gd name="connsiteX41" fmla="*/ 185910 w 527373"/>
              <a:gd name="connsiteY41" fmla="*/ 503064 h 816649"/>
              <a:gd name="connsiteX42" fmla="*/ 187797 w 527373"/>
              <a:gd name="connsiteY42" fmla="*/ 365386 h 816649"/>
              <a:gd name="connsiteX43" fmla="*/ 142225 w 527373"/>
              <a:gd name="connsiteY43" fmla="*/ 365386 h 816649"/>
              <a:gd name="connsiteX44" fmla="*/ 142225 w 527373"/>
              <a:gd name="connsiteY44" fmla="*/ 290157 h 816649"/>
              <a:gd name="connsiteX45" fmla="*/ 187797 w 527373"/>
              <a:gd name="connsiteY45" fmla="*/ 290157 h 816649"/>
              <a:gd name="connsiteX46" fmla="*/ 187797 w 527373"/>
              <a:gd name="connsiteY46" fmla="*/ 365386 h 816649"/>
              <a:gd name="connsiteX47" fmla="*/ 276093 w 527373"/>
              <a:gd name="connsiteY47" fmla="*/ 503990 h 816649"/>
              <a:gd name="connsiteX48" fmla="*/ 230521 w 527373"/>
              <a:gd name="connsiteY48" fmla="*/ 503990 h 816649"/>
              <a:gd name="connsiteX49" fmla="*/ 230521 w 527373"/>
              <a:gd name="connsiteY49" fmla="*/ 416869 h 816649"/>
              <a:gd name="connsiteX50" fmla="*/ 276093 w 527373"/>
              <a:gd name="connsiteY50" fmla="*/ 416869 h 816649"/>
              <a:gd name="connsiteX51" fmla="*/ 276093 w 527373"/>
              <a:gd name="connsiteY51" fmla="*/ 503990 h 816649"/>
              <a:gd name="connsiteX52" fmla="*/ 278016 w 527373"/>
              <a:gd name="connsiteY52" fmla="*/ 366312 h 816649"/>
              <a:gd name="connsiteX53" fmla="*/ 232444 w 527373"/>
              <a:gd name="connsiteY53" fmla="*/ 366312 h 816649"/>
              <a:gd name="connsiteX54" fmla="*/ 232444 w 527373"/>
              <a:gd name="connsiteY54" fmla="*/ 273494 h 816649"/>
              <a:gd name="connsiteX55" fmla="*/ 278016 w 527373"/>
              <a:gd name="connsiteY55" fmla="*/ 273494 h 816649"/>
              <a:gd name="connsiteX56" fmla="*/ 278016 w 527373"/>
              <a:gd name="connsiteY56" fmla="*/ 366312 h 81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27373" h="816649">
                <a:moveTo>
                  <a:pt x="508476" y="153903"/>
                </a:moveTo>
                <a:lnTo>
                  <a:pt x="498507" y="74152"/>
                </a:lnTo>
                <a:lnTo>
                  <a:pt x="407363" y="31428"/>
                </a:lnTo>
                <a:lnTo>
                  <a:pt x="339004" y="97"/>
                </a:lnTo>
                <a:lnTo>
                  <a:pt x="11490" y="139662"/>
                </a:lnTo>
                <a:lnTo>
                  <a:pt x="97" y="811851"/>
                </a:lnTo>
                <a:lnTo>
                  <a:pt x="381764" y="817548"/>
                </a:lnTo>
                <a:lnTo>
                  <a:pt x="384612" y="71303"/>
                </a:lnTo>
                <a:lnTo>
                  <a:pt x="455819" y="102634"/>
                </a:lnTo>
                <a:lnTo>
                  <a:pt x="459628" y="298701"/>
                </a:lnTo>
                <a:lnTo>
                  <a:pt x="527524" y="271180"/>
                </a:lnTo>
                <a:lnTo>
                  <a:pt x="508511" y="153939"/>
                </a:lnTo>
                <a:close/>
                <a:moveTo>
                  <a:pt x="231482" y="120650"/>
                </a:moveTo>
                <a:lnTo>
                  <a:pt x="277055" y="120650"/>
                </a:lnTo>
                <a:lnTo>
                  <a:pt x="277055" y="228670"/>
                </a:lnTo>
                <a:lnTo>
                  <a:pt x="231482" y="228670"/>
                </a:lnTo>
                <a:lnTo>
                  <a:pt x="231482" y="120650"/>
                </a:lnTo>
                <a:close/>
                <a:moveTo>
                  <a:pt x="141299" y="158175"/>
                </a:moveTo>
                <a:lnTo>
                  <a:pt x="186872" y="158175"/>
                </a:lnTo>
                <a:lnTo>
                  <a:pt x="186872" y="230557"/>
                </a:lnTo>
                <a:lnTo>
                  <a:pt x="141299" y="230557"/>
                </a:lnTo>
                <a:lnTo>
                  <a:pt x="141299" y="158175"/>
                </a:lnTo>
                <a:close/>
                <a:moveTo>
                  <a:pt x="94766" y="502103"/>
                </a:moveTo>
                <a:lnTo>
                  <a:pt x="49194" y="502103"/>
                </a:lnTo>
                <a:lnTo>
                  <a:pt x="49194" y="456175"/>
                </a:lnTo>
                <a:lnTo>
                  <a:pt x="94766" y="456175"/>
                </a:lnTo>
                <a:lnTo>
                  <a:pt x="94766" y="502103"/>
                </a:lnTo>
                <a:close/>
                <a:moveTo>
                  <a:pt x="94766" y="366810"/>
                </a:moveTo>
                <a:lnTo>
                  <a:pt x="49194" y="366810"/>
                </a:lnTo>
                <a:lnTo>
                  <a:pt x="49194" y="320882"/>
                </a:lnTo>
                <a:lnTo>
                  <a:pt x="94766" y="320882"/>
                </a:lnTo>
                <a:lnTo>
                  <a:pt x="94766" y="366810"/>
                </a:lnTo>
                <a:close/>
                <a:moveTo>
                  <a:pt x="94766" y="228670"/>
                </a:moveTo>
                <a:lnTo>
                  <a:pt x="49194" y="228670"/>
                </a:lnTo>
                <a:lnTo>
                  <a:pt x="49194" y="182742"/>
                </a:lnTo>
                <a:lnTo>
                  <a:pt x="94766" y="182742"/>
                </a:lnTo>
                <a:lnTo>
                  <a:pt x="94766" y="228670"/>
                </a:lnTo>
                <a:close/>
                <a:moveTo>
                  <a:pt x="185910" y="503064"/>
                </a:moveTo>
                <a:lnTo>
                  <a:pt x="140338" y="503064"/>
                </a:lnTo>
                <a:lnTo>
                  <a:pt x="140338" y="433033"/>
                </a:lnTo>
                <a:lnTo>
                  <a:pt x="185910" y="433033"/>
                </a:lnTo>
                <a:lnTo>
                  <a:pt x="185910" y="503064"/>
                </a:lnTo>
                <a:close/>
                <a:moveTo>
                  <a:pt x="187797" y="365386"/>
                </a:moveTo>
                <a:lnTo>
                  <a:pt x="142225" y="365386"/>
                </a:lnTo>
                <a:lnTo>
                  <a:pt x="142225" y="290157"/>
                </a:lnTo>
                <a:lnTo>
                  <a:pt x="187797" y="290157"/>
                </a:lnTo>
                <a:lnTo>
                  <a:pt x="187797" y="365386"/>
                </a:lnTo>
                <a:close/>
                <a:moveTo>
                  <a:pt x="276093" y="503990"/>
                </a:moveTo>
                <a:lnTo>
                  <a:pt x="230521" y="503990"/>
                </a:lnTo>
                <a:lnTo>
                  <a:pt x="230521" y="416869"/>
                </a:lnTo>
                <a:lnTo>
                  <a:pt x="276093" y="416869"/>
                </a:lnTo>
                <a:lnTo>
                  <a:pt x="276093" y="503990"/>
                </a:lnTo>
                <a:close/>
                <a:moveTo>
                  <a:pt x="278016" y="366312"/>
                </a:moveTo>
                <a:lnTo>
                  <a:pt x="232444" y="366312"/>
                </a:lnTo>
                <a:lnTo>
                  <a:pt x="232444" y="273494"/>
                </a:lnTo>
                <a:lnTo>
                  <a:pt x="278016" y="273494"/>
                </a:lnTo>
                <a:lnTo>
                  <a:pt x="278016" y="366312"/>
                </a:lnTo>
                <a:close/>
              </a:path>
            </a:pathLst>
          </a:custGeom>
          <a:gradFill>
            <a:gsLst>
              <a:gs pos="80000">
                <a:srgbClr val="D6FCFE">
                  <a:alpha val="0"/>
                </a:srgbClr>
              </a:gs>
              <a:gs pos="0">
                <a:srgbClr val="D6FCFE"/>
              </a:gs>
            </a:gsLst>
            <a:lin ang="5400000" scaled="1"/>
          </a:gradFill>
          <a:ln w="110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C9DDC9D4-E1D2-4459-8F43-9590267E5CF8}"/>
              </a:ext>
            </a:extLst>
          </p:cNvPr>
          <p:cNvSpPr/>
          <p:nvPr/>
        </p:nvSpPr>
        <p:spPr>
          <a:xfrm>
            <a:off x="6033618" y="5756852"/>
            <a:ext cx="378360" cy="507535"/>
          </a:xfrm>
          <a:custGeom>
            <a:avLst/>
            <a:gdLst>
              <a:gd name="connsiteX0" fmla="*/ 459628 w 459504"/>
              <a:gd name="connsiteY0" fmla="*/ 609625 h 616381"/>
              <a:gd name="connsiteX1" fmla="*/ 456780 w 459504"/>
              <a:gd name="connsiteY1" fmla="*/ 316254 h 616381"/>
              <a:gd name="connsiteX2" fmla="*/ 411208 w 459504"/>
              <a:gd name="connsiteY2" fmla="*/ 307709 h 616381"/>
              <a:gd name="connsiteX3" fmla="*/ 391270 w 459504"/>
              <a:gd name="connsiteY3" fmla="*/ 85545 h 616381"/>
              <a:gd name="connsiteX4" fmla="*/ 277340 w 459504"/>
              <a:gd name="connsiteY4" fmla="*/ 97 h 616381"/>
              <a:gd name="connsiteX5" fmla="*/ 6755 w 459504"/>
              <a:gd name="connsiteY5" fmla="*/ 108331 h 616381"/>
              <a:gd name="connsiteX6" fmla="*/ 97 w 459504"/>
              <a:gd name="connsiteY6" fmla="*/ 616282 h 616381"/>
              <a:gd name="connsiteX7" fmla="*/ 274491 w 459504"/>
              <a:gd name="connsiteY7" fmla="*/ 617244 h 616381"/>
              <a:gd name="connsiteX8" fmla="*/ 274491 w 459504"/>
              <a:gd name="connsiteY8" fmla="*/ 65607 h 616381"/>
              <a:gd name="connsiteX9" fmla="*/ 354243 w 459504"/>
              <a:gd name="connsiteY9" fmla="*/ 114027 h 616381"/>
              <a:gd name="connsiteX10" fmla="*/ 359939 w 459504"/>
              <a:gd name="connsiteY10" fmla="*/ 341888 h 616381"/>
              <a:gd name="connsiteX11" fmla="*/ 394118 w 459504"/>
              <a:gd name="connsiteY11" fmla="*/ 370371 h 616381"/>
              <a:gd name="connsiteX12" fmla="*/ 391270 w 459504"/>
              <a:gd name="connsiteY12" fmla="*/ 615321 h 616381"/>
              <a:gd name="connsiteX13" fmla="*/ 459628 w 459504"/>
              <a:gd name="connsiteY13" fmla="*/ 609625 h 616381"/>
              <a:gd name="connsiteX14" fmla="*/ 84156 w 459504"/>
              <a:gd name="connsiteY14" fmla="*/ 407149 h 616381"/>
              <a:gd name="connsiteX15" fmla="*/ 34312 w 459504"/>
              <a:gd name="connsiteY15" fmla="*/ 407149 h 616381"/>
              <a:gd name="connsiteX16" fmla="*/ 34312 w 459504"/>
              <a:gd name="connsiteY16" fmla="*/ 357304 h 616381"/>
              <a:gd name="connsiteX17" fmla="*/ 84156 w 459504"/>
              <a:gd name="connsiteY17" fmla="*/ 357304 h 616381"/>
              <a:gd name="connsiteX18" fmla="*/ 84156 w 459504"/>
              <a:gd name="connsiteY18" fmla="*/ 407149 h 616381"/>
              <a:gd name="connsiteX19" fmla="*/ 85082 w 459504"/>
              <a:gd name="connsiteY19" fmla="*/ 322662 h 616381"/>
              <a:gd name="connsiteX20" fmla="*/ 35237 w 459504"/>
              <a:gd name="connsiteY20" fmla="*/ 322662 h 616381"/>
              <a:gd name="connsiteX21" fmla="*/ 35237 w 459504"/>
              <a:gd name="connsiteY21" fmla="*/ 272818 h 616381"/>
              <a:gd name="connsiteX22" fmla="*/ 85082 w 459504"/>
              <a:gd name="connsiteY22" fmla="*/ 272818 h 616381"/>
              <a:gd name="connsiteX23" fmla="*/ 85082 w 459504"/>
              <a:gd name="connsiteY23" fmla="*/ 322662 h 616381"/>
              <a:gd name="connsiteX24" fmla="*/ 86506 w 459504"/>
              <a:gd name="connsiteY24" fmla="*/ 227958 h 616381"/>
              <a:gd name="connsiteX25" fmla="*/ 36662 w 459504"/>
              <a:gd name="connsiteY25" fmla="*/ 227958 h 616381"/>
              <a:gd name="connsiteX26" fmla="*/ 36662 w 459504"/>
              <a:gd name="connsiteY26" fmla="*/ 178113 h 616381"/>
              <a:gd name="connsiteX27" fmla="*/ 86506 w 459504"/>
              <a:gd name="connsiteY27" fmla="*/ 178113 h 616381"/>
              <a:gd name="connsiteX28" fmla="*/ 86506 w 459504"/>
              <a:gd name="connsiteY28" fmla="*/ 227958 h 616381"/>
              <a:gd name="connsiteX29" fmla="*/ 161059 w 459504"/>
              <a:gd name="connsiteY29" fmla="*/ 409072 h 616381"/>
              <a:gd name="connsiteX30" fmla="*/ 111215 w 459504"/>
              <a:gd name="connsiteY30" fmla="*/ 409072 h 616381"/>
              <a:gd name="connsiteX31" fmla="*/ 111215 w 459504"/>
              <a:gd name="connsiteY31" fmla="*/ 359227 h 616381"/>
              <a:gd name="connsiteX32" fmla="*/ 161059 w 459504"/>
              <a:gd name="connsiteY32" fmla="*/ 359227 h 616381"/>
              <a:gd name="connsiteX33" fmla="*/ 161059 w 459504"/>
              <a:gd name="connsiteY33" fmla="*/ 409072 h 616381"/>
              <a:gd name="connsiteX34" fmla="*/ 161985 w 459504"/>
              <a:gd name="connsiteY34" fmla="*/ 324549 h 616381"/>
              <a:gd name="connsiteX35" fmla="*/ 112140 w 459504"/>
              <a:gd name="connsiteY35" fmla="*/ 324549 h 616381"/>
              <a:gd name="connsiteX36" fmla="*/ 112140 w 459504"/>
              <a:gd name="connsiteY36" fmla="*/ 274705 h 616381"/>
              <a:gd name="connsiteX37" fmla="*/ 161985 w 459504"/>
              <a:gd name="connsiteY37" fmla="*/ 274705 h 616381"/>
              <a:gd name="connsiteX38" fmla="*/ 161985 w 459504"/>
              <a:gd name="connsiteY38" fmla="*/ 324549 h 616381"/>
              <a:gd name="connsiteX39" fmla="*/ 163409 w 459504"/>
              <a:gd name="connsiteY39" fmla="*/ 229845 h 616381"/>
              <a:gd name="connsiteX40" fmla="*/ 113565 w 459504"/>
              <a:gd name="connsiteY40" fmla="*/ 229845 h 616381"/>
              <a:gd name="connsiteX41" fmla="*/ 113565 w 459504"/>
              <a:gd name="connsiteY41" fmla="*/ 180000 h 616381"/>
              <a:gd name="connsiteX42" fmla="*/ 163409 w 459504"/>
              <a:gd name="connsiteY42" fmla="*/ 180000 h 616381"/>
              <a:gd name="connsiteX43" fmla="*/ 163409 w 459504"/>
              <a:gd name="connsiteY43" fmla="*/ 229845 h 616381"/>
              <a:gd name="connsiteX44" fmla="*/ 243659 w 459504"/>
              <a:gd name="connsiteY44" fmla="*/ 409072 h 616381"/>
              <a:gd name="connsiteX45" fmla="*/ 193814 w 459504"/>
              <a:gd name="connsiteY45" fmla="*/ 409072 h 616381"/>
              <a:gd name="connsiteX46" fmla="*/ 193814 w 459504"/>
              <a:gd name="connsiteY46" fmla="*/ 359227 h 616381"/>
              <a:gd name="connsiteX47" fmla="*/ 243659 w 459504"/>
              <a:gd name="connsiteY47" fmla="*/ 359227 h 616381"/>
              <a:gd name="connsiteX48" fmla="*/ 243659 w 459504"/>
              <a:gd name="connsiteY48" fmla="*/ 409072 h 616381"/>
              <a:gd name="connsiteX49" fmla="*/ 244585 w 459504"/>
              <a:gd name="connsiteY49" fmla="*/ 324549 h 616381"/>
              <a:gd name="connsiteX50" fmla="*/ 194740 w 459504"/>
              <a:gd name="connsiteY50" fmla="*/ 324549 h 616381"/>
              <a:gd name="connsiteX51" fmla="*/ 194740 w 459504"/>
              <a:gd name="connsiteY51" fmla="*/ 274705 h 616381"/>
              <a:gd name="connsiteX52" fmla="*/ 244585 w 459504"/>
              <a:gd name="connsiteY52" fmla="*/ 274705 h 616381"/>
              <a:gd name="connsiteX53" fmla="*/ 244585 w 459504"/>
              <a:gd name="connsiteY53" fmla="*/ 324549 h 616381"/>
              <a:gd name="connsiteX54" fmla="*/ 246009 w 459504"/>
              <a:gd name="connsiteY54" fmla="*/ 229845 h 616381"/>
              <a:gd name="connsiteX55" fmla="*/ 196164 w 459504"/>
              <a:gd name="connsiteY55" fmla="*/ 229845 h 616381"/>
              <a:gd name="connsiteX56" fmla="*/ 196164 w 459504"/>
              <a:gd name="connsiteY56" fmla="*/ 180000 h 616381"/>
              <a:gd name="connsiteX57" fmla="*/ 246009 w 459504"/>
              <a:gd name="connsiteY57" fmla="*/ 180000 h 616381"/>
              <a:gd name="connsiteX58" fmla="*/ 246009 w 459504"/>
              <a:gd name="connsiteY58" fmla="*/ 229845 h 61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59504" h="616381">
                <a:moveTo>
                  <a:pt x="459628" y="609625"/>
                </a:moveTo>
                <a:lnTo>
                  <a:pt x="456780" y="316254"/>
                </a:lnTo>
                <a:lnTo>
                  <a:pt x="411208" y="307709"/>
                </a:lnTo>
                <a:lnTo>
                  <a:pt x="391270" y="85545"/>
                </a:lnTo>
                <a:lnTo>
                  <a:pt x="277340" y="97"/>
                </a:lnTo>
                <a:lnTo>
                  <a:pt x="6755" y="108331"/>
                </a:lnTo>
                <a:lnTo>
                  <a:pt x="97" y="616282"/>
                </a:lnTo>
                <a:lnTo>
                  <a:pt x="274491" y="617244"/>
                </a:lnTo>
                <a:lnTo>
                  <a:pt x="274491" y="65607"/>
                </a:lnTo>
                <a:lnTo>
                  <a:pt x="354243" y="114027"/>
                </a:lnTo>
                <a:lnTo>
                  <a:pt x="359939" y="341888"/>
                </a:lnTo>
                <a:lnTo>
                  <a:pt x="394118" y="370371"/>
                </a:lnTo>
                <a:lnTo>
                  <a:pt x="391270" y="615321"/>
                </a:lnTo>
                <a:lnTo>
                  <a:pt x="459628" y="609625"/>
                </a:lnTo>
                <a:close/>
                <a:moveTo>
                  <a:pt x="84156" y="407149"/>
                </a:moveTo>
                <a:lnTo>
                  <a:pt x="34312" y="407149"/>
                </a:lnTo>
                <a:lnTo>
                  <a:pt x="34312" y="357304"/>
                </a:lnTo>
                <a:lnTo>
                  <a:pt x="84156" y="357304"/>
                </a:lnTo>
                <a:lnTo>
                  <a:pt x="84156" y="407149"/>
                </a:lnTo>
                <a:close/>
                <a:moveTo>
                  <a:pt x="85082" y="322662"/>
                </a:moveTo>
                <a:lnTo>
                  <a:pt x="35237" y="322662"/>
                </a:lnTo>
                <a:lnTo>
                  <a:pt x="35237" y="272818"/>
                </a:lnTo>
                <a:lnTo>
                  <a:pt x="85082" y="272818"/>
                </a:lnTo>
                <a:lnTo>
                  <a:pt x="85082" y="322662"/>
                </a:lnTo>
                <a:close/>
                <a:moveTo>
                  <a:pt x="86506" y="227958"/>
                </a:moveTo>
                <a:lnTo>
                  <a:pt x="36662" y="227958"/>
                </a:lnTo>
                <a:lnTo>
                  <a:pt x="36662" y="178113"/>
                </a:lnTo>
                <a:lnTo>
                  <a:pt x="86506" y="178113"/>
                </a:lnTo>
                <a:lnTo>
                  <a:pt x="86506" y="227958"/>
                </a:lnTo>
                <a:close/>
                <a:moveTo>
                  <a:pt x="161059" y="409072"/>
                </a:moveTo>
                <a:lnTo>
                  <a:pt x="111215" y="409072"/>
                </a:lnTo>
                <a:lnTo>
                  <a:pt x="111215" y="359227"/>
                </a:lnTo>
                <a:lnTo>
                  <a:pt x="161059" y="359227"/>
                </a:lnTo>
                <a:lnTo>
                  <a:pt x="161059" y="409072"/>
                </a:lnTo>
                <a:close/>
                <a:moveTo>
                  <a:pt x="161985" y="324549"/>
                </a:moveTo>
                <a:lnTo>
                  <a:pt x="112140" y="324549"/>
                </a:lnTo>
                <a:lnTo>
                  <a:pt x="112140" y="274705"/>
                </a:lnTo>
                <a:lnTo>
                  <a:pt x="161985" y="274705"/>
                </a:lnTo>
                <a:lnTo>
                  <a:pt x="161985" y="324549"/>
                </a:lnTo>
                <a:close/>
                <a:moveTo>
                  <a:pt x="163409" y="229845"/>
                </a:moveTo>
                <a:lnTo>
                  <a:pt x="113565" y="229845"/>
                </a:lnTo>
                <a:lnTo>
                  <a:pt x="113565" y="180000"/>
                </a:lnTo>
                <a:lnTo>
                  <a:pt x="163409" y="180000"/>
                </a:lnTo>
                <a:lnTo>
                  <a:pt x="163409" y="229845"/>
                </a:lnTo>
                <a:close/>
                <a:moveTo>
                  <a:pt x="243659" y="409072"/>
                </a:moveTo>
                <a:lnTo>
                  <a:pt x="193814" y="409072"/>
                </a:lnTo>
                <a:lnTo>
                  <a:pt x="193814" y="359227"/>
                </a:lnTo>
                <a:lnTo>
                  <a:pt x="243659" y="359227"/>
                </a:lnTo>
                <a:lnTo>
                  <a:pt x="243659" y="409072"/>
                </a:lnTo>
                <a:close/>
                <a:moveTo>
                  <a:pt x="244585" y="324549"/>
                </a:moveTo>
                <a:lnTo>
                  <a:pt x="194740" y="324549"/>
                </a:lnTo>
                <a:lnTo>
                  <a:pt x="194740" y="274705"/>
                </a:lnTo>
                <a:lnTo>
                  <a:pt x="244585" y="274705"/>
                </a:lnTo>
                <a:lnTo>
                  <a:pt x="244585" y="324549"/>
                </a:lnTo>
                <a:close/>
                <a:moveTo>
                  <a:pt x="246009" y="229845"/>
                </a:moveTo>
                <a:lnTo>
                  <a:pt x="196164" y="229845"/>
                </a:lnTo>
                <a:lnTo>
                  <a:pt x="196164" y="180000"/>
                </a:lnTo>
                <a:lnTo>
                  <a:pt x="246009" y="180000"/>
                </a:lnTo>
                <a:lnTo>
                  <a:pt x="246009" y="229845"/>
                </a:lnTo>
                <a:close/>
              </a:path>
            </a:pathLst>
          </a:custGeom>
          <a:gradFill>
            <a:gsLst>
              <a:gs pos="80000">
                <a:srgbClr val="D6FCFE">
                  <a:alpha val="0"/>
                </a:srgbClr>
              </a:gs>
              <a:gs pos="0">
                <a:srgbClr val="D6FCFE"/>
              </a:gs>
            </a:gsLst>
            <a:lin ang="5400000" scaled="1"/>
          </a:gradFill>
          <a:ln w="1107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xmlns="" id="{161F35CB-600E-4A47-9512-89750FB421DD}"/>
              </a:ext>
            </a:extLst>
          </p:cNvPr>
          <p:cNvSpPr/>
          <p:nvPr/>
        </p:nvSpPr>
        <p:spPr>
          <a:xfrm>
            <a:off x="1731045" y="5418307"/>
            <a:ext cx="68510" cy="68510"/>
          </a:xfrm>
          <a:prstGeom prst="diamond">
            <a:avLst/>
          </a:prstGeom>
          <a:solidFill>
            <a:srgbClr val="D6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菱形 22">
            <a:extLst>
              <a:ext uri="{FF2B5EF4-FFF2-40B4-BE49-F238E27FC236}">
                <a16:creationId xmlns:a16="http://schemas.microsoft.com/office/drawing/2014/main" xmlns="" id="{AECCC329-85D6-4441-B82C-8BAA912FF8BA}"/>
              </a:ext>
            </a:extLst>
          </p:cNvPr>
          <p:cNvSpPr/>
          <p:nvPr/>
        </p:nvSpPr>
        <p:spPr>
          <a:xfrm>
            <a:off x="3895760" y="5418612"/>
            <a:ext cx="68510" cy="68510"/>
          </a:xfrm>
          <a:prstGeom prst="diamond">
            <a:avLst/>
          </a:prstGeom>
          <a:solidFill>
            <a:srgbClr val="D6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xmlns="" id="{55556193-3DAA-443E-9EB9-B392BB4B10FA}"/>
              </a:ext>
            </a:extLst>
          </p:cNvPr>
          <p:cNvSpPr/>
          <p:nvPr/>
        </p:nvSpPr>
        <p:spPr>
          <a:xfrm>
            <a:off x="6060475" y="5189074"/>
            <a:ext cx="68510" cy="68510"/>
          </a:xfrm>
          <a:prstGeom prst="diamond">
            <a:avLst/>
          </a:prstGeom>
          <a:solidFill>
            <a:srgbClr val="D6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菱形 24">
            <a:extLst>
              <a:ext uri="{FF2B5EF4-FFF2-40B4-BE49-F238E27FC236}">
                <a16:creationId xmlns:a16="http://schemas.microsoft.com/office/drawing/2014/main" xmlns="" id="{83246E20-5C4B-488E-BE63-3238843044D7}"/>
              </a:ext>
            </a:extLst>
          </p:cNvPr>
          <p:cNvSpPr/>
          <p:nvPr/>
        </p:nvSpPr>
        <p:spPr>
          <a:xfrm>
            <a:off x="8225191" y="5418307"/>
            <a:ext cx="68510" cy="68510"/>
          </a:xfrm>
          <a:prstGeom prst="diamond">
            <a:avLst/>
          </a:prstGeom>
          <a:solidFill>
            <a:srgbClr val="D6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菱形 25">
            <a:extLst>
              <a:ext uri="{FF2B5EF4-FFF2-40B4-BE49-F238E27FC236}">
                <a16:creationId xmlns:a16="http://schemas.microsoft.com/office/drawing/2014/main" xmlns="" id="{5C4EDB8C-96B5-417E-9BB9-0ED7F23E0B0B}"/>
              </a:ext>
            </a:extLst>
          </p:cNvPr>
          <p:cNvSpPr/>
          <p:nvPr/>
        </p:nvSpPr>
        <p:spPr>
          <a:xfrm>
            <a:off x="10393301" y="5423693"/>
            <a:ext cx="68510" cy="68510"/>
          </a:xfrm>
          <a:prstGeom prst="diamond">
            <a:avLst/>
          </a:prstGeom>
          <a:solidFill>
            <a:srgbClr val="D6FC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图形 72">
            <a:extLst>
              <a:ext uri="{FF2B5EF4-FFF2-40B4-BE49-F238E27FC236}">
                <a16:creationId xmlns:a16="http://schemas.microsoft.com/office/drawing/2014/main" xmlns="" id="{53BAFE03-145D-4B62-A92B-B30FAAB9574A}"/>
              </a:ext>
            </a:extLst>
          </p:cNvPr>
          <p:cNvSpPr/>
          <p:nvPr/>
        </p:nvSpPr>
        <p:spPr>
          <a:xfrm>
            <a:off x="3751174" y="4756820"/>
            <a:ext cx="361118" cy="368170"/>
          </a:xfrm>
          <a:custGeom>
            <a:avLst/>
            <a:gdLst>
              <a:gd name="connsiteX0" fmla="*/ 146412 w 438670"/>
              <a:gd name="connsiteY0" fmla="*/ 321846 h 447237"/>
              <a:gd name="connsiteX1" fmla="*/ 153302 w 438670"/>
              <a:gd name="connsiteY1" fmla="*/ 276234 h 447237"/>
              <a:gd name="connsiteX2" fmla="*/ 172758 w 438670"/>
              <a:gd name="connsiteY2" fmla="*/ 236295 h 447237"/>
              <a:gd name="connsiteX3" fmla="*/ 202548 w 438670"/>
              <a:gd name="connsiteY3" fmla="*/ 203858 h 447237"/>
              <a:gd name="connsiteX4" fmla="*/ 240446 w 438670"/>
              <a:gd name="connsiteY4" fmla="*/ 181157 h 447237"/>
              <a:gd name="connsiteX5" fmla="*/ 246119 w 438670"/>
              <a:gd name="connsiteY5" fmla="*/ 172317 h 447237"/>
              <a:gd name="connsiteX6" fmla="*/ 253821 w 438670"/>
              <a:gd name="connsiteY6" fmla="*/ 167859 h 447237"/>
              <a:gd name="connsiteX7" fmla="*/ 259700 w 438670"/>
              <a:gd name="connsiteY7" fmla="*/ 159952 h 447237"/>
              <a:gd name="connsiteX8" fmla="*/ 263146 w 438670"/>
              <a:gd name="connsiteY8" fmla="*/ 145962 h 447237"/>
              <a:gd name="connsiteX9" fmla="*/ 262941 w 438670"/>
              <a:gd name="connsiteY9" fmla="*/ 135016 h 447237"/>
              <a:gd name="connsiteX10" fmla="*/ 260305 w 438670"/>
              <a:gd name="connsiteY10" fmla="*/ 127717 h 447237"/>
              <a:gd name="connsiteX11" fmla="*/ 255848 w 438670"/>
              <a:gd name="connsiteY11" fmla="*/ 122445 h 447237"/>
              <a:gd name="connsiteX12" fmla="*/ 253821 w 438670"/>
              <a:gd name="connsiteY12" fmla="*/ 89604 h 447237"/>
              <a:gd name="connsiteX13" fmla="*/ 246932 w 438670"/>
              <a:gd name="connsiteY13" fmla="*/ 59803 h 447237"/>
              <a:gd name="connsiteX14" fmla="*/ 231530 w 438670"/>
              <a:gd name="connsiteY14" fmla="*/ 31220 h 447237"/>
              <a:gd name="connsiteX15" fmla="*/ 219169 w 438670"/>
              <a:gd name="connsiteY15" fmla="*/ 19868 h 447237"/>
              <a:gd name="connsiteX16" fmla="*/ 201133 w 438670"/>
              <a:gd name="connsiteY16" fmla="*/ 9729 h 447237"/>
              <a:gd name="connsiteX17" fmla="*/ 179448 w 438670"/>
              <a:gd name="connsiteY17" fmla="*/ 2636 h 447237"/>
              <a:gd name="connsiteX18" fmla="*/ 156143 w 438670"/>
              <a:gd name="connsiteY18" fmla="*/ 0 h 447237"/>
              <a:gd name="connsiteX19" fmla="*/ 136892 w 438670"/>
              <a:gd name="connsiteY19" fmla="*/ 1418 h 447237"/>
              <a:gd name="connsiteX20" fmla="*/ 116833 w 438670"/>
              <a:gd name="connsiteY20" fmla="*/ 6895 h 447237"/>
              <a:gd name="connsiteX21" fmla="*/ 97375 w 438670"/>
              <a:gd name="connsiteY21" fmla="*/ 18044 h 447237"/>
              <a:gd name="connsiteX22" fmla="*/ 79945 w 438670"/>
              <a:gd name="connsiteY22" fmla="*/ 36492 h 447237"/>
              <a:gd name="connsiteX23" fmla="*/ 67382 w 438670"/>
              <a:gd name="connsiteY23" fmla="*/ 63253 h 447237"/>
              <a:gd name="connsiteX24" fmla="*/ 61709 w 438670"/>
              <a:gd name="connsiteY24" fmla="*/ 91230 h 447237"/>
              <a:gd name="connsiteX25" fmla="*/ 60087 w 438670"/>
              <a:gd name="connsiteY25" fmla="*/ 122043 h 447237"/>
              <a:gd name="connsiteX26" fmla="*/ 54816 w 438670"/>
              <a:gd name="connsiteY26" fmla="*/ 130556 h 447237"/>
              <a:gd name="connsiteX27" fmla="*/ 52386 w 438670"/>
              <a:gd name="connsiteY27" fmla="*/ 140695 h 447237"/>
              <a:gd name="connsiteX28" fmla="*/ 54007 w 438670"/>
              <a:gd name="connsiteY28" fmla="*/ 153261 h 447237"/>
              <a:gd name="connsiteX29" fmla="*/ 58870 w 438670"/>
              <a:gd name="connsiteY29" fmla="*/ 163804 h 447237"/>
              <a:gd name="connsiteX30" fmla="*/ 64138 w 438670"/>
              <a:gd name="connsiteY30" fmla="*/ 169479 h 447237"/>
              <a:gd name="connsiteX31" fmla="*/ 69815 w 438670"/>
              <a:gd name="connsiteY31" fmla="*/ 172317 h 447237"/>
              <a:gd name="connsiteX32" fmla="*/ 84402 w 438670"/>
              <a:gd name="connsiteY32" fmla="*/ 194941 h 447237"/>
              <a:gd name="connsiteX33" fmla="*/ 96968 w 438670"/>
              <a:gd name="connsiteY33" fmla="*/ 206093 h 447237"/>
              <a:gd name="connsiteX34" fmla="*/ 103453 w 438670"/>
              <a:gd name="connsiteY34" fmla="*/ 220888 h 447237"/>
              <a:gd name="connsiteX35" fmla="*/ 103858 w 438670"/>
              <a:gd name="connsiteY35" fmla="*/ 232646 h 447237"/>
              <a:gd name="connsiteX36" fmla="*/ 101830 w 438670"/>
              <a:gd name="connsiteY36" fmla="*/ 242783 h 447237"/>
              <a:gd name="connsiteX37" fmla="*/ 95143 w 438670"/>
              <a:gd name="connsiteY37" fmla="*/ 252717 h 447237"/>
              <a:gd name="connsiteX38" fmla="*/ 81971 w 438670"/>
              <a:gd name="connsiteY38" fmla="*/ 263057 h 447237"/>
              <a:gd name="connsiteX39" fmla="*/ 47926 w 438670"/>
              <a:gd name="connsiteY39" fmla="*/ 276233 h 447237"/>
              <a:gd name="connsiteX40" fmla="*/ 21663 w 438670"/>
              <a:gd name="connsiteY40" fmla="*/ 289210 h 447237"/>
              <a:gd name="connsiteX41" fmla="*/ 9300 w 438670"/>
              <a:gd name="connsiteY41" fmla="*/ 300360 h 447237"/>
              <a:gd name="connsiteX42" fmla="*/ 2613 w 438670"/>
              <a:gd name="connsiteY42" fmla="*/ 316986 h 447237"/>
              <a:gd name="connsiteX43" fmla="*/ 791 w 438670"/>
              <a:gd name="connsiteY43" fmla="*/ 360166 h 447237"/>
              <a:gd name="connsiteX44" fmla="*/ 7478 w 438670"/>
              <a:gd name="connsiteY44" fmla="*/ 380232 h 447237"/>
              <a:gd name="connsiteX45" fmla="*/ 19234 w 438670"/>
              <a:gd name="connsiteY45" fmla="*/ 384285 h 447237"/>
              <a:gd name="connsiteX46" fmla="*/ 33739 w 438670"/>
              <a:gd name="connsiteY46" fmla="*/ 388341 h 447237"/>
              <a:gd name="connsiteX47" fmla="*/ 63528 w 438670"/>
              <a:gd name="connsiteY47" fmla="*/ 392194 h 447237"/>
              <a:gd name="connsiteX48" fmla="*/ 96561 w 438670"/>
              <a:gd name="connsiteY48" fmla="*/ 395435 h 447237"/>
              <a:gd name="connsiteX49" fmla="*/ 128783 w 438670"/>
              <a:gd name="connsiteY49" fmla="*/ 397665 h 447237"/>
              <a:gd name="connsiteX50" fmla="*/ 156140 w 438670"/>
              <a:gd name="connsiteY50" fmla="*/ 398476 h 447237"/>
              <a:gd name="connsiteX51" fmla="*/ 167084 w 438670"/>
              <a:gd name="connsiteY51" fmla="*/ 398476 h 447237"/>
              <a:gd name="connsiteX52" fmla="*/ 151885 w 438670"/>
              <a:gd name="connsiteY52" fmla="*/ 362187 h 447237"/>
              <a:gd name="connsiteX53" fmla="*/ 146411 w 438670"/>
              <a:gd name="connsiteY53" fmla="*/ 321845 h 447237"/>
              <a:gd name="connsiteX54" fmla="*/ 146411 w 438670"/>
              <a:gd name="connsiteY54" fmla="*/ 321845 h 447237"/>
              <a:gd name="connsiteX55" fmla="*/ 363041 w 438670"/>
              <a:gd name="connsiteY55" fmla="*/ 308098 h 447237"/>
              <a:gd name="connsiteX56" fmla="*/ 347855 w 438670"/>
              <a:gd name="connsiteY56" fmla="*/ 314839 h 447237"/>
              <a:gd name="connsiteX57" fmla="*/ 313505 w 438670"/>
              <a:gd name="connsiteY57" fmla="*/ 297664 h 447237"/>
              <a:gd name="connsiteX58" fmla="*/ 317987 w 438670"/>
              <a:gd name="connsiteY58" fmla="*/ 283523 h 447237"/>
              <a:gd name="connsiteX59" fmla="*/ 293412 w 438670"/>
              <a:gd name="connsiteY59" fmla="*/ 258946 h 447237"/>
              <a:gd name="connsiteX60" fmla="*/ 268835 w 438670"/>
              <a:gd name="connsiteY60" fmla="*/ 283523 h 447237"/>
              <a:gd name="connsiteX61" fmla="*/ 273962 w 438670"/>
              <a:gd name="connsiteY61" fmla="*/ 298534 h 447237"/>
              <a:gd name="connsiteX62" fmla="*/ 247378 w 438670"/>
              <a:gd name="connsiteY62" fmla="*/ 333982 h 447237"/>
              <a:gd name="connsiteX63" fmla="*/ 240165 w 438670"/>
              <a:gd name="connsiteY63" fmla="*/ 332673 h 447237"/>
              <a:gd name="connsiteX64" fmla="*/ 219686 w 438670"/>
              <a:gd name="connsiteY64" fmla="*/ 353152 h 447237"/>
              <a:gd name="connsiteX65" fmla="*/ 240165 w 438670"/>
              <a:gd name="connsiteY65" fmla="*/ 373630 h 447237"/>
              <a:gd name="connsiteX66" fmla="*/ 260644 w 438670"/>
              <a:gd name="connsiteY66" fmla="*/ 353152 h 447237"/>
              <a:gd name="connsiteX67" fmla="*/ 256549 w 438670"/>
              <a:gd name="connsiteY67" fmla="*/ 340864 h 447237"/>
              <a:gd name="connsiteX68" fmla="*/ 282897 w 438670"/>
              <a:gd name="connsiteY68" fmla="*/ 305736 h 447237"/>
              <a:gd name="connsiteX69" fmla="*/ 293413 w 438670"/>
              <a:gd name="connsiteY69" fmla="*/ 308097 h 447237"/>
              <a:gd name="connsiteX70" fmla="*/ 308157 w 438670"/>
              <a:gd name="connsiteY70" fmla="*/ 303181 h 447237"/>
              <a:gd name="connsiteX71" fmla="*/ 343979 w 438670"/>
              <a:gd name="connsiteY71" fmla="*/ 321093 h 447237"/>
              <a:gd name="connsiteX72" fmla="*/ 342562 w 438670"/>
              <a:gd name="connsiteY72" fmla="*/ 328576 h 447237"/>
              <a:gd name="connsiteX73" fmla="*/ 363041 w 438670"/>
              <a:gd name="connsiteY73" fmla="*/ 349055 h 447237"/>
              <a:gd name="connsiteX74" fmla="*/ 383521 w 438670"/>
              <a:gd name="connsiteY74" fmla="*/ 328576 h 447237"/>
              <a:gd name="connsiteX75" fmla="*/ 363042 w 438670"/>
              <a:gd name="connsiteY75" fmla="*/ 308096 h 447237"/>
              <a:gd name="connsiteX76" fmla="*/ 363042 w 438670"/>
              <a:gd name="connsiteY76" fmla="*/ 308096 h 447237"/>
              <a:gd name="connsiteX77" fmla="*/ 435861 w 438670"/>
              <a:gd name="connsiteY77" fmla="*/ 426456 h 447237"/>
              <a:gd name="connsiteX78" fmla="*/ 398574 w 438670"/>
              <a:gd name="connsiteY78" fmla="*/ 397215 h 447237"/>
              <a:gd name="connsiteX79" fmla="*/ 414417 w 438670"/>
              <a:gd name="connsiteY79" fmla="*/ 369887 h 447237"/>
              <a:gd name="connsiteX80" fmla="*/ 424479 w 438670"/>
              <a:gd name="connsiteY80" fmla="*/ 320588 h 447237"/>
              <a:gd name="connsiteX81" fmla="*/ 414417 w 438670"/>
              <a:gd name="connsiteY81" fmla="*/ 271284 h 447237"/>
              <a:gd name="connsiteX82" fmla="*/ 387253 w 438670"/>
              <a:gd name="connsiteY82" fmla="*/ 230840 h 447237"/>
              <a:gd name="connsiteX83" fmla="*/ 347010 w 438670"/>
              <a:gd name="connsiteY83" fmla="*/ 203473 h 447237"/>
              <a:gd name="connsiteX84" fmla="*/ 297709 w 438670"/>
              <a:gd name="connsiteY84" fmla="*/ 193411 h 447237"/>
              <a:gd name="connsiteX85" fmla="*/ 248006 w 438670"/>
              <a:gd name="connsiteY85" fmla="*/ 203473 h 447237"/>
              <a:gd name="connsiteX86" fmla="*/ 207760 w 438670"/>
              <a:gd name="connsiteY86" fmla="*/ 230840 h 447237"/>
              <a:gd name="connsiteX87" fmla="*/ 180596 w 438670"/>
              <a:gd name="connsiteY87" fmla="*/ 271284 h 447237"/>
              <a:gd name="connsiteX88" fmla="*/ 170533 w 438670"/>
              <a:gd name="connsiteY88" fmla="*/ 320588 h 447237"/>
              <a:gd name="connsiteX89" fmla="*/ 180596 w 438670"/>
              <a:gd name="connsiteY89" fmla="*/ 369887 h 447237"/>
              <a:gd name="connsiteX90" fmla="*/ 207760 w 438670"/>
              <a:gd name="connsiteY90" fmla="*/ 410330 h 447237"/>
              <a:gd name="connsiteX91" fmla="*/ 248006 w 438670"/>
              <a:gd name="connsiteY91" fmla="*/ 437498 h 447237"/>
              <a:gd name="connsiteX92" fmla="*/ 297709 w 438670"/>
              <a:gd name="connsiteY92" fmla="*/ 447358 h 447237"/>
              <a:gd name="connsiteX93" fmla="*/ 347010 w 438670"/>
              <a:gd name="connsiteY93" fmla="*/ 437498 h 447237"/>
              <a:gd name="connsiteX94" fmla="*/ 383094 w 438670"/>
              <a:gd name="connsiteY94" fmla="*/ 414344 h 447237"/>
              <a:gd name="connsiteX95" fmla="*/ 419458 w 438670"/>
              <a:gd name="connsiteY95" fmla="*/ 442858 h 447237"/>
              <a:gd name="connsiteX96" fmla="*/ 433809 w 438670"/>
              <a:gd name="connsiteY96" fmla="*/ 442858 h 447237"/>
              <a:gd name="connsiteX97" fmla="*/ 435861 w 438670"/>
              <a:gd name="connsiteY97" fmla="*/ 440809 h 447237"/>
              <a:gd name="connsiteX98" fmla="*/ 435861 w 438670"/>
              <a:gd name="connsiteY98" fmla="*/ 426456 h 447237"/>
              <a:gd name="connsiteX99" fmla="*/ 435861 w 438670"/>
              <a:gd name="connsiteY99" fmla="*/ 426456 h 447237"/>
              <a:gd name="connsiteX100" fmla="*/ 297509 w 438670"/>
              <a:gd name="connsiteY100" fmla="*/ 422781 h 447237"/>
              <a:gd name="connsiteX101" fmla="*/ 195111 w 438670"/>
              <a:gd name="connsiteY101" fmla="*/ 320386 h 447237"/>
              <a:gd name="connsiteX102" fmla="*/ 297509 w 438670"/>
              <a:gd name="connsiteY102" fmla="*/ 217987 h 447237"/>
              <a:gd name="connsiteX103" fmla="*/ 399905 w 438670"/>
              <a:gd name="connsiteY103" fmla="*/ 320386 h 447237"/>
              <a:gd name="connsiteX104" fmla="*/ 297509 w 438670"/>
              <a:gd name="connsiteY104" fmla="*/ 422781 h 447237"/>
              <a:gd name="connsiteX105" fmla="*/ 297509 w 438670"/>
              <a:gd name="connsiteY105" fmla="*/ 422781 h 44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38670" h="447237">
                <a:moveTo>
                  <a:pt x="146412" y="321846"/>
                </a:moveTo>
                <a:cubicBezTo>
                  <a:pt x="146412" y="305900"/>
                  <a:pt x="148712" y="290692"/>
                  <a:pt x="153302" y="276234"/>
                </a:cubicBezTo>
                <a:cubicBezTo>
                  <a:pt x="157896" y="261774"/>
                  <a:pt x="164380" y="248461"/>
                  <a:pt x="172758" y="236295"/>
                </a:cubicBezTo>
                <a:cubicBezTo>
                  <a:pt x="181133" y="224131"/>
                  <a:pt x="191063" y="213320"/>
                  <a:pt x="202548" y="203858"/>
                </a:cubicBezTo>
                <a:cubicBezTo>
                  <a:pt x="214034" y="194398"/>
                  <a:pt x="226667" y="186829"/>
                  <a:pt x="240446" y="181157"/>
                </a:cubicBezTo>
                <a:cubicBezTo>
                  <a:pt x="240446" y="181157"/>
                  <a:pt x="245468" y="174268"/>
                  <a:pt x="246119" y="172317"/>
                </a:cubicBezTo>
                <a:cubicBezTo>
                  <a:pt x="248822" y="171506"/>
                  <a:pt x="251390" y="170019"/>
                  <a:pt x="253821" y="167859"/>
                </a:cubicBezTo>
                <a:cubicBezTo>
                  <a:pt x="255984" y="165966"/>
                  <a:pt x="257940" y="163329"/>
                  <a:pt x="259700" y="159952"/>
                </a:cubicBezTo>
                <a:cubicBezTo>
                  <a:pt x="261454" y="156574"/>
                  <a:pt x="262602" y="151912"/>
                  <a:pt x="263146" y="145962"/>
                </a:cubicBezTo>
                <a:cubicBezTo>
                  <a:pt x="263685" y="141637"/>
                  <a:pt x="263616" y="137988"/>
                  <a:pt x="262941" y="135016"/>
                </a:cubicBezTo>
                <a:cubicBezTo>
                  <a:pt x="262266" y="132043"/>
                  <a:pt x="261387" y="129611"/>
                  <a:pt x="260305" y="127717"/>
                </a:cubicBezTo>
                <a:cubicBezTo>
                  <a:pt x="259225" y="125553"/>
                  <a:pt x="257741" y="123797"/>
                  <a:pt x="255848" y="122445"/>
                </a:cubicBezTo>
                <a:cubicBezTo>
                  <a:pt x="255848" y="111363"/>
                  <a:pt x="255174" y="100414"/>
                  <a:pt x="253821" y="89604"/>
                </a:cubicBezTo>
                <a:cubicBezTo>
                  <a:pt x="252473" y="80142"/>
                  <a:pt x="250175" y="70209"/>
                  <a:pt x="246932" y="59803"/>
                </a:cubicBezTo>
                <a:cubicBezTo>
                  <a:pt x="243687" y="49399"/>
                  <a:pt x="238557" y="39868"/>
                  <a:pt x="231530" y="31220"/>
                </a:cubicBezTo>
                <a:cubicBezTo>
                  <a:pt x="228559" y="27435"/>
                  <a:pt x="224435" y="23651"/>
                  <a:pt x="219169" y="19868"/>
                </a:cubicBezTo>
                <a:cubicBezTo>
                  <a:pt x="213899" y="16082"/>
                  <a:pt x="207890" y="12704"/>
                  <a:pt x="201133" y="9729"/>
                </a:cubicBezTo>
                <a:cubicBezTo>
                  <a:pt x="194379" y="6757"/>
                  <a:pt x="187150" y="4393"/>
                  <a:pt x="179448" y="2636"/>
                </a:cubicBezTo>
                <a:cubicBezTo>
                  <a:pt x="171746" y="879"/>
                  <a:pt x="163980" y="0"/>
                  <a:pt x="156143" y="0"/>
                </a:cubicBezTo>
                <a:cubicBezTo>
                  <a:pt x="149929" y="0"/>
                  <a:pt x="143513" y="471"/>
                  <a:pt x="136892" y="1418"/>
                </a:cubicBezTo>
                <a:cubicBezTo>
                  <a:pt x="130270" y="2366"/>
                  <a:pt x="123586" y="4188"/>
                  <a:pt x="116833" y="6895"/>
                </a:cubicBezTo>
                <a:cubicBezTo>
                  <a:pt x="110075" y="9595"/>
                  <a:pt x="103590" y="13313"/>
                  <a:pt x="97375" y="18044"/>
                </a:cubicBezTo>
                <a:cubicBezTo>
                  <a:pt x="91161" y="22775"/>
                  <a:pt x="85351" y="28923"/>
                  <a:pt x="79945" y="36492"/>
                </a:cubicBezTo>
                <a:cubicBezTo>
                  <a:pt x="74272" y="44330"/>
                  <a:pt x="70086" y="53251"/>
                  <a:pt x="67382" y="63253"/>
                </a:cubicBezTo>
                <a:cubicBezTo>
                  <a:pt x="64681" y="73254"/>
                  <a:pt x="62788" y="82576"/>
                  <a:pt x="61709" y="91230"/>
                </a:cubicBezTo>
                <a:cubicBezTo>
                  <a:pt x="60626" y="101500"/>
                  <a:pt x="60087" y="111773"/>
                  <a:pt x="60087" y="122043"/>
                </a:cubicBezTo>
                <a:cubicBezTo>
                  <a:pt x="57655" y="124744"/>
                  <a:pt x="55901" y="127584"/>
                  <a:pt x="54816" y="130556"/>
                </a:cubicBezTo>
                <a:cubicBezTo>
                  <a:pt x="53466" y="133529"/>
                  <a:pt x="52657" y="136910"/>
                  <a:pt x="52386" y="140695"/>
                </a:cubicBezTo>
                <a:cubicBezTo>
                  <a:pt x="52114" y="144478"/>
                  <a:pt x="52657" y="148669"/>
                  <a:pt x="54007" y="153261"/>
                </a:cubicBezTo>
                <a:cubicBezTo>
                  <a:pt x="55359" y="157857"/>
                  <a:pt x="56978" y="161373"/>
                  <a:pt x="58870" y="163804"/>
                </a:cubicBezTo>
                <a:cubicBezTo>
                  <a:pt x="60761" y="166240"/>
                  <a:pt x="62515" y="168132"/>
                  <a:pt x="64138" y="169479"/>
                </a:cubicBezTo>
                <a:cubicBezTo>
                  <a:pt x="66031" y="170833"/>
                  <a:pt x="67921" y="171779"/>
                  <a:pt x="69815" y="172317"/>
                </a:cubicBezTo>
                <a:cubicBezTo>
                  <a:pt x="73644" y="181323"/>
                  <a:pt x="74770" y="183261"/>
                  <a:pt x="84402" y="194941"/>
                </a:cubicBezTo>
                <a:cubicBezTo>
                  <a:pt x="88998" y="198724"/>
                  <a:pt x="93183" y="202444"/>
                  <a:pt x="96968" y="206093"/>
                </a:cubicBezTo>
                <a:cubicBezTo>
                  <a:pt x="100751" y="209742"/>
                  <a:pt x="102910" y="214672"/>
                  <a:pt x="103453" y="220888"/>
                </a:cubicBezTo>
                <a:cubicBezTo>
                  <a:pt x="103724" y="225216"/>
                  <a:pt x="103858" y="229131"/>
                  <a:pt x="103858" y="232646"/>
                </a:cubicBezTo>
                <a:cubicBezTo>
                  <a:pt x="103858" y="236161"/>
                  <a:pt x="103185" y="239541"/>
                  <a:pt x="101830" y="242783"/>
                </a:cubicBezTo>
                <a:cubicBezTo>
                  <a:pt x="100482" y="246028"/>
                  <a:pt x="98250" y="249340"/>
                  <a:pt x="95143" y="252717"/>
                </a:cubicBezTo>
                <a:cubicBezTo>
                  <a:pt x="92036" y="256095"/>
                  <a:pt x="87642" y="259541"/>
                  <a:pt x="81971" y="263057"/>
                </a:cubicBezTo>
                <a:cubicBezTo>
                  <a:pt x="77106" y="266031"/>
                  <a:pt x="54140" y="274476"/>
                  <a:pt x="47926" y="276233"/>
                </a:cubicBezTo>
                <a:cubicBezTo>
                  <a:pt x="41710" y="277990"/>
                  <a:pt x="26527" y="286099"/>
                  <a:pt x="21663" y="289210"/>
                </a:cubicBezTo>
                <a:cubicBezTo>
                  <a:pt x="16798" y="292319"/>
                  <a:pt x="12680" y="296032"/>
                  <a:pt x="9300" y="300360"/>
                </a:cubicBezTo>
                <a:cubicBezTo>
                  <a:pt x="5925" y="304682"/>
                  <a:pt x="3692" y="310225"/>
                  <a:pt x="2613" y="316986"/>
                </a:cubicBezTo>
                <a:cubicBezTo>
                  <a:pt x="-89" y="334551"/>
                  <a:pt x="-694" y="348945"/>
                  <a:pt x="791" y="360166"/>
                </a:cubicBezTo>
                <a:cubicBezTo>
                  <a:pt x="2278" y="371381"/>
                  <a:pt x="4506" y="378069"/>
                  <a:pt x="7478" y="380232"/>
                </a:cubicBezTo>
                <a:cubicBezTo>
                  <a:pt x="9097" y="381587"/>
                  <a:pt x="13017" y="382939"/>
                  <a:pt x="19234" y="384285"/>
                </a:cubicBezTo>
                <a:cubicBezTo>
                  <a:pt x="25447" y="385641"/>
                  <a:pt x="24819" y="386991"/>
                  <a:pt x="33739" y="388341"/>
                </a:cubicBezTo>
                <a:cubicBezTo>
                  <a:pt x="42656" y="389690"/>
                  <a:pt x="52584" y="390979"/>
                  <a:pt x="63528" y="392194"/>
                </a:cubicBezTo>
                <a:cubicBezTo>
                  <a:pt x="74472" y="393405"/>
                  <a:pt x="85483" y="394491"/>
                  <a:pt x="96561" y="395435"/>
                </a:cubicBezTo>
                <a:cubicBezTo>
                  <a:pt x="107640" y="396380"/>
                  <a:pt x="118381" y="397125"/>
                  <a:pt x="128783" y="397665"/>
                </a:cubicBezTo>
                <a:cubicBezTo>
                  <a:pt x="139187" y="398206"/>
                  <a:pt x="148305" y="398476"/>
                  <a:pt x="156140" y="398476"/>
                </a:cubicBezTo>
                <a:lnTo>
                  <a:pt x="167084" y="398476"/>
                </a:lnTo>
                <a:cubicBezTo>
                  <a:pt x="160600" y="387123"/>
                  <a:pt x="155531" y="375026"/>
                  <a:pt x="151885" y="362187"/>
                </a:cubicBezTo>
                <a:cubicBezTo>
                  <a:pt x="148236" y="349348"/>
                  <a:pt x="146411" y="335903"/>
                  <a:pt x="146411" y="321845"/>
                </a:cubicBezTo>
                <a:lnTo>
                  <a:pt x="146411" y="321845"/>
                </a:lnTo>
                <a:close/>
                <a:moveTo>
                  <a:pt x="363041" y="308098"/>
                </a:moveTo>
                <a:cubicBezTo>
                  <a:pt x="357019" y="308098"/>
                  <a:pt x="351601" y="310699"/>
                  <a:pt x="347855" y="314839"/>
                </a:cubicBezTo>
                <a:lnTo>
                  <a:pt x="313505" y="297664"/>
                </a:lnTo>
                <a:cubicBezTo>
                  <a:pt x="316324" y="293662"/>
                  <a:pt x="317987" y="288789"/>
                  <a:pt x="317987" y="283523"/>
                </a:cubicBezTo>
                <a:cubicBezTo>
                  <a:pt x="317987" y="269950"/>
                  <a:pt x="306984" y="258946"/>
                  <a:pt x="293412" y="258946"/>
                </a:cubicBezTo>
                <a:cubicBezTo>
                  <a:pt x="279839" y="258946"/>
                  <a:pt x="268835" y="269949"/>
                  <a:pt x="268835" y="283523"/>
                </a:cubicBezTo>
                <a:cubicBezTo>
                  <a:pt x="268835" y="289177"/>
                  <a:pt x="270753" y="294381"/>
                  <a:pt x="273962" y="298534"/>
                </a:cubicBezTo>
                <a:lnTo>
                  <a:pt x="247378" y="333982"/>
                </a:lnTo>
                <a:cubicBezTo>
                  <a:pt x="245133" y="333137"/>
                  <a:pt x="242705" y="332673"/>
                  <a:pt x="240165" y="332673"/>
                </a:cubicBezTo>
                <a:cubicBezTo>
                  <a:pt x="228856" y="332673"/>
                  <a:pt x="219686" y="341841"/>
                  <a:pt x="219686" y="353152"/>
                </a:cubicBezTo>
                <a:cubicBezTo>
                  <a:pt x="219686" y="364462"/>
                  <a:pt x="228857" y="373630"/>
                  <a:pt x="240165" y="373630"/>
                </a:cubicBezTo>
                <a:cubicBezTo>
                  <a:pt x="251476" y="373630"/>
                  <a:pt x="260644" y="364462"/>
                  <a:pt x="260644" y="353152"/>
                </a:cubicBezTo>
                <a:cubicBezTo>
                  <a:pt x="260644" y="348540"/>
                  <a:pt x="259121" y="344286"/>
                  <a:pt x="256549" y="340864"/>
                </a:cubicBezTo>
                <a:lnTo>
                  <a:pt x="282897" y="305736"/>
                </a:lnTo>
                <a:cubicBezTo>
                  <a:pt x="286084" y="307248"/>
                  <a:pt x="289650" y="308097"/>
                  <a:pt x="293413" y="308097"/>
                </a:cubicBezTo>
                <a:cubicBezTo>
                  <a:pt x="298945" y="308097"/>
                  <a:pt x="304049" y="306268"/>
                  <a:pt x="308157" y="303181"/>
                </a:cubicBezTo>
                <a:lnTo>
                  <a:pt x="343979" y="321093"/>
                </a:lnTo>
                <a:cubicBezTo>
                  <a:pt x="343068" y="323410"/>
                  <a:pt x="342562" y="325933"/>
                  <a:pt x="342562" y="328576"/>
                </a:cubicBezTo>
                <a:cubicBezTo>
                  <a:pt x="342562" y="339886"/>
                  <a:pt x="351732" y="349055"/>
                  <a:pt x="363041" y="349055"/>
                </a:cubicBezTo>
                <a:cubicBezTo>
                  <a:pt x="374352" y="349055"/>
                  <a:pt x="383521" y="339886"/>
                  <a:pt x="383521" y="328576"/>
                </a:cubicBezTo>
                <a:cubicBezTo>
                  <a:pt x="383521" y="317265"/>
                  <a:pt x="374353" y="308096"/>
                  <a:pt x="363042" y="308096"/>
                </a:cubicBezTo>
                <a:lnTo>
                  <a:pt x="363042" y="308096"/>
                </a:lnTo>
                <a:close/>
                <a:moveTo>
                  <a:pt x="435861" y="426456"/>
                </a:moveTo>
                <a:lnTo>
                  <a:pt x="398574" y="397215"/>
                </a:lnTo>
                <a:cubicBezTo>
                  <a:pt x="404824" y="388906"/>
                  <a:pt x="410109" y="379803"/>
                  <a:pt x="414417" y="369887"/>
                </a:cubicBezTo>
                <a:cubicBezTo>
                  <a:pt x="421128" y="354460"/>
                  <a:pt x="424479" y="338027"/>
                  <a:pt x="424479" y="320588"/>
                </a:cubicBezTo>
                <a:cubicBezTo>
                  <a:pt x="424479" y="303146"/>
                  <a:pt x="421129" y="286715"/>
                  <a:pt x="414417" y="271284"/>
                </a:cubicBezTo>
                <a:cubicBezTo>
                  <a:pt x="407714" y="255860"/>
                  <a:pt x="398659" y="242378"/>
                  <a:pt x="387253" y="230840"/>
                </a:cubicBezTo>
                <a:cubicBezTo>
                  <a:pt x="375855" y="219303"/>
                  <a:pt x="362436" y="210182"/>
                  <a:pt x="347010" y="203473"/>
                </a:cubicBezTo>
                <a:cubicBezTo>
                  <a:pt x="331582" y="196766"/>
                  <a:pt x="315150" y="193411"/>
                  <a:pt x="297709" y="193411"/>
                </a:cubicBezTo>
                <a:cubicBezTo>
                  <a:pt x="280002" y="193411"/>
                  <a:pt x="263432" y="196767"/>
                  <a:pt x="248006" y="203473"/>
                </a:cubicBezTo>
                <a:cubicBezTo>
                  <a:pt x="232581" y="210183"/>
                  <a:pt x="219164" y="219303"/>
                  <a:pt x="207760" y="230840"/>
                </a:cubicBezTo>
                <a:cubicBezTo>
                  <a:pt x="196360" y="242377"/>
                  <a:pt x="187303" y="255859"/>
                  <a:pt x="180596" y="271284"/>
                </a:cubicBezTo>
                <a:cubicBezTo>
                  <a:pt x="173888" y="286715"/>
                  <a:pt x="170533" y="303146"/>
                  <a:pt x="170533" y="320588"/>
                </a:cubicBezTo>
                <a:cubicBezTo>
                  <a:pt x="170533" y="338028"/>
                  <a:pt x="173887" y="354461"/>
                  <a:pt x="180596" y="369887"/>
                </a:cubicBezTo>
                <a:cubicBezTo>
                  <a:pt x="187303" y="385311"/>
                  <a:pt x="196360" y="398794"/>
                  <a:pt x="207760" y="410330"/>
                </a:cubicBezTo>
                <a:cubicBezTo>
                  <a:pt x="219164" y="421870"/>
                  <a:pt x="232580" y="430924"/>
                  <a:pt x="248006" y="437498"/>
                </a:cubicBezTo>
                <a:cubicBezTo>
                  <a:pt x="263433" y="444067"/>
                  <a:pt x="280001" y="447358"/>
                  <a:pt x="297709" y="447358"/>
                </a:cubicBezTo>
                <a:cubicBezTo>
                  <a:pt x="315150" y="447358"/>
                  <a:pt x="331582" y="444072"/>
                  <a:pt x="347010" y="437498"/>
                </a:cubicBezTo>
                <a:cubicBezTo>
                  <a:pt x="360600" y="431710"/>
                  <a:pt x="372628" y="423989"/>
                  <a:pt x="383094" y="414344"/>
                </a:cubicBezTo>
                <a:lnTo>
                  <a:pt x="419458" y="442858"/>
                </a:lnTo>
                <a:cubicBezTo>
                  <a:pt x="423420" y="446822"/>
                  <a:pt x="429846" y="446822"/>
                  <a:pt x="433809" y="442858"/>
                </a:cubicBezTo>
                <a:lnTo>
                  <a:pt x="435861" y="440809"/>
                </a:lnTo>
                <a:cubicBezTo>
                  <a:pt x="439826" y="436846"/>
                  <a:pt x="439826" y="430421"/>
                  <a:pt x="435861" y="426456"/>
                </a:cubicBezTo>
                <a:lnTo>
                  <a:pt x="435861" y="426456"/>
                </a:lnTo>
                <a:close/>
                <a:moveTo>
                  <a:pt x="297509" y="422781"/>
                </a:moveTo>
                <a:cubicBezTo>
                  <a:pt x="240957" y="422781"/>
                  <a:pt x="195111" y="376938"/>
                  <a:pt x="195111" y="320386"/>
                </a:cubicBezTo>
                <a:cubicBezTo>
                  <a:pt x="195111" y="263833"/>
                  <a:pt x="240957" y="217987"/>
                  <a:pt x="297509" y="217987"/>
                </a:cubicBezTo>
                <a:cubicBezTo>
                  <a:pt x="354062" y="217987"/>
                  <a:pt x="399905" y="263833"/>
                  <a:pt x="399905" y="320386"/>
                </a:cubicBezTo>
                <a:cubicBezTo>
                  <a:pt x="399905" y="376938"/>
                  <a:pt x="354062" y="422781"/>
                  <a:pt x="297509" y="422781"/>
                </a:cubicBezTo>
                <a:lnTo>
                  <a:pt x="297509" y="422781"/>
                </a:lnTo>
                <a:close/>
              </a:path>
            </a:pathLst>
          </a:custGeom>
          <a:gradFill flip="none" rotWithShape="1">
            <a:gsLst>
              <a:gs pos="0">
                <a:srgbClr val="6EF3FB"/>
              </a:gs>
              <a:gs pos="100000">
                <a:srgbClr val="6EF3FB">
                  <a:alpha val="0"/>
                </a:srgbClr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6" name="图形 64">
            <a:extLst>
              <a:ext uri="{FF2B5EF4-FFF2-40B4-BE49-F238E27FC236}">
                <a16:creationId xmlns:a16="http://schemas.microsoft.com/office/drawing/2014/main" xmlns="" id="{97D1ECF6-97D4-4316-BB8E-44C2DF8DE25D}"/>
              </a:ext>
            </a:extLst>
          </p:cNvPr>
          <p:cNvGrpSpPr/>
          <p:nvPr/>
        </p:nvGrpSpPr>
        <p:grpSpPr>
          <a:xfrm>
            <a:off x="1568748" y="4749015"/>
            <a:ext cx="380772" cy="380772"/>
            <a:chOff x="3914859" y="421512"/>
            <a:chExt cx="738515" cy="738515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7486950-2E2F-4026-B056-127287F412AB}"/>
                </a:ext>
              </a:extLst>
            </p:cNvPr>
            <p:cNvSpPr/>
            <p:nvPr/>
          </p:nvSpPr>
          <p:spPr>
            <a:xfrm>
              <a:off x="3959170" y="421512"/>
              <a:ext cx="674328" cy="639710"/>
            </a:xfrm>
            <a:custGeom>
              <a:avLst/>
              <a:gdLst>
                <a:gd name="connsiteX0" fmla="*/ 332332 w 674327"/>
                <a:gd name="connsiteY0" fmla="*/ 443109 h 639709"/>
                <a:gd name="connsiteX1" fmla="*/ 489881 w 674327"/>
                <a:gd name="connsiteY1" fmla="*/ 443109 h 639709"/>
                <a:gd name="connsiteX2" fmla="*/ 494805 w 674327"/>
                <a:gd name="connsiteY2" fmla="*/ 440648 h 639709"/>
                <a:gd name="connsiteX3" fmla="*/ 499729 w 674327"/>
                <a:gd name="connsiteY3" fmla="*/ 443109 h 639709"/>
                <a:gd name="connsiteX4" fmla="*/ 662202 w 674327"/>
                <a:gd name="connsiteY4" fmla="*/ 443109 h 639709"/>
                <a:gd name="connsiteX5" fmla="*/ 672049 w 674327"/>
                <a:gd name="connsiteY5" fmla="*/ 438185 h 639709"/>
                <a:gd name="connsiteX6" fmla="*/ 674510 w 674327"/>
                <a:gd name="connsiteY6" fmla="*/ 428339 h 639709"/>
                <a:gd name="connsiteX7" fmla="*/ 630199 w 674327"/>
                <a:gd name="connsiteY7" fmla="*/ 9847 h 639709"/>
                <a:gd name="connsiteX8" fmla="*/ 620353 w 674327"/>
                <a:gd name="connsiteY8" fmla="*/ 0 h 639709"/>
                <a:gd name="connsiteX9" fmla="*/ 546501 w 674327"/>
                <a:gd name="connsiteY9" fmla="*/ 0 h 639709"/>
                <a:gd name="connsiteX10" fmla="*/ 534192 w 674327"/>
                <a:gd name="connsiteY10" fmla="*/ 9847 h 639709"/>
                <a:gd name="connsiteX11" fmla="*/ 494805 w 674327"/>
                <a:gd name="connsiteY11" fmla="*/ 379104 h 639709"/>
                <a:gd name="connsiteX12" fmla="*/ 460341 w 674327"/>
                <a:gd name="connsiteY12" fmla="*/ 132933 h 639709"/>
                <a:gd name="connsiteX13" fmla="*/ 448033 w 674327"/>
                <a:gd name="connsiteY13" fmla="*/ 123086 h 639709"/>
                <a:gd name="connsiteX14" fmla="*/ 374181 w 674327"/>
                <a:gd name="connsiteY14" fmla="*/ 123086 h 639709"/>
                <a:gd name="connsiteX15" fmla="*/ 361872 w 674327"/>
                <a:gd name="connsiteY15" fmla="*/ 132933 h 639709"/>
                <a:gd name="connsiteX16" fmla="*/ 320023 w 674327"/>
                <a:gd name="connsiteY16" fmla="*/ 428339 h 639709"/>
                <a:gd name="connsiteX17" fmla="*/ 322485 w 674327"/>
                <a:gd name="connsiteY17" fmla="*/ 438185 h 639709"/>
                <a:gd name="connsiteX18" fmla="*/ 332332 w 674327"/>
                <a:gd name="connsiteY18" fmla="*/ 443109 h 639709"/>
                <a:gd name="connsiteX19" fmla="*/ 12309 w 674327"/>
                <a:gd name="connsiteY19" fmla="*/ 246171 h 639709"/>
                <a:gd name="connsiteX20" fmla="*/ 118162 w 674327"/>
                <a:gd name="connsiteY20" fmla="*/ 246171 h 639709"/>
                <a:gd name="connsiteX21" fmla="*/ 128009 w 674327"/>
                <a:gd name="connsiteY21" fmla="*/ 241248 h 639709"/>
                <a:gd name="connsiteX22" fmla="*/ 130471 w 674327"/>
                <a:gd name="connsiteY22" fmla="*/ 231401 h 639709"/>
                <a:gd name="connsiteX23" fmla="*/ 113239 w 674327"/>
                <a:gd name="connsiteY23" fmla="*/ 132933 h 639709"/>
                <a:gd name="connsiteX24" fmla="*/ 103392 w 674327"/>
                <a:gd name="connsiteY24" fmla="*/ 123086 h 639709"/>
                <a:gd name="connsiteX25" fmla="*/ 29541 w 674327"/>
                <a:gd name="connsiteY25" fmla="*/ 123086 h 639709"/>
                <a:gd name="connsiteX26" fmla="*/ 17232 w 674327"/>
                <a:gd name="connsiteY26" fmla="*/ 132933 h 639709"/>
                <a:gd name="connsiteX27" fmla="*/ 0 w 674327"/>
                <a:gd name="connsiteY27" fmla="*/ 231401 h 639709"/>
                <a:gd name="connsiteX28" fmla="*/ 2462 w 674327"/>
                <a:gd name="connsiteY28" fmla="*/ 241248 h 639709"/>
                <a:gd name="connsiteX29" fmla="*/ 12309 w 674327"/>
                <a:gd name="connsiteY29" fmla="*/ 246171 h 639709"/>
                <a:gd name="connsiteX30" fmla="*/ 41849 w 674327"/>
                <a:gd name="connsiteY30" fmla="*/ 344641 h 639709"/>
                <a:gd name="connsiteX31" fmla="*/ 214169 w 674327"/>
                <a:gd name="connsiteY31" fmla="*/ 344641 h 639709"/>
                <a:gd name="connsiteX32" fmla="*/ 214169 w 674327"/>
                <a:gd name="connsiteY32" fmla="*/ 443109 h 639709"/>
                <a:gd name="connsiteX33" fmla="*/ 41849 w 674327"/>
                <a:gd name="connsiteY33" fmla="*/ 443109 h 639709"/>
                <a:gd name="connsiteX34" fmla="*/ 312638 w 674327"/>
                <a:gd name="connsiteY34" fmla="*/ 566195 h 639709"/>
                <a:gd name="connsiteX35" fmla="*/ 411107 w 674327"/>
                <a:gd name="connsiteY35" fmla="*/ 566195 h 639709"/>
                <a:gd name="connsiteX36" fmla="*/ 411107 w 674327"/>
                <a:gd name="connsiteY36" fmla="*/ 640047 h 639709"/>
                <a:gd name="connsiteX37" fmla="*/ 312638 w 674327"/>
                <a:gd name="connsiteY37" fmla="*/ 640047 h 639709"/>
                <a:gd name="connsiteX38" fmla="*/ 41849 w 674327"/>
                <a:gd name="connsiteY38" fmla="*/ 566195 h 639709"/>
                <a:gd name="connsiteX39" fmla="*/ 214169 w 674327"/>
                <a:gd name="connsiteY39" fmla="*/ 566195 h 639709"/>
                <a:gd name="connsiteX40" fmla="*/ 214169 w 674327"/>
                <a:gd name="connsiteY40" fmla="*/ 640047 h 639709"/>
                <a:gd name="connsiteX41" fmla="*/ 41849 w 674327"/>
                <a:gd name="connsiteY41" fmla="*/ 640047 h 639709"/>
                <a:gd name="connsiteX42" fmla="*/ 509575 w 674327"/>
                <a:gd name="connsiteY42" fmla="*/ 566195 h 639709"/>
                <a:gd name="connsiteX43" fmla="*/ 608044 w 674327"/>
                <a:gd name="connsiteY43" fmla="*/ 566195 h 639709"/>
                <a:gd name="connsiteX44" fmla="*/ 608044 w 674327"/>
                <a:gd name="connsiteY44" fmla="*/ 640047 h 639709"/>
                <a:gd name="connsiteX45" fmla="*/ 509575 w 674327"/>
                <a:gd name="connsiteY45" fmla="*/ 640047 h 63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74327" h="639709">
                  <a:moveTo>
                    <a:pt x="332332" y="443109"/>
                  </a:moveTo>
                  <a:lnTo>
                    <a:pt x="489881" y="443109"/>
                  </a:lnTo>
                  <a:cubicBezTo>
                    <a:pt x="492344" y="443109"/>
                    <a:pt x="494805" y="443109"/>
                    <a:pt x="494805" y="440648"/>
                  </a:cubicBezTo>
                  <a:cubicBezTo>
                    <a:pt x="497267" y="440648"/>
                    <a:pt x="499729" y="443109"/>
                    <a:pt x="499729" y="443109"/>
                  </a:cubicBezTo>
                  <a:lnTo>
                    <a:pt x="662202" y="443109"/>
                  </a:lnTo>
                  <a:cubicBezTo>
                    <a:pt x="664664" y="443109"/>
                    <a:pt x="669587" y="440648"/>
                    <a:pt x="672049" y="438185"/>
                  </a:cubicBezTo>
                  <a:cubicBezTo>
                    <a:pt x="674510" y="435724"/>
                    <a:pt x="674510" y="433262"/>
                    <a:pt x="674510" y="428339"/>
                  </a:cubicBezTo>
                  <a:lnTo>
                    <a:pt x="630199" y="9847"/>
                  </a:lnTo>
                  <a:cubicBezTo>
                    <a:pt x="632661" y="4923"/>
                    <a:pt x="627738" y="0"/>
                    <a:pt x="620353" y="0"/>
                  </a:cubicBezTo>
                  <a:lnTo>
                    <a:pt x="546501" y="0"/>
                  </a:lnTo>
                  <a:cubicBezTo>
                    <a:pt x="539116" y="0"/>
                    <a:pt x="534192" y="4923"/>
                    <a:pt x="534192" y="9847"/>
                  </a:cubicBezTo>
                  <a:lnTo>
                    <a:pt x="494805" y="379104"/>
                  </a:lnTo>
                  <a:lnTo>
                    <a:pt x="460341" y="132933"/>
                  </a:lnTo>
                  <a:cubicBezTo>
                    <a:pt x="460341" y="128009"/>
                    <a:pt x="452956" y="123086"/>
                    <a:pt x="448033" y="123086"/>
                  </a:cubicBezTo>
                  <a:lnTo>
                    <a:pt x="374181" y="123086"/>
                  </a:lnTo>
                  <a:cubicBezTo>
                    <a:pt x="369258" y="123086"/>
                    <a:pt x="361872" y="128009"/>
                    <a:pt x="361872" y="132933"/>
                  </a:cubicBezTo>
                  <a:lnTo>
                    <a:pt x="320023" y="428339"/>
                  </a:lnTo>
                  <a:cubicBezTo>
                    <a:pt x="320023" y="430800"/>
                    <a:pt x="320023" y="435724"/>
                    <a:pt x="322485" y="438185"/>
                  </a:cubicBezTo>
                  <a:cubicBezTo>
                    <a:pt x="324947" y="440648"/>
                    <a:pt x="327408" y="443109"/>
                    <a:pt x="332332" y="443109"/>
                  </a:cubicBezTo>
                  <a:close/>
                  <a:moveTo>
                    <a:pt x="12309" y="246171"/>
                  </a:moveTo>
                  <a:lnTo>
                    <a:pt x="118162" y="246171"/>
                  </a:lnTo>
                  <a:cubicBezTo>
                    <a:pt x="123086" y="246171"/>
                    <a:pt x="128009" y="243710"/>
                    <a:pt x="128009" y="241248"/>
                  </a:cubicBezTo>
                  <a:cubicBezTo>
                    <a:pt x="130471" y="238786"/>
                    <a:pt x="130471" y="233863"/>
                    <a:pt x="130471" y="231401"/>
                  </a:cubicBezTo>
                  <a:lnTo>
                    <a:pt x="113239" y="132933"/>
                  </a:lnTo>
                  <a:cubicBezTo>
                    <a:pt x="115701" y="128009"/>
                    <a:pt x="108316" y="123086"/>
                    <a:pt x="103392" y="123086"/>
                  </a:cubicBezTo>
                  <a:lnTo>
                    <a:pt x="29541" y="123086"/>
                  </a:lnTo>
                  <a:cubicBezTo>
                    <a:pt x="24617" y="123086"/>
                    <a:pt x="17232" y="128009"/>
                    <a:pt x="17232" y="132933"/>
                  </a:cubicBezTo>
                  <a:lnTo>
                    <a:pt x="0" y="231401"/>
                  </a:lnTo>
                  <a:cubicBezTo>
                    <a:pt x="0" y="233863"/>
                    <a:pt x="0" y="238786"/>
                    <a:pt x="2462" y="241248"/>
                  </a:cubicBezTo>
                  <a:cubicBezTo>
                    <a:pt x="4923" y="243710"/>
                    <a:pt x="9847" y="246171"/>
                    <a:pt x="12309" y="246171"/>
                  </a:cubicBezTo>
                  <a:close/>
                  <a:moveTo>
                    <a:pt x="41849" y="344641"/>
                  </a:moveTo>
                  <a:lnTo>
                    <a:pt x="214169" y="344641"/>
                  </a:lnTo>
                  <a:lnTo>
                    <a:pt x="214169" y="443109"/>
                  </a:lnTo>
                  <a:lnTo>
                    <a:pt x="41849" y="443109"/>
                  </a:lnTo>
                  <a:close/>
                  <a:moveTo>
                    <a:pt x="312638" y="566195"/>
                  </a:moveTo>
                  <a:lnTo>
                    <a:pt x="411107" y="566195"/>
                  </a:lnTo>
                  <a:lnTo>
                    <a:pt x="411107" y="640047"/>
                  </a:lnTo>
                  <a:lnTo>
                    <a:pt x="312638" y="640047"/>
                  </a:lnTo>
                  <a:close/>
                  <a:moveTo>
                    <a:pt x="41849" y="566195"/>
                  </a:moveTo>
                  <a:lnTo>
                    <a:pt x="214169" y="566195"/>
                  </a:lnTo>
                  <a:lnTo>
                    <a:pt x="214169" y="640047"/>
                  </a:lnTo>
                  <a:lnTo>
                    <a:pt x="41849" y="640047"/>
                  </a:lnTo>
                  <a:close/>
                  <a:moveTo>
                    <a:pt x="509575" y="566195"/>
                  </a:moveTo>
                  <a:lnTo>
                    <a:pt x="608044" y="566195"/>
                  </a:lnTo>
                  <a:lnTo>
                    <a:pt x="608044" y="640047"/>
                  </a:lnTo>
                  <a:lnTo>
                    <a:pt x="509575" y="6400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2E8D0801-B3AC-4EF9-BBF9-4ABEAEA61D20}"/>
                </a:ext>
              </a:extLst>
            </p:cNvPr>
            <p:cNvSpPr/>
            <p:nvPr/>
          </p:nvSpPr>
          <p:spPr>
            <a:xfrm>
              <a:off x="3927168" y="692301"/>
              <a:ext cx="713273" cy="467342"/>
            </a:xfrm>
            <a:custGeom>
              <a:avLst/>
              <a:gdLst>
                <a:gd name="connsiteX0" fmla="*/ 701590 w 713272"/>
                <a:gd name="connsiteY0" fmla="*/ 196937 h 467341"/>
                <a:gd name="connsiteX1" fmla="*/ 320023 w 713272"/>
                <a:gd name="connsiteY1" fmla="*/ 196937 h 467341"/>
                <a:gd name="connsiteX2" fmla="*/ 320023 w 713272"/>
                <a:gd name="connsiteY2" fmla="*/ 12308 h 467341"/>
                <a:gd name="connsiteX3" fmla="*/ 307714 w 713272"/>
                <a:gd name="connsiteY3" fmla="*/ 0 h 467341"/>
                <a:gd name="connsiteX4" fmla="*/ 12309 w 713272"/>
                <a:gd name="connsiteY4" fmla="*/ 0 h 467341"/>
                <a:gd name="connsiteX5" fmla="*/ 0 w 713272"/>
                <a:gd name="connsiteY5" fmla="*/ 12308 h 467341"/>
                <a:gd name="connsiteX6" fmla="*/ 0 w 713272"/>
                <a:gd name="connsiteY6" fmla="*/ 455415 h 467341"/>
                <a:gd name="connsiteX7" fmla="*/ 12309 w 713272"/>
                <a:gd name="connsiteY7" fmla="*/ 467726 h 467341"/>
                <a:gd name="connsiteX8" fmla="*/ 701590 w 713272"/>
                <a:gd name="connsiteY8" fmla="*/ 467726 h 467341"/>
                <a:gd name="connsiteX9" fmla="*/ 713895 w 713272"/>
                <a:gd name="connsiteY9" fmla="*/ 455415 h 467341"/>
                <a:gd name="connsiteX10" fmla="*/ 713895 w 713272"/>
                <a:gd name="connsiteY10" fmla="*/ 209246 h 467341"/>
                <a:gd name="connsiteX11" fmla="*/ 701590 w 713272"/>
                <a:gd name="connsiteY11" fmla="*/ 196937 h 467341"/>
                <a:gd name="connsiteX12" fmla="*/ 270789 w 713272"/>
                <a:gd name="connsiteY12" fmla="*/ 381566 h 467341"/>
                <a:gd name="connsiteX13" fmla="*/ 258480 w 713272"/>
                <a:gd name="connsiteY13" fmla="*/ 393874 h 467341"/>
                <a:gd name="connsiteX14" fmla="*/ 61543 w 713272"/>
                <a:gd name="connsiteY14" fmla="*/ 393874 h 467341"/>
                <a:gd name="connsiteX15" fmla="*/ 49234 w 713272"/>
                <a:gd name="connsiteY15" fmla="*/ 381566 h 467341"/>
                <a:gd name="connsiteX16" fmla="*/ 49234 w 713272"/>
                <a:gd name="connsiteY16" fmla="*/ 283097 h 467341"/>
                <a:gd name="connsiteX17" fmla="*/ 61543 w 713272"/>
                <a:gd name="connsiteY17" fmla="*/ 270788 h 467341"/>
                <a:gd name="connsiteX18" fmla="*/ 258480 w 713272"/>
                <a:gd name="connsiteY18" fmla="*/ 270788 h 467341"/>
                <a:gd name="connsiteX19" fmla="*/ 270789 w 713272"/>
                <a:gd name="connsiteY19" fmla="*/ 283097 h 467341"/>
                <a:gd name="connsiteX20" fmla="*/ 270789 w 713272"/>
                <a:gd name="connsiteY20" fmla="*/ 381566 h 467341"/>
                <a:gd name="connsiteX21" fmla="*/ 270789 w 713272"/>
                <a:gd name="connsiteY21" fmla="*/ 184629 h 467341"/>
                <a:gd name="connsiteX22" fmla="*/ 258480 w 713272"/>
                <a:gd name="connsiteY22" fmla="*/ 196937 h 467341"/>
                <a:gd name="connsiteX23" fmla="*/ 61543 w 713272"/>
                <a:gd name="connsiteY23" fmla="*/ 196937 h 467341"/>
                <a:gd name="connsiteX24" fmla="*/ 49234 w 713272"/>
                <a:gd name="connsiteY24" fmla="*/ 184629 h 467341"/>
                <a:gd name="connsiteX25" fmla="*/ 49234 w 713272"/>
                <a:gd name="connsiteY25" fmla="*/ 61543 h 467341"/>
                <a:gd name="connsiteX26" fmla="*/ 61543 w 713272"/>
                <a:gd name="connsiteY26" fmla="*/ 49234 h 467341"/>
                <a:gd name="connsiteX27" fmla="*/ 258480 w 713272"/>
                <a:gd name="connsiteY27" fmla="*/ 49234 h 467341"/>
                <a:gd name="connsiteX28" fmla="*/ 270789 w 713272"/>
                <a:gd name="connsiteY28" fmla="*/ 61543 h 467341"/>
                <a:gd name="connsiteX29" fmla="*/ 270789 w 713272"/>
                <a:gd name="connsiteY29" fmla="*/ 184629 h 467341"/>
                <a:gd name="connsiteX30" fmla="*/ 467726 w 713272"/>
                <a:gd name="connsiteY30" fmla="*/ 381566 h 467341"/>
                <a:gd name="connsiteX31" fmla="*/ 455417 w 713272"/>
                <a:gd name="connsiteY31" fmla="*/ 393874 h 467341"/>
                <a:gd name="connsiteX32" fmla="*/ 332332 w 713272"/>
                <a:gd name="connsiteY32" fmla="*/ 393874 h 467341"/>
                <a:gd name="connsiteX33" fmla="*/ 320023 w 713272"/>
                <a:gd name="connsiteY33" fmla="*/ 381566 h 467341"/>
                <a:gd name="connsiteX34" fmla="*/ 320023 w 713272"/>
                <a:gd name="connsiteY34" fmla="*/ 283097 h 467341"/>
                <a:gd name="connsiteX35" fmla="*/ 332332 w 713272"/>
                <a:gd name="connsiteY35" fmla="*/ 270788 h 467341"/>
                <a:gd name="connsiteX36" fmla="*/ 455417 w 713272"/>
                <a:gd name="connsiteY36" fmla="*/ 270788 h 467341"/>
                <a:gd name="connsiteX37" fmla="*/ 467726 w 713272"/>
                <a:gd name="connsiteY37" fmla="*/ 283097 h 467341"/>
                <a:gd name="connsiteX38" fmla="*/ 467726 w 713272"/>
                <a:gd name="connsiteY38" fmla="*/ 381566 h 467341"/>
                <a:gd name="connsiteX39" fmla="*/ 664664 w 713272"/>
                <a:gd name="connsiteY39" fmla="*/ 381566 h 467341"/>
                <a:gd name="connsiteX40" fmla="*/ 652355 w 713272"/>
                <a:gd name="connsiteY40" fmla="*/ 393874 h 467341"/>
                <a:gd name="connsiteX41" fmla="*/ 529269 w 713272"/>
                <a:gd name="connsiteY41" fmla="*/ 393874 h 467341"/>
                <a:gd name="connsiteX42" fmla="*/ 516961 w 713272"/>
                <a:gd name="connsiteY42" fmla="*/ 381566 h 467341"/>
                <a:gd name="connsiteX43" fmla="*/ 516961 w 713272"/>
                <a:gd name="connsiteY43" fmla="*/ 283097 h 467341"/>
                <a:gd name="connsiteX44" fmla="*/ 529269 w 713272"/>
                <a:gd name="connsiteY44" fmla="*/ 270788 h 467341"/>
                <a:gd name="connsiteX45" fmla="*/ 652355 w 713272"/>
                <a:gd name="connsiteY45" fmla="*/ 270788 h 467341"/>
                <a:gd name="connsiteX46" fmla="*/ 664664 w 713272"/>
                <a:gd name="connsiteY46" fmla="*/ 283097 h 467341"/>
                <a:gd name="connsiteX47" fmla="*/ 664664 w 713272"/>
                <a:gd name="connsiteY47" fmla="*/ 381566 h 46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13272" h="467341">
                  <a:moveTo>
                    <a:pt x="701590" y="196937"/>
                  </a:moveTo>
                  <a:lnTo>
                    <a:pt x="320023" y="196937"/>
                  </a:lnTo>
                  <a:lnTo>
                    <a:pt x="320023" y="12308"/>
                  </a:lnTo>
                  <a:cubicBezTo>
                    <a:pt x="320023" y="4923"/>
                    <a:pt x="315099" y="0"/>
                    <a:pt x="307714" y="0"/>
                  </a:cubicBezTo>
                  <a:lnTo>
                    <a:pt x="12309" y="0"/>
                  </a:lnTo>
                  <a:cubicBezTo>
                    <a:pt x="4923" y="0"/>
                    <a:pt x="0" y="4923"/>
                    <a:pt x="0" y="12308"/>
                  </a:cubicBezTo>
                  <a:lnTo>
                    <a:pt x="0" y="455415"/>
                  </a:lnTo>
                  <a:cubicBezTo>
                    <a:pt x="0" y="462800"/>
                    <a:pt x="4923" y="467726"/>
                    <a:pt x="12309" y="467726"/>
                  </a:cubicBezTo>
                  <a:lnTo>
                    <a:pt x="701590" y="467726"/>
                  </a:lnTo>
                  <a:cubicBezTo>
                    <a:pt x="708977" y="467726"/>
                    <a:pt x="713895" y="462800"/>
                    <a:pt x="713895" y="455415"/>
                  </a:cubicBezTo>
                  <a:lnTo>
                    <a:pt x="713895" y="209246"/>
                  </a:lnTo>
                  <a:cubicBezTo>
                    <a:pt x="713895" y="201861"/>
                    <a:pt x="708977" y="196937"/>
                    <a:pt x="701590" y="196937"/>
                  </a:cubicBezTo>
                  <a:close/>
                  <a:moveTo>
                    <a:pt x="270789" y="381566"/>
                  </a:moveTo>
                  <a:cubicBezTo>
                    <a:pt x="270789" y="388951"/>
                    <a:pt x="265866" y="393874"/>
                    <a:pt x="258480" y="393874"/>
                  </a:cubicBezTo>
                  <a:lnTo>
                    <a:pt x="61543" y="393874"/>
                  </a:lnTo>
                  <a:cubicBezTo>
                    <a:pt x="54158" y="393874"/>
                    <a:pt x="49234" y="388951"/>
                    <a:pt x="49234" y="381566"/>
                  </a:cubicBezTo>
                  <a:lnTo>
                    <a:pt x="49234" y="283097"/>
                  </a:lnTo>
                  <a:cubicBezTo>
                    <a:pt x="49234" y="275712"/>
                    <a:pt x="54158" y="270788"/>
                    <a:pt x="61543" y="270788"/>
                  </a:cubicBezTo>
                  <a:lnTo>
                    <a:pt x="258480" y="270788"/>
                  </a:lnTo>
                  <a:cubicBezTo>
                    <a:pt x="265866" y="270788"/>
                    <a:pt x="270789" y="275712"/>
                    <a:pt x="270789" y="283097"/>
                  </a:cubicBezTo>
                  <a:lnTo>
                    <a:pt x="270789" y="381566"/>
                  </a:lnTo>
                  <a:close/>
                  <a:moveTo>
                    <a:pt x="270789" y="184629"/>
                  </a:moveTo>
                  <a:cubicBezTo>
                    <a:pt x="270789" y="192014"/>
                    <a:pt x="265866" y="196937"/>
                    <a:pt x="258480" y="196937"/>
                  </a:cubicBezTo>
                  <a:lnTo>
                    <a:pt x="61543" y="196937"/>
                  </a:lnTo>
                  <a:cubicBezTo>
                    <a:pt x="54158" y="196937"/>
                    <a:pt x="49234" y="192014"/>
                    <a:pt x="49234" y="184629"/>
                  </a:cubicBezTo>
                  <a:lnTo>
                    <a:pt x="49234" y="61543"/>
                  </a:lnTo>
                  <a:cubicBezTo>
                    <a:pt x="49234" y="54158"/>
                    <a:pt x="54158" y="49234"/>
                    <a:pt x="61543" y="49234"/>
                  </a:cubicBezTo>
                  <a:lnTo>
                    <a:pt x="258480" y="49234"/>
                  </a:lnTo>
                  <a:cubicBezTo>
                    <a:pt x="265866" y="49234"/>
                    <a:pt x="270789" y="54158"/>
                    <a:pt x="270789" y="61543"/>
                  </a:cubicBezTo>
                  <a:lnTo>
                    <a:pt x="270789" y="184629"/>
                  </a:lnTo>
                  <a:close/>
                  <a:moveTo>
                    <a:pt x="467726" y="381566"/>
                  </a:moveTo>
                  <a:cubicBezTo>
                    <a:pt x="467726" y="388951"/>
                    <a:pt x="462802" y="393874"/>
                    <a:pt x="455417" y="393874"/>
                  </a:cubicBezTo>
                  <a:lnTo>
                    <a:pt x="332332" y="393874"/>
                  </a:lnTo>
                  <a:cubicBezTo>
                    <a:pt x="324947" y="393874"/>
                    <a:pt x="320023" y="388951"/>
                    <a:pt x="320023" y="381566"/>
                  </a:cubicBezTo>
                  <a:lnTo>
                    <a:pt x="320023" y="283097"/>
                  </a:lnTo>
                  <a:cubicBezTo>
                    <a:pt x="320023" y="275712"/>
                    <a:pt x="324947" y="270788"/>
                    <a:pt x="332332" y="270788"/>
                  </a:cubicBezTo>
                  <a:lnTo>
                    <a:pt x="455417" y="270788"/>
                  </a:lnTo>
                  <a:cubicBezTo>
                    <a:pt x="462802" y="270788"/>
                    <a:pt x="467726" y="275712"/>
                    <a:pt x="467726" y="283097"/>
                  </a:cubicBezTo>
                  <a:lnTo>
                    <a:pt x="467726" y="381566"/>
                  </a:lnTo>
                  <a:close/>
                  <a:moveTo>
                    <a:pt x="664664" y="381566"/>
                  </a:moveTo>
                  <a:cubicBezTo>
                    <a:pt x="664664" y="388951"/>
                    <a:pt x="659740" y="393874"/>
                    <a:pt x="652355" y="393874"/>
                  </a:cubicBezTo>
                  <a:lnTo>
                    <a:pt x="529269" y="393874"/>
                  </a:lnTo>
                  <a:cubicBezTo>
                    <a:pt x="521884" y="393874"/>
                    <a:pt x="516961" y="388951"/>
                    <a:pt x="516961" y="381566"/>
                  </a:cubicBezTo>
                  <a:lnTo>
                    <a:pt x="516961" y="283097"/>
                  </a:lnTo>
                  <a:cubicBezTo>
                    <a:pt x="516961" y="275712"/>
                    <a:pt x="521884" y="270788"/>
                    <a:pt x="529269" y="270788"/>
                  </a:cubicBezTo>
                  <a:lnTo>
                    <a:pt x="652355" y="270788"/>
                  </a:lnTo>
                  <a:cubicBezTo>
                    <a:pt x="659740" y="270788"/>
                    <a:pt x="664664" y="275712"/>
                    <a:pt x="664664" y="283097"/>
                  </a:cubicBezTo>
                  <a:lnTo>
                    <a:pt x="664664" y="38156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9" name="图形 68">
            <a:extLst>
              <a:ext uri="{FF2B5EF4-FFF2-40B4-BE49-F238E27FC236}">
                <a16:creationId xmlns:a16="http://schemas.microsoft.com/office/drawing/2014/main" xmlns="" id="{7C99708A-EC75-4C95-94EF-38666498BDD8}"/>
              </a:ext>
            </a:extLst>
          </p:cNvPr>
          <p:cNvGrpSpPr/>
          <p:nvPr/>
        </p:nvGrpSpPr>
        <p:grpSpPr>
          <a:xfrm>
            <a:off x="10201065" y="4703697"/>
            <a:ext cx="452981" cy="519632"/>
            <a:chOff x="9660847" y="583041"/>
            <a:chExt cx="1125781" cy="1125781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FC483F0-5B1C-4BC5-B44E-38CFB60E2E91}"/>
                </a:ext>
              </a:extLst>
            </p:cNvPr>
            <p:cNvSpPr/>
            <p:nvPr/>
          </p:nvSpPr>
          <p:spPr>
            <a:xfrm>
              <a:off x="9660847" y="734083"/>
              <a:ext cx="1125781" cy="673929"/>
            </a:xfrm>
            <a:custGeom>
              <a:avLst/>
              <a:gdLst>
                <a:gd name="connsiteX0" fmla="*/ 75052 w 1125781"/>
                <a:gd name="connsiteY0" fmla="*/ 509416 h 673929"/>
                <a:gd name="connsiteX1" fmla="*/ 93815 w 1125781"/>
                <a:gd name="connsiteY1" fmla="*/ 524427 h 673929"/>
                <a:gd name="connsiteX2" fmla="*/ 1031966 w 1125781"/>
                <a:gd name="connsiteY2" fmla="*/ 524427 h 673929"/>
                <a:gd name="connsiteX3" fmla="*/ 1050729 w 1125781"/>
                <a:gd name="connsiteY3" fmla="*/ 509416 h 673929"/>
                <a:gd name="connsiteX4" fmla="*/ 1125781 w 1125781"/>
                <a:gd name="connsiteY4" fmla="*/ 209208 h 673929"/>
                <a:gd name="connsiteX5" fmla="*/ 1122032 w 1125781"/>
                <a:gd name="connsiteY5" fmla="*/ 194198 h 673929"/>
                <a:gd name="connsiteX6" fmla="*/ 1107014 w 1125781"/>
                <a:gd name="connsiteY6" fmla="*/ 186692 h 673929"/>
                <a:gd name="connsiteX7" fmla="*/ 1076998 w 1125781"/>
                <a:gd name="connsiteY7" fmla="*/ 186692 h 673929"/>
                <a:gd name="connsiteX8" fmla="*/ 818068 w 1125781"/>
                <a:gd name="connsiteY8" fmla="*/ 2815 h 673929"/>
                <a:gd name="connsiteX9" fmla="*/ 795552 w 1125781"/>
                <a:gd name="connsiteY9" fmla="*/ 2815 h 673929"/>
                <a:gd name="connsiteX10" fmla="*/ 574148 w 1125781"/>
                <a:gd name="connsiteY10" fmla="*/ 186692 h 673929"/>
                <a:gd name="connsiteX11" fmla="*/ 547880 w 1125781"/>
                <a:gd name="connsiteY11" fmla="*/ 186692 h 673929"/>
                <a:gd name="connsiteX12" fmla="*/ 292703 w 1125781"/>
                <a:gd name="connsiteY12" fmla="*/ 2815 h 673929"/>
                <a:gd name="connsiteX13" fmla="*/ 270187 w 1125781"/>
                <a:gd name="connsiteY13" fmla="*/ 2815 h 673929"/>
                <a:gd name="connsiteX14" fmla="*/ 48784 w 1125781"/>
                <a:gd name="connsiteY14" fmla="*/ 186692 h 673929"/>
                <a:gd name="connsiteX15" fmla="*/ 18763 w 1125781"/>
                <a:gd name="connsiteY15" fmla="*/ 186692 h 673929"/>
                <a:gd name="connsiteX16" fmla="*/ 3753 w 1125781"/>
                <a:gd name="connsiteY16" fmla="*/ 194198 h 673929"/>
                <a:gd name="connsiteX17" fmla="*/ 0 w 1125781"/>
                <a:gd name="connsiteY17" fmla="*/ 209208 h 673929"/>
                <a:gd name="connsiteX18" fmla="*/ 75052 w 1125781"/>
                <a:gd name="connsiteY18" fmla="*/ 509416 h 673929"/>
                <a:gd name="connsiteX19" fmla="*/ 806810 w 1125781"/>
                <a:gd name="connsiteY19" fmla="*/ 40341 h 673929"/>
                <a:gd name="connsiteX20" fmla="*/ 1009451 w 1125781"/>
                <a:gd name="connsiteY20" fmla="*/ 186692 h 673929"/>
                <a:gd name="connsiteX21" fmla="*/ 634190 w 1125781"/>
                <a:gd name="connsiteY21" fmla="*/ 186692 h 673929"/>
                <a:gd name="connsiteX22" fmla="*/ 806810 w 1125781"/>
                <a:gd name="connsiteY22" fmla="*/ 40341 h 673929"/>
                <a:gd name="connsiteX23" fmla="*/ 281445 w 1125781"/>
                <a:gd name="connsiteY23" fmla="*/ 40341 h 673929"/>
                <a:gd name="connsiteX24" fmla="*/ 484086 w 1125781"/>
                <a:gd name="connsiteY24" fmla="*/ 186692 h 673929"/>
                <a:gd name="connsiteX25" fmla="*/ 108826 w 1125781"/>
                <a:gd name="connsiteY25" fmla="*/ 186692 h 673929"/>
                <a:gd name="connsiteX26" fmla="*/ 281445 w 1125781"/>
                <a:gd name="connsiteY26" fmla="*/ 40341 h 673929"/>
                <a:gd name="connsiteX27" fmla="*/ 1107014 w 1125781"/>
                <a:gd name="connsiteY27" fmla="*/ 599479 h 673929"/>
                <a:gd name="connsiteX28" fmla="*/ 1125781 w 1125781"/>
                <a:gd name="connsiteY28" fmla="*/ 580716 h 673929"/>
                <a:gd name="connsiteX29" fmla="*/ 1107014 w 1125781"/>
                <a:gd name="connsiteY29" fmla="*/ 561952 h 673929"/>
                <a:gd name="connsiteX30" fmla="*/ 731758 w 1125781"/>
                <a:gd name="connsiteY30" fmla="*/ 561952 h 673929"/>
                <a:gd name="connsiteX31" fmla="*/ 716748 w 1125781"/>
                <a:gd name="connsiteY31" fmla="*/ 565706 h 673929"/>
                <a:gd name="connsiteX32" fmla="*/ 649201 w 1125781"/>
                <a:gd name="connsiteY32" fmla="*/ 637005 h 673929"/>
                <a:gd name="connsiteX33" fmla="*/ 476580 w 1125781"/>
                <a:gd name="connsiteY33" fmla="*/ 637005 h 673929"/>
                <a:gd name="connsiteX34" fmla="*/ 405281 w 1125781"/>
                <a:gd name="connsiteY34" fmla="*/ 565706 h 673929"/>
                <a:gd name="connsiteX35" fmla="*/ 390271 w 1125781"/>
                <a:gd name="connsiteY35" fmla="*/ 561952 h 673929"/>
                <a:gd name="connsiteX36" fmla="*/ 15010 w 1125781"/>
                <a:gd name="connsiteY36" fmla="*/ 561952 h 673929"/>
                <a:gd name="connsiteX37" fmla="*/ 0 w 1125781"/>
                <a:gd name="connsiteY37" fmla="*/ 580716 h 673929"/>
                <a:gd name="connsiteX38" fmla="*/ 18763 w 1125781"/>
                <a:gd name="connsiteY38" fmla="*/ 599479 h 673929"/>
                <a:gd name="connsiteX39" fmla="*/ 386518 w 1125781"/>
                <a:gd name="connsiteY39" fmla="*/ 599479 h 673929"/>
                <a:gd name="connsiteX40" fmla="*/ 457818 w 1125781"/>
                <a:gd name="connsiteY40" fmla="*/ 670778 h 673929"/>
                <a:gd name="connsiteX41" fmla="*/ 472828 w 1125781"/>
                <a:gd name="connsiteY41" fmla="*/ 674530 h 673929"/>
                <a:gd name="connsiteX42" fmla="*/ 660459 w 1125781"/>
                <a:gd name="connsiteY42" fmla="*/ 674530 h 673929"/>
                <a:gd name="connsiteX43" fmla="*/ 675469 w 1125781"/>
                <a:gd name="connsiteY43" fmla="*/ 670778 h 673929"/>
                <a:gd name="connsiteX44" fmla="*/ 746768 w 1125781"/>
                <a:gd name="connsiteY44" fmla="*/ 599479 h 673929"/>
                <a:gd name="connsiteX45" fmla="*/ 1107014 w 1125781"/>
                <a:gd name="connsiteY45" fmla="*/ 599479 h 67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25781" h="673929">
                  <a:moveTo>
                    <a:pt x="75052" y="509416"/>
                  </a:moveTo>
                  <a:cubicBezTo>
                    <a:pt x="78805" y="516921"/>
                    <a:pt x="86310" y="524427"/>
                    <a:pt x="93815" y="524427"/>
                  </a:cubicBezTo>
                  <a:lnTo>
                    <a:pt x="1031966" y="524427"/>
                  </a:lnTo>
                  <a:cubicBezTo>
                    <a:pt x="1039471" y="524427"/>
                    <a:pt x="1046976" y="516921"/>
                    <a:pt x="1050729" y="509416"/>
                  </a:cubicBezTo>
                  <a:lnTo>
                    <a:pt x="1125781" y="209208"/>
                  </a:lnTo>
                  <a:cubicBezTo>
                    <a:pt x="1125781" y="205456"/>
                    <a:pt x="1125781" y="197950"/>
                    <a:pt x="1122032" y="194198"/>
                  </a:cubicBezTo>
                  <a:cubicBezTo>
                    <a:pt x="1118272" y="190444"/>
                    <a:pt x="1114523" y="186692"/>
                    <a:pt x="1107014" y="186692"/>
                  </a:cubicBezTo>
                  <a:lnTo>
                    <a:pt x="1076998" y="186692"/>
                  </a:lnTo>
                  <a:lnTo>
                    <a:pt x="818068" y="2815"/>
                  </a:lnTo>
                  <a:cubicBezTo>
                    <a:pt x="810562" y="-938"/>
                    <a:pt x="803057" y="-938"/>
                    <a:pt x="795552" y="2815"/>
                  </a:cubicBezTo>
                  <a:lnTo>
                    <a:pt x="574148" y="186692"/>
                  </a:lnTo>
                  <a:lnTo>
                    <a:pt x="547880" y="186692"/>
                  </a:lnTo>
                  <a:lnTo>
                    <a:pt x="292703" y="2815"/>
                  </a:lnTo>
                  <a:cubicBezTo>
                    <a:pt x="285197" y="-938"/>
                    <a:pt x="277693" y="-938"/>
                    <a:pt x="270187" y="2815"/>
                  </a:cubicBezTo>
                  <a:lnTo>
                    <a:pt x="48784" y="186692"/>
                  </a:lnTo>
                  <a:lnTo>
                    <a:pt x="18763" y="186692"/>
                  </a:lnTo>
                  <a:cubicBezTo>
                    <a:pt x="11258" y="186692"/>
                    <a:pt x="7505" y="190444"/>
                    <a:pt x="3753" y="194198"/>
                  </a:cubicBezTo>
                  <a:cubicBezTo>
                    <a:pt x="0" y="197950"/>
                    <a:pt x="0" y="205456"/>
                    <a:pt x="0" y="209208"/>
                  </a:cubicBezTo>
                  <a:lnTo>
                    <a:pt x="75052" y="509416"/>
                  </a:lnTo>
                  <a:close/>
                  <a:moveTo>
                    <a:pt x="806810" y="40341"/>
                  </a:moveTo>
                  <a:lnTo>
                    <a:pt x="1009451" y="186692"/>
                  </a:lnTo>
                  <a:lnTo>
                    <a:pt x="634190" y="186692"/>
                  </a:lnTo>
                  <a:lnTo>
                    <a:pt x="806810" y="40341"/>
                  </a:lnTo>
                  <a:close/>
                  <a:moveTo>
                    <a:pt x="281445" y="40341"/>
                  </a:moveTo>
                  <a:lnTo>
                    <a:pt x="484086" y="186692"/>
                  </a:lnTo>
                  <a:lnTo>
                    <a:pt x="108826" y="186692"/>
                  </a:lnTo>
                  <a:lnTo>
                    <a:pt x="281445" y="40341"/>
                  </a:lnTo>
                  <a:close/>
                  <a:moveTo>
                    <a:pt x="1107014" y="599479"/>
                  </a:moveTo>
                  <a:cubicBezTo>
                    <a:pt x="1118272" y="599479"/>
                    <a:pt x="1125781" y="591973"/>
                    <a:pt x="1125781" y="580716"/>
                  </a:cubicBezTo>
                  <a:cubicBezTo>
                    <a:pt x="1125781" y="569458"/>
                    <a:pt x="1118272" y="561952"/>
                    <a:pt x="1107014" y="561952"/>
                  </a:cubicBezTo>
                  <a:lnTo>
                    <a:pt x="731758" y="561952"/>
                  </a:lnTo>
                  <a:cubicBezTo>
                    <a:pt x="728005" y="561952"/>
                    <a:pt x="720500" y="565706"/>
                    <a:pt x="716748" y="565706"/>
                  </a:cubicBezTo>
                  <a:lnTo>
                    <a:pt x="649201" y="637005"/>
                  </a:lnTo>
                  <a:lnTo>
                    <a:pt x="476580" y="637005"/>
                  </a:lnTo>
                  <a:lnTo>
                    <a:pt x="405281" y="565706"/>
                  </a:lnTo>
                  <a:cubicBezTo>
                    <a:pt x="401529" y="561952"/>
                    <a:pt x="397776" y="561952"/>
                    <a:pt x="390271" y="561952"/>
                  </a:cubicBezTo>
                  <a:lnTo>
                    <a:pt x="15010" y="561952"/>
                  </a:lnTo>
                  <a:cubicBezTo>
                    <a:pt x="7505" y="561952"/>
                    <a:pt x="0" y="569458"/>
                    <a:pt x="0" y="580716"/>
                  </a:cubicBezTo>
                  <a:cubicBezTo>
                    <a:pt x="0" y="591973"/>
                    <a:pt x="7505" y="599479"/>
                    <a:pt x="18763" y="599479"/>
                  </a:cubicBezTo>
                  <a:lnTo>
                    <a:pt x="386518" y="599479"/>
                  </a:lnTo>
                  <a:lnTo>
                    <a:pt x="457818" y="670778"/>
                  </a:lnTo>
                  <a:cubicBezTo>
                    <a:pt x="461570" y="674530"/>
                    <a:pt x="465322" y="674530"/>
                    <a:pt x="472828" y="674530"/>
                  </a:cubicBezTo>
                  <a:lnTo>
                    <a:pt x="660459" y="674530"/>
                  </a:lnTo>
                  <a:cubicBezTo>
                    <a:pt x="664211" y="674530"/>
                    <a:pt x="671716" y="670778"/>
                    <a:pt x="675469" y="670778"/>
                  </a:cubicBezTo>
                  <a:lnTo>
                    <a:pt x="746768" y="599479"/>
                  </a:lnTo>
                  <a:lnTo>
                    <a:pt x="1107014" y="5994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6EF492BA-E945-4038-A834-D895586F7507}"/>
                </a:ext>
              </a:extLst>
            </p:cNvPr>
            <p:cNvSpPr/>
            <p:nvPr/>
          </p:nvSpPr>
          <p:spPr>
            <a:xfrm>
              <a:off x="10598997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6 w 186897"/>
                <a:gd name="connsiteY1" fmla="*/ 187631 h 186897"/>
                <a:gd name="connsiteX2" fmla="*/ 187631 w 186897"/>
                <a:gd name="connsiteY2" fmla="*/ 93815 h 186897"/>
                <a:gd name="connsiteX3" fmla="*/ 93816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6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6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45CA0277-5DC2-4A73-8017-6C22D40AD4F4}"/>
                </a:ext>
              </a:extLst>
            </p:cNvPr>
            <p:cNvSpPr/>
            <p:nvPr/>
          </p:nvSpPr>
          <p:spPr>
            <a:xfrm>
              <a:off x="10373841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6 w 186897"/>
                <a:gd name="connsiteY1" fmla="*/ 187631 h 186897"/>
                <a:gd name="connsiteX2" fmla="*/ 187631 w 186897"/>
                <a:gd name="connsiteY2" fmla="*/ 93815 h 186897"/>
                <a:gd name="connsiteX3" fmla="*/ 93816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6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6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AE6C77F2-E95A-446E-8323-CC7A6D1E8D8D}"/>
                </a:ext>
              </a:extLst>
            </p:cNvPr>
            <p:cNvSpPr/>
            <p:nvPr/>
          </p:nvSpPr>
          <p:spPr>
            <a:xfrm>
              <a:off x="9886003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5 w 186897"/>
                <a:gd name="connsiteY1" fmla="*/ 187631 h 186897"/>
                <a:gd name="connsiteX2" fmla="*/ 187631 w 186897"/>
                <a:gd name="connsiteY2" fmla="*/ 93815 h 186897"/>
                <a:gd name="connsiteX3" fmla="*/ 93815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5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5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17F0D93D-ECD5-4BDB-86E1-6E335435ACF3}"/>
                </a:ext>
              </a:extLst>
            </p:cNvPr>
            <p:cNvSpPr/>
            <p:nvPr/>
          </p:nvSpPr>
          <p:spPr>
            <a:xfrm>
              <a:off x="9660847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5 w 186897"/>
                <a:gd name="connsiteY1" fmla="*/ 187631 h 186897"/>
                <a:gd name="connsiteX2" fmla="*/ 187631 w 186897"/>
                <a:gd name="connsiteY2" fmla="*/ 93815 h 186897"/>
                <a:gd name="connsiteX3" fmla="*/ 93815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5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5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3FB"/>
                </a:gs>
                <a:gs pos="100000">
                  <a:srgbClr val="6EF3FB">
                    <a:alpha val="0"/>
                  </a:srgbClr>
                </a:gs>
              </a:gsLst>
              <a:lin ang="54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5" name="图形 89">
            <a:extLst>
              <a:ext uri="{FF2B5EF4-FFF2-40B4-BE49-F238E27FC236}">
                <a16:creationId xmlns:a16="http://schemas.microsoft.com/office/drawing/2014/main" xmlns="" id="{DC29A8B8-296F-431F-8A53-378CB2FC2D8C}"/>
              </a:ext>
            </a:extLst>
          </p:cNvPr>
          <p:cNvSpPr/>
          <p:nvPr/>
        </p:nvSpPr>
        <p:spPr>
          <a:xfrm>
            <a:off x="8048878" y="4754791"/>
            <a:ext cx="383797" cy="383422"/>
          </a:xfrm>
          <a:custGeom>
            <a:avLst/>
            <a:gdLst>
              <a:gd name="connsiteX0" fmla="*/ 1874137 w 1905000"/>
              <a:gd name="connsiteY0" fmla="*/ 1742707 h 1903139"/>
              <a:gd name="connsiteX1" fmla="*/ 1781175 w 1905000"/>
              <a:gd name="connsiteY1" fmla="*/ 1742707 h 1903139"/>
              <a:gd name="connsiteX2" fmla="*/ 1781175 w 1905000"/>
              <a:gd name="connsiteY2" fmla="*/ 589167 h 1903139"/>
              <a:gd name="connsiteX3" fmla="*/ 1737994 w 1905000"/>
              <a:gd name="connsiteY3" fmla="*/ 513856 h 1903139"/>
              <a:gd name="connsiteX4" fmla="*/ 1265746 w 1905000"/>
              <a:gd name="connsiteY4" fmla="*/ 238330 h 1903139"/>
              <a:gd name="connsiteX5" fmla="*/ 1146723 w 1905000"/>
              <a:gd name="connsiteY5" fmla="*/ 269469 h 1903139"/>
              <a:gd name="connsiteX6" fmla="*/ 1134809 w 1905000"/>
              <a:gd name="connsiteY6" fmla="*/ 313641 h 1903139"/>
              <a:gd name="connsiteX7" fmla="*/ 1134809 w 1905000"/>
              <a:gd name="connsiteY7" fmla="*/ 1742707 h 1903139"/>
              <a:gd name="connsiteX8" fmla="*/ 1035749 w 1905000"/>
              <a:gd name="connsiteY8" fmla="*/ 1742707 h 1903139"/>
              <a:gd name="connsiteX9" fmla="*/ 1035749 w 1905000"/>
              <a:gd name="connsiteY9" fmla="*/ 87009 h 1903139"/>
              <a:gd name="connsiteX10" fmla="*/ 948387 w 1905000"/>
              <a:gd name="connsiteY10" fmla="*/ 0 h 1903139"/>
              <a:gd name="connsiteX11" fmla="*/ 914337 w 1905000"/>
              <a:gd name="connsiteY11" fmla="*/ 6999 h 1903139"/>
              <a:gd name="connsiteX12" fmla="*/ 176276 w 1905000"/>
              <a:gd name="connsiteY12" fmla="*/ 323800 h 1903139"/>
              <a:gd name="connsiteX13" fmla="*/ 123571 w 1905000"/>
              <a:gd name="connsiteY13" fmla="*/ 403874 h 1903139"/>
              <a:gd name="connsiteX14" fmla="*/ 123571 w 1905000"/>
              <a:gd name="connsiteY14" fmla="*/ 1742644 h 1903139"/>
              <a:gd name="connsiteX15" fmla="*/ 30861 w 1905000"/>
              <a:gd name="connsiteY15" fmla="*/ 1742644 h 1903139"/>
              <a:gd name="connsiteX16" fmla="*/ 0 w 1905000"/>
              <a:gd name="connsiteY16" fmla="*/ 1773505 h 1903139"/>
              <a:gd name="connsiteX17" fmla="*/ 0 w 1905000"/>
              <a:gd name="connsiteY17" fmla="*/ 1873968 h 1903139"/>
              <a:gd name="connsiteX18" fmla="*/ 30861 w 1905000"/>
              <a:gd name="connsiteY18" fmla="*/ 1904831 h 1903139"/>
              <a:gd name="connsiteX19" fmla="*/ 1874137 w 1905000"/>
              <a:gd name="connsiteY19" fmla="*/ 1904831 h 1903139"/>
              <a:gd name="connsiteX20" fmla="*/ 1905000 w 1905000"/>
              <a:gd name="connsiteY20" fmla="*/ 1873968 h 1903139"/>
              <a:gd name="connsiteX21" fmla="*/ 1905000 w 1905000"/>
              <a:gd name="connsiteY21" fmla="*/ 1773505 h 1903139"/>
              <a:gd name="connsiteX22" fmla="*/ 1874137 w 1905000"/>
              <a:gd name="connsiteY22" fmla="*/ 1742644 h 1903139"/>
              <a:gd name="connsiteX23" fmla="*/ 1375284 w 1905000"/>
              <a:gd name="connsiteY23" fmla="*/ 550369 h 1903139"/>
              <a:gd name="connsiteX24" fmla="*/ 1406145 w 1905000"/>
              <a:gd name="connsiteY24" fmla="*/ 519508 h 1903139"/>
              <a:gd name="connsiteX25" fmla="*/ 1504124 w 1905000"/>
              <a:gd name="connsiteY25" fmla="*/ 519508 h 1903139"/>
              <a:gd name="connsiteX26" fmla="*/ 1534985 w 1905000"/>
              <a:gd name="connsiteY26" fmla="*/ 550369 h 1903139"/>
              <a:gd name="connsiteX27" fmla="*/ 1534985 w 1905000"/>
              <a:gd name="connsiteY27" fmla="*/ 648476 h 1903139"/>
              <a:gd name="connsiteX28" fmla="*/ 1504187 w 1905000"/>
              <a:gd name="connsiteY28" fmla="*/ 679401 h 1903139"/>
              <a:gd name="connsiteX29" fmla="*/ 1504124 w 1905000"/>
              <a:gd name="connsiteY29" fmla="*/ 679401 h 1903139"/>
              <a:gd name="connsiteX30" fmla="*/ 1406145 w 1905000"/>
              <a:gd name="connsiteY30" fmla="*/ 679401 h 1903139"/>
              <a:gd name="connsiteX31" fmla="*/ 1375284 w 1905000"/>
              <a:gd name="connsiteY31" fmla="*/ 648540 h 1903139"/>
              <a:gd name="connsiteX32" fmla="*/ 1375284 w 1905000"/>
              <a:gd name="connsiteY32" fmla="*/ 648476 h 1903139"/>
              <a:gd name="connsiteX33" fmla="*/ 1375284 w 1905000"/>
              <a:gd name="connsiteY33" fmla="*/ 550432 h 1903139"/>
              <a:gd name="connsiteX34" fmla="*/ 1375284 w 1905000"/>
              <a:gd name="connsiteY34" fmla="*/ 797385 h 1903139"/>
              <a:gd name="connsiteX35" fmla="*/ 1406145 w 1905000"/>
              <a:gd name="connsiteY35" fmla="*/ 766523 h 1903139"/>
              <a:gd name="connsiteX36" fmla="*/ 1504124 w 1905000"/>
              <a:gd name="connsiteY36" fmla="*/ 766523 h 1903139"/>
              <a:gd name="connsiteX37" fmla="*/ 1534985 w 1905000"/>
              <a:gd name="connsiteY37" fmla="*/ 797448 h 1903139"/>
              <a:gd name="connsiteX38" fmla="*/ 1534985 w 1905000"/>
              <a:gd name="connsiteY38" fmla="*/ 895492 h 1903139"/>
              <a:gd name="connsiteX39" fmla="*/ 1504187 w 1905000"/>
              <a:gd name="connsiteY39" fmla="*/ 926415 h 1903139"/>
              <a:gd name="connsiteX40" fmla="*/ 1504124 w 1905000"/>
              <a:gd name="connsiteY40" fmla="*/ 926415 h 1903139"/>
              <a:gd name="connsiteX41" fmla="*/ 1406145 w 1905000"/>
              <a:gd name="connsiteY41" fmla="*/ 926415 h 1903139"/>
              <a:gd name="connsiteX42" fmla="*/ 1375284 w 1905000"/>
              <a:gd name="connsiteY42" fmla="*/ 895555 h 1903139"/>
              <a:gd name="connsiteX43" fmla="*/ 1375284 w 1905000"/>
              <a:gd name="connsiteY43" fmla="*/ 895492 h 1903139"/>
              <a:gd name="connsiteX44" fmla="*/ 1375284 w 1905000"/>
              <a:gd name="connsiteY44" fmla="*/ 797448 h 1903139"/>
              <a:gd name="connsiteX45" fmla="*/ 1375284 w 1905000"/>
              <a:gd name="connsiteY45" fmla="*/ 1044398 h 1903139"/>
              <a:gd name="connsiteX46" fmla="*/ 1406145 w 1905000"/>
              <a:gd name="connsiteY46" fmla="*/ 1013537 h 1903139"/>
              <a:gd name="connsiteX47" fmla="*/ 1504124 w 1905000"/>
              <a:gd name="connsiteY47" fmla="*/ 1013537 h 1903139"/>
              <a:gd name="connsiteX48" fmla="*/ 1534985 w 1905000"/>
              <a:gd name="connsiteY48" fmla="*/ 1044398 h 1903139"/>
              <a:gd name="connsiteX49" fmla="*/ 1534985 w 1905000"/>
              <a:gd name="connsiteY49" fmla="*/ 1142506 h 1903139"/>
              <a:gd name="connsiteX50" fmla="*/ 1504187 w 1905000"/>
              <a:gd name="connsiteY50" fmla="*/ 1173430 h 1903139"/>
              <a:gd name="connsiteX51" fmla="*/ 1504124 w 1905000"/>
              <a:gd name="connsiteY51" fmla="*/ 1173430 h 1903139"/>
              <a:gd name="connsiteX52" fmla="*/ 1406145 w 1905000"/>
              <a:gd name="connsiteY52" fmla="*/ 1173430 h 1903139"/>
              <a:gd name="connsiteX53" fmla="*/ 1375284 w 1905000"/>
              <a:gd name="connsiteY53" fmla="*/ 1142569 h 1903139"/>
              <a:gd name="connsiteX54" fmla="*/ 1375284 w 1905000"/>
              <a:gd name="connsiteY54" fmla="*/ 1142506 h 1903139"/>
              <a:gd name="connsiteX55" fmla="*/ 1375284 w 1905000"/>
              <a:gd name="connsiteY55" fmla="*/ 1044462 h 1903139"/>
              <a:gd name="connsiteX56" fmla="*/ 1375284 w 1905000"/>
              <a:gd name="connsiteY56" fmla="*/ 1291414 h 1903139"/>
              <a:gd name="connsiteX57" fmla="*/ 1406145 w 1905000"/>
              <a:gd name="connsiteY57" fmla="*/ 1260553 h 1903139"/>
              <a:gd name="connsiteX58" fmla="*/ 1504124 w 1905000"/>
              <a:gd name="connsiteY58" fmla="*/ 1260553 h 1903139"/>
              <a:gd name="connsiteX59" fmla="*/ 1534985 w 1905000"/>
              <a:gd name="connsiteY59" fmla="*/ 1291477 h 1903139"/>
              <a:gd name="connsiteX60" fmla="*/ 1534985 w 1905000"/>
              <a:gd name="connsiteY60" fmla="*/ 1389521 h 1903139"/>
              <a:gd name="connsiteX61" fmla="*/ 1504187 w 1905000"/>
              <a:gd name="connsiteY61" fmla="*/ 1420446 h 1903139"/>
              <a:gd name="connsiteX62" fmla="*/ 1504124 w 1905000"/>
              <a:gd name="connsiteY62" fmla="*/ 1420446 h 1903139"/>
              <a:gd name="connsiteX63" fmla="*/ 1406145 w 1905000"/>
              <a:gd name="connsiteY63" fmla="*/ 1420446 h 1903139"/>
              <a:gd name="connsiteX64" fmla="*/ 1375284 w 1905000"/>
              <a:gd name="connsiteY64" fmla="*/ 1389585 h 1903139"/>
              <a:gd name="connsiteX65" fmla="*/ 1375284 w 1905000"/>
              <a:gd name="connsiteY65" fmla="*/ 1389521 h 1903139"/>
              <a:gd name="connsiteX66" fmla="*/ 1375284 w 1905000"/>
              <a:gd name="connsiteY66" fmla="*/ 1291477 h 1903139"/>
              <a:gd name="connsiteX67" fmla="*/ 1375284 w 1905000"/>
              <a:gd name="connsiteY67" fmla="*/ 1538430 h 1903139"/>
              <a:gd name="connsiteX68" fmla="*/ 1406145 w 1905000"/>
              <a:gd name="connsiteY68" fmla="*/ 1507568 h 1903139"/>
              <a:gd name="connsiteX69" fmla="*/ 1504124 w 1905000"/>
              <a:gd name="connsiteY69" fmla="*/ 1507568 h 1903139"/>
              <a:gd name="connsiteX70" fmla="*/ 1534985 w 1905000"/>
              <a:gd name="connsiteY70" fmla="*/ 1538493 h 1903139"/>
              <a:gd name="connsiteX71" fmla="*/ 1534985 w 1905000"/>
              <a:gd name="connsiteY71" fmla="*/ 1636600 h 1903139"/>
              <a:gd name="connsiteX72" fmla="*/ 1504124 w 1905000"/>
              <a:gd name="connsiteY72" fmla="*/ 1667460 h 1903139"/>
              <a:gd name="connsiteX73" fmla="*/ 1406145 w 1905000"/>
              <a:gd name="connsiteY73" fmla="*/ 1667460 h 1903139"/>
              <a:gd name="connsiteX74" fmla="*/ 1375284 w 1905000"/>
              <a:gd name="connsiteY74" fmla="*/ 1636600 h 1903139"/>
              <a:gd name="connsiteX75" fmla="*/ 1375284 w 1905000"/>
              <a:gd name="connsiteY75" fmla="*/ 1538493 h 1903139"/>
              <a:gd name="connsiteX76" fmla="*/ 647066 w 1905000"/>
              <a:gd name="connsiteY76" fmla="*/ 303417 h 1903139"/>
              <a:gd name="connsiteX77" fmla="*/ 677925 w 1905000"/>
              <a:gd name="connsiteY77" fmla="*/ 272557 h 1903139"/>
              <a:gd name="connsiteX78" fmla="*/ 775906 w 1905000"/>
              <a:gd name="connsiteY78" fmla="*/ 272557 h 1903139"/>
              <a:gd name="connsiteX79" fmla="*/ 806768 w 1905000"/>
              <a:gd name="connsiteY79" fmla="*/ 303417 h 1903139"/>
              <a:gd name="connsiteX80" fmla="*/ 806768 w 1905000"/>
              <a:gd name="connsiteY80" fmla="*/ 401524 h 1903139"/>
              <a:gd name="connsiteX81" fmla="*/ 775969 w 1905000"/>
              <a:gd name="connsiteY81" fmla="*/ 432449 h 1903139"/>
              <a:gd name="connsiteX82" fmla="*/ 775906 w 1905000"/>
              <a:gd name="connsiteY82" fmla="*/ 432449 h 1903139"/>
              <a:gd name="connsiteX83" fmla="*/ 677925 w 1905000"/>
              <a:gd name="connsiteY83" fmla="*/ 432449 h 1903139"/>
              <a:gd name="connsiteX84" fmla="*/ 647066 w 1905000"/>
              <a:gd name="connsiteY84" fmla="*/ 401589 h 1903139"/>
              <a:gd name="connsiteX85" fmla="*/ 647066 w 1905000"/>
              <a:gd name="connsiteY85" fmla="*/ 401524 h 1903139"/>
              <a:gd name="connsiteX86" fmla="*/ 647066 w 1905000"/>
              <a:gd name="connsiteY86" fmla="*/ 303417 h 1903139"/>
              <a:gd name="connsiteX87" fmla="*/ 647066 w 1905000"/>
              <a:gd name="connsiteY87" fmla="*/ 550432 h 1903139"/>
              <a:gd name="connsiteX88" fmla="*/ 677925 w 1905000"/>
              <a:gd name="connsiteY88" fmla="*/ 519571 h 1903139"/>
              <a:gd name="connsiteX89" fmla="*/ 775906 w 1905000"/>
              <a:gd name="connsiteY89" fmla="*/ 519571 h 1903139"/>
              <a:gd name="connsiteX90" fmla="*/ 806768 w 1905000"/>
              <a:gd name="connsiteY90" fmla="*/ 550432 h 1903139"/>
              <a:gd name="connsiteX91" fmla="*/ 806768 w 1905000"/>
              <a:gd name="connsiteY91" fmla="*/ 648540 h 1903139"/>
              <a:gd name="connsiteX92" fmla="*/ 775969 w 1905000"/>
              <a:gd name="connsiteY92" fmla="*/ 679464 h 1903139"/>
              <a:gd name="connsiteX93" fmla="*/ 775906 w 1905000"/>
              <a:gd name="connsiteY93" fmla="*/ 679464 h 1903139"/>
              <a:gd name="connsiteX94" fmla="*/ 677925 w 1905000"/>
              <a:gd name="connsiteY94" fmla="*/ 679464 h 1903139"/>
              <a:gd name="connsiteX95" fmla="*/ 647066 w 1905000"/>
              <a:gd name="connsiteY95" fmla="*/ 648603 h 1903139"/>
              <a:gd name="connsiteX96" fmla="*/ 647066 w 1905000"/>
              <a:gd name="connsiteY96" fmla="*/ 648540 h 1903139"/>
              <a:gd name="connsiteX97" fmla="*/ 647066 w 1905000"/>
              <a:gd name="connsiteY97" fmla="*/ 550432 h 1903139"/>
              <a:gd name="connsiteX98" fmla="*/ 647066 w 1905000"/>
              <a:gd name="connsiteY98" fmla="*/ 797448 h 1903139"/>
              <a:gd name="connsiteX99" fmla="*/ 677925 w 1905000"/>
              <a:gd name="connsiteY99" fmla="*/ 766586 h 1903139"/>
              <a:gd name="connsiteX100" fmla="*/ 775906 w 1905000"/>
              <a:gd name="connsiteY100" fmla="*/ 766586 h 1903139"/>
              <a:gd name="connsiteX101" fmla="*/ 806768 w 1905000"/>
              <a:gd name="connsiteY101" fmla="*/ 797511 h 1903139"/>
              <a:gd name="connsiteX102" fmla="*/ 806768 w 1905000"/>
              <a:gd name="connsiteY102" fmla="*/ 895555 h 1903139"/>
              <a:gd name="connsiteX103" fmla="*/ 775969 w 1905000"/>
              <a:gd name="connsiteY103" fmla="*/ 926480 h 1903139"/>
              <a:gd name="connsiteX104" fmla="*/ 775906 w 1905000"/>
              <a:gd name="connsiteY104" fmla="*/ 926480 h 1903139"/>
              <a:gd name="connsiteX105" fmla="*/ 677925 w 1905000"/>
              <a:gd name="connsiteY105" fmla="*/ 926480 h 1903139"/>
              <a:gd name="connsiteX106" fmla="*/ 647066 w 1905000"/>
              <a:gd name="connsiteY106" fmla="*/ 895619 h 1903139"/>
              <a:gd name="connsiteX107" fmla="*/ 647066 w 1905000"/>
              <a:gd name="connsiteY107" fmla="*/ 895555 h 1903139"/>
              <a:gd name="connsiteX108" fmla="*/ 647066 w 1905000"/>
              <a:gd name="connsiteY108" fmla="*/ 797448 h 1903139"/>
              <a:gd name="connsiteX109" fmla="*/ 647066 w 1905000"/>
              <a:gd name="connsiteY109" fmla="*/ 1044462 h 1903139"/>
              <a:gd name="connsiteX110" fmla="*/ 677925 w 1905000"/>
              <a:gd name="connsiteY110" fmla="*/ 1013602 h 1903139"/>
              <a:gd name="connsiteX111" fmla="*/ 775906 w 1905000"/>
              <a:gd name="connsiteY111" fmla="*/ 1013602 h 1903139"/>
              <a:gd name="connsiteX112" fmla="*/ 806768 w 1905000"/>
              <a:gd name="connsiteY112" fmla="*/ 1044462 h 1903139"/>
              <a:gd name="connsiteX113" fmla="*/ 806768 w 1905000"/>
              <a:gd name="connsiteY113" fmla="*/ 1142569 h 1903139"/>
              <a:gd name="connsiteX114" fmla="*/ 775969 w 1905000"/>
              <a:gd name="connsiteY114" fmla="*/ 1173494 h 1903139"/>
              <a:gd name="connsiteX115" fmla="*/ 775906 w 1905000"/>
              <a:gd name="connsiteY115" fmla="*/ 1173494 h 1903139"/>
              <a:gd name="connsiteX116" fmla="*/ 677925 w 1905000"/>
              <a:gd name="connsiteY116" fmla="*/ 1173494 h 1903139"/>
              <a:gd name="connsiteX117" fmla="*/ 647066 w 1905000"/>
              <a:gd name="connsiteY117" fmla="*/ 1142634 h 1903139"/>
              <a:gd name="connsiteX118" fmla="*/ 647066 w 1905000"/>
              <a:gd name="connsiteY118" fmla="*/ 1142569 h 1903139"/>
              <a:gd name="connsiteX119" fmla="*/ 647066 w 1905000"/>
              <a:gd name="connsiteY119" fmla="*/ 1044462 h 1903139"/>
              <a:gd name="connsiteX120" fmla="*/ 647066 w 1905000"/>
              <a:gd name="connsiteY120" fmla="*/ 1291477 h 1903139"/>
              <a:gd name="connsiteX121" fmla="*/ 677925 w 1905000"/>
              <a:gd name="connsiteY121" fmla="*/ 1260616 h 1903139"/>
              <a:gd name="connsiteX122" fmla="*/ 775906 w 1905000"/>
              <a:gd name="connsiteY122" fmla="*/ 1260616 h 1903139"/>
              <a:gd name="connsiteX123" fmla="*/ 806768 w 1905000"/>
              <a:gd name="connsiteY123" fmla="*/ 1291541 h 1903139"/>
              <a:gd name="connsiteX124" fmla="*/ 806768 w 1905000"/>
              <a:gd name="connsiteY124" fmla="*/ 1389585 h 1903139"/>
              <a:gd name="connsiteX125" fmla="*/ 775969 w 1905000"/>
              <a:gd name="connsiteY125" fmla="*/ 1420509 h 1903139"/>
              <a:gd name="connsiteX126" fmla="*/ 775906 w 1905000"/>
              <a:gd name="connsiteY126" fmla="*/ 1420509 h 1903139"/>
              <a:gd name="connsiteX127" fmla="*/ 677925 w 1905000"/>
              <a:gd name="connsiteY127" fmla="*/ 1420509 h 1903139"/>
              <a:gd name="connsiteX128" fmla="*/ 647066 w 1905000"/>
              <a:gd name="connsiteY128" fmla="*/ 1389648 h 1903139"/>
              <a:gd name="connsiteX129" fmla="*/ 647066 w 1905000"/>
              <a:gd name="connsiteY129" fmla="*/ 1389585 h 1903139"/>
              <a:gd name="connsiteX130" fmla="*/ 647066 w 1905000"/>
              <a:gd name="connsiteY130" fmla="*/ 1291477 h 1903139"/>
              <a:gd name="connsiteX131" fmla="*/ 647066 w 1905000"/>
              <a:gd name="connsiteY131" fmla="*/ 1538493 h 1903139"/>
              <a:gd name="connsiteX132" fmla="*/ 677925 w 1905000"/>
              <a:gd name="connsiteY132" fmla="*/ 1507631 h 1903139"/>
              <a:gd name="connsiteX133" fmla="*/ 775906 w 1905000"/>
              <a:gd name="connsiteY133" fmla="*/ 1507631 h 1903139"/>
              <a:gd name="connsiteX134" fmla="*/ 806768 w 1905000"/>
              <a:gd name="connsiteY134" fmla="*/ 1538556 h 1903139"/>
              <a:gd name="connsiteX135" fmla="*/ 806768 w 1905000"/>
              <a:gd name="connsiteY135" fmla="*/ 1636664 h 1903139"/>
              <a:gd name="connsiteX136" fmla="*/ 775906 w 1905000"/>
              <a:gd name="connsiteY136" fmla="*/ 1667525 h 1903139"/>
              <a:gd name="connsiteX137" fmla="*/ 677925 w 1905000"/>
              <a:gd name="connsiteY137" fmla="*/ 1667525 h 1903139"/>
              <a:gd name="connsiteX138" fmla="*/ 647066 w 1905000"/>
              <a:gd name="connsiteY138" fmla="*/ 1636664 h 1903139"/>
              <a:gd name="connsiteX139" fmla="*/ 647066 w 1905000"/>
              <a:gd name="connsiteY139" fmla="*/ 1538493 h 1903139"/>
              <a:gd name="connsiteX140" fmla="*/ 349886 w 1905000"/>
              <a:gd name="connsiteY140" fmla="*/ 550432 h 1903139"/>
              <a:gd name="connsiteX141" fmla="*/ 380745 w 1905000"/>
              <a:gd name="connsiteY141" fmla="*/ 519571 h 1903139"/>
              <a:gd name="connsiteX142" fmla="*/ 478789 w 1905000"/>
              <a:gd name="connsiteY142" fmla="*/ 519571 h 1903139"/>
              <a:gd name="connsiteX143" fmla="*/ 509651 w 1905000"/>
              <a:gd name="connsiteY143" fmla="*/ 550432 h 1903139"/>
              <a:gd name="connsiteX144" fmla="*/ 509651 w 1905000"/>
              <a:gd name="connsiteY144" fmla="*/ 648540 h 1903139"/>
              <a:gd name="connsiteX145" fmla="*/ 478854 w 1905000"/>
              <a:gd name="connsiteY145" fmla="*/ 679464 h 1903139"/>
              <a:gd name="connsiteX146" fmla="*/ 478789 w 1905000"/>
              <a:gd name="connsiteY146" fmla="*/ 679464 h 1903139"/>
              <a:gd name="connsiteX147" fmla="*/ 380810 w 1905000"/>
              <a:gd name="connsiteY147" fmla="*/ 679464 h 1903139"/>
              <a:gd name="connsiteX148" fmla="*/ 349949 w 1905000"/>
              <a:gd name="connsiteY148" fmla="*/ 648603 h 1903139"/>
              <a:gd name="connsiteX149" fmla="*/ 349949 w 1905000"/>
              <a:gd name="connsiteY149" fmla="*/ 648540 h 1903139"/>
              <a:gd name="connsiteX150" fmla="*/ 349949 w 1905000"/>
              <a:gd name="connsiteY150" fmla="*/ 550432 h 1903139"/>
              <a:gd name="connsiteX151" fmla="*/ 349886 w 1905000"/>
              <a:gd name="connsiteY151" fmla="*/ 797448 h 1903139"/>
              <a:gd name="connsiteX152" fmla="*/ 380745 w 1905000"/>
              <a:gd name="connsiteY152" fmla="*/ 766586 h 1903139"/>
              <a:gd name="connsiteX153" fmla="*/ 478789 w 1905000"/>
              <a:gd name="connsiteY153" fmla="*/ 766586 h 1903139"/>
              <a:gd name="connsiteX154" fmla="*/ 509651 w 1905000"/>
              <a:gd name="connsiteY154" fmla="*/ 797511 h 1903139"/>
              <a:gd name="connsiteX155" fmla="*/ 509651 w 1905000"/>
              <a:gd name="connsiteY155" fmla="*/ 895555 h 1903139"/>
              <a:gd name="connsiteX156" fmla="*/ 478854 w 1905000"/>
              <a:gd name="connsiteY156" fmla="*/ 926480 h 1903139"/>
              <a:gd name="connsiteX157" fmla="*/ 478789 w 1905000"/>
              <a:gd name="connsiteY157" fmla="*/ 926480 h 1903139"/>
              <a:gd name="connsiteX158" fmla="*/ 380810 w 1905000"/>
              <a:gd name="connsiteY158" fmla="*/ 926480 h 1903139"/>
              <a:gd name="connsiteX159" fmla="*/ 349949 w 1905000"/>
              <a:gd name="connsiteY159" fmla="*/ 895619 h 1903139"/>
              <a:gd name="connsiteX160" fmla="*/ 349949 w 1905000"/>
              <a:gd name="connsiteY160" fmla="*/ 895555 h 1903139"/>
              <a:gd name="connsiteX161" fmla="*/ 349949 w 1905000"/>
              <a:gd name="connsiteY161" fmla="*/ 797448 h 1903139"/>
              <a:gd name="connsiteX162" fmla="*/ 349886 w 1905000"/>
              <a:gd name="connsiteY162" fmla="*/ 1044462 h 1903139"/>
              <a:gd name="connsiteX163" fmla="*/ 380745 w 1905000"/>
              <a:gd name="connsiteY163" fmla="*/ 1013602 h 1903139"/>
              <a:gd name="connsiteX164" fmla="*/ 478789 w 1905000"/>
              <a:gd name="connsiteY164" fmla="*/ 1013602 h 1903139"/>
              <a:gd name="connsiteX165" fmla="*/ 509651 w 1905000"/>
              <a:gd name="connsiteY165" fmla="*/ 1044462 h 1903139"/>
              <a:gd name="connsiteX166" fmla="*/ 509651 w 1905000"/>
              <a:gd name="connsiteY166" fmla="*/ 1142569 h 1903139"/>
              <a:gd name="connsiteX167" fmla="*/ 478854 w 1905000"/>
              <a:gd name="connsiteY167" fmla="*/ 1173494 h 1903139"/>
              <a:gd name="connsiteX168" fmla="*/ 478789 w 1905000"/>
              <a:gd name="connsiteY168" fmla="*/ 1173494 h 1903139"/>
              <a:gd name="connsiteX169" fmla="*/ 380810 w 1905000"/>
              <a:gd name="connsiteY169" fmla="*/ 1173494 h 1903139"/>
              <a:gd name="connsiteX170" fmla="*/ 349949 w 1905000"/>
              <a:gd name="connsiteY170" fmla="*/ 1142634 h 1903139"/>
              <a:gd name="connsiteX171" fmla="*/ 349949 w 1905000"/>
              <a:gd name="connsiteY171" fmla="*/ 1142569 h 1903139"/>
              <a:gd name="connsiteX172" fmla="*/ 349949 w 1905000"/>
              <a:gd name="connsiteY172" fmla="*/ 1044462 h 1903139"/>
              <a:gd name="connsiteX173" fmla="*/ 349886 w 1905000"/>
              <a:gd name="connsiteY173" fmla="*/ 1291477 h 1903139"/>
              <a:gd name="connsiteX174" fmla="*/ 380745 w 1905000"/>
              <a:gd name="connsiteY174" fmla="*/ 1260616 h 1903139"/>
              <a:gd name="connsiteX175" fmla="*/ 478789 w 1905000"/>
              <a:gd name="connsiteY175" fmla="*/ 1260616 h 1903139"/>
              <a:gd name="connsiteX176" fmla="*/ 509651 w 1905000"/>
              <a:gd name="connsiteY176" fmla="*/ 1291541 h 1903139"/>
              <a:gd name="connsiteX177" fmla="*/ 509651 w 1905000"/>
              <a:gd name="connsiteY177" fmla="*/ 1389585 h 1903139"/>
              <a:gd name="connsiteX178" fmla="*/ 478854 w 1905000"/>
              <a:gd name="connsiteY178" fmla="*/ 1420509 h 1903139"/>
              <a:gd name="connsiteX179" fmla="*/ 478789 w 1905000"/>
              <a:gd name="connsiteY179" fmla="*/ 1420509 h 1903139"/>
              <a:gd name="connsiteX180" fmla="*/ 380810 w 1905000"/>
              <a:gd name="connsiteY180" fmla="*/ 1420509 h 1903139"/>
              <a:gd name="connsiteX181" fmla="*/ 349949 w 1905000"/>
              <a:gd name="connsiteY181" fmla="*/ 1389648 h 1903139"/>
              <a:gd name="connsiteX182" fmla="*/ 349949 w 1905000"/>
              <a:gd name="connsiteY182" fmla="*/ 1389585 h 1903139"/>
              <a:gd name="connsiteX183" fmla="*/ 349949 w 1905000"/>
              <a:gd name="connsiteY183" fmla="*/ 1291477 h 1903139"/>
              <a:gd name="connsiteX184" fmla="*/ 349886 w 1905000"/>
              <a:gd name="connsiteY184" fmla="*/ 1538493 h 1903139"/>
              <a:gd name="connsiteX185" fmla="*/ 380745 w 1905000"/>
              <a:gd name="connsiteY185" fmla="*/ 1507631 h 1903139"/>
              <a:gd name="connsiteX186" fmla="*/ 478789 w 1905000"/>
              <a:gd name="connsiteY186" fmla="*/ 1507631 h 1903139"/>
              <a:gd name="connsiteX187" fmla="*/ 509651 w 1905000"/>
              <a:gd name="connsiteY187" fmla="*/ 1538556 h 1903139"/>
              <a:gd name="connsiteX188" fmla="*/ 509651 w 1905000"/>
              <a:gd name="connsiteY188" fmla="*/ 1636664 h 1903139"/>
              <a:gd name="connsiteX189" fmla="*/ 478789 w 1905000"/>
              <a:gd name="connsiteY189" fmla="*/ 1667525 h 1903139"/>
              <a:gd name="connsiteX190" fmla="*/ 380810 w 1905000"/>
              <a:gd name="connsiteY190" fmla="*/ 1667525 h 1903139"/>
              <a:gd name="connsiteX191" fmla="*/ 349949 w 1905000"/>
              <a:gd name="connsiteY191" fmla="*/ 1636664 h 1903139"/>
              <a:gd name="connsiteX192" fmla="*/ 349949 w 1905000"/>
              <a:gd name="connsiteY192" fmla="*/ 1538493 h 190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905000" h="1903139">
                <a:moveTo>
                  <a:pt x="1874137" y="1742707"/>
                </a:moveTo>
                <a:lnTo>
                  <a:pt x="1781175" y="1742707"/>
                </a:lnTo>
                <a:lnTo>
                  <a:pt x="1781175" y="589167"/>
                </a:lnTo>
                <a:cubicBezTo>
                  <a:pt x="1781175" y="558115"/>
                  <a:pt x="1764664" y="529477"/>
                  <a:pt x="1737994" y="513856"/>
                </a:cubicBezTo>
                <a:lnTo>
                  <a:pt x="1265746" y="238330"/>
                </a:lnTo>
                <a:cubicBezTo>
                  <a:pt x="1224279" y="214060"/>
                  <a:pt x="1170991" y="228002"/>
                  <a:pt x="1146723" y="269469"/>
                </a:cubicBezTo>
                <a:cubicBezTo>
                  <a:pt x="1138881" y="282865"/>
                  <a:pt x="1134768" y="298118"/>
                  <a:pt x="1134809" y="313641"/>
                </a:cubicBezTo>
                <a:lnTo>
                  <a:pt x="1134809" y="1742707"/>
                </a:lnTo>
                <a:lnTo>
                  <a:pt x="1035749" y="1742707"/>
                </a:lnTo>
                <a:lnTo>
                  <a:pt x="1035749" y="87009"/>
                </a:lnTo>
                <a:cubicBezTo>
                  <a:pt x="1035650" y="38858"/>
                  <a:pt x="996538" y="-97"/>
                  <a:pt x="948387" y="0"/>
                </a:cubicBezTo>
                <a:cubicBezTo>
                  <a:pt x="936681" y="24"/>
                  <a:pt x="925103" y="2404"/>
                  <a:pt x="914337" y="6999"/>
                </a:cubicBezTo>
                <a:lnTo>
                  <a:pt x="176276" y="323800"/>
                </a:lnTo>
                <a:cubicBezTo>
                  <a:pt x="144272" y="337517"/>
                  <a:pt x="123571" y="369076"/>
                  <a:pt x="123571" y="403874"/>
                </a:cubicBezTo>
                <a:lnTo>
                  <a:pt x="123571" y="1742644"/>
                </a:lnTo>
                <a:lnTo>
                  <a:pt x="30861" y="1742644"/>
                </a:lnTo>
                <a:cubicBezTo>
                  <a:pt x="13817" y="1742644"/>
                  <a:pt x="0" y="1756461"/>
                  <a:pt x="0" y="1773505"/>
                </a:cubicBezTo>
                <a:lnTo>
                  <a:pt x="0" y="1873968"/>
                </a:lnTo>
                <a:cubicBezTo>
                  <a:pt x="0" y="1890972"/>
                  <a:pt x="13843" y="1904831"/>
                  <a:pt x="30861" y="1904831"/>
                </a:cubicBezTo>
                <a:lnTo>
                  <a:pt x="1874137" y="1904831"/>
                </a:lnTo>
                <a:cubicBezTo>
                  <a:pt x="1891178" y="1904831"/>
                  <a:pt x="1905000" y="1891009"/>
                  <a:pt x="1905000" y="1873968"/>
                </a:cubicBezTo>
                <a:lnTo>
                  <a:pt x="1905000" y="1773505"/>
                </a:lnTo>
                <a:cubicBezTo>
                  <a:pt x="1905000" y="1756461"/>
                  <a:pt x="1891178" y="1742644"/>
                  <a:pt x="1874137" y="1742644"/>
                </a:cubicBezTo>
                <a:close/>
                <a:moveTo>
                  <a:pt x="1375284" y="550369"/>
                </a:moveTo>
                <a:cubicBezTo>
                  <a:pt x="1375284" y="533350"/>
                  <a:pt x="1389063" y="519508"/>
                  <a:pt x="1406145" y="519508"/>
                </a:cubicBezTo>
                <a:lnTo>
                  <a:pt x="1504124" y="519508"/>
                </a:lnTo>
                <a:cubicBezTo>
                  <a:pt x="1521206" y="519508"/>
                  <a:pt x="1534985" y="533350"/>
                  <a:pt x="1534985" y="550369"/>
                </a:cubicBezTo>
                <a:lnTo>
                  <a:pt x="1534985" y="648476"/>
                </a:lnTo>
                <a:cubicBezTo>
                  <a:pt x="1535021" y="665521"/>
                  <a:pt x="1521232" y="679366"/>
                  <a:pt x="1504187" y="679401"/>
                </a:cubicBezTo>
                <a:cubicBezTo>
                  <a:pt x="1504167" y="679401"/>
                  <a:pt x="1504146" y="679401"/>
                  <a:pt x="1504124" y="679401"/>
                </a:cubicBezTo>
                <a:lnTo>
                  <a:pt x="1406145" y="679401"/>
                </a:lnTo>
                <a:cubicBezTo>
                  <a:pt x="1389100" y="679401"/>
                  <a:pt x="1375284" y="665584"/>
                  <a:pt x="1375284" y="648540"/>
                </a:cubicBezTo>
                <a:cubicBezTo>
                  <a:pt x="1375284" y="648519"/>
                  <a:pt x="1375284" y="648497"/>
                  <a:pt x="1375284" y="648476"/>
                </a:cubicBezTo>
                <a:lnTo>
                  <a:pt x="1375284" y="550432"/>
                </a:lnTo>
                <a:close/>
                <a:moveTo>
                  <a:pt x="1375284" y="797385"/>
                </a:moveTo>
                <a:cubicBezTo>
                  <a:pt x="1375284" y="780366"/>
                  <a:pt x="1389063" y="766523"/>
                  <a:pt x="1406145" y="766523"/>
                </a:cubicBezTo>
                <a:lnTo>
                  <a:pt x="1504124" y="766523"/>
                </a:lnTo>
                <a:cubicBezTo>
                  <a:pt x="1521206" y="766523"/>
                  <a:pt x="1534985" y="780366"/>
                  <a:pt x="1534985" y="797448"/>
                </a:cubicBezTo>
                <a:lnTo>
                  <a:pt x="1534985" y="895492"/>
                </a:lnTo>
                <a:cubicBezTo>
                  <a:pt x="1535021" y="912535"/>
                  <a:pt x="1521232" y="926381"/>
                  <a:pt x="1504187" y="926415"/>
                </a:cubicBezTo>
                <a:cubicBezTo>
                  <a:pt x="1504167" y="926415"/>
                  <a:pt x="1504146" y="926415"/>
                  <a:pt x="1504124" y="926415"/>
                </a:cubicBezTo>
                <a:lnTo>
                  <a:pt x="1406145" y="926415"/>
                </a:lnTo>
                <a:cubicBezTo>
                  <a:pt x="1389100" y="926415"/>
                  <a:pt x="1375284" y="912598"/>
                  <a:pt x="1375284" y="895555"/>
                </a:cubicBezTo>
                <a:cubicBezTo>
                  <a:pt x="1375284" y="895533"/>
                  <a:pt x="1375284" y="895513"/>
                  <a:pt x="1375284" y="895492"/>
                </a:cubicBezTo>
                <a:lnTo>
                  <a:pt x="1375284" y="797448"/>
                </a:lnTo>
                <a:close/>
                <a:moveTo>
                  <a:pt x="1375284" y="1044398"/>
                </a:moveTo>
                <a:cubicBezTo>
                  <a:pt x="1375284" y="1027380"/>
                  <a:pt x="1389063" y="1013537"/>
                  <a:pt x="1406145" y="1013537"/>
                </a:cubicBezTo>
                <a:lnTo>
                  <a:pt x="1504124" y="1013537"/>
                </a:lnTo>
                <a:cubicBezTo>
                  <a:pt x="1521206" y="1013537"/>
                  <a:pt x="1534985" y="1027380"/>
                  <a:pt x="1534985" y="1044398"/>
                </a:cubicBezTo>
                <a:lnTo>
                  <a:pt x="1534985" y="1142506"/>
                </a:lnTo>
                <a:cubicBezTo>
                  <a:pt x="1535021" y="1159550"/>
                  <a:pt x="1521232" y="1173395"/>
                  <a:pt x="1504187" y="1173430"/>
                </a:cubicBezTo>
                <a:cubicBezTo>
                  <a:pt x="1504167" y="1173430"/>
                  <a:pt x="1504146" y="1173430"/>
                  <a:pt x="1504124" y="1173430"/>
                </a:cubicBezTo>
                <a:lnTo>
                  <a:pt x="1406145" y="1173430"/>
                </a:lnTo>
                <a:cubicBezTo>
                  <a:pt x="1389100" y="1173430"/>
                  <a:pt x="1375284" y="1159614"/>
                  <a:pt x="1375284" y="1142569"/>
                </a:cubicBezTo>
                <a:cubicBezTo>
                  <a:pt x="1375284" y="1142549"/>
                  <a:pt x="1375284" y="1142528"/>
                  <a:pt x="1375284" y="1142506"/>
                </a:cubicBezTo>
                <a:lnTo>
                  <a:pt x="1375284" y="1044462"/>
                </a:lnTo>
                <a:close/>
                <a:moveTo>
                  <a:pt x="1375284" y="1291414"/>
                </a:moveTo>
                <a:cubicBezTo>
                  <a:pt x="1375284" y="1274396"/>
                  <a:pt x="1389063" y="1260553"/>
                  <a:pt x="1406145" y="1260553"/>
                </a:cubicBezTo>
                <a:lnTo>
                  <a:pt x="1504124" y="1260553"/>
                </a:lnTo>
                <a:cubicBezTo>
                  <a:pt x="1521206" y="1260553"/>
                  <a:pt x="1534985" y="1274396"/>
                  <a:pt x="1534985" y="1291477"/>
                </a:cubicBezTo>
                <a:lnTo>
                  <a:pt x="1534985" y="1389521"/>
                </a:lnTo>
                <a:cubicBezTo>
                  <a:pt x="1535021" y="1406566"/>
                  <a:pt x="1521232" y="1420411"/>
                  <a:pt x="1504187" y="1420446"/>
                </a:cubicBezTo>
                <a:cubicBezTo>
                  <a:pt x="1504167" y="1420446"/>
                  <a:pt x="1504146" y="1420446"/>
                  <a:pt x="1504124" y="1420446"/>
                </a:cubicBezTo>
                <a:lnTo>
                  <a:pt x="1406145" y="1420446"/>
                </a:lnTo>
                <a:cubicBezTo>
                  <a:pt x="1389100" y="1420446"/>
                  <a:pt x="1375284" y="1406629"/>
                  <a:pt x="1375284" y="1389585"/>
                </a:cubicBezTo>
                <a:cubicBezTo>
                  <a:pt x="1375284" y="1389564"/>
                  <a:pt x="1375284" y="1389542"/>
                  <a:pt x="1375284" y="1389521"/>
                </a:cubicBezTo>
                <a:lnTo>
                  <a:pt x="1375284" y="1291477"/>
                </a:lnTo>
                <a:close/>
                <a:moveTo>
                  <a:pt x="1375284" y="1538430"/>
                </a:moveTo>
                <a:cubicBezTo>
                  <a:pt x="1375284" y="1521411"/>
                  <a:pt x="1389063" y="1507568"/>
                  <a:pt x="1406145" y="1507568"/>
                </a:cubicBezTo>
                <a:lnTo>
                  <a:pt x="1504124" y="1507568"/>
                </a:lnTo>
                <a:cubicBezTo>
                  <a:pt x="1521206" y="1507568"/>
                  <a:pt x="1534985" y="1521411"/>
                  <a:pt x="1534985" y="1538493"/>
                </a:cubicBezTo>
                <a:lnTo>
                  <a:pt x="1534985" y="1636600"/>
                </a:lnTo>
                <a:cubicBezTo>
                  <a:pt x="1534985" y="1653643"/>
                  <a:pt x="1521169" y="1667460"/>
                  <a:pt x="1504124" y="1667460"/>
                </a:cubicBezTo>
                <a:lnTo>
                  <a:pt x="1406145" y="1667460"/>
                </a:lnTo>
                <a:cubicBezTo>
                  <a:pt x="1389100" y="1667460"/>
                  <a:pt x="1375284" y="1653643"/>
                  <a:pt x="1375284" y="1636600"/>
                </a:cubicBezTo>
                <a:lnTo>
                  <a:pt x="1375284" y="1538493"/>
                </a:lnTo>
                <a:close/>
                <a:moveTo>
                  <a:pt x="647066" y="303417"/>
                </a:moveTo>
                <a:cubicBezTo>
                  <a:pt x="647066" y="286400"/>
                  <a:pt x="660845" y="272557"/>
                  <a:pt x="677925" y="272557"/>
                </a:cubicBezTo>
                <a:lnTo>
                  <a:pt x="775906" y="272557"/>
                </a:lnTo>
                <a:cubicBezTo>
                  <a:pt x="792988" y="272557"/>
                  <a:pt x="806768" y="286400"/>
                  <a:pt x="806768" y="303417"/>
                </a:cubicBezTo>
                <a:lnTo>
                  <a:pt x="806768" y="401524"/>
                </a:lnTo>
                <a:cubicBezTo>
                  <a:pt x="806803" y="418569"/>
                  <a:pt x="793014" y="432413"/>
                  <a:pt x="775969" y="432449"/>
                </a:cubicBezTo>
                <a:cubicBezTo>
                  <a:pt x="775949" y="432449"/>
                  <a:pt x="775928" y="432449"/>
                  <a:pt x="775906" y="432449"/>
                </a:cubicBezTo>
                <a:lnTo>
                  <a:pt x="677925" y="432449"/>
                </a:lnTo>
                <a:cubicBezTo>
                  <a:pt x="660882" y="432449"/>
                  <a:pt x="647066" y="418632"/>
                  <a:pt x="647066" y="401589"/>
                </a:cubicBezTo>
                <a:cubicBezTo>
                  <a:pt x="647066" y="401567"/>
                  <a:pt x="647066" y="401546"/>
                  <a:pt x="647066" y="401524"/>
                </a:cubicBezTo>
                <a:lnTo>
                  <a:pt x="647066" y="303417"/>
                </a:lnTo>
                <a:close/>
                <a:moveTo>
                  <a:pt x="647066" y="550432"/>
                </a:moveTo>
                <a:cubicBezTo>
                  <a:pt x="647066" y="533414"/>
                  <a:pt x="660845" y="519571"/>
                  <a:pt x="677925" y="519571"/>
                </a:cubicBezTo>
                <a:lnTo>
                  <a:pt x="775906" y="519571"/>
                </a:lnTo>
                <a:cubicBezTo>
                  <a:pt x="792988" y="519571"/>
                  <a:pt x="806768" y="533414"/>
                  <a:pt x="806768" y="550432"/>
                </a:cubicBezTo>
                <a:lnTo>
                  <a:pt x="806768" y="648540"/>
                </a:lnTo>
                <a:cubicBezTo>
                  <a:pt x="806803" y="665584"/>
                  <a:pt x="793014" y="679429"/>
                  <a:pt x="775969" y="679464"/>
                </a:cubicBezTo>
                <a:cubicBezTo>
                  <a:pt x="775949" y="679464"/>
                  <a:pt x="775928" y="679464"/>
                  <a:pt x="775906" y="679464"/>
                </a:cubicBezTo>
                <a:lnTo>
                  <a:pt x="677925" y="679464"/>
                </a:lnTo>
                <a:cubicBezTo>
                  <a:pt x="660882" y="679464"/>
                  <a:pt x="647066" y="665648"/>
                  <a:pt x="647066" y="648603"/>
                </a:cubicBezTo>
                <a:cubicBezTo>
                  <a:pt x="647066" y="648583"/>
                  <a:pt x="647066" y="648560"/>
                  <a:pt x="647066" y="648540"/>
                </a:cubicBezTo>
                <a:lnTo>
                  <a:pt x="647066" y="550432"/>
                </a:lnTo>
                <a:close/>
                <a:moveTo>
                  <a:pt x="647066" y="797448"/>
                </a:moveTo>
                <a:cubicBezTo>
                  <a:pt x="647066" y="780429"/>
                  <a:pt x="660845" y="766586"/>
                  <a:pt x="677925" y="766586"/>
                </a:cubicBezTo>
                <a:lnTo>
                  <a:pt x="775906" y="766586"/>
                </a:lnTo>
                <a:cubicBezTo>
                  <a:pt x="792988" y="766586"/>
                  <a:pt x="806768" y="780429"/>
                  <a:pt x="806768" y="797511"/>
                </a:cubicBezTo>
                <a:lnTo>
                  <a:pt x="806768" y="895555"/>
                </a:lnTo>
                <a:cubicBezTo>
                  <a:pt x="806803" y="912598"/>
                  <a:pt x="793014" y="926445"/>
                  <a:pt x="775969" y="926480"/>
                </a:cubicBezTo>
                <a:cubicBezTo>
                  <a:pt x="775949" y="926480"/>
                  <a:pt x="775928" y="926480"/>
                  <a:pt x="775906" y="926480"/>
                </a:cubicBezTo>
                <a:lnTo>
                  <a:pt x="677925" y="926480"/>
                </a:lnTo>
                <a:cubicBezTo>
                  <a:pt x="660882" y="926480"/>
                  <a:pt x="647066" y="912663"/>
                  <a:pt x="647066" y="895619"/>
                </a:cubicBezTo>
                <a:cubicBezTo>
                  <a:pt x="647066" y="895596"/>
                  <a:pt x="647066" y="895576"/>
                  <a:pt x="647066" y="895555"/>
                </a:cubicBezTo>
                <a:lnTo>
                  <a:pt x="647066" y="797448"/>
                </a:lnTo>
                <a:close/>
                <a:moveTo>
                  <a:pt x="647066" y="1044462"/>
                </a:moveTo>
                <a:cubicBezTo>
                  <a:pt x="647066" y="1027445"/>
                  <a:pt x="660845" y="1013602"/>
                  <a:pt x="677925" y="1013602"/>
                </a:cubicBezTo>
                <a:lnTo>
                  <a:pt x="775906" y="1013602"/>
                </a:lnTo>
                <a:cubicBezTo>
                  <a:pt x="792988" y="1013602"/>
                  <a:pt x="806768" y="1027445"/>
                  <a:pt x="806768" y="1044462"/>
                </a:cubicBezTo>
                <a:lnTo>
                  <a:pt x="806768" y="1142569"/>
                </a:lnTo>
                <a:cubicBezTo>
                  <a:pt x="806803" y="1159614"/>
                  <a:pt x="793014" y="1173458"/>
                  <a:pt x="775969" y="1173494"/>
                </a:cubicBezTo>
                <a:cubicBezTo>
                  <a:pt x="775949" y="1173494"/>
                  <a:pt x="775928" y="1173494"/>
                  <a:pt x="775906" y="1173494"/>
                </a:cubicBezTo>
                <a:lnTo>
                  <a:pt x="677925" y="1173494"/>
                </a:lnTo>
                <a:cubicBezTo>
                  <a:pt x="660882" y="1173494"/>
                  <a:pt x="647066" y="1159677"/>
                  <a:pt x="647066" y="1142634"/>
                </a:cubicBezTo>
                <a:cubicBezTo>
                  <a:pt x="647066" y="1142612"/>
                  <a:pt x="647066" y="1142592"/>
                  <a:pt x="647066" y="1142569"/>
                </a:cubicBezTo>
                <a:lnTo>
                  <a:pt x="647066" y="1044462"/>
                </a:lnTo>
                <a:close/>
                <a:moveTo>
                  <a:pt x="647066" y="1291477"/>
                </a:moveTo>
                <a:cubicBezTo>
                  <a:pt x="647066" y="1274459"/>
                  <a:pt x="660845" y="1260616"/>
                  <a:pt x="677925" y="1260616"/>
                </a:cubicBezTo>
                <a:lnTo>
                  <a:pt x="775906" y="1260616"/>
                </a:lnTo>
                <a:cubicBezTo>
                  <a:pt x="792988" y="1260616"/>
                  <a:pt x="806768" y="1274459"/>
                  <a:pt x="806768" y="1291541"/>
                </a:cubicBezTo>
                <a:lnTo>
                  <a:pt x="806768" y="1389585"/>
                </a:lnTo>
                <a:cubicBezTo>
                  <a:pt x="806803" y="1406629"/>
                  <a:pt x="793014" y="1420474"/>
                  <a:pt x="775969" y="1420509"/>
                </a:cubicBezTo>
                <a:cubicBezTo>
                  <a:pt x="775949" y="1420509"/>
                  <a:pt x="775928" y="1420509"/>
                  <a:pt x="775906" y="1420509"/>
                </a:cubicBezTo>
                <a:lnTo>
                  <a:pt x="677925" y="1420509"/>
                </a:lnTo>
                <a:cubicBezTo>
                  <a:pt x="660882" y="1420509"/>
                  <a:pt x="647066" y="1406693"/>
                  <a:pt x="647066" y="1389648"/>
                </a:cubicBezTo>
                <a:cubicBezTo>
                  <a:pt x="647066" y="1389628"/>
                  <a:pt x="647066" y="1389605"/>
                  <a:pt x="647066" y="1389585"/>
                </a:cubicBezTo>
                <a:lnTo>
                  <a:pt x="647066" y="1291477"/>
                </a:lnTo>
                <a:close/>
                <a:moveTo>
                  <a:pt x="647066" y="1538493"/>
                </a:moveTo>
                <a:cubicBezTo>
                  <a:pt x="647066" y="1521474"/>
                  <a:pt x="660845" y="1507631"/>
                  <a:pt x="677925" y="1507631"/>
                </a:cubicBezTo>
                <a:lnTo>
                  <a:pt x="775906" y="1507631"/>
                </a:lnTo>
                <a:cubicBezTo>
                  <a:pt x="792988" y="1507631"/>
                  <a:pt x="806768" y="1521474"/>
                  <a:pt x="806768" y="1538556"/>
                </a:cubicBezTo>
                <a:lnTo>
                  <a:pt x="806768" y="1636664"/>
                </a:lnTo>
                <a:cubicBezTo>
                  <a:pt x="806768" y="1653708"/>
                  <a:pt x="792951" y="1667525"/>
                  <a:pt x="775906" y="1667525"/>
                </a:cubicBezTo>
                <a:lnTo>
                  <a:pt x="677925" y="1667525"/>
                </a:lnTo>
                <a:cubicBezTo>
                  <a:pt x="660882" y="1667525"/>
                  <a:pt x="647066" y="1653708"/>
                  <a:pt x="647066" y="1636664"/>
                </a:cubicBezTo>
                <a:lnTo>
                  <a:pt x="647066" y="1538493"/>
                </a:lnTo>
                <a:close/>
                <a:moveTo>
                  <a:pt x="349886" y="550432"/>
                </a:moveTo>
                <a:cubicBezTo>
                  <a:pt x="349886" y="533414"/>
                  <a:pt x="363729" y="519571"/>
                  <a:pt x="380745" y="519571"/>
                </a:cubicBezTo>
                <a:lnTo>
                  <a:pt x="478789" y="519571"/>
                </a:lnTo>
                <a:cubicBezTo>
                  <a:pt x="495808" y="519571"/>
                  <a:pt x="509651" y="533414"/>
                  <a:pt x="509651" y="550432"/>
                </a:cubicBezTo>
                <a:lnTo>
                  <a:pt x="509651" y="648540"/>
                </a:lnTo>
                <a:cubicBezTo>
                  <a:pt x="509686" y="665584"/>
                  <a:pt x="495897" y="679429"/>
                  <a:pt x="478854" y="679464"/>
                </a:cubicBezTo>
                <a:cubicBezTo>
                  <a:pt x="478832" y="679464"/>
                  <a:pt x="478812" y="679464"/>
                  <a:pt x="478789" y="679464"/>
                </a:cubicBezTo>
                <a:lnTo>
                  <a:pt x="380810" y="679464"/>
                </a:lnTo>
                <a:cubicBezTo>
                  <a:pt x="363766" y="679464"/>
                  <a:pt x="349949" y="665648"/>
                  <a:pt x="349949" y="648603"/>
                </a:cubicBezTo>
                <a:cubicBezTo>
                  <a:pt x="349949" y="648583"/>
                  <a:pt x="349949" y="648560"/>
                  <a:pt x="349949" y="648540"/>
                </a:cubicBezTo>
                <a:lnTo>
                  <a:pt x="349949" y="550432"/>
                </a:lnTo>
                <a:close/>
                <a:moveTo>
                  <a:pt x="349886" y="797448"/>
                </a:moveTo>
                <a:cubicBezTo>
                  <a:pt x="349886" y="780429"/>
                  <a:pt x="363729" y="766586"/>
                  <a:pt x="380745" y="766586"/>
                </a:cubicBezTo>
                <a:lnTo>
                  <a:pt x="478789" y="766586"/>
                </a:lnTo>
                <a:cubicBezTo>
                  <a:pt x="495808" y="766586"/>
                  <a:pt x="509651" y="780429"/>
                  <a:pt x="509651" y="797511"/>
                </a:cubicBezTo>
                <a:lnTo>
                  <a:pt x="509651" y="895555"/>
                </a:lnTo>
                <a:cubicBezTo>
                  <a:pt x="509686" y="912598"/>
                  <a:pt x="495897" y="926445"/>
                  <a:pt x="478854" y="926480"/>
                </a:cubicBezTo>
                <a:cubicBezTo>
                  <a:pt x="478832" y="926480"/>
                  <a:pt x="478812" y="926480"/>
                  <a:pt x="478789" y="926480"/>
                </a:cubicBezTo>
                <a:lnTo>
                  <a:pt x="380810" y="926480"/>
                </a:lnTo>
                <a:cubicBezTo>
                  <a:pt x="363766" y="926480"/>
                  <a:pt x="349949" y="912663"/>
                  <a:pt x="349949" y="895619"/>
                </a:cubicBezTo>
                <a:cubicBezTo>
                  <a:pt x="349949" y="895596"/>
                  <a:pt x="349949" y="895576"/>
                  <a:pt x="349949" y="895555"/>
                </a:cubicBezTo>
                <a:lnTo>
                  <a:pt x="349949" y="797448"/>
                </a:lnTo>
                <a:close/>
                <a:moveTo>
                  <a:pt x="349886" y="1044462"/>
                </a:moveTo>
                <a:cubicBezTo>
                  <a:pt x="349886" y="1027445"/>
                  <a:pt x="363729" y="1013602"/>
                  <a:pt x="380745" y="1013602"/>
                </a:cubicBezTo>
                <a:lnTo>
                  <a:pt x="478789" y="1013602"/>
                </a:lnTo>
                <a:cubicBezTo>
                  <a:pt x="495808" y="1013602"/>
                  <a:pt x="509651" y="1027445"/>
                  <a:pt x="509651" y="1044462"/>
                </a:cubicBezTo>
                <a:lnTo>
                  <a:pt x="509651" y="1142569"/>
                </a:lnTo>
                <a:cubicBezTo>
                  <a:pt x="509686" y="1159614"/>
                  <a:pt x="495897" y="1173458"/>
                  <a:pt x="478854" y="1173494"/>
                </a:cubicBezTo>
                <a:cubicBezTo>
                  <a:pt x="478832" y="1173494"/>
                  <a:pt x="478812" y="1173494"/>
                  <a:pt x="478789" y="1173494"/>
                </a:cubicBezTo>
                <a:lnTo>
                  <a:pt x="380810" y="1173494"/>
                </a:lnTo>
                <a:cubicBezTo>
                  <a:pt x="363766" y="1173494"/>
                  <a:pt x="349949" y="1159677"/>
                  <a:pt x="349949" y="1142634"/>
                </a:cubicBezTo>
                <a:cubicBezTo>
                  <a:pt x="349949" y="1142612"/>
                  <a:pt x="349949" y="1142592"/>
                  <a:pt x="349949" y="1142569"/>
                </a:cubicBezTo>
                <a:lnTo>
                  <a:pt x="349949" y="1044462"/>
                </a:lnTo>
                <a:close/>
                <a:moveTo>
                  <a:pt x="349886" y="1291477"/>
                </a:moveTo>
                <a:cubicBezTo>
                  <a:pt x="349886" y="1274459"/>
                  <a:pt x="363729" y="1260616"/>
                  <a:pt x="380745" y="1260616"/>
                </a:cubicBezTo>
                <a:lnTo>
                  <a:pt x="478789" y="1260616"/>
                </a:lnTo>
                <a:cubicBezTo>
                  <a:pt x="495808" y="1260616"/>
                  <a:pt x="509651" y="1274459"/>
                  <a:pt x="509651" y="1291541"/>
                </a:cubicBezTo>
                <a:lnTo>
                  <a:pt x="509651" y="1389585"/>
                </a:lnTo>
                <a:cubicBezTo>
                  <a:pt x="509686" y="1406629"/>
                  <a:pt x="495897" y="1420474"/>
                  <a:pt x="478854" y="1420509"/>
                </a:cubicBezTo>
                <a:cubicBezTo>
                  <a:pt x="478832" y="1420509"/>
                  <a:pt x="478812" y="1420509"/>
                  <a:pt x="478789" y="1420509"/>
                </a:cubicBezTo>
                <a:lnTo>
                  <a:pt x="380810" y="1420509"/>
                </a:lnTo>
                <a:cubicBezTo>
                  <a:pt x="363766" y="1420509"/>
                  <a:pt x="349949" y="1406693"/>
                  <a:pt x="349949" y="1389648"/>
                </a:cubicBezTo>
                <a:cubicBezTo>
                  <a:pt x="349949" y="1389628"/>
                  <a:pt x="349949" y="1389605"/>
                  <a:pt x="349949" y="1389585"/>
                </a:cubicBezTo>
                <a:lnTo>
                  <a:pt x="349949" y="1291477"/>
                </a:lnTo>
                <a:close/>
                <a:moveTo>
                  <a:pt x="349886" y="1538493"/>
                </a:moveTo>
                <a:cubicBezTo>
                  <a:pt x="349886" y="1521474"/>
                  <a:pt x="363729" y="1507631"/>
                  <a:pt x="380745" y="1507631"/>
                </a:cubicBezTo>
                <a:lnTo>
                  <a:pt x="478789" y="1507631"/>
                </a:lnTo>
                <a:cubicBezTo>
                  <a:pt x="495808" y="1507631"/>
                  <a:pt x="509651" y="1521474"/>
                  <a:pt x="509651" y="1538556"/>
                </a:cubicBezTo>
                <a:lnTo>
                  <a:pt x="509651" y="1636664"/>
                </a:lnTo>
                <a:cubicBezTo>
                  <a:pt x="509651" y="1653708"/>
                  <a:pt x="495834" y="1667525"/>
                  <a:pt x="478789" y="1667525"/>
                </a:cubicBezTo>
                <a:lnTo>
                  <a:pt x="380810" y="1667525"/>
                </a:lnTo>
                <a:cubicBezTo>
                  <a:pt x="363766" y="1667525"/>
                  <a:pt x="349949" y="1653708"/>
                  <a:pt x="349949" y="1636664"/>
                </a:cubicBezTo>
                <a:lnTo>
                  <a:pt x="349949" y="1538493"/>
                </a:lnTo>
                <a:close/>
              </a:path>
            </a:pathLst>
          </a:custGeom>
          <a:gradFill flip="none" rotWithShape="1">
            <a:gsLst>
              <a:gs pos="0">
                <a:srgbClr val="6EF3FB"/>
              </a:gs>
              <a:gs pos="100000">
                <a:srgbClr val="6EF3FB">
                  <a:alpha val="0"/>
                </a:srgbClr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图形 92">
            <a:extLst>
              <a:ext uri="{FF2B5EF4-FFF2-40B4-BE49-F238E27FC236}">
                <a16:creationId xmlns:a16="http://schemas.microsoft.com/office/drawing/2014/main" xmlns="" id="{6F0AEDA8-BFD9-42E1-97EF-166D01EDED58}"/>
              </a:ext>
            </a:extLst>
          </p:cNvPr>
          <p:cNvSpPr/>
          <p:nvPr/>
        </p:nvSpPr>
        <p:spPr>
          <a:xfrm>
            <a:off x="5915441" y="4489681"/>
            <a:ext cx="361118" cy="383992"/>
          </a:xfrm>
          <a:custGeom>
            <a:avLst/>
            <a:gdLst>
              <a:gd name="connsiteX0" fmla="*/ 909893 w 1791518"/>
              <a:gd name="connsiteY0" fmla="*/ 1118068 h 1905000"/>
              <a:gd name="connsiteX1" fmla="*/ 909893 w 1791518"/>
              <a:gd name="connsiteY1" fmla="*/ 1291197 h 1905000"/>
              <a:gd name="connsiteX2" fmla="*/ 560718 w 1791518"/>
              <a:gd name="connsiteY2" fmla="*/ 944880 h 1905000"/>
              <a:gd name="connsiteX3" fmla="*/ 909893 w 1791518"/>
              <a:gd name="connsiteY3" fmla="*/ 598507 h 1905000"/>
              <a:gd name="connsiteX4" fmla="*/ 1259126 w 1791518"/>
              <a:gd name="connsiteY4" fmla="*/ 944880 h 1905000"/>
              <a:gd name="connsiteX5" fmla="*/ 1246911 w 1791518"/>
              <a:gd name="connsiteY5" fmla="*/ 1031446 h 1905000"/>
              <a:gd name="connsiteX6" fmla="*/ 1060053 w 1791518"/>
              <a:gd name="connsiteY6" fmla="*/ 1031446 h 1905000"/>
              <a:gd name="connsiteX7" fmla="*/ 1032150 w 1791518"/>
              <a:gd name="connsiteY7" fmla="*/ 822233 h 1905000"/>
              <a:gd name="connsiteX8" fmla="*/ 821087 w 1791518"/>
              <a:gd name="connsiteY8" fmla="*/ 795170 h 1905000"/>
              <a:gd name="connsiteX9" fmla="*/ 740406 w 1791518"/>
              <a:gd name="connsiteY9" fmla="*/ 990433 h 1905000"/>
              <a:gd name="connsiteX10" fmla="*/ 909893 w 1791518"/>
              <a:gd name="connsiteY10" fmla="*/ 1118068 h 1905000"/>
              <a:gd name="connsiteX11" fmla="*/ 896112 w 1791518"/>
              <a:gd name="connsiteY11" fmla="*/ 1731813 h 1905000"/>
              <a:gd name="connsiteX12" fmla="*/ 896112 w 1791518"/>
              <a:gd name="connsiteY12" fmla="*/ 1905000 h 1905000"/>
              <a:gd name="connsiteX13" fmla="*/ 808816 w 1791518"/>
              <a:gd name="connsiteY13" fmla="*/ 1905000 h 1905000"/>
              <a:gd name="connsiteX14" fmla="*/ 634230 w 1791518"/>
              <a:gd name="connsiteY14" fmla="*/ 1731868 h 1905000"/>
              <a:gd name="connsiteX15" fmla="*/ 634230 w 1791518"/>
              <a:gd name="connsiteY15" fmla="*/ 1686766 h 1905000"/>
              <a:gd name="connsiteX16" fmla="*/ 388876 w 1791518"/>
              <a:gd name="connsiteY16" fmla="*/ 1544788 h 1905000"/>
              <a:gd name="connsiteX17" fmla="*/ 349656 w 1791518"/>
              <a:gd name="connsiteY17" fmla="*/ 1567311 h 1905000"/>
              <a:gd name="connsiteX18" fmla="*/ 216754 w 1791518"/>
              <a:gd name="connsiteY18" fmla="*/ 1585016 h 1905000"/>
              <a:gd name="connsiteX19" fmla="*/ 110410 w 1791518"/>
              <a:gd name="connsiteY19" fmla="*/ 1504109 h 1905000"/>
              <a:gd name="connsiteX20" fmla="*/ 23116 w 1791518"/>
              <a:gd name="connsiteY20" fmla="*/ 1353391 h 1905000"/>
              <a:gd name="connsiteX21" fmla="*/ 6083 w 1791518"/>
              <a:gd name="connsiteY21" fmla="*/ 1221946 h 1905000"/>
              <a:gd name="connsiteX22" fmla="*/ 87718 w 1791518"/>
              <a:gd name="connsiteY22" fmla="*/ 1117002 h 1905000"/>
              <a:gd name="connsiteX23" fmla="*/ 126995 w 1791518"/>
              <a:gd name="connsiteY23" fmla="*/ 1094534 h 1905000"/>
              <a:gd name="connsiteX24" fmla="*/ 126995 w 1791518"/>
              <a:gd name="connsiteY24" fmla="*/ 810466 h 1905000"/>
              <a:gd name="connsiteX25" fmla="*/ 87718 w 1791518"/>
              <a:gd name="connsiteY25" fmla="*/ 787998 h 1905000"/>
              <a:gd name="connsiteX26" fmla="*/ 6083 w 1791518"/>
              <a:gd name="connsiteY26" fmla="*/ 682998 h 1905000"/>
              <a:gd name="connsiteX27" fmla="*/ 23116 w 1791518"/>
              <a:gd name="connsiteY27" fmla="*/ 551553 h 1905000"/>
              <a:gd name="connsiteX28" fmla="*/ 110410 w 1791518"/>
              <a:gd name="connsiteY28" fmla="*/ 400835 h 1905000"/>
              <a:gd name="connsiteX29" fmla="*/ 347023 w 1791518"/>
              <a:gd name="connsiteY29" fmla="*/ 337633 h 1905000"/>
              <a:gd name="connsiteX30" fmla="*/ 386243 w 1791518"/>
              <a:gd name="connsiteY30" fmla="*/ 360157 h 1905000"/>
              <a:gd name="connsiteX31" fmla="*/ 634230 w 1791518"/>
              <a:gd name="connsiteY31" fmla="*/ 218178 h 1905000"/>
              <a:gd name="connsiteX32" fmla="*/ 634230 w 1791518"/>
              <a:gd name="connsiteY32" fmla="*/ 173131 h 1905000"/>
              <a:gd name="connsiteX33" fmla="*/ 808816 w 1791518"/>
              <a:gd name="connsiteY33" fmla="*/ 0 h 1905000"/>
              <a:gd name="connsiteX34" fmla="*/ 983405 w 1791518"/>
              <a:gd name="connsiteY34" fmla="*/ 0 h 1905000"/>
              <a:gd name="connsiteX35" fmla="*/ 1157991 w 1791518"/>
              <a:gd name="connsiteY35" fmla="*/ 173131 h 1905000"/>
              <a:gd name="connsiteX36" fmla="*/ 1157991 w 1791518"/>
              <a:gd name="connsiteY36" fmla="*/ 218234 h 1905000"/>
              <a:gd name="connsiteX37" fmla="*/ 1403290 w 1791518"/>
              <a:gd name="connsiteY37" fmla="*/ 360212 h 1905000"/>
              <a:gd name="connsiteX38" fmla="*/ 1442566 w 1791518"/>
              <a:gd name="connsiteY38" fmla="*/ 337689 h 1905000"/>
              <a:gd name="connsiteX39" fmla="*/ 1575411 w 1791518"/>
              <a:gd name="connsiteY39" fmla="*/ 319984 h 1905000"/>
              <a:gd name="connsiteX40" fmla="*/ 1681811 w 1791518"/>
              <a:gd name="connsiteY40" fmla="*/ 400891 h 1905000"/>
              <a:gd name="connsiteX41" fmla="*/ 1769106 w 1791518"/>
              <a:gd name="connsiteY41" fmla="*/ 551609 h 1905000"/>
              <a:gd name="connsiteX42" fmla="*/ 1707785 w 1791518"/>
              <a:gd name="connsiteY42" fmla="*/ 787585 h 1905000"/>
              <a:gd name="connsiteX43" fmla="*/ 1707080 w 1791518"/>
              <a:gd name="connsiteY43" fmla="*/ 787998 h 1905000"/>
              <a:gd name="connsiteX44" fmla="*/ 1667860 w 1791518"/>
              <a:gd name="connsiteY44" fmla="*/ 810466 h 1905000"/>
              <a:gd name="connsiteX45" fmla="*/ 1681811 w 1791518"/>
              <a:gd name="connsiteY45" fmla="*/ 952500 h 1905000"/>
              <a:gd name="connsiteX46" fmla="*/ 1674808 w 1791518"/>
              <a:gd name="connsiteY46" fmla="*/ 1039066 h 1905000"/>
              <a:gd name="connsiteX47" fmla="*/ 1500220 w 1791518"/>
              <a:gd name="connsiteY47" fmla="*/ 1039066 h 1905000"/>
              <a:gd name="connsiteX48" fmla="*/ 1507168 w 1791518"/>
              <a:gd name="connsiteY48" fmla="*/ 952500 h 1905000"/>
              <a:gd name="connsiteX49" fmla="*/ 1496691 w 1791518"/>
              <a:gd name="connsiteY49" fmla="*/ 842514 h 1905000"/>
              <a:gd name="connsiteX50" fmla="*/ 1473998 w 1791518"/>
              <a:gd name="connsiteY50" fmla="*/ 722162 h 1905000"/>
              <a:gd name="connsiteX51" fmla="*/ 1619787 w 1791518"/>
              <a:gd name="connsiteY51" fmla="*/ 635598 h 1905000"/>
              <a:gd name="connsiteX52" fmla="*/ 1532493 w 1791518"/>
              <a:gd name="connsiteY52" fmla="*/ 484878 h 1905000"/>
              <a:gd name="connsiteX53" fmla="*/ 1386705 w 1791518"/>
              <a:gd name="connsiteY53" fmla="*/ 571500 h 1905000"/>
              <a:gd name="connsiteX54" fmla="*/ 1292463 w 1791518"/>
              <a:gd name="connsiteY54" fmla="*/ 491827 h 1905000"/>
              <a:gd name="connsiteX55" fmla="*/ 1099498 w 1791518"/>
              <a:gd name="connsiteY55" fmla="*/ 381841 h 1905000"/>
              <a:gd name="connsiteX56" fmla="*/ 983405 w 1791518"/>
              <a:gd name="connsiteY56" fmla="*/ 341162 h 1905000"/>
              <a:gd name="connsiteX57" fmla="*/ 983405 w 1791518"/>
              <a:gd name="connsiteY57" fmla="*/ 173187 h 1905000"/>
              <a:gd name="connsiteX58" fmla="*/ 808816 w 1791518"/>
              <a:gd name="connsiteY58" fmla="*/ 173187 h 1905000"/>
              <a:gd name="connsiteX59" fmla="*/ 808816 w 1791518"/>
              <a:gd name="connsiteY59" fmla="*/ 341162 h 1905000"/>
              <a:gd name="connsiteX60" fmla="*/ 692723 w 1791518"/>
              <a:gd name="connsiteY60" fmla="*/ 381841 h 1905000"/>
              <a:gd name="connsiteX61" fmla="*/ 499758 w 1791518"/>
              <a:gd name="connsiteY61" fmla="*/ 490089 h 1905000"/>
              <a:gd name="connsiteX62" fmla="*/ 405461 w 1791518"/>
              <a:gd name="connsiteY62" fmla="*/ 569818 h 1905000"/>
              <a:gd name="connsiteX63" fmla="*/ 259672 w 1791518"/>
              <a:gd name="connsiteY63" fmla="*/ 483198 h 1905000"/>
              <a:gd name="connsiteX64" fmla="*/ 172379 w 1791518"/>
              <a:gd name="connsiteY64" fmla="*/ 633861 h 1905000"/>
              <a:gd name="connsiteX65" fmla="*/ 318167 w 1791518"/>
              <a:gd name="connsiteY65" fmla="*/ 720427 h 1905000"/>
              <a:gd name="connsiteX66" fmla="*/ 295475 w 1791518"/>
              <a:gd name="connsiteY66" fmla="*/ 840777 h 1905000"/>
              <a:gd name="connsiteX67" fmla="*/ 295475 w 1791518"/>
              <a:gd name="connsiteY67" fmla="*/ 1062486 h 1905000"/>
              <a:gd name="connsiteX68" fmla="*/ 318167 w 1791518"/>
              <a:gd name="connsiteY68" fmla="*/ 1182838 h 1905000"/>
              <a:gd name="connsiteX69" fmla="*/ 172379 w 1791518"/>
              <a:gd name="connsiteY69" fmla="*/ 1269402 h 1905000"/>
              <a:gd name="connsiteX70" fmla="*/ 259672 w 1791518"/>
              <a:gd name="connsiteY70" fmla="*/ 1420122 h 1905000"/>
              <a:gd name="connsiteX71" fmla="*/ 405461 w 1791518"/>
              <a:gd name="connsiteY71" fmla="*/ 1333500 h 1905000"/>
              <a:gd name="connsiteX72" fmla="*/ 499758 w 1791518"/>
              <a:gd name="connsiteY72" fmla="*/ 1413173 h 1905000"/>
              <a:gd name="connsiteX73" fmla="*/ 692723 w 1791518"/>
              <a:gd name="connsiteY73" fmla="*/ 1523159 h 1905000"/>
              <a:gd name="connsiteX74" fmla="*/ 808816 w 1791518"/>
              <a:gd name="connsiteY74" fmla="*/ 1563838 h 1905000"/>
              <a:gd name="connsiteX75" fmla="*/ 808816 w 1791518"/>
              <a:gd name="connsiteY75" fmla="*/ 1731813 h 1905000"/>
              <a:gd name="connsiteX76" fmla="*/ 896112 w 1791518"/>
              <a:gd name="connsiteY76" fmla="*/ 1731813 h 1905000"/>
              <a:gd name="connsiteX77" fmla="*/ 1084089 w 1791518"/>
              <a:gd name="connsiteY77" fmla="*/ 1197012 h 1905000"/>
              <a:gd name="connsiteX78" fmla="*/ 1782497 w 1791518"/>
              <a:gd name="connsiteY78" fmla="*/ 1197012 h 1905000"/>
              <a:gd name="connsiteX79" fmla="*/ 1782497 w 1791518"/>
              <a:gd name="connsiteY79" fmla="*/ 1370143 h 1905000"/>
              <a:gd name="connsiteX80" fmla="*/ 1084089 w 1791518"/>
              <a:gd name="connsiteY80" fmla="*/ 1370143 h 1905000"/>
              <a:gd name="connsiteX81" fmla="*/ 1084089 w 1791518"/>
              <a:gd name="connsiteY81" fmla="*/ 1197012 h 1905000"/>
              <a:gd name="connsiteX82" fmla="*/ 1084089 w 1791518"/>
              <a:gd name="connsiteY82" fmla="*/ 1458837 h 1905000"/>
              <a:gd name="connsiteX83" fmla="*/ 1782497 w 1791518"/>
              <a:gd name="connsiteY83" fmla="*/ 1458837 h 1905000"/>
              <a:gd name="connsiteX84" fmla="*/ 1782497 w 1791518"/>
              <a:gd name="connsiteY84" fmla="*/ 1631969 h 1905000"/>
              <a:gd name="connsiteX85" fmla="*/ 1084089 w 1791518"/>
              <a:gd name="connsiteY85" fmla="*/ 1631969 h 1905000"/>
              <a:gd name="connsiteX86" fmla="*/ 1084089 w 1791518"/>
              <a:gd name="connsiteY86" fmla="*/ 1458837 h 1905000"/>
              <a:gd name="connsiteX87" fmla="*/ 1084089 w 1791518"/>
              <a:gd name="connsiteY87" fmla="*/ 1720663 h 1905000"/>
              <a:gd name="connsiteX88" fmla="*/ 1782497 w 1791518"/>
              <a:gd name="connsiteY88" fmla="*/ 1720663 h 1905000"/>
              <a:gd name="connsiteX89" fmla="*/ 1782497 w 1791518"/>
              <a:gd name="connsiteY89" fmla="*/ 1893857 h 1905000"/>
              <a:gd name="connsiteX90" fmla="*/ 1084089 w 1791518"/>
              <a:gd name="connsiteY90" fmla="*/ 1893857 h 1905000"/>
              <a:gd name="connsiteX91" fmla="*/ 1084089 w 1791518"/>
              <a:gd name="connsiteY91" fmla="*/ 1720719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791518" h="1905000">
                <a:moveTo>
                  <a:pt x="909893" y="1118068"/>
                </a:moveTo>
                <a:lnTo>
                  <a:pt x="909893" y="1291197"/>
                </a:lnTo>
                <a:cubicBezTo>
                  <a:pt x="717042" y="1291197"/>
                  <a:pt x="560718" y="1136165"/>
                  <a:pt x="560718" y="944880"/>
                </a:cubicBezTo>
                <a:cubicBezTo>
                  <a:pt x="560718" y="753595"/>
                  <a:pt x="717042" y="598507"/>
                  <a:pt x="909893" y="598507"/>
                </a:cubicBezTo>
                <a:cubicBezTo>
                  <a:pt x="1102746" y="598507"/>
                  <a:pt x="1259126" y="753595"/>
                  <a:pt x="1259126" y="944880"/>
                </a:cubicBezTo>
                <a:cubicBezTo>
                  <a:pt x="1258672" y="974130"/>
                  <a:pt x="1254570" y="1003211"/>
                  <a:pt x="1246911" y="1031446"/>
                </a:cubicBezTo>
                <a:lnTo>
                  <a:pt x="1060053" y="1031446"/>
                </a:lnTo>
                <a:cubicBezTo>
                  <a:pt x="1099619" y="963519"/>
                  <a:pt x="1088135" y="877416"/>
                  <a:pt x="1032150" y="822233"/>
                </a:cubicBezTo>
                <a:cubicBezTo>
                  <a:pt x="975887" y="766774"/>
                  <a:pt x="889522" y="755701"/>
                  <a:pt x="821087" y="795170"/>
                </a:cubicBezTo>
                <a:cubicBezTo>
                  <a:pt x="752837" y="834265"/>
                  <a:pt x="719657" y="914564"/>
                  <a:pt x="740406" y="990433"/>
                </a:cubicBezTo>
                <a:cubicBezTo>
                  <a:pt x="761537" y="1066411"/>
                  <a:pt x="831035" y="1118747"/>
                  <a:pt x="909893" y="1118068"/>
                </a:cubicBezTo>
                <a:close/>
                <a:moveTo>
                  <a:pt x="896112" y="1731813"/>
                </a:moveTo>
                <a:lnTo>
                  <a:pt x="896112" y="1905000"/>
                </a:lnTo>
                <a:lnTo>
                  <a:pt x="808816" y="1905000"/>
                </a:lnTo>
                <a:cubicBezTo>
                  <a:pt x="712391" y="1905000"/>
                  <a:pt x="634230" y="1827455"/>
                  <a:pt x="634230" y="1731868"/>
                </a:cubicBezTo>
                <a:lnTo>
                  <a:pt x="634230" y="1686766"/>
                </a:lnTo>
                <a:cubicBezTo>
                  <a:pt x="544632" y="1654450"/>
                  <a:pt x="461539" y="1606367"/>
                  <a:pt x="388876" y="1544788"/>
                </a:cubicBezTo>
                <a:lnTo>
                  <a:pt x="349656" y="1567311"/>
                </a:lnTo>
                <a:cubicBezTo>
                  <a:pt x="309433" y="1590536"/>
                  <a:pt x="261654" y="1596900"/>
                  <a:pt x="216754" y="1585016"/>
                </a:cubicBezTo>
                <a:cubicBezTo>
                  <a:pt x="171972" y="1573232"/>
                  <a:pt x="133713" y="1544125"/>
                  <a:pt x="110410" y="1504109"/>
                </a:cubicBezTo>
                <a:lnTo>
                  <a:pt x="23116" y="1353391"/>
                </a:lnTo>
                <a:cubicBezTo>
                  <a:pt x="102" y="1313611"/>
                  <a:pt x="-6032" y="1266276"/>
                  <a:pt x="6083" y="1221946"/>
                </a:cubicBezTo>
                <a:cubicBezTo>
                  <a:pt x="18272" y="1177508"/>
                  <a:pt x="47645" y="1139748"/>
                  <a:pt x="87718" y="1117002"/>
                </a:cubicBezTo>
                <a:lnTo>
                  <a:pt x="126995" y="1094534"/>
                </a:lnTo>
                <a:cubicBezTo>
                  <a:pt x="108353" y="1000763"/>
                  <a:pt x="108353" y="904237"/>
                  <a:pt x="126995" y="810466"/>
                </a:cubicBezTo>
                <a:lnTo>
                  <a:pt x="87718" y="787998"/>
                </a:lnTo>
                <a:cubicBezTo>
                  <a:pt x="47633" y="765239"/>
                  <a:pt x="18258" y="727457"/>
                  <a:pt x="6083" y="682998"/>
                </a:cubicBezTo>
                <a:cubicBezTo>
                  <a:pt x="-6032" y="638668"/>
                  <a:pt x="102" y="591331"/>
                  <a:pt x="23116" y="551553"/>
                </a:cubicBezTo>
                <a:lnTo>
                  <a:pt x="110410" y="400835"/>
                </a:lnTo>
                <a:cubicBezTo>
                  <a:pt x="159074" y="319065"/>
                  <a:pt x="264066" y="291020"/>
                  <a:pt x="347023" y="337633"/>
                </a:cubicBezTo>
                <a:lnTo>
                  <a:pt x="386243" y="360157"/>
                </a:lnTo>
                <a:cubicBezTo>
                  <a:pt x="459697" y="298307"/>
                  <a:pt x="543703" y="250212"/>
                  <a:pt x="634230" y="218178"/>
                </a:cubicBezTo>
                <a:lnTo>
                  <a:pt x="634230" y="173131"/>
                </a:lnTo>
                <a:cubicBezTo>
                  <a:pt x="634230" y="77545"/>
                  <a:pt x="712391" y="0"/>
                  <a:pt x="808816" y="0"/>
                </a:cubicBezTo>
                <a:lnTo>
                  <a:pt x="983405" y="0"/>
                </a:lnTo>
                <a:cubicBezTo>
                  <a:pt x="1079831" y="0"/>
                  <a:pt x="1157991" y="77545"/>
                  <a:pt x="1157991" y="173131"/>
                </a:cubicBezTo>
                <a:lnTo>
                  <a:pt x="1157991" y="218234"/>
                </a:lnTo>
                <a:cubicBezTo>
                  <a:pt x="1247640" y="250619"/>
                  <a:pt x="1330786" y="298692"/>
                  <a:pt x="1403290" y="360212"/>
                </a:cubicBezTo>
                <a:lnTo>
                  <a:pt x="1442566" y="337689"/>
                </a:lnTo>
                <a:cubicBezTo>
                  <a:pt x="1482773" y="314479"/>
                  <a:pt x="1530529" y="308115"/>
                  <a:pt x="1575411" y="319984"/>
                </a:cubicBezTo>
                <a:cubicBezTo>
                  <a:pt x="1620214" y="331753"/>
                  <a:pt x="1658495" y="360862"/>
                  <a:pt x="1681811" y="400891"/>
                </a:cubicBezTo>
                <a:lnTo>
                  <a:pt x="1769106" y="551609"/>
                </a:lnTo>
                <a:cubicBezTo>
                  <a:pt x="1817326" y="633706"/>
                  <a:pt x="1789880" y="739356"/>
                  <a:pt x="1707785" y="787585"/>
                </a:cubicBezTo>
                <a:cubicBezTo>
                  <a:pt x="1707550" y="787723"/>
                  <a:pt x="1707316" y="787861"/>
                  <a:pt x="1707080" y="787998"/>
                </a:cubicBezTo>
                <a:lnTo>
                  <a:pt x="1667860" y="810466"/>
                </a:lnTo>
                <a:cubicBezTo>
                  <a:pt x="1676936" y="857306"/>
                  <a:pt x="1681587" y="904819"/>
                  <a:pt x="1681811" y="952500"/>
                </a:cubicBezTo>
                <a:cubicBezTo>
                  <a:pt x="1681251" y="981468"/>
                  <a:pt x="1678897" y="1010379"/>
                  <a:pt x="1674808" y="1039066"/>
                </a:cubicBezTo>
                <a:lnTo>
                  <a:pt x="1500220" y="1039066"/>
                </a:lnTo>
                <a:cubicBezTo>
                  <a:pt x="1504590" y="1010435"/>
                  <a:pt x="1506943" y="981468"/>
                  <a:pt x="1507168" y="952500"/>
                </a:cubicBezTo>
                <a:cubicBezTo>
                  <a:pt x="1506930" y="915600"/>
                  <a:pt x="1503425" y="878795"/>
                  <a:pt x="1496691" y="842514"/>
                </a:cubicBezTo>
                <a:lnTo>
                  <a:pt x="1473998" y="722162"/>
                </a:lnTo>
                <a:lnTo>
                  <a:pt x="1619787" y="635598"/>
                </a:lnTo>
                <a:lnTo>
                  <a:pt x="1532493" y="484878"/>
                </a:lnTo>
                <a:lnTo>
                  <a:pt x="1386705" y="571500"/>
                </a:lnTo>
                <a:lnTo>
                  <a:pt x="1292463" y="491827"/>
                </a:lnTo>
                <a:cubicBezTo>
                  <a:pt x="1235384" y="443709"/>
                  <a:pt x="1169985" y="406433"/>
                  <a:pt x="1099498" y="381841"/>
                </a:cubicBezTo>
                <a:lnTo>
                  <a:pt x="983405" y="341162"/>
                </a:lnTo>
                <a:lnTo>
                  <a:pt x="983405" y="173187"/>
                </a:lnTo>
                <a:lnTo>
                  <a:pt x="808816" y="173187"/>
                </a:lnTo>
                <a:lnTo>
                  <a:pt x="808816" y="341162"/>
                </a:lnTo>
                <a:lnTo>
                  <a:pt x="692723" y="381841"/>
                </a:lnTo>
                <a:cubicBezTo>
                  <a:pt x="622363" y="405908"/>
                  <a:pt x="556975" y="442591"/>
                  <a:pt x="499758" y="490089"/>
                </a:cubicBezTo>
                <a:lnTo>
                  <a:pt x="405461" y="569818"/>
                </a:lnTo>
                <a:lnTo>
                  <a:pt x="259672" y="483198"/>
                </a:lnTo>
                <a:lnTo>
                  <a:pt x="172379" y="633861"/>
                </a:lnTo>
                <a:lnTo>
                  <a:pt x="318167" y="720427"/>
                </a:lnTo>
                <a:lnTo>
                  <a:pt x="295475" y="840777"/>
                </a:lnTo>
                <a:cubicBezTo>
                  <a:pt x="281524" y="914063"/>
                  <a:pt x="281524" y="989255"/>
                  <a:pt x="295475" y="1062486"/>
                </a:cubicBezTo>
                <a:lnTo>
                  <a:pt x="318167" y="1182838"/>
                </a:lnTo>
                <a:lnTo>
                  <a:pt x="172379" y="1269402"/>
                </a:lnTo>
                <a:lnTo>
                  <a:pt x="259672" y="1420122"/>
                </a:lnTo>
                <a:lnTo>
                  <a:pt x="405461" y="1333500"/>
                </a:lnTo>
                <a:lnTo>
                  <a:pt x="499758" y="1413173"/>
                </a:lnTo>
                <a:cubicBezTo>
                  <a:pt x="556837" y="1461291"/>
                  <a:pt x="622236" y="1498567"/>
                  <a:pt x="692723" y="1523159"/>
                </a:cubicBezTo>
                <a:lnTo>
                  <a:pt x="808816" y="1563838"/>
                </a:lnTo>
                <a:lnTo>
                  <a:pt x="808816" y="1731813"/>
                </a:lnTo>
                <a:lnTo>
                  <a:pt x="896112" y="1731813"/>
                </a:lnTo>
                <a:close/>
                <a:moveTo>
                  <a:pt x="1084089" y="1197012"/>
                </a:moveTo>
                <a:lnTo>
                  <a:pt x="1782497" y="1197012"/>
                </a:lnTo>
                <a:lnTo>
                  <a:pt x="1782497" y="1370143"/>
                </a:lnTo>
                <a:lnTo>
                  <a:pt x="1084089" y="1370143"/>
                </a:lnTo>
                <a:lnTo>
                  <a:pt x="1084089" y="1197012"/>
                </a:lnTo>
                <a:close/>
                <a:moveTo>
                  <a:pt x="1084089" y="1458837"/>
                </a:moveTo>
                <a:lnTo>
                  <a:pt x="1782497" y="1458837"/>
                </a:lnTo>
                <a:lnTo>
                  <a:pt x="1782497" y="1631969"/>
                </a:lnTo>
                <a:lnTo>
                  <a:pt x="1084089" y="1631969"/>
                </a:lnTo>
                <a:lnTo>
                  <a:pt x="1084089" y="1458837"/>
                </a:lnTo>
                <a:close/>
                <a:moveTo>
                  <a:pt x="1084089" y="1720663"/>
                </a:moveTo>
                <a:lnTo>
                  <a:pt x="1782497" y="1720663"/>
                </a:lnTo>
                <a:lnTo>
                  <a:pt x="1782497" y="1893857"/>
                </a:lnTo>
                <a:lnTo>
                  <a:pt x="1084089" y="1893857"/>
                </a:lnTo>
                <a:lnTo>
                  <a:pt x="1084089" y="1720719"/>
                </a:lnTo>
                <a:close/>
              </a:path>
            </a:pathLst>
          </a:custGeom>
          <a:gradFill flip="none" rotWithShape="1">
            <a:gsLst>
              <a:gs pos="0">
                <a:srgbClr val="6EF3FB"/>
              </a:gs>
              <a:gs pos="100000">
                <a:srgbClr val="6EF3FB">
                  <a:alpha val="0"/>
                </a:srgbClr>
              </a:gs>
            </a:gsLst>
            <a:lin ang="5400000" scaled="1"/>
            <a:tileRect/>
          </a:gradFill>
          <a:ln w="512" cap="flat">
            <a:noFill/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DEBA4C6B-048B-4F2B-A037-0329FE3B85B3}"/>
              </a:ext>
            </a:extLst>
          </p:cNvPr>
          <p:cNvSpPr/>
          <p:nvPr/>
        </p:nvSpPr>
        <p:spPr>
          <a:xfrm>
            <a:off x="9225772" y="4979810"/>
            <a:ext cx="23967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设备机械制造商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srgbClr val="AFFDFF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海洋重型装备与港口机械制造商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CE8FDA1-7D42-40FD-9DE1-1BA8C191BADF}"/>
              </a:ext>
            </a:extLst>
          </p:cNvPr>
          <p:cNvSpPr/>
          <p:nvPr/>
        </p:nvSpPr>
        <p:spPr>
          <a:xfrm>
            <a:off x="5425316" y="4732758"/>
            <a:ext cx="13388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工程承包商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srgbClr val="AFFDFF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全球知名工程承包商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1A924BA8-A817-46CA-A5A6-2E950D1A5F8B}"/>
              </a:ext>
            </a:extLst>
          </p:cNvPr>
          <p:cNvSpPr/>
          <p:nvPr/>
        </p:nvSpPr>
        <p:spPr>
          <a:xfrm>
            <a:off x="3193398" y="4978915"/>
            <a:ext cx="146706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开发运营商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srgbClr val="AFFDFF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城市综合体开发运营商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65C6B031-C942-4EE6-A6D5-7EADB4105E27}"/>
              </a:ext>
            </a:extLst>
          </p:cNvPr>
          <p:cNvSpPr/>
          <p:nvPr/>
        </p:nvSpPr>
        <p:spPr>
          <a:xfrm>
            <a:off x="7741740" y="4975015"/>
            <a:ext cx="103105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房地产商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srgbClr val="AFFDFF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特色房地产商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0D4F7A9B-2F3A-4AB7-85A0-2D3D5056A4F0}"/>
              </a:ext>
            </a:extLst>
          </p:cNvPr>
          <p:cNvSpPr/>
          <p:nvPr/>
        </p:nvSpPr>
        <p:spPr>
          <a:xfrm>
            <a:off x="1089796" y="4974749"/>
            <a:ext cx="13388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综合投资商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prstClr val="white"/>
                  </a:gs>
                  <a:gs pos="100000">
                    <a:srgbClr val="AFFDFF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基础设施综合投资商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28C98A64-D407-4E14-86AA-90FE762815A9}"/>
              </a:ext>
            </a:extLst>
          </p:cNvPr>
          <p:cNvGrpSpPr/>
          <p:nvPr/>
        </p:nvGrpSpPr>
        <p:grpSpPr>
          <a:xfrm>
            <a:off x="4988543" y="2044611"/>
            <a:ext cx="2204450" cy="839847"/>
            <a:chOff x="4988544" y="1681757"/>
            <a:chExt cx="2204450" cy="839847"/>
          </a:xfrm>
        </p:grpSpPr>
        <p:sp>
          <p:nvSpPr>
            <p:cNvPr id="68" name="梯形 67">
              <a:extLst>
                <a:ext uri="{FF2B5EF4-FFF2-40B4-BE49-F238E27FC236}">
                  <a16:creationId xmlns:a16="http://schemas.microsoft.com/office/drawing/2014/main" xmlns="" id="{A5FDFD41-6ABA-4EBF-9D69-97D85251E1ED}"/>
                </a:ext>
              </a:extLst>
            </p:cNvPr>
            <p:cNvSpPr/>
            <p:nvPr/>
          </p:nvSpPr>
          <p:spPr>
            <a:xfrm>
              <a:off x="5065488" y="2280646"/>
              <a:ext cx="2050560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565C9551-ADD2-4F34-A8E4-BB2A0F26882A}"/>
                </a:ext>
              </a:extLst>
            </p:cNvPr>
            <p:cNvSpPr/>
            <p:nvPr/>
          </p:nvSpPr>
          <p:spPr>
            <a:xfrm>
              <a:off x="4988544" y="2143869"/>
              <a:ext cx="220445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连续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4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年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《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福布斯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》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全球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400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家</a:t>
              </a: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CA1C3F55-A9B9-4882-8E34-3336A84E7EDE}"/>
                </a:ext>
              </a:extLst>
            </p:cNvPr>
            <p:cNvSpPr/>
            <p:nvPr/>
          </p:nvSpPr>
          <p:spPr>
            <a:xfrm>
              <a:off x="5266664" y="1681757"/>
              <a:ext cx="164820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A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级最佳公司</a:t>
              </a:r>
            </a:p>
          </p:txBody>
        </p:sp>
        <p:sp>
          <p:nvSpPr>
            <p:cNvPr id="81" name="梯形 80">
              <a:extLst>
                <a:ext uri="{FF2B5EF4-FFF2-40B4-BE49-F238E27FC236}">
                  <a16:creationId xmlns:a16="http://schemas.microsoft.com/office/drawing/2014/main" xmlns="" id="{2E68936A-6DCE-4010-99CE-F967AF16EC2F}"/>
                </a:ext>
              </a:extLst>
            </p:cNvPr>
            <p:cNvSpPr/>
            <p:nvPr/>
          </p:nvSpPr>
          <p:spPr>
            <a:xfrm flipV="1">
              <a:off x="5065488" y="2043134"/>
              <a:ext cx="2050560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39BC4BEE-A3C8-472B-9BCC-51319FF8E8C0}"/>
              </a:ext>
            </a:extLst>
          </p:cNvPr>
          <p:cNvGrpSpPr/>
          <p:nvPr/>
        </p:nvGrpSpPr>
        <p:grpSpPr>
          <a:xfrm>
            <a:off x="2061731" y="2044611"/>
            <a:ext cx="2050561" cy="839847"/>
            <a:chOff x="2061731" y="1681757"/>
            <a:chExt cx="2050561" cy="839847"/>
          </a:xfrm>
        </p:grpSpPr>
        <p:sp>
          <p:nvSpPr>
            <p:cNvPr id="82" name="梯形 81">
              <a:extLst>
                <a:ext uri="{FF2B5EF4-FFF2-40B4-BE49-F238E27FC236}">
                  <a16:creationId xmlns:a16="http://schemas.microsoft.com/office/drawing/2014/main" xmlns="" id="{41BD65F0-8BA0-4F8B-A474-437819646839}"/>
                </a:ext>
              </a:extLst>
            </p:cNvPr>
            <p:cNvSpPr/>
            <p:nvPr/>
          </p:nvSpPr>
          <p:spPr>
            <a:xfrm>
              <a:off x="2061731" y="2280646"/>
              <a:ext cx="2050560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B7284644-3E58-4287-9828-1F4145721BC2}"/>
                </a:ext>
              </a:extLst>
            </p:cNvPr>
            <p:cNvSpPr/>
            <p:nvPr/>
          </p:nvSpPr>
          <p:spPr>
            <a:xfrm>
              <a:off x="2061731" y="2143869"/>
              <a:ext cx="205056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连续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7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年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《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财富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》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世界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500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强</a:t>
              </a: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913B1A5A-E7B4-4586-A893-CA0FAE70BEA1}"/>
                </a:ext>
              </a:extLst>
            </p:cNvPr>
            <p:cNvSpPr/>
            <p:nvPr/>
          </p:nvSpPr>
          <p:spPr>
            <a:xfrm>
              <a:off x="2383934" y="1681757"/>
              <a:ext cx="140615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世界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500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强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prstClr val="white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  <p:sp>
          <p:nvSpPr>
            <p:cNvPr id="85" name="梯形 84">
              <a:extLst>
                <a:ext uri="{FF2B5EF4-FFF2-40B4-BE49-F238E27FC236}">
                  <a16:creationId xmlns:a16="http://schemas.microsoft.com/office/drawing/2014/main" xmlns="" id="{1A36CB95-72F9-4CF3-869A-EF20CA6B9AA8}"/>
                </a:ext>
              </a:extLst>
            </p:cNvPr>
            <p:cNvSpPr/>
            <p:nvPr/>
          </p:nvSpPr>
          <p:spPr>
            <a:xfrm flipV="1">
              <a:off x="2061731" y="2043134"/>
              <a:ext cx="2050560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5989B0DE-956E-4082-9451-3A9D0B51FAF4}"/>
              </a:ext>
            </a:extLst>
          </p:cNvPr>
          <p:cNvGrpSpPr/>
          <p:nvPr/>
        </p:nvGrpSpPr>
        <p:grpSpPr>
          <a:xfrm>
            <a:off x="8069245" y="2044611"/>
            <a:ext cx="2050560" cy="839847"/>
            <a:chOff x="8069245" y="1681757"/>
            <a:chExt cx="2050560" cy="839847"/>
          </a:xfrm>
        </p:grpSpPr>
        <p:sp>
          <p:nvSpPr>
            <p:cNvPr id="86" name="梯形 85">
              <a:extLst>
                <a:ext uri="{FF2B5EF4-FFF2-40B4-BE49-F238E27FC236}">
                  <a16:creationId xmlns:a16="http://schemas.microsoft.com/office/drawing/2014/main" xmlns="" id="{6146E180-770D-49C9-A404-49C768A5237E}"/>
                </a:ext>
              </a:extLst>
            </p:cNvPr>
            <p:cNvSpPr/>
            <p:nvPr/>
          </p:nvSpPr>
          <p:spPr>
            <a:xfrm>
              <a:off x="8069245" y="2280646"/>
              <a:ext cx="2050560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094049B5-9353-425E-BAA4-AC08C689D0E4}"/>
                </a:ext>
              </a:extLst>
            </p:cNvPr>
            <p:cNvSpPr/>
            <p:nvPr/>
          </p:nvSpPr>
          <p:spPr>
            <a:xfrm>
              <a:off x="8232751" y="2143869"/>
              <a:ext cx="172354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世界一流十家重点企业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C2D757CB-E941-4135-A1A0-096682ADC9B3}"/>
                </a:ext>
              </a:extLst>
            </p:cNvPr>
            <p:cNvSpPr/>
            <p:nvPr/>
          </p:nvSpPr>
          <p:spPr>
            <a:xfrm>
              <a:off x="8369006" y="1681757"/>
              <a:ext cx="145103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国资委培育</a:t>
              </a:r>
            </a:p>
          </p:txBody>
        </p:sp>
        <p:sp>
          <p:nvSpPr>
            <p:cNvPr id="89" name="梯形 88">
              <a:extLst>
                <a:ext uri="{FF2B5EF4-FFF2-40B4-BE49-F238E27FC236}">
                  <a16:creationId xmlns:a16="http://schemas.microsoft.com/office/drawing/2014/main" xmlns="" id="{F710F142-BB77-43E3-92B0-EA7D46AFACEB}"/>
                </a:ext>
              </a:extLst>
            </p:cNvPr>
            <p:cNvSpPr/>
            <p:nvPr/>
          </p:nvSpPr>
          <p:spPr>
            <a:xfrm flipV="1">
              <a:off x="8069245" y="2043134"/>
              <a:ext cx="2050560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457CC02D-3B6F-47C0-9B45-6C53F57D3357}"/>
              </a:ext>
            </a:extLst>
          </p:cNvPr>
          <p:cNvGrpSpPr/>
          <p:nvPr/>
        </p:nvGrpSpPr>
        <p:grpSpPr>
          <a:xfrm>
            <a:off x="1719880" y="3161131"/>
            <a:ext cx="1618746" cy="839847"/>
            <a:chOff x="1619250" y="3031240"/>
            <a:chExt cx="1618746" cy="839847"/>
          </a:xfrm>
        </p:grpSpPr>
        <p:sp>
          <p:nvSpPr>
            <p:cNvPr id="94" name="梯形 93">
              <a:extLst>
                <a:ext uri="{FF2B5EF4-FFF2-40B4-BE49-F238E27FC236}">
                  <a16:creationId xmlns:a16="http://schemas.microsoft.com/office/drawing/2014/main" xmlns="" id="{17CCD267-7B28-480A-AD40-B6BC7F719A5D}"/>
                </a:ext>
              </a:extLst>
            </p:cNvPr>
            <p:cNvSpPr/>
            <p:nvPr/>
          </p:nvSpPr>
          <p:spPr>
            <a:xfrm>
              <a:off x="1619250" y="3630129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25A7DD1D-93EE-4E79-ABD7-84CED4B07EE7}"/>
                </a:ext>
              </a:extLst>
            </p:cNvPr>
            <p:cNvSpPr/>
            <p:nvPr/>
          </p:nvSpPr>
          <p:spPr>
            <a:xfrm>
              <a:off x="1720737" y="3493352"/>
              <a:ext cx="141577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中国十佳先进企业</a:t>
              </a: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AC2E41E5-038A-44DB-9281-91D3D66782A2}"/>
                </a:ext>
              </a:extLst>
            </p:cNvPr>
            <p:cNvSpPr/>
            <p:nvPr/>
          </p:nvSpPr>
          <p:spPr>
            <a:xfrm>
              <a:off x="1829741" y="3031240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中国十佳</a:t>
              </a:r>
            </a:p>
          </p:txBody>
        </p:sp>
        <p:sp>
          <p:nvSpPr>
            <p:cNvPr id="97" name="梯形 96">
              <a:extLst>
                <a:ext uri="{FF2B5EF4-FFF2-40B4-BE49-F238E27FC236}">
                  <a16:creationId xmlns:a16="http://schemas.microsoft.com/office/drawing/2014/main" xmlns="" id="{DFE0691D-2F0F-43F6-AC4C-A238B3B4C468}"/>
                </a:ext>
              </a:extLst>
            </p:cNvPr>
            <p:cNvSpPr/>
            <p:nvPr/>
          </p:nvSpPr>
          <p:spPr>
            <a:xfrm flipV="1">
              <a:off x="1619250" y="3392617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FF016754-3C13-4B18-A132-17C306F7BAFE}"/>
              </a:ext>
            </a:extLst>
          </p:cNvPr>
          <p:cNvGrpSpPr/>
          <p:nvPr/>
        </p:nvGrpSpPr>
        <p:grpSpPr>
          <a:xfrm>
            <a:off x="4098508" y="3161131"/>
            <a:ext cx="1618746" cy="839847"/>
            <a:chOff x="1619250" y="3031240"/>
            <a:chExt cx="1618746" cy="839847"/>
          </a:xfrm>
        </p:grpSpPr>
        <p:sp>
          <p:nvSpPr>
            <p:cNvPr id="100" name="梯形 99">
              <a:extLst>
                <a:ext uri="{FF2B5EF4-FFF2-40B4-BE49-F238E27FC236}">
                  <a16:creationId xmlns:a16="http://schemas.microsoft.com/office/drawing/2014/main" xmlns="" id="{365DD252-6236-48B2-9045-883FA89C1CC1}"/>
                </a:ext>
              </a:extLst>
            </p:cNvPr>
            <p:cNvSpPr/>
            <p:nvPr/>
          </p:nvSpPr>
          <p:spPr>
            <a:xfrm>
              <a:off x="1619250" y="3630129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C22BF8D6-7958-429C-84DE-F1C84390E07C}"/>
                </a:ext>
              </a:extLst>
            </p:cNvPr>
            <p:cNvSpPr/>
            <p:nvPr/>
          </p:nvSpPr>
          <p:spPr>
            <a:xfrm>
              <a:off x="1643793" y="3493352"/>
              <a:ext cx="15696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北京市十大文明单位</a:t>
              </a: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xmlns="" id="{A1B086F6-26E3-46D2-8DE7-6E2943A75B7F}"/>
                </a:ext>
              </a:extLst>
            </p:cNvPr>
            <p:cNvSpPr/>
            <p:nvPr/>
          </p:nvSpPr>
          <p:spPr>
            <a:xfrm>
              <a:off x="1829741" y="3031240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北京十大</a:t>
              </a:r>
            </a:p>
          </p:txBody>
        </p:sp>
        <p:sp>
          <p:nvSpPr>
            <p:cNvPr id="103" name="梯形 102">
              <a:extLst>
                <a:ext uri="{FF2B5EF4-FFF2-40B4-BE49-F238E27FC236}">
                  <a16:creationId xmlns:a16="http://schemas.microsoft.com/office/drawing/2014/main" xmlns="" id="{D8E97308-18B6-4352-B08E-56F3DE37A386}"/>
                </a:ext>
              </a:extLst>
            </p:cNvPr>
            <p:cNvSpPr/>
            <p:nvPr/>
          </p:nvSpPr>
          <p:spPr>
            <a:xfrm flipV="1">
              <a:off x="1619250" y="3392617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7B921742-39C1-4619-B9AD-FFDB866F011F}"/>
              </a:ext>
            </a:extLst>
          </p:cNvPr>
          <p:cNvGrpSpPr/>
          <p:nvPr/>
        </p:nvGrpSpPr>
        <p:grpSpPr>
          <a:xfrm>
            <a:off x="6477136" y="3161131"/>
            <a:ext cx="1618746" cy="839847"/>
            <a:chOff x="1619250" y="3031240"/>
            <a:chExt cx="1618746" cy="839847"/>
          </a:xfrm>
        </p:grpSpPr>
        <p:sp>
          <p:nvSpPr>
            <p:cNvPr id="105" name="梯形 104">
              <a:extLst>
                <a:ext uri="{FF2B5EF4-FFF2-40B4-BE49-F238E27FC236}">
                  <a16:creationId xmlns:a16="http://schemas.microsoft.com/office/drawing/2014/main" xmlns="" id="{34D896DD-38FD-427A-A0BA-310CBD75B672}"/>
                </a:ext>
              </a:extLst>
            </p:cNvPr>
            <p:cNvSpPr/>
            <p:nvPr/>
          </p:nvSpPr>
          <p:spPr>
            <a:xfrm>
              <a:off x="1619250" y="3630129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xmlns="" id="{8BA5E872-7B4B-4357-A582-76B36377404D}"/>
                </a:ext>
              </a:extLst>
            </p:cNvPr>
            <p:cNvSpPr/>
            <p:nvPr/>
          </p:nvSpPr>
          <p:spPr>
            <a:xfrm>
              <a:off x="1643793" y="3493352"/>
              <a:ext cx="15696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北京市诚实守信企业</a:t>
              </a:r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085063F8-4972-4772-AC5C-A9DC091B157F}"/>
                </a:ext>
              </a:extLst>
            </p:cNvPr>
            <p:cNvSpPr/>
            <p:nvPr/>
          </p:nvSpPr>
          <p:spPr>
            <a:xfrm>
              <a:off x="1829741" y="3031240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北京诚信</a:t>
              </a:r>
            </a:p>
          </p:txBody>
        </p:sp>
        <p:sp>
          <p:nvSpPr>
            <p:cNvPr id="108" name="梯形 107">
              <a:extLst>
                <a:ext uri="{FF2B5EF4-FFF2-40B4-BE49-F238E27FC236}">
                  <a16:creationId xmlns:a16="http://schemas.microsoft.com/office/drawing/2014/main" xmlns="" id="{D3DBA75E-1D9A-4953-90D2-94E7C8503A34}"/>
                </a:ext>
              </a:extLst>
            </p:cNvPr>
            <p:cNvSpPr/>
            <p:nvPr/>
          </p:nvSpPr>
          <p:spPr>
            <a:xfrm flipV="1">
              <a:off x="1619250" y="3392617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49CA3CE4-C955-4EA3-8458-26013B427DB0}"/>
              </a:ext>
            </a:extLst>
          </p:cNvPr>
          <p:cNvGrpSpPr/>
          <p:nvPr/>
        </p:nvGrpSpPr>
        <p:grpSpPr>
          <a:xfrm>
            <a:off x="8855765" y="3161131"/>
            <a:ext cx="1618746" cy="839847"/>
            <a:chOff x="1619250" y="3031240"/>
            <a:chExt cx="1618746" cy="839847"/>
          </a:xfrm>
        </p:grpSpPr>
        <p:sp>
          <p:nvSpPr>
            <p:cNvPr id="110" name="梯形 109">
              <a:extLst>
                <a:ext uri="{FF2B5EF4-FFF2-40B4-BE49-F238E27FC236}">
                  <a16:creationId xmlns:a16="http://schemas.microsoft.com/office/drawing/2014/main" xmlns="" id="{BB926A24-9639-4905-A083-4AD7A888A43F}"/>
                </a:ext>
              </a:extLst>
            </p:cNvPr>
            <p:cNvSpPr/>
            <p:nvPr/>
          </p:nvSpPr>
          <p:spPr>
            <a:xfrm>
              <a:off x="1619250" y="3630129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4A3EF2BF-392C-4FE9-984D-0B85D762E87F}"/>
                </a:ext>
              </a:extLst>
            </p:cNvPr>
            <p:cNvSpPr/>
            <p:nvPr/>
          </p:nvSpPr>
          <p:spPr>
            <a:xfrm>
              <a:off x="1643793" y="3493352"/>
              <a:ext cx="156966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Times New Roman" panose="02020603050405020304" pitchFamily="18" charset="0"/>
                </a:rPr>
                <a:t>北京市公益企业之星</a:t>
              </a: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4F9DCFEB-601D-423A-9E65-8332B21F78BA}"/>
                </a:ext>
              </a:extLst>
            </p:cNvPr>
            <p:cNvSpPr/>
            <p:nvPr/>
          </p:nvSpPr>
          <p:spPr>
            <a:xfrm>
              <a:off x="1829741" y="3031240"/>
              <a:ext cx="119776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/>
                      </a:gs>
                      <a:gs pos="100000">
                        <a:srgbClr val="AFFDFF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北京公益</a:t>
              </a:r>
            </a:p>
          </p:txBody>
        </p:sp>
        <p:sp>
          <p:nvSpPr>
            <p:cNvPr id="113" name="梯形 112">
              <a:extLst>
                <a:ext uri="{FF2B5EF4-FFF2-40B4-BE49-F238E27FC236}">
                  <a16:creationId xmlns:a16="http://schemas.microsoft.com/office/drawing/2014/main" xmlns="" id="{1F33113E-76E4-478C-A50F-AFB7434D9EDD}"/>
                </a:ext>
              </a:extLst>
            </p:cNvPr>
            <p:cNvSpPr/>
            <p:nvPr/>
          </p:nvSpPr>
          <p:spPr>
            <a:xfrm flipV="1">
              <a:off x="1619250" y="3392617"/>
              <a:ext cx="1618746" cy="240958"/>
            </a:xfrm>
            <a:prstGeom prst="trapezoid">
              <a:avLst>
                <a:gd name="adj" fmla="val 240574"/>
              </a:avLst>
            </a:prstGeom>
            <a:gradFill flip="none" rotWithShape="1">
              <a:gsLst>
                <a:gs pos="0">
                  <a:srgbClr val="6EF3FB">
                    <a:alpha val="40000"/>
                  </a:srgbClr>
                </a:gs>
                <a:gs pos="50000">
                  <a:srgbClr val="6EF3FB">
                    <a:alpha val="0"/>
                  </a:srgbClr>
                </a:gs>
              </a:gsLst>
              <a:lin ang="16200000" scaled="1"/>
              <a:tileRect/>
            </a:gradFill>
            <a:ln w="512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E753C107-EE3B-4516-8DA7-389C281A4E07}"/>
              </a:ext>
            </a:extLst>
          </p:cNvPr>
          <p:cNvSpPr txBox="1"/>
          <p:nvPr/>
        </p:nvSpPr>
        <p:spPr>
          <a:xfrm>
            <a:off x="2533650" y="534468"/>
            <a:ext cx="7124700" cy="7848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0000">
                      <a:srgbClr val="9EF8FC"/>
                    </a:gs>
                    <a:gs pos="50000">
                      <a:prstClr val="white"/>
                    </a:gs>
                    <a:gs pos="80000">
                      <a:srgbClr val="AFFD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0000">
                      <a:srgbClr val="9EF8FC"/>
                    </a:gs>
                    <a:gs pos="50000">
                      <a:prstClr val="white"/>
                    </a:gs>
                    <a:gs pos="80000">
                      <a:srgbClr val="AFFD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82BDCF39-C239-4ADE-8F27-D9D8268E0A97}"/>
              </a:ext>
            </a:extLst>
          </p:cNvPr>
          <p:cNvGrpSpPr/>
          <p:nvPr/>
        </p:nvGrpSpPr>
        <p:grpSpPr>
          <a:xfrm>
            <a:off x="3048000" y="1287406"/>
            <a:ext cx="6096000" cy="276999"/>
            <a:chOff x="3048000" y="1067355"/>
            <a:chExt cx="6096000" cy="276999"/>
          </a:xfrm>
        </p:grpSpPr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EE204ADB-0DB4-4689-8C1B-200F39BC609A}"/>
                </a:ext>
              </a:extLst>
            </p:cNvPr>
            <p:cNvSpPr/>
            <p:nvPr/>
          </p:nvSpPr>
          <p:spPr>
            <a:xfrm>
              <a:off x="3048000" y="1067355"/>
              <a:ext cx="6096000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多元化全球资源整合型的央企</a:t>
              </a:r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D8798328-5360-4AD1-B205-8CC2C2D547CE}"/>
                </a:ext>
              </a:extLst>
            </p:cNvPr>
            <p:cNvCxnSpPr>
              <a:cxnSpLocks/>
            </p:cNvCxnSpPr>
            <p:nvPr/>
          </p:nvCxnSpPr>
          <p:spPr>
            <a:xfrm>
              <a:off x="7126156" y="1205854"/>
              <a:ext cx="623215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3E7E76A4-1161-46E3-8CB5-7C5DDDCC28ED}"/>
                </a:ext>
              </a:extLst>
            </p:cNvPr>
            <p:cNvCxnSpPr>
              <a:cxnSpLocks/>
            </p:cNvCxnSpPr>
            <p:nvPr/>
          </p:nvCxnSpPr>
          <p:spPr>
            <a:xfrm>
              <a:off x="4443953" y="1205854"/>
              <a:ext cx="623215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308ED7A7-CC87-4779-A2C7-4EBB46F5532C}"/>
              </a:ext>
            </a:extLst>
          </p:cNvPr>
          <p:cNvSpPr txBox="1"/>
          <p:nvPr/>
        </p:nvSpPr>
        <p:spPr>
          <a:xfrm>
            <a:off x="4208217" y="1532512"/>
            <a:ext cx="377556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（     成立于</a:t>
            </a: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     ）</a:t>
            </a: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C34CC1B8-7085-46D1-998A-90E778028236}"/>
              </a:ext>
            </a:extLst>
          </p:cNvPr>
          <p:cNvGrpSpPr/>
          <p:nvPr/>
        </p:nvGrpSpPr>
        <p:grpSpPr>
          <a:xfrm>
            <a:off x="1026306" y="806618"/>
            <a:ext cx="2864692" cy="240529"/>
            <a:chOff x="1026306" y="806618"/>
            <a:chExt cx="2864692" cy="240529"/>
          </a:xfrm>
        </p:grpSpPr>
        <p:sp>
          <p:nvSpPr>
            <p:cNvPr id="120" name="箭头: V 形 119">
              <a:extLst>
                <a:ext uri="{FF2B5EF4-FFF2-40B4-BE49-F238E27FC236}">
                  <a16:creationId xmlns:a16="http://schemas.microsoft.com/office/drawing/2014/main" xmlns="" id="{CE6EECBB-656A-4419-9B60-7921EA01E31D}"/>
                </a:ext>
              </a:extLst>
            </p:cNvPr>
            <p:cNvSpPr/>
            <p:nvPr/>
          </p:nvSpPr>
          <p:spPr>
            <a:xfrm>
              <a:off x="1026306" y="806618"/>
              <a:ext cx="240529" cy="240529"/>
            </a:xfrm>
            <a:prstGeom prst="chevron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箭头: V 形 120">
              <a:extLst>
                <a:ext uri="{FF2B5EF4-FFF2-40B4-BE49-F238E27FC236}">
                  <a16:creationId xmlns:a16="http://schemas.microsoft.com/office/drawing/2014/main" xmlns="" id="{8BA4F5C3-D8AA-4577-B522-A0CE1796094C}"/>
                </a:ext>
              </a:extLst>
            </p:cNvPr>
            <p:cNvSpPr/>
            <p:nvPr/>
          </p:nvSpPr>
          <p:spPr>
            <a:xfrm>
              <a:off x="1266835" y="806618"/>
              <a:ext cx="240529" cy="240529"/>
            </a:xfrm>
            <a:prstGeom prst="chevron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09246D7C-63BF-4207-9C92-F5915AAD79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02602" y="926956"/>
              <a:ext cx="2388396" cy="1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B5AA56C4-4D97-41F8-8E9D-506BB40497A7}"/>
              </a:ext>
            </a:extLst>
          </p:cNvPr>
          <p:cNvGrpSpPr/>
          <p:nvPr/>
        </p:nvGrpSpPr>
        <p:grpSpPr>
          <a:xfrm flipH="1">
            <a:off x="8301004" y="803735"/>
            <a:ext cx="2864692" cy="240529"/>
            <a:chOff x="1026306" y="806618"/>
            <a:chExt cx="2864692" cy="240529"/>
          </a:xfrm>
        </p:grpSpPr>
        <p:sp>
          <p:nvSpPr>
            <p:cNvPr id="126" name="箭头: V 形 125">
              <a:extLst>
                <a:ext uri="{FF2B5EF4-FFF2-40B4-BE49-F238E27FC236}">
                  <a16:creationId xmlns:a16="http://schemas.microsoft.com/office/drawing/2014/main" xmlns="" id="{22B0C358-A85D-4EF5-97E3-B2354EBAB521}"/>
                </a:ext>
              </a:extLst>
            </p:cNvPr>
            <p:cNvSpPr/>
            <p:nvPr/>
          </p:nvSpPr>
          <p:spPr>
            <a:xfrm>
              <a:off x="1026306" y="806618"/>
              <a:ext cx="240529" cy="240529"/>
            </a:xfrm>
            <a:prstGeom prst="chevron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箭头: V 形 126">
              <a:extLst>
                <a:ext uri="{FF2B5EF4-FFF2-40B4-BE49-F238E27FC236}">
                  <a16:creationId xmlns:a16="http://schemas.microsoft.com/office/drawing/2014/main" xmlns="" id="{DA193D83-2AF2-460E-80D2-AFF03E680F46}"/>
                </a:ext>
              </a:extLst>
            </p:cNvPr>
            <p:cNvSpPr/>
            <p:nvPr/>
          </p:nvSpPr>
          <p:spPr>
            <a:xfrm>
              <a:off x="1266835" y="806618"/>
              <a:ext cx="240529" cy="240529"/>
            </a:xfrm>
            <a:prstGeom prst="chevron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xmlns="" id="{BDB56368-64EB-4FCD-A5E4-864E0B6366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02602" y="926956"/>
              <a:ext cx="2388396" cy="1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chemeClr val="bg1"/>
                  </a:gs>
                  <a:gs pos="85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8880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图片 291">
            <a:extLst>
              <a:ext uri="{FF2B5EF4-FFF2-40B4-BE49-F238E27FC236}">
                <a16:creationId xmlns:a16="http://schemas.microsoft.com/office/drawing/2014/main" xmlns="" id="{4EF2FCB0-2CE7-4209-A291-F6E8CA618C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6" t="15438" r="7426" b="15438"/>
          <a:stretch/>
        </p:blipFill>
        <p:spPr>
          <a:xfrm>
            <a:off x="-1483401" y="1326264"/>
            <a:ext cx="15158274" cy="5768206"/>
          </a:xfrm>
          <a:prstGeom prst="rect">
            <a:avLst/>
          </a:prstGeom>
        </p:spPr>
      </p:pic>
      <p:pic>
        <p:nvPicPr>
          <p:cNvPr id="7" name="图片 6" descr="图片包含 天空, 建筑物, 户外, 摩天大楼&#10;&#10;描述已自动生成">
            <a:extLst>
              <a:ext uri="{FF2B5EF4-FFF2-40B4-BE49-F238E27FC236}">
                <a16:creationId xmlns:a16="http://schemas.microsoft.com/office/drawing/2014/main" xmlns="" id="{01F6C9FE-D70E-4E77-A1A9-6F7E440253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9" r="4" b="30630"/>
          <a:stretch>
            <a:fillRect/>
          </a:stretch>
        </p:blipFill>
        <p:spPr>
          <a:xfrm>
            <a:off x="0" y="0"/>
            <a:ext cx="12192000" cy="4646338"/>
          </a:xfrm>
          <a:custGeom>
            <a:avLst/>
            <a:gdLst>
              <a:gd name="connsiteX0" fmla="*/ 0 w 12192000"/>
              <a:gd name="connsiteY0" fmla="*/ 0 h 4646338"/>
              <a:gd name="connsiteX1" fmla="*/ 12192000 w 12192000"/>
              <a:gd name="connsiteY1" fmla="*/ 0 h 4646338"/>
              <a:gd name="connsiteX2" fmla="*/ 12192000 w 12192000"/>
              <a:gd name="connsiteY2" fmla="*/ 3541486 h 4646338"/>
              <a:gd name="connsiteX3" fmla="*/ 0 w 12192000"/>
              <a:gd name="connsiteY3" fmla="*/ 4646338 h 4646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46338">
                <a:moveTo>
                  <a:pt x="0" y="0"/>
                </a:moveTo>
                <a:lnTo>
                  <a:pt x="12192000" y="0"/>
                </a:lnTo>
                <a:lnTo>
                  <a:pt x="12192000" y="3541486"/>
                </a:lnTo>
                <a:lnTo>
                  <a:pt x="0" y="4646338"/>
                </a:lnTo>
                <a:close/>
              </a:path>
            </a:pathLst>
          </a:custGeom>
        </p:spPr>
      </p:pic>
      <p:sp>
        <p:nvSpPr>
          <p:cNvPr id="297" name="等腰三角形 296">
            <a:extLst>
              <a:ext uri="{FF2B5EF4-FFF2-40B4-BE49-F238E27FC236}">
                <a16:creationId xmlns:a16="http://schemas.microsoft.com/office/drawing/2014/main" xmlns="" id="{FD2BEEE0-99D3-4CB6-99F3-23328EEADF5A}"/>
              </a:ext>
            </a:extLst>
          </p:cNvPr>
          <p:cNvSpPr/>
          <p:nvPr/>
        </p:nvSpPr>
        <p:spPr>
          <a:xfrm rot="5400000" flipH="1" flipV="1">
            <a:off x="10458659" y="5124658"/>
            <a:ext cx="1041152" cy="2425531"/>
          </a:xfrm>
          <a:prstGeom prst="triangle">
            <a:avLst>
              <a:gd name="adj" fmla="val 0"/>
            </a:avLst>
          </a:prstGeom>
          <a:gradFill>
            <a:gsLst>
              <a:gs pos="22000">
                <a:srgbClr val="00A9B2"/>
              </a:gs>
              <a:gs pos="100000">
                <a:srgbClr val="00F2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CC95B9E-EC82-4AC4-93C2-76ECBD233594}"/>
              </a:ext>
            </a:extLst>
          </p:cNvPr>
          <p:cNvSpPr/>
          <p:nvPr/>
        </p:nvSpPr>
        <p:spPr>
          <a:xfrm>
            <a:off x="-528" y="0"/>
            <a:ext cx="12192528" cy="4646386"/>
          </a:xfrm>
          <a:custGeom>
            <a:avLst/>
            <a:gdLst>
              <a:gd name="connsiteX0" fmla="*/ 0 w 12192528"/>
              <a:gd name="connsiteY0" fmla="*/ 0 h 3541486"/>
              <a:gd name="connsiteX1" fmla="*/ 12192528 w 12192528"/>
              <a:gd name="connsiteY1" fmla="*/ 0 h 3541486"/>
              <a:gd name="connsiteX2" fmla="*/ 12192528 w 12192528"/>
              <a:gd name="connsiteY2" fmla="*/ 3541486 h 3541486"/>
              <a:gd name="connsiteX3" fmla="*/ 0 w 12192528"/>
              <a:gd name="connsiteY3" fmla="*/ 3541486 h 3541486"/>
              <a:gd name="connsiteX4" fmla="*/ 0 w 12192528"/>
              <a:gd name="connsiteY4" fmla="*/ 0 h 3541486"/>
              <a:gd name="connsiteX0" fmla="*/ 0 w 12192528"/>
              <a:gd name="connsiteY0" fmla="*/ 0 h 4646386"/>
              <a:gd name="connsiteX1" fmla="*/ 12192528 w 12192528"/>
              <a:gd name="connsiteY1" fmla="*/ 0 h 4646386"/>
              <a:gd name="connsiteX2" fmla="*/ 12192528 w 12192528"/>
              <a:gd name="connsiteY2" fmla="*/ 3541486 h 4646386"/>
              <a:gd name="connsiteX3" fmla="*/ 0 w 12192528"/>
              <a:gd name="connsiteY3" fmla="*/ 4646386 h 4646386"/>
              <a:gd name="connsiteX4" fmla="*/ 0 w 12192528"/>
              <a:gd name="connsiteY4" fmla="*/ 0 h 4646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528" h="4646386">
                <a:moveTo>
                  <a:pt x="0" y="0"/>
                </a:moveTo>
                <a:lnTo>
                  <a:pt x="12192528" y="0"/>
                </a:lnTo>
                <a:lnTo>
                  <a:pt x="12192528" y="3541486"/>
                </a:lnTo>
                <a:lnTo>
                  <a:pt x="0" y="464638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4D84"/>
              </a:gs>
              <a:gs pos="100000">
                <a:srgbClr val="004D84">
                  <a:alpha val="8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44" name="图片 343">
            <a:extLst>
              <a:ext uri="{FF2B5EF4-FFF2-40B4-BE49-F238E27FC236}">
                <a16:creationId xmlns:a16="http://schemas.microsoft.com/office/drawing/2014/main" xmlns="" id="{79912130-63D3-4146-A445-82D521307A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589" y="-19360"/>
            <a:ext cx="4180287" cy="3164478"/>
          </a:xfrm>
          <a:prstGeom prst="rect">
            <a:avLst/>
          </a:prstGeom>
        </p:spPr>
      </p:pic>
      <p:pic>
        <p:nvPicPr>
          <p:cNvPr id="345" name="图片 344">
            <a:extLst>
              <a:ext uri="{FF2B5EF4-FFF2-40B4-BE49-F238E27FC236}">
                <a16:creationId xmlns:a16="http://schemas.microsoft.com/office/drawing/2014/main" xmlns="" id="{3B99A5DD-A60C-490E-AF8D-A6B33F952D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31" y="-19360"/>
            <a:ext cx="4180287" cy="3164478"/>
          </a:xfrm>
          <a:prstGeom prst="rect">
            <a:avLst/>
          </a:prstGeom>
        </p:spPr>
      </p:pic>
      <p:pic>
        <p:nvPicPr>
          <p:cNvPr id="346" name="图片 345">
            <a:extLst>
              <a:ext uri="{FF2B5EF4-FFF2-40B4-BE49-F238E27FC236}">
                <a16:creationId xmlns:a16="http://schemas.microsoft.com/office/drawing/2014/main" xmlns="" id="{A3F96A84-6D05-4E43-96C9-D9C2CF60FB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527" y="-19360"/>
            <a:ext cx="4180287" cy="3164478"/>
          </a:xfrm>
          <a:prstGeom prst="rect">
            <a:avLst/>
          </a:prstGeom>
        </p:spPr>
      </p:pic>
      <p:grpSp>
        <p:nvGrpSpPr>
          <p:cNvPr id="342" name="组合 341">
            <a:extLst>
              <a:ext uri="{FF2B5EF4-FFF2-40B4-BE49-F238E27FC236}">
                <a16:creationId xmlns:a16="http://schemas.microsoft.com/office/drawing/2014/main" xmlns="" id="{F467443D-FB97-4980-B64F-906E6D0776A4}"/>
              </a:ext>
            </a:extLst>
          </p:cNvPr>
          <p:cNvGrpSpPr/>
          <p:nvPr/>
        </p:nvGrpSpPr>
        <p:grpSpPr>
          <a:xfrm>
            <a:off x="1850571" y="2132445"/>
            <a:ext cx="3657600" cy="4001655"/>
            <a:chOff x="1850571" y="2132445"/>
            <a:chExt cx="3657600" cy="4001655"/>
          </a:xfrm>
          <a:effectLst>
            <a:outerShdw blurRad="152400" algn="ctr" rotWithShape="0">
              <a:srgbClr val="00808A">
                <a:alpha val="29804"/>
              </a:srgbClr>
            </a:outerShdw>
          </a:effectLst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7B7263E-3A05-4637-9B4F-2405B5F2A8E9}"/>
                </a:ext>
              </a:extLst>
            </p:cNvPr>
            <p:cNvSpPr/>
            <p:nvPr/>
          </p:nvSpPr>
          <p:spPr>
            <a:xfrm>
              <a:off x="1850571" y="2133723"/>
              <a:ext cx="3657600" cy="4000377"/>
            </a:xfrm>
            <a:prstGeom prst="rect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6350">
              <a:solidFill>
                <a:srgbClr val="00F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8" name="图片 27" descr="图片包含 天空, 户外, 建筑物, 道路&#10;&#10;描述已自动生成">
              <a:extLst>
                <a:ext uri="{FF2B5EF4-FFF2-40B4-BE49-F238E27FC236}">
                  <a16:creationId xmlns:a16="http://schemas.microsoft.com/office/drawing/2014/main" xmlns="" id="{2747F251-4410-46AC-B437-E7F50E37A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4" t="10455" r="5174" b="55861"/>
            <a:stretch>
              <a:fillRect/>
            </a:stretch>
          </p:blipFill>
          <p:spPr>
            <a:xfrm>
              <a:off x="1850571" y="2138368"/>
              <a:ext cx="3657600" cy="809152"/>
            </a:xfrm>
            <a:custGeom>
              <a:avLst/>
              <a:gdLst>
                <a:gd name="connsiteX0" fmla="*/ 0 w 3657600"/>
                <a:gd name="connsiteY0" fmla="*/ 0 h 915929"/>
                <a:gd name="connsiteX1" fmla="*/ 3657600 w 3657600"/>
                <a:gd name="connsiteY1" fmla="*/ 0 h 915929"/>
                <a:gd name="connsiteX2" fmla="*/ 3657600 w 3657600"/>
                <a:gd name="connsiteY2" fmla="*/ 915929 h 915929"/>
                <a:gd name="connsiteX3" fmla="*/ 0 w 3657600"/>
                <a:gd name="connsiteY3" fmla="*/ 915929 h 91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0" h="915929">
                  <a:moveTo>
                    <a:pt x="0" y="0"/>
                  </a:moveTo>
                  <a:lnTo>
                    <a:pt x="3657600" y="0"/>
                  </a:lnTo>
                  <a:lnTo>
                    <a:pt x="3657600" y="915929"/>
                  </a:lnTo>
                  <a:lnTo>
                    <a:pt x="0" y="915929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8F552DD1-4C39-4594-B950-AE5093C4AF81}"/>
                </a:ext>
              </a:extLst>
            </p:cNvPr>
            <p:cNvSpPr/>
            <p:nvPr/>
          </p:nvSpPr>
          <p:spPr>
            <a:xfrm>
              <a:off x="1850571" y="2132445"/>
              <a:ext cx="3657600" cy="809152"/>
            </a:xfrm>
            <a:prstGeom prst="rect">
              <a:avLst/>
            </a:prstGeom>
            <a:gradFill>
              <a:gsLst>
                <a:gs pos="100000">
                  <a:srgbClr val="00C8D2">
                    <a:alpha val="94902"/>
                  </a:srgbClr>
                </a:gs>
                <a:gs pos="0">
                  <a:srgbClr val="00F2FE">
                    <a:alpha val="90000"/>
                  </a:srgbClr>
                </a:gs>
              </a:gsLst>
              <a:lin ang="16200000" scaled="1"/>
            </a:gradFill>
            <a:ln w="6350">
              <a:solidFill>
                <a:srgbClr val="00F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073856F-6748-4A35-9775-69A5E483CC51}"/>
              </a:ext>
            </a:extLst>
          </p:cNvPr>
          <p:cNvSpPr txBox="1"/>
          <p:nvPr/>
        </p:nvSpPr>
        <p:spPr>
          <a:xfrm>
            <a:off x="4214743" y="1632497"/>
            <a:ext cx="37755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（成立于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3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年）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BE2CE05-1CC0-4DF4-AE99-455C4EE5241D}"/>
              </a:ext>
            </a:extLst>
          </p:cNvPr>
          <p:cNvSpPr txBox="1"/>
          <p:nvPr/>
        </p:nvSpPr>
        <p:spPr>
          <a:xfrm>
            <a:off x="2533650" y="541434"/>
            <a:ext cx="71247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500" b="0" i="0" u="none" strike="noStrike" kern="1200" cap="none" spc="0" normalizeH="0" baseline="0" noProof="0" dirty="0">
                <a:ln>
                  <a:noFill/>
                </a:ln>
                <a:solidFill>
                  <a:srgbClr val="00F2F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00F2FE"/>
                </a:soli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5628CD1-ABAC-4956-A534-FC5E1339661E}"/>
              </a:ext>
            </a:extLst>
          </p:cNvPr>
          <p:cNvGrpSpPr/>
          <p:nvPr/>
        </p:nvGrpSpPr>
        <p:grpSpPr>
          <a:xfrm>
            <a:off x="3054526" y="1310103"/>
            <a:ext cx="6096000" cy="338554"/>
            <a:chOff x="3054526" y="1286620"/>
            <a:chExt cx="6096000" cy="33855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5F28A0D-3A26-4AF2-99F5-537BCFFE3DAF}"/>
                </a:ext>
              </a:extLst>
            </p:cNvPr>
            <p:cNvSpPr/>
            <p:nvPr/>
          </p:nvSpPr>
          <p:spPr>
            <a:xfrm>
              <a:off x="3054526" y="1286620"/>
              <a:ext cx="6096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多元化全球资源整合型的央企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AB669A7F-411A-42E3-8A38-C7381ABB4C3D}"/>
                </a:ext>
              </a:extLst>
            </p:cNvPr>
            <p:cNvCxnSpPr>
              <a:cxnSpLocks/>
            </p:cNvCxnSpPr>
            <p:nvPr/>
          </p:nvCxnSpPr>
          <p:spPr>
            <a:xfrm>
              <a:off x="4062334" y="1470263"/>
              <a:ext cx="643689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ADC1C579-618A-4ABA-A170-E8A2AD156C64}"/>
                </a:ext>
              </a:extLst>
            </p:cNvPr>
            <p:cNvCxnSpPr>
              <a:cxnSpLocks/>
            </p:cNvCxnSpPr>
            <p:nvPr/>
          </p:nvCxnSpPr>
          <p:spPr>
            <a:xfrm>
              <a:off x="7490094" y="1470263"/>
              <a:ext cx="643689" cy="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A05A88E-8E8A-441B-9FA9-465E5FAEE333}"/>
              </a:ext>
            </a:extLst>
          </p:cNvPr>
          <p:cNvSpPr txBox="1"/>
          <p:nvPr/>
        </p:nvSpPr>
        <p:spPr>
          <a:xfrm>
            <a:off x="2041731" y="2207560"/>
            <a:ext cx="3275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公司经营领域</a:t>
            </a:r>
          </a:p>
        </p:txBody>
      </p:sp>
      <p:grpSp>
        <p:nvGrpSpPr>
          <p:cNvPr id="37" name="图形 68">
            <a:extLst>
              <a:ext uri="{FF2B5EF4-FFF2-40B4-BE49-F238E27FC236}">
                <a16:creationId xmlns:a16="http://schemas.microsoft.com/office/drawing/2014/main" xmlns="" id="{D44C9CDC-870F-4F18-AF70-DEFA4BCD7FD5}"/>
              </a:ext>
            </a:extLst>
          </p:cNvPr>
          <p:cNvGrpSpPr/>
          <p:nvPr/>
        </p:nvGrpSpPr>
        <p:grpSpPr>
          <a:xfrm>
            <a:off x="4292221" y="4114618"/>
            <a:ext cx="457089" cy="457089"/>
            <a:chOff x="9660847" y="583041"/>
            <a:chExt cx="1125781" cy="1125781"/>
          </a:xfrm>
          <a:gradFill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DA12C9C0-35A5-48D7-8EC3-4DA13E1B2F9F}"/>
                </a:ext>
              </a:extLst>
            </p:cNvPr>
            <p:cNvSpPr/>
            <p:nvPr/>
          </p:nvSpPr>
          <p:spPr>
            <a:xfrm>
              <a:off x="9660847" y="734083"/>
              <a:ext cx="1125781" cy="673929"/>
            </a:xfrm>
            <a:custGeom>
              <a:avLst/>
              <a:gdLst>
                <a:gd name="connsiteX0" fmla="*/ 75052 w 1125781"/>
                <a:gd name="connsiteY0" fmla="*/ 509416 h 673929"/>
                <a:gd name="connsiteX1" fmla="*/ 93815 w 1125781"/>
                <a:gd name="connsiteY1" fmla="*/ 524427 h 673929"/>
                <a:gd name="connsiteX2" fmla="*/ 1031966 w 1125781"/>
                <a:gd name="connsiteY2" fmla="*/ 524427 h 673929"/>
                <a:gd name="connsiteX3" fmla="*/ 1050729 w 1125781"/>
                <a:gd name="connsiteY3" fmla="*/ 509416 h 673929"/>
                <a:gd name="connsiteX4" fmla="*/ 1125781 w 1125781"/>
                <a:gd name="connsiteY4" fmla="*/ 209208 h 673929"/>
                <a:gd name="connsiteX5" fmla="*/ 1122032 w 1125781"/>
                <a:gd name="connsiteY5" fmla="*/ 194198 h 673929"/>
                <a:gd name="connsiteX6" fmla="*/ 1107014 w 1125781"/>
                <a:gd name="connsiteY6" fmla="*/ 186692 h 673929"/>
                <a:gd name="connsiteX7" fmla="*/ 1076998 w 1125781"/>
                <a:gd name="connsiteY7" fmla="*/ 186692 h 673929"/>
                <a:gd name="connsiteX8" fmla="*/ 818068 w 1125781"/>
                <a:gd name="connsiteY8" fmla="*/ 2815 h 673929"/>
                <a:gd name="connsiteX9" fmla="*/ 795552 w 1125781"/>
                <a:gd name="connsiteY9" fmla="*/ 2815 h 673929"/>
                <a:gd name="connsiteX10" fmla="*/ 574148 w 1125781"/>
                <a:gd name="connsiteY10" fmla="*/ 186692 h 673929"/>
                <a:gd name="connsiteX11" fmla="*/ 547880 w 1125781"/>
                <a:gd name="connsiteY11" fmla="*/ 186692 h 673929"/>
                <a:gd name="connsiteX12" fmla="*/ 292703 w 1125781"/>
                <a:gd name="connsiteY12" fmla="*/ 2815 h 673929"/>
                <a:gd name="connsiteX13" fmla="*/ 270187 w 1125781"/>
                <a:gd name="connsiteY13" fmla="*/ 2815 h 673929"/>
                <a:gd name="connsiteX14" fmla="*/ 48784 w 1125781"/>
                <a:gd name="connsiteY14" fmla="*/ 186692 h 673929"/>
                <a:gd name="connsiteX15" fmla="*/ 18763 w 1125781"/>
                <a:gd name="connsiteY15" fmla="*/ 186692 h 673929"/>
                <a:gd name="connsiteX16" fmla="*/ 3753 w 1125781"/>
                <a:gd name="connsiteY16" fmla="*/ 194198 h 673929"/>
                <a:gd name="connsiteX17" fmla="*/ 0 w 1125781"/>
                <a:gd name="connsiteY17" fmla="*/ 209208 h 673929"/>
                <a:gd name="connsiteX18" fmla="*/ 75052 w 1125781"/>
                <a:gd name="connsiteY18" fmla="*/ 509416 h 673929"/>
                <a:gd name="connsiteX19" fmla="*/ 806810 w 1125781"/>
                <a:gd name="connsiteY19" fmla="*/ 40341 h 673929"/>
                <a:gd name="connsiteX20" fmla="*/ 1009451 w 1125781"/>
                <a:gd name="connsiteY20" fmla="*/ 186692 h 673929"/>
                <a:gd name="connsiteX21" fmla="*/ 634190 w 1125781"/>
                <a:gd name="connsiteY21" fmla="*/ 186692 h 673929"/>
                <a:gd name="connsiteX22" fmla="*/ 806810 w 1125781"/>
                <a:gd name="connsiteY22" fmla="*/ 40341 h 673929"/>
                <a:gd name="connsiteX23" fmla="*/ 281445 w 1125781"/>
                <a:gd name="connsiteY23" fmla="*/ 40341 h 673929"/>
                <a:gd name="connsiteX24" fmla="*/ 484086 w 1125781"/>
                <a:gd name="connsiteY24" fmla="*/ 186692 h 673929"/>
                <a:gd name="connsiteX25" fmla="*/ 108826 w 1125781"/>
                <a:gd name="connsiteY25" fmla="*/ 186692 h 673929"/>
                <a:gd name="connsiteX26" fmla="*/ 281445 w 1125781"/>
                <a:gd name="connsiteY26" fmla="*/ 40341 h 673929"/>
                <a:gd name="connsiteX27" fmla="*/ 1107014 w 1125781"/>
                <a:gd name="connsiteY27" fmla="*/ 599479 h 673929"/>
                <a:gd name="connsiteX28" fmla="*/ 1125781 w 1125781"/>
                <a:gd name="connsiteY28" fmla="*/ 580716 h 673929"/>
                <a:gd name="connsiteX29" fmla="*/ 1107014 w 1125781"/>
                <a:gd name="connsiteY29" fmla="*/ 561952 h 673929"/>
                <a:gd name="connsiteX30" fmla="*/ 731758 w 1125781"/>
                <a:gd name="connsiteY30" fmla="*/ 561952 h 673929"/>
                <a:gd name="connsiteX31" fmla="*/ 716748 w 1125781"/>
                <a:gd name="connsiteY31" fmla="*/ 565706 h 673929"/>
                <a:gd name="connsiteX32" fmla="*/ 649201 w 1125781"/>
                <a:gd name="connsiteY32" fmla="*/ 637005 h 673929"/>
                <a:gd name="connsiteX33" fmla="*/ 476580 w 1125781"/>
                <a:gd name="connsiteY33" fmla="*/ 637005 h 673929"/>
                <a:gd name="connsiteX34" fmla="*/ 405281 w 1125781"/>
                <a:gd name="connsiteY34" fmla="*/ 565706 h 673929"/>
                <a:gd name="connsiteX35" fmla="*/ 390271 w 1125781"/>
                <a:gd name="connsiteY35" fmla="*/ 561952 h 673929"/>
                <a:gd name="connsiteX36" fmla="*/ 15010 w 1125781"/>
                <a:gd name="connsiteY36" fmla="*/ 561952 h 673929"/>
                <a:gd name="connsiteX37" fmla="*/ 0 w 1125781"/>
                <a:gd name="connsiteY37" fmla="*/ 580716 h 673929"/>
                <a:gd name="connsiteX38" fmla="*/ 18763 w 1125781"/>
                <a:gd name="connsiteY38" fmla="*/ 599479 h 673929"/>
                <a:gd name="connsiteX39" fmla="*/ 386518 w 1125781"/>
                <a:gd name="connsiteY39" fmla="*/ 599479 h 673929"/>
                <a:gd name="connsiteX40" fmla="*/ 457818 w 1125781"/>
                <a:gd name="connsiteY40" fmla="*/ 670778 h 673929"/>
                <a:gd name="connsiteX41" fmla="*/ 472828 w 1125781"/>
                <a:gd name="connsiteY41" fmla="*/ 674530 h 673929"/>
                <a:gd name="connsiteX42" fmla="*/ 660459 w 1125781"/>
                <a:gd name="connsiteY42" fmla="*/ 674530 h 673929"/>
                <a:gd name="connsiteX43" fmla="*/ 675469 w 1125781"/>
                <a:gd name="connsiteY43" fmla="*/ 670778 h 673929"/>
                <a:gd name="connsiteX44" fmla="*/ 746768 w 1125781"/>
                <a:gd name="connsiteY44" fmla="*/ 599479 h 673929"/>
                <a:gd name="connsiteX45" fmla="*/ 1107014 w 1125781"/>
                <a:gd name="connsiteY45" fmla="*/ 599479 h 673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125781" h="673929">
                  <a:moveTo>
                    <a:pt x="75052" y="509416"/>
                  </a:moveTo>
                  <a:cubicBezTo>
                    <a:pt x="78805" y="516921"/>
                    <a:pt x="86310" y="524427"/>
                    <a:pt x="93815" y="524427"/>
                  </a:cubicBezTo>
                  <a:lnTo>
                    <a:pt x="1031966" y="524427"/>
                  </a:lnTo>
                  <a:cubicBezTo>
                    <a:pt x="1039471" y="524427"/>
                    <a:pt x="1046976" y="516921"/>
                    <a:pt x="1050729" y="509416"/>
                  </a:cubicBezTo>
                  <a:lnTo>
                    <a:pt x="1125781" y="209208"/>
                  </a:lnTo>
                  <a:cubicBezTo>
                    <a:pt x="1125781" y="205456"/>
                    <a:pt x="1125781" y="197950"/>
                    <a:pt x="1122032" y="194198"/>
                  </a:cubicBezTo>
                  <a:cubicBezTo>
                    <a:pt x="1118272" y="190444"/>
                    <a:pt x="1114523" y="186692"/>
                    <a:pt x="1107014" y="186692"/>
                  </a:cubicBezTo>
                  <a:lnTo>
                    <a:pt x="1076998" y="186692"/>
                  </a:lnTo>
                  <a:lnTo>
                    <a:pt x="818068" y="2815"/>
                  </a:lnTo>
                  <a:cubicBezTo>
                    <a:pt x="810562" y="-938"/>
                    <a:pt x="803057" y="-938"/>
                    <a:pt x="795552" y="2815"/>
                  </a:cubicBezTo>
                  <a:lnTo>
                    <a:pt x="574148" y="186692"/>
                  </a:lnTo>
                  <a:lnTo>
                    <a:pt x="547880" y="186692"/>
                  </a:lnTo>
                  <a:lnTo>
                    <a:pt x="292703" y="2815"/>
                  </a:lnTo>
                  <a:cubicBezTo>
                    <a:pt x="285197" y="-938"/>
                    <a:pt x="277693" y="-938"/>
                    <a:pt x="270187" y="2815"/>
                  </a:cubicBezTo>
                  <a:lnTo>
                    <a:pt x="48784" y="186692"/>
                  </a:lnTo>
                  <a:lnTo>
                    <a:pt x="18763" y="186692"/>
                  </a:lnTo>
                  <a:cubicBezTo>
                    <a:pt x="11258" y="186692"/>
                    <a:pt x="7505" y="190444"/>
                    <a:pt x="3753" y="194198"/>
                  </a:cubicBezTo>
                  <a:cubicBezTo>
                    <a:pt x="0" y="197950"/>
                    <a:pt x="0" y="205456"/>
                    <a:pt x="0" y="209208"/>
                  </a:cubicBezTo>
                  <a:lnTo>
                    <a:pt x="75052" y="509416"/>
                  </a:lnTo>
                  <a:close/>
                  <a:moveTo>
                    <a:pt x="806810" y="40341"/>
                  </a:moveTo>
                  <a:lnTo>
                    <a:pt x="1009451" y="186692"/>
                  </a:lnTo>
                  <a:lnTo>
                    <a:pt x="634190" y="186692"/>
                  </a:lnTo>
                  <a:lnTo>
                    <a:pt x="806810" y="40341"/>
                  </a:lnTo>
                  <a:close/>
                  <a:moveTo>
                    <a:pt x="281445" y="40341"/>
                  </a:moveTo>
                  <a:lnTo>
                    <a:pt x="484086" y="186692"/>
                  </a:lnTo>
                  <a:lnTo>
                    <a:pt x="108826" y="186692"/>
                  </a:lnTo>
                  <a:lnTo>
                    <a:pt x="281445" y="40341"/>
                  </a:lnTo>
                  <a:close/>
                  <a:moveTo>
                    <a:pt x="1107014" y="599479"/>
                  </a:moveTo>
                  <a:cubicBezTo>
                    <a:pt x="1118272" y="599479"/>
                    <a:pt x="1125781" y="591973"/>
                    <a:pt x="1125781" y="580716"/>
                  </a:cubicBezTo>
                  <a:cubicBezTo>
                    <a:pt x="1125781" y="569458"/>
                    <a:pt x="1118272" y="561952"/>
                    <a:pt x="1107014" y="561952"/>
                  </a:cubicBezTo>
                  <a:lnTo>
                    <a:pt x="731758" y="561952"/>
                  </a:lnTo>
                  <a:cubicBezTo>
                    <a:pt x="728005" y="561952"/>
                    <a:pt x="720500" y="565706"/>
                    <a:pt x="716748" y="565706"/>
                  </a:cubicBezTo>
                  <a:lnTo>
                    <a:pt x="649201" y="637005"/>
                  </a:lnTo>
                  <a:lnTo>
                    <a:pt x="476580" y="637005"/>
                  </a:lnTo>
                  <a:lnTo>
                    <a:pt x="405281" y="565706"/>
                  </a:lnTo>
                  <a:cubicBezTo>
                    <a:pt x="401529" y="561952"/>
                    <a:pt x="397776" y="561952"/>
                    <a:pt x="390271" y="561952"/>
                  </a:cubicBezTo>
                  <a:lnTo>
                    <a:pt x="15010" y="561952"/>
                  </a:lnTo>
                  <a:cubicBezTo>
                    <a:pt x="7505" y="561952"/>
                    <a:pt x="0" y="569458"/>
                    <a:pt x="0" y="580716"/>
                  </a:cubicBezTo>
                  <a:cubicBezTo>
                    <a:pt x="0" y="591973"/>
                    <a:pt x="7505" y="599479"/>
                    <a:pt x="18763" y="599479"/>
                  </a:cubicBezTo>
                  <a:lnTo>
                    <a:pt x="386518" y="599479"/>
                  </a:lnTo>
                  <a:lnTo>
                    <a:pt x="457818" y="670778"/>
                  </a:lnTo>
                  <a:cubicBezTo>
                    <a:pt x="461570" y="674530"/>
                    <a:pt x="465322" y="674530"/>
                    <a:pt x="472828" y="674530"/>
                  </a:cubicBezTo>
                  <a:lnTo>
                    <a:pt x="660459" y="674530"/>
                  </a:lnTo>
                  <a:cubicBezTo>
                    <a:pt x="664211" y="674530"/>
                    <a:pt x="671716" y="670778"/>
                    <a:pt x="675469" y="670778"/>
                  </a:cubicBezTo>
                  <a:lnTo>
                    <a:pt x="746768" y="599479"/>
                  </a:lnTo>
                  <a:lnTo>
                    <a:pt x="1107014" y="599479"/>
                  </a:ln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2A8267EA-3FE4-480C-A3C6-52361C917057}"/>
                </a:ext>
              </a:extLst>
            </p:cNvPr>
            <p:cNvSpPr/>
            <p:nvPr/>
          </p:nvSpPr>
          <p:spPr>
            <a:xfrm>
              <a:off x="10598997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6 w 186897"/>
                <a:gd name="connsiteY1" fmla="*/ 187631 h 186897"/>
                <a:gd name="connsiteX2" fmla="*/ 187631 w 186897"/>
                <a:gd name="connsiteY2" fmla="*/ 93815 h 186897"/>
                <a:gd name="connsiteX3" fmla="*/ 93816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6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6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532A9F5A-D968-4E3F-BA18-A12B5FAF1BC2}"/>
                </a:ext>
              </a:extLst>
            </p:cNvPr>
            <p:cNvSpPr/>
            <p:nvPr/>
          </p:nvSpPr>
          <p:spPr>
            <a:xfrm>
              <a:off x="10373841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6 w 186897"/>
                <a:gd name="connsiteY1" fmla="*/ 187631 h 186897"/>
                <a:gd name="connsiteX2" fmla="*/ 187631 w 186897"/>
                <a:gd name="connsiteY2" fmla="*/ 93815 h 186897"/>
                <a:gd name="connsiteX3" fmla="*/ 93816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6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6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481477F-4F99-4D61-B3C3-41A508A02825}"/>
                </a:ext>
              </a:extLst>
            </p:cNvPr>
            <p:cNvSpPr/>
            <p:nvPr/>
          </p:nvSpPr>
          <p:spPr>
            <a:xfrm>
              <a:off x="9886003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5 w 186897"/>
                <a:gd name="connsiteY1" fmla="*/ 187631 h 186897"/>
                <a:gd name="connsiteX2" fmla="*/ 187631 w 186897"/>
                <a:gd name="connsiteY2" fmla="*/ 93815 h 186897"/>
                <a:gd name="connsiteX3" fmla="*/ 93815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5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5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83788CBA-6718-437F-BA2B-937975580899}"/>
                </a:ext>
              </a:extLst>
            </p:cNvPr>
            <p:cNvSpPr/>
            <p:nvPr/>
          </p:nvSpPr>
          <p:spPr>
            <a:xfrm>
              <a:off x="9660847" y="1371088"/>
              <a:ext cx="186897" cy="186897"/>
            </a:xfrm>
            <a:custGeom>
              <a:avLst/>
              <a:gdLst>
                <a:gd name="connsiteX0" fmla="*/ 0 w 186897"/>
                <a:gd name="connsiteY0" fmla="*/ 93815 h 186897"/>
                <a:gd name="connsiteX1" fmla="*/ 93815 w 186897"/>
                <a:gd name="connsiteY1" fmla="*/ 187631 h 186897"/>
                <a:gd name="connsiteX2" fmla="*/ 187631 w 186897"/>
                <a:gd name="connsiteY2" fmla="*/ 93815 h 186897"/>
                <a:gd name="connsiteX3" fmla="*/ 93815 w 186897"/>
                <a:gd name="connsiteY3" fmla="*/ 0 h 186897"/>
                <a:gd name="connsiteX4" fmla="*/ 0 w 186897"/>
                <a:gd name="connsiteY4" fmla="*/ 93815 h 186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97" h="186897">
                  <a:moveTo>
                    <a:pt x="0" y="93815"/>
                  </a:moveTo>
                  <a:cubicBezTo>
                    <a:pt x="0" y="145628"/>
                    <a:pt x="42002" y="187631"/>
                    <a:pt x="93815" y="187631"/>
                  </a:cubicBezTo>
                  <a:cubicBezTo>
                    <a:pt x="145628" y="187631"/>
                    <a:pt x="187631" y="145628"/>
                    <a:pt x="187631" y="93815"/>
                  </a:cubicBezTo>
                  <a:cubicBezTo>
                    <a:pt x="187631" y="42002"/>
                    <a:pt x="145628" y="0"/>
                    <a:pt x="93815" y="0"/>
                  </a:cubicBezTo>
                  <a:cubicBezTo>
                    <a:pt x="42002" y="0"/>
                    <a:pt x="0" y="42002"/>
                    <a:pt x="0" y="93815"/>
                  </a:cubicBez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4" name="图形 92">
            <a:extLst>
              <a:ext uri="{FF2B5EF4-FFF2-40B4-BE49-F238E27FC236}">
                <a16:creationId xmlns:a16="http://schemas.microsoft.com/office/drawing/2014/main" xmlns="" id="{CCFA6C8E-D9BF-45D9-8FCD-105D2D2C3AF6}"/>
              </a:ext>
            </a:extLst>
          </p:cNvPr>
          <p:cNvSpPr/>
          <p:nvPr/>
        </p:nvSpPr>
        <p:spPr>
          <a:xfrm>
            <a:off x="2697830" y="3163155"/>
            <a:ext cx="356696" cy="379290"/>
          </a:xfrm>
          <a:custGeom>
            <a:avLst/>
            <a:gdLst>
              <a:gd name="connsiteX0" fmla="*/ 909893 w 1791518"/>
              <a:gd name="connsiteY0" fmla="*/ 1118068 h 1905000"/>
              <a:gd name="connsiteX1" fmla="*/ 909893 w 1791518"/>
              <a:gd name="connsiteY1" fmla="*/ 1291197 h 1905000"/>
              <a:gd name="connsiteX2" fmla="*/ 560718 w 1791518"/>
              <a:gd name="connsiteY2" fmla="*/ 944880 h 1905000"/>
              <a:gd name="connsiteX3" fmla="*/ 909893 w 1791518"/>
              <a:gd name="connsiteY3" fmla="*/ 598507 h 1905000"/>
              <a:gd name="connsiteX4" fmla="*/ 1259126 w 1791518"/>
              <a:gd name="connsiteY4" fmla="*/ 944880 h 1905000"/>
              <a:gd name="connsiteX5" fmla="*/ 1246911 w 1791518"/>
              <a:gd name="connsiteY5" fmla="*/ 1031446 h 1905000"/>
              <a:gd name="connsiteX6" fmla="*/ 1060053 w 1791518"/>
              <a:gd name="connsiteY6" fmla="*/ 1031446 h 1905000"/>
              <a:gd name="connsiteX7" fmla="*/ 1032150 w 1791518"/>
              <a:gd name="connsiteY7" fmla="*/ 822233 h 1905000"/>
              <a:gd name="connsiteX8" fmla="*/ 821087 w 1791518"/>
              <a:gd name="connsiteY8" fmla="*/ 795170 h 1905000"/>
              <a:gd name="connsiteX9" fmla="*/ 740406 w 1791518"/>
              <a:gd name="connsiteY9" fmla="*/ 990433 h 1905000"/>
              <a:gd name="connsiteX10" fmla="*/ 909893 w 1791518"/>
              <a:gd name="connsiteY10" fmla="*/ 1118068 h 1905000"/>
              <a:gd name="connsiteX11" fmla="*/ 896112 w 1791518"/>
              <a:gd name="connsiteY11" fmla="*/ 1731813 h 1905000"/>
              <a:gd name="connsiteX12" fmla="*/ 896112 w 1791518"/>
              <a:gd name="connsiteY12" fmla="*/ 1905000 h 1905000"/>
              <a:gd name="connsiteX13" fmla="*/ 808816 w 1791518"/>
              <a:gd name="connsiteY13" fmla="*/ 1905000 h 1905000"/>
              <a:gd name="connsiteX14" fmla="*/ 634230 w 1791518"/>
              <a:gd name="connsiteY14" fmla="*/ 1731868 h 1905000"/>
              <a:gd name="connsiteX15" fmla="*/ 634230 w 1791518"/>
              <a:gd name="connsiteY15" fmla="*/ 1686766 h 1905000"/>
              <a:gd name="connsiteX16" fmla="*/ 388876 w 1791518"/>
              <a:gd name="connsiteY16" fmla="*/ 1544788 h 1905000"/>
              <a:gd name="connsiteX17" fmla="*/ 349656 w 1791518"/>
              <a:gd name="connsiteY17" fmla="*/ 1567311 h 1905000"/>
              <a:gd name="connsiteX18" fmla="*/ 216754 w 1791518"/>
              <a:gd name="connsiteY18" fmla="*/ 1585016 h 1905000"/>
              <a:gd name="connsiteX19" fmla="*/ 110410 w 1791518"/>
              <a:gd name="connsiteY19" fmla="*/ 1504109 h 1905000"/>
              <a:gd name="connsiteX20" fmla="*/ 23116 w 1791518"/>
              <a:gd name="connsiteY20" fmla="*/ 1353391 h 1905000"/>
              <a:gd name="connsiteX21" fmla="*/ 6083 w 1791518"/>
              <a:gd name="connsiteY21" fmla="*/ 1221946 h 1905000"/>
              <a:gd name="connsiteX22" fmla="*/ 87718 w 1791518"/>
              <a:gd name="connsiteY22" fmla="*/ 1117002 h 1905000"/>
              <a:gd name="connsiteX23" fmla="*/ 126995 w 1791518"/>
              <a:gd name="connsiteY23" fmla="*/ 1094534 h 1905000"/>
              <a:gd name="connsiteX24" fmla="*/ 126995 w 1791518"/>
              <a:gd name="connsiteY24" fmla="*/ 810466 h 1905000"/>
              <a:gd name="connsiteX25" fmla="*/ 87718 w 1791518"/>
              <a:gd name="connsiteY25" fmla="*/ 787998 h 1905000"/>
              <a:gd name="connsiteX26" fmla="*/ 6083 w 1791518"/>
              <a:gd name="connsiteY26" fmla="*/ 682998 h 1905000"/>
              <a:gd name="connsiteX27" fmla="*/ 23116 w 1791518"/>
              <a:gd name="connsiteY27" fmla="*/ 551553 h 1905000"/>
              <a:gd name="connsiteX28" fmla="*/ 110410 w 1791518"/>
              <a:gd name="connsiteY28" fmla="*/ 400835 h 1905000"/>
              <a:gd name="connsiteX29" fmla="*/ 347023 w 1791518"/>
              <a:gd name="connsiteY29" fmla="*/ 337633 h 1905000"/>
              <a:gd name="connsiteX30" fmla="*/ 386243 w 1791518"/>
              <a:gd name="connsiteY30" fmla="*/ 360157 h 1905000"/>
              <a:gd name="connsiteX31" fmla="*/ 634230 w 1791518"/>
              <a:gd name="connsiteY31" fmla="*/ 218178 h 1905000"/>
              <a:gd name="connsiteX32" fmla="*/ 634230 w 1791518"/>
              <a:gd name="connsiteY32" fmla="*/ 173131 h 1905000"/>
              <a:gd name="connsiteX33" fmla="*/ 808816 w 1791518"/>
              <a:gd name="connsiteY33" fmla="*/ 0 h 1905000"/>
              <a:gd name="connsiteX34" fmla="*/ 983405 w 1791518"/>
              <a:gd name="connsiteY34" fmla="*/ 0 h 1905000"/>
              <a:gd name="connsiteX35" fmla="*/ 1157991 w 1791518"/>
              <a:gd name="connsiteY35" fmla="*/ 173131 h 1905000"/>
              <a:gd name="connsiteX36" fmla="*/ 1157991 w 1791518"/>
              <a:gd name="connsiteY36" fmla="*/ 218234 h 1905000"/>
              <a:gd name="connsiteX37" fmla="*/ 1403290 w 1791518"/>
              <a:gd name="connsiteY37" fmla="*/ 360212 h 1905000"/>
              <a:gd name="connsiteX38" fmla="*/ 1442566 w 1791518"/>
              <a:gd name="connsiteY38" fmla="*/ 337689 h 1905000"/>
              <a:gd name="connsiteX39" fmla="*/ 1575411 w 1791518"/>
              <a:gd name="connsiteY39" fmla="*/ 319984 h 1905000"/>
              <a:gd name="connsiteX40" fmla="*/ 1681811 w 1791518"/>
              <a:gd name="connsiteY40" fmla="*/ 400891 h 1905000"/>
              <a:gd name="connsiteX41" fmla="*/ 1769106 w 1791518"/>
              <a:gd name="connsiteY41" fmla="*/ 551609 h 1905000"/>
              <a:gd name="connsiteX42" fmla="*/ 1707785 w 1791518"/>
              <a:gd name="connsiteY42" fmla="*/ 787585 h 1905000"/>
              <a:gd name="connsiteX43" fmla="*/ 1707080 w 1791518"/>
              <a:gd name="connsiteY43" fmla="*/ 787998 h 1905000"/>
              <a:gd name="connsiteX44" fmla="*/ 1667860 w 1791518"/>
              <a:gd name="connsiteY44" fmla="*/ 810466 h 1905000"/>
              <a:gd name="connsiteX45" fmla="*/ 1681811 w 1791518"/>
              <a:gd name="connsiteY45" fmla="*/ 952500 h 1905000"/>
              <a:gd name="connsiteX46" fmla="*/ 1674808 w 1791518"/>
              <a:gd name="connsiteY46" fmla="*/ 1039066 h 1905000"/>
              <a:gd name="connsiteX47" fmla="*/ 1500220 w 1791518"/>
              <a:gd name="connsiteY47" fmla="*/ 1039066 h 1905000"/>
              <a:gd name="connsiteX48" fmla="*/ 1507168 w 1791518"/>
              <a:gd name="connsiteY48" fmla="*/ 952500 h 1905000"/>
              <a:gd name="connsiteX49" fmla="*/ 1496691 w 1791518"/>
              <a:gd name="connsiteY49" fmla="*/ 842514 h 1905000"/>
              <a:gd name="connsiteX50" fmla="*/ 1473998 w 1791518"/>
              <a:gd name="connsiteY50" fmla="*/ 722162 h 1905000"/>
              <a:gd name="connsiteX51" fmla="*/ 1619787 w 1791518"/>
              <a:gd name="connsiteY51" fmla="*/ 635598 h 1905000"/>
              <a:gd name="connsiteX52" fmla="*/ 1532493 w 1791518"/>
              <a:gd name="connsiteY52" fmla="*/ 484878 h 1905000"/>
              <a:gd name="connsiteX53" fmla="*/ 1386705 w 1791518"/>
              <a:gd name="connsiteY53" fmla="*/ 571500 h 1905000"/>
              <a:gd name="connsiteX54" fmla="*/ 1292463 w 1791518"/>
              <a:gd name="connsiteY54" fmla="*/ 491827 h 1905000"/>
              <a:gd name="connsiteX55" fmla="*/ 1099498 w 1791518"/>
              <a:gd name="connsiteY55" fmla="*/ 381841 h 1905000"/>
              <a:gd name="connsiteX56" fmla="*/ 983405 w 1791518"/>
              <a:gd name="connsiteY56" fmla="*/ 341162 h 1905000"/>
              <a:gd name="connsiteX57" fmla="*/ 983405 w 1791518"/>
              <a:gd name="connsiteY57" fmla="*/ 173187 h 1905000"/>
              <a:gd name="connsiteX58" fmla="*/ 808816 w 1791518"/>
              <a:gd name="connsiteY58" fmla="*/ 173187 h 1905000"/>
              <a:gd name="connsiteX59" fmla="*/ 808816 w 1791518"/>
              <a:gd name="connsiteY59" fmla="*/ 341162 h 1905000"/>
              <a:gd name="connsiteX60" fmla="*/ 692723 w 1791518"/>
              <a:gd name="connsiteY60" fmla="*/ 381841 h 1905000"/>
              <a:gd name="connsiteX61" fmla="*/ 499758 w 1791518"/>
              <a:gd name="connsiteY61" fmla="*/ 490089 h 1905000"/>
              <a:gd name="connsiteX62" fmla="*/ 405461 w 1791518"/>
              <a:gd name="connsiteY62" fmla="*/ 569818 h 1905000"/>
              <a:gd name="connsiteX63" fmla="*/ 259672 w 1791518"/>
              <a:gd name="connsiteY63" fmla="*/ 483198 h 1905000"/>
              <a:gd name="connsiteX64" fmla="*/ 172379 w 1791518"/>
              <a:gd name="connsiteY64" fmla="*/ 633861 h 1905000"/>
              <a:gd name="connsiteX65" fmla="*/ 318167 w 1791518"/>
              <a:gd name="connsiteY65" fmla="*/ 720427 h 1905000"/>
              <a:gd name="connsiteX66" fmla="*/ 295475 w 1791518"/>
              <a:gd name="connsiteY66" fmla="*/ 840777 h 1905000"/>
              <a:gd name="connsiteX67" fmla="*/ 295475 w 1791518"/>
              <a:gd name="connsiteY67" fmla="*/ 1062486 h 1905000"/>
              <a:gd name="connsiteX68" fmla="*/ 318167 w 1791518"/>
              <a:gd name="connsiteY68" fmla="*/ 1182838 h 1905000"/>
              <a:gd name="connsiteX69" fmla="*/ 172379 w 1791518"/>
              <a:gd name="connsiteY69" fmla="*/ 1269402 h 1905000"/>
              <a:gd name="connsiteX70" fmla="*/ 259672 w 1791518"/>
              <a:gd name="connsiteY70" fmla="*/ 1420122 h 1905000"/>
              <a:gd name="connsiteX71" fmla="*/ 405461 w 1791518"/>
              <a:gd name="connsiteY71" fmla="*/ 1333500 h 1905000"/>
              <a:gd name="connsiteX72" fmla="*/ 499758 w 1791518"/>
              <a:gd name="connsiteY72" fmla="*/ 1413173 h 1905000"/>
              <a:gd name="connsiteX73" fmla="*/ 692723 w 1791518"/>
              <a:gd name="connsiteY73" fmla="*/ 1523159 h 1905000"/>
              <a:gd name="connsiteX74" fmla="*/ 808816 w 1791518"/>
              <a:gd name="connsiteY74" fmla="*/ 1563838 h 1905000"/>
              <a:gd name="connsiteX75" fmla="*/ 808816 w 1791518"/>
              <a:gd name="connsiteY75" fmla="*/ 1731813 h 1905000"/>
              <a:gd name="connsiteX76" fmla="*/ 896112 w 1791518"/>
              <a:gd name="connsiteY76" fmla="*/ 1731813 h 1905000"/>
              <a:gd name="connsiteX77" fmla="*/ 1084089 w 1791518"/>
              <a:gd name="connsiteY77" fmla="*/ 1197012 h 1905000"/>
              <a:gd name="connsiteX78" fmla="*/ 1782497 w 1791518"/>
              <a:gd name="connsiteY78" fmla="*/ 1197012 h 1905000"/>
              <a:gd name="connsiteX79" fmla="*/ 1782497 w 1791518"/>
              <a:gd name="connsiteY79" fmla="*/ 1370143 h 1905000"/>
              <a:gd name="connsiteX80" fmla="*/ 1084089 w 1791518"/>
              <a:gd name="connsiteY80" fmla="*/ 1370143 h 1905000"/>
              <a:gd name="connsiteX81" fmla="*/ 1084089 w 1791518"/>
              <a:gd name="connsiteY81" fmla="*/ 1197012 h 1905000"/>
              <a:gd name="connsiteX82" fmla="*/ 1084089 w 1791518"/>
              <a:gd name="connsiteY82" fmla="*/ 1458837 h 1905000"/>
              <a:gd name="connsiteX83" fmla="*/ 1782497 w 1791518"/>
              <a:gd name="connsiteY83" fmla="*/ 1458837 h 1905000"/>
              <a:gd name="connsiteX84" fmla="*/ 1782497 w 1791518"/>
              <a:gd name="connsiteY84" fmla="*/ 1631969 h 1905000"/>
              <a:gd name="connsiteX85" fmla="*/ 1084089 w 1791518"/>
              <a:gd name="connsiteY85" fmla="*/ 1631969 h 1905000"/>
              <a:gd name="connsiteX86" fmla="*/ 1084089 w 1791518"/>
              <a:gd name="connsiteY86" fmla="*/ 1458837 h 1905000"/>
              <a:gd name="connsiteX87" fmla="*/ 1084089 w 1791518"/>
              <a:gd name="connsiteY87" fmla="*/ 1720663 h 1905000"/>
              <a:gd name="connsiteX88" fmla="*/ 1782497 w 1791518"/>
              <a:gd name="connsiteY88" fmla="*/ 1720663 h 1905000"/>
              <a:gd name="connsiteX89" fmla="*/ 1782497 w 1791518"/>
              <a:gd name="connsiteY89" fmla="*/ 1893857 h 1905000"/>
              <a:gd name="connsiteX90" fmla="*/ 1084089 w 1791518"/>
              <a:gd name="connsiteY90" fmla="*/ 1893857 h 1905000"/>
              <a:gd name="connsiteX91" fmla="*/ 1084089 w 1791518"/>
              <a:gd name="connsiteY91" fmla="*/ 1720719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791518" h="1905000">
                <a:moveTo>
                  <a:pt x="909893" y="1118068"/>
                </a:moveTo>
                <a:lnTo>
                  <a:pt x="909893" y="1291197"/>
                </a:lnTo>
                <a:cubicBezTo>
                  <a:pt x="717042" y="1291197"/>
                  <a:pt x="560718" y="1136165"/>
                  <a:pt x="560718" y="944880"/>
                </a:cubicBezTo>
                <a:cubicBezTo>
                  <a:pt x="560718" y="753595"/>
                  <a:pt x="717042" y="598507"/>
                  <a:pt x="909893" y="598507"/>
                </a:cubicBezTo>
                <a:cubicBezTo>
                  <a:pt x="1102746" y="598507"/>
                  <a:pt x="1259126" y="753595"/>
                  <a:pt x="1259126" y="944880"/>
                </a:cubicBezTo>
                <a:cubicBezTo>
                  <a:pt x="1258672" y="974130"/>
                  <a:pt x="1254570" y="1003211"/>
                  <a:pt x="1246911" y="1031446"/>
                </a:cubicBezTo>
                <a:lnTo>
                  <a:pt x="1060053" y="1031446"/>
                </a:lnTo>
                <a:cubicBezTo>
                  <a:pt x="1099619" y="963519"/>
                  <a:pt x="1088135" y="877416"/>
                  <a:pt x="1032150" y="822233"/>
                </a:cubicBezTo>
                <a:cubicBezTo>
                  <a:pt x="975887" y="766774"/>
                  <a:pt x="889522" y="755701"/>
                  <a:pt x="821087" y="795170"/>
                </a:cubicBezTo>
                <a:cubicBezTo>
                  <a:pt x="752837" y="834265"/>
                  <a:pt x="719657" y="914564"/>
                  <a:pt x="740406" y="990433"/>
                </a:cubicBezTo>
                <a:cubicBezTo>
                  <a:pt x="761537" y="1066411"/>
                  <a:pt x="831035" y="1118747"/>
                  <a:pt x="909893" y="1118068"/>
                </a:cubicBezTo>
                <a:close/>
                <a:moveTo>
                  <a:pt x="896112" y="1731813"/>
                </a:moveTo>
                <a:lnTo>
                  <a:pt x="896112" y="1905000"/>
                </a:lnTo>
                <a:lnTo>
                  <a:pt x="808816" y="1905000"/>
                </a:lnTo>
                <a:cubicBezTo>
                  <a:pt x="712391" y="1905000"/>
                  <a:pt x="634230" y="1827455"/>
                  <a:pt x="634230" y="1731868"/>
                </a:cubicBezTo>
                <a:lnTo>
                  <a:pt x="634230" y="1686766"/>
                </a:lnTo>
                <a:cubicBezTo>
                  <a:pt x="544632" y="1654450"/>
                  <a:pt x="461539" y="1606367"/>
                  <a:pt x="388876" y="1544788"/>
                </a:cubicBezTo>
                <a:lnTo>
                  <a:pt x="349656" y="1567311"/>
                </a:lnTo>
                <a:cubicBezTo>
                  <a:pt x="309433" y="1590536"/>
                  <a:pt x="261654" y="1596900"/>
                  <a:pt x="216754" y="1585016"/>
                </a:cubicBezTo>
                <a:cubicBezTo>
                  <a:pt x="171972" y="1573232"/>
                  <a:pt x="133713" y="1544125"/>
                  <a:pt x="110410" y="1504109"/>
                </a:cubicBezTo>
                <a:lnTo>
                  <a:pt x="23116" y="1353391"/>
                </a:lnTo>
                <a:cubicBezTo>
                  <a:pt x="102" y="1313611"/>
                  <a:pt x="-6032" y="1266276"/>
                  <a:pt x="6083" y="1221946"/>
                </a:cubicBezTo>
                <a:cubicBezTo>
                  <a:pt x="18272" y="1177508"/>
                  <a:pt x="47645" y="1139748"/>
                  <a:pt x="87718" y="1117002"/>
                </a:cubicBezTo>
                <a:lnTo>
                  <a:pt x="126995" y="1094534"/>
                </a:lnTo>
                <a:cubicBezTo>
                  <a:pt x="108353" y="1000763"/>
                  <a:pt x="108353" y="904237"/>
                  <a:pt x="126995" y="810466"/>
                </a:cubicBezTo>
                <a:lnTo>
                  <a:pt x="87718" y="787998"/>
                </a:lnTo>
                <a:cubicBezTo>
                  <a:pt x="47633" y="765239"/>
                  <a:pt x="18258" y="727457"/>
                  <a:pt x="6083" y="682998"/>
                </a:cubicBezTo>
                <a:cubicBezTo>
                  <a:pt x="-6032" y="638668"/>
                  <a:pt x="102" y="591331"/>
                  <a:pt x="23116" y="551553"/>
                </a:cubicBezTo>
                <a:lnTo>
                  <a:pt x="110410" y="400835"/>
                </a:lnTo>
                <a:cubicBezTo>
                  <a:pt x="159074" y="319065"/>
                  <a:pt x="264066" y="291020"/>
                  <a:pt x="347023" y="337633"/>
                </a:cubicBezTo>
                <a:lnTo>
                  <a:pt x="386243" y="360157"/>
                </a:lnTo>
                <a:cubicBezTo>
                  <a:pt x="459697" y="298307"/>
                  <a:pt x="543703" y="250212"/>
                  <a:pt x="634230" y="218178"/>
                </a:cubicBezTo>
                <a:lnTo>
                  <a:pt x="634230" y="173131"/>
                </a:lnTo>
                <a:cubicBezTo>
                  <a:pt x="634230" y="77545"/>
                  <a:pt x="712391" y="0"/>
                  <a:pt x="808816" y="0"/>
                </a:cubicBezTo>
                <a:lnTo>
                  <a:pt x="983405" y="0"/>
                </a:lnTo>
                <a:cubicBezTo>
                  <a:pt x="1079831" y="0"/>
                  <a:pt x="1157991" y="77545"/>
                  <a:pt x="1157991" y="173131"/>
                </a:cubicBezTo>
                <a:lnTo>
                  <a:pt x="1157991" y="218234"/>
                </a:lnTo>
                <a:cubicBezTo>
                  <a:pt x="1247640" y="250619"/>
                  <a:pt x="1330786" y="298692"/>
                  <a:pt x="1403290" y="360212"/>
                </a:cubicBezTo>
                <a:lnTo>
                  <a:pt x="1442566" y="337689"/>
                </a:lnTo>
                <a:cubicBezTo>
                  <a:pt x="1482773" y="314479"/>
                  <a:pt x="1530529" y="308115"/>
                  <a:pt x="1575411" y="319984"/>
                </a:cubicBezTo>
                <a:cubicBezTo>
                  <a:pt x="1620214" y="331753"/>
                  <a:pt x="1658495" y="360862"/>
                  <a:pt x="1681811" y="400891"/>
                </a:cubicBezTo>
                <a:lnTo>
                  <a:pt x="1769106" y="551609"/>
                </a:lnTo>
                <a:cubicBezTo>
                  <a:pt x="1817326" y="633706"/>
                  <a:pt x="1789880" y="739356"/>
                  <a:pt x="1707785" y="787585"/>
                </a:cubicBezTo>
                <a:cubicBezTo>
                  <a:pt x="1707550" y="787723"/>
                  <a:pt x="1707316" y="787861"/>
                  <a:pt x="1707080" y="787998"/>
                </a:cubicBezTo>
                <a:lnTo>
                  <a:pt x="1667860" y="810466"/>
                </a:lnTo>
                <a:cubicBezTo>
                  <a:pt x="1676936" y="857306"/>
                  <a:pt x="1681587" y="904819"/>
                  <a:pt x="1681811" y="952500"/>
                </a:cubicBezTo>
                <a:cubicBezTo>
                  <a:pt x="1681251" y="981468"/>
                  <a:pt x="1678897" y="1010379"/>
                  <a:pt x="1674808" y="1039066"/>
                </a:cubicBezTo>
                <a:lnTo>
                  <a:pt x="1500220" y="1039066"/>
                </a:lnTo>
                <a:cubicBezTo>
                  <a:pt x="1504590" y="1010435"/>
                  <a:pt x="1506943" y="981468"/>
                  <a:pt x="1507168" y="952500"/>
                </a:cubicBezTo>
                <a:cubicBezTo>
                  <a:pt x="1506930" y="915600"/>
                  <a:pt x="1503425" y="878795"/>
                  <a:pt x="1496691" y="842514"/>
                </a:cubicBezTo>
                <a:lnTo>
                  <a:pt x="1473998" y="722162"/>
                </a:lnTo>
                <a:lnTo>
                  <a:pt x="1619787" y="635598"/>
                </a:lnTo>
                <a:lnTo>
                  <a:pt x="1532493" y="484878"/>
                </a:lnTo>
                <a:lnTo>
                  <a:pt x="1386705" y="571500"/>
                </a:lnTo>
                <a:lnTo>
                  <a:pt x="1292463" y="491827"/>
                </a:lnTo>
                <a:cubicBezTo>
                  <a:pt x="1235384" y="443709"/>
                  <a:pt x="1169985" y="406433"/>
                  <a:pt x="1099498" y="381841"/>
                </a:cubicBezTo>
                <a:lnTo>
                  <a:pt x="983405" y="341162"/>
                </a:lnTo>
                <a:lnTo>
                  <a:pt x="983405" y="173187"/>
                </a:lnTo>
                <a:lnTo>
                  <a:pt x="808816" y="173187"/>
                </a:lnTo>
                <a:lnTo>
                  <a:pt x="808816" y="341162"/>
                </a:lnTo>
                <a:lnTo>
                  <a:pt x="692723" y="381841"/>
                </a:lnTo>
                <a:cubicBezTo>
                  <a:pt x="622363" y="405908"/>
                  <a:pt x="556975" y="442591"/>
                  <a:pt x="499758" y="490089"/>
                </a:cubicBezTo>
                <a:lnTo>
                  <a:pt x="405461" y="569818"/>
                </a:lnTo>
                <a:lnTo>
                  <a:pt x="259672" y="483198"/>
                </a:lnTo>
                <a:lnTo>
                  <a:pt x="172379" y="633861"/>
                </a:lnTo>
                <a:lnTo>
                  <a:pt x="318167" y="720427"/>
                </a:lnTo>
                <a:lnTo>
                  <a:pt x="295475" y="840777"/>
                </a:lnTo>
                <a:cubicBezTo>
                  <a:pt x="281524" y="914063"/>
                  <a:pt x="281524" y="989255"/>
                  <a:pt x="295475" y="1062486"/>
                </a:cubicBezTo>
                <a:lnTo>
                  <a:pt x="318167" y="1182838"/>
                </a:lnTo>
                <a:lnTo>
                  <a:pt x="172379" y="1269402"/>
                </a:lnTo>
                <a:lnTo>
                  <a:pt x="259672" y="1420122"/>
                </a:lnTo>
                <a:lnTo>
                  <a:pt x="405461" y="1333500"/>
                </a:lnTo>
                <a:lnTo>
                  <a:pt x="499758" y="1413173"/>
                </a:lnTo>
                <a:cubicBezTo>
                  <a:pt x="556837" y="1461291"/>
                  <a:pt x="622236" y="1498567"/>
                  <a:pt x="692723" y="1523159"/>
                </a:cubicBezTo>
                <a:lnTo>
                  <a:pt x="808816" y="1563838"/>
                </a:lnTo>
                <a:lnTo>
                  <a:pt x="808816" y="1731813"/>
                </a:lnTo>
                <a:lnTo>
                  <a:pt x="896112" y="1731813"/>
                </a:lnTo>
                <a:close/>
                <a:moveTo>
                  <a:pt x="1084089" y="1197012"/>
                </a:moveTo>
                <a:lnTo>
                  <a:pt x="1782497" y="1197012"/>
                </a:lnTo>
                <a:lnTo>
                  <a:pt x="1782497" y="1370143"/>
                </a:lnTo>
                <a:lnTo>
                  <a:pt x="1084089" y="1370143"/>
                </a:lnTo>
                <a:lnTo>
                  <a:pt x="1084089" y="1197012"/>
                </a:lnTo>
                <a:close/>
                <a:moveTo>
                  <a:pt x="1084089" y="1458837"/>
                </a:moveTo>
                <a:lnTo>
                  <a:pt x="1782497" y="1458837"/>
                </a:lnTo>
                <a:lnTo>
                  <a:pt x="1782497" y="1631969"/>
                </a:lnTo>
                <a:lnTo>
                  <a:pt x="1084089" y="1631969"/>
                </a:lnTo>
                <a:lnTo>
                  <a:pt x="1084089" y="1458837"/>
                </a:lnTo>
                <a:close/>
                <a:moveTo>
                  <a:pt x="1084089" y="1720663"/>
                </a:moveTo>
                <a:lnTo>
                  <a:pt x="1782497" y="1720663"/>
                </a:lnTo>
                <a:lnTo>
                  <a:pt x="1782497" y="1893857"/>
                </a:lnTo>
                <a:lnTo>
                  <a:pt x="1084089" y="1893857"/>
                </a:lnTo>
                <a:lnTo>
                  <a:pt x="1084089" y="1720719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图形 89">
            <a:extLst>
              <a:ext uri="{FF2B5EF4-FFF2-40B4-BE49-F238E27FC236}">
                <a16:creationId xmlns:a16="http://schemas.microsoft.com/office/drawing/2014/main" xmlns="" id="{8730585F-4EA2-4346-9B68-5D4219215EB5}"/>
              </a:ext>
            </a:extLst>
          </p:cNvPr>
          <p:cNvSpPr/>
          <p:nvPr/>
        </p:nvSpPr>
        <p:spPr>
          <a:xfrm>
            <a:off x="4347580" y="3162882"/>
            <a:ext cx="373882" cy="373517"/>
          </a:xfrm>
          <a:custGeom>
            <a:avLst/>
            <a:gdLst>
              <a:gd name="connsiteX0" fmla="*/ 1874137 w 1905000"/>
              <a:gd name="connsiteY0" fmla="*/ 1742707 h 1903139"/>
              <a:gd name="connsiteX1" fmla="*/ 1781175 w 1905000"/>
              <a:gd name="connsiteY1" fmla="*/ 1742707 h 1903139"/>
              <a:gd name="connsiteX2" fmla="*/ 1781175 w 1905000"/>
              <a:gd name="connsiteY2" fmla="*/ 589167 h 1903139"/>
              <a:gd name="connsiteX3" fmla="*/ 1737994 w 1905000"/>
              <a:gd name="connsiteY3" fmla="*/ 513856 h 1903139"/>
              <a:gd name="connsiteX4" fmla="*/ 1265746 w 1905000"/>
              <a:gd name="connsiteY4" fmla="*/ 238330 h 1903139"/>
              <a:gd name="connsiteX5" fmla="*/ 1146723 w 1905000"/>
              <a:gd name="connsiteY5" fmla="*/ 269469 h 1903139"/>
              <a:gd name="connsiteX6" fmla="*/ 1134809 w 1905000"/>
              <a:gd name="connsiteY6" fmla="*/ 313641 h 1903139"/>
              <a:gd name="connsiteX7" fmla="*/ 1134809 w 1905000"/>
              <a:gd name="connsiteY7" fmla="*/ 1742707 h 1903139"/>
              <a:gd name="connsiteX8" fmla="*/ 1035749 w 1905000"/>
              <a:gd name="connsiteY8" fmla="*/ 1742707 h 1903139"/>
              <a:gd name="connsiteX9" fmla="*/ 1035749 w 1905000"/>
              <a:gd name="connsiteY9" fmla="*/ 87009 h 1903139"/>
              <a:gd name="connsiteX10" fmla="*/ 948387 w 1905000"/>
              <a:gd name="connsiteY10" fmla="*/ 0 h 1903139"/>
              <a:gd name="connsiteX11" fmla="*/ 914337 w 1905000"/>
              <a:gd name="connsiteY11" fmla="*/ 6999 h 1903139"/>
              <a:gd name="connsiteX12" fmla="*/ 176276 w 1905000"/>
              <a:gd name="connsiteY12" fmla="*/ 323800 h 1903139"/>
              <a:gd name="connsiteX13" fmla="*/ 123571 w 1905000"/>
              <a:gd name="connsiteY13" fmla="*/ 403874 h 1903139"/>
              <a:gd name="connsiteX14" fmla="*/ 123571 w 1905000"/>
              <a:gd name="connsiteY14" fmla="*/ 1742644 h 1903139"/>
              <a:gd name="connsiteX15" fmla="*/ 30861 w 1905000"/>
              <a:gd name="connsiteY15" fmla="*/ 1742644 h 1903139"/>
              <a:gd name="connsiteX16" fmla="*/ 0 w 1905000"/>
              <a:gd name="connsiteY16" fmla="*/ 1773505 h 1903139"/>
              <a:gd name="connsiteX17" fmla="*/ 0 w 1905000"/>
              <a:gd name="connsiteY17" fmla="*/ 1873968 h 1903139"/>
              <a:gd name="connsiteX18" fmla="*/ 30861 w 1905000"/>
              <a:gd name="connsiteY18" fmla="*/ 1904831 h 1903139"/>
              <a:gd name="connsiteX19" fmla="*/ 1874137 w 1905000"/>
              <a:gd name="connsiteY19" fmla="*/ 1904831 h 1903139"/>
              <a:gd name="connsiteX20" fmla="*/ 1905000 w 1905000"/>
              <a:gd name="connsiteY20" fmla="*/ 1873968 h 1903139"/>
              <a:gd name="connsiteX21" fmla="*/ 1905000 w 1905000"/>
              <a:gd name="connsiteY21" fmla="*/ 1773505 h 1903139"/>
              <a:gd name="connsiteX22" fmla="*/ 1874137 w 1905000"/>
              <a:gd name="connsiteY22" fmla="*/ 1742644 h 1903139"/>
              <a:gd name="connsiteX23" fmla="*/ 1375284 w 1905000"/>
              <a:gd name="connsiteY23" fmla="*/ 550369 h 1903139"/>
              <a:gd name="connsiteX24" fmla="*/ 1406145 w 1905000"/>
              <a:gd name="connsiteY24" fmla="*/ 519508 h 1903139"/>
              <a:gd name="connsiteX25" fmla="*/ 1504124 w 1905000"/>
              <a:gd name="connsiteY25" fmla="*/ 519508 h 1903139"/>
              <a:gd name="connsiteX26" fmla="*/ 1534985 w 1905000"/>
              <a:gd name="connsiteY26" fmla="*/ 550369 h 1903139"/>
              <a:gd name="connsiteX27" fmla="*/ 1534985 w 1905000"/>
              <a:gd name="connsiteY27" fmla="*/ 648476 h 1903139"/>
              <a:gd name="connsiteX28" fmla="*/ 1504187 w 1905000"/>
              <a:gd name="connsiteY28" fmla="*/ 679401 h 1903139"/>
              <a:gd name="connsiteX29" fmla="*/ 1504124 w 1905000"/>
              <a:gd name="connsiteY29" fmla="*/ 679401 h 1903139"/>
              <a:gd name="connsiteX30" fmla="*/ 1406145 w 1905000"/>
              <a:gd name="connsiteY30" fmla="*/ 679401 h 1903139"/>
              <a:gd name="connsiteX31" fmla="*/ 1375284 w 1905000"/>
              <a:gd name="connsiteY31" fmla="*/ 648540 h 1903139"/>
              <a:gd name="connsiteX32" fmla="*/ 1375284 w 1905000"/>
              <a:gd name="connsiteY32" fmla="*/ 648476 h 1903139"/>
              <a:gd name="connsiteX33" fmla="*/ 1375284 w 1905000"/>
              <a:gd name="connsiteY33" fmla="*/ 550432 h 1903139"/>
              <a:gd name="connsiteX34" fmla="*/ 1375284 w 1905000"/>
              <a:gd name="connsiteY34" fmla="*/ 797385 h 1903139"/>
              <a:gd name="connsiteX35" fmla="*/ 1406145 w 1905000"/>
              <a:gd name="connsiteY35" fmla="*/ 766523 h 1903139"/>
              <a:gd name="connsiteX36" fmla="*/ 1504124 w 1905000"/>
              <a:gd name="connsiteY36" fmla="*/ 766523 h 1903139"/>
              <a:gd name="connsiteX37" fmla="*/ 1534985 w 1905000"/>
              <a:gd name="connsiteY37" fmla="*/ 797448 h 1903139"/>
              <a:gd name="connsiteX38" fmla="*/ 1534985 w 1905000"/>
              <a:gd name="connsiteY38" fmla="*/ 895492 h 1903139"/>
              <a:gd name="connsiteX39" fmla="*/ 1504187 w 1905000"/>
              <a:gd name="connsiteY39" fmla="*/ 926415 h 1903139"/>
              <a:gd name="connsiteX40" fmla="*/ 1504124 w 1905000"/>
              <a:gd name="connsiteY40" fmla="*/ 926415 h 1903139"/>
              <a:gd name="connsiteX41" fmla="*/ 1406145 w 1905000"/>
              <a:gd name="connsiteY41" fmla="*/ 926415 h 1903139"/>
              <a:gd name="connsiteX42" fmla="*/ 1375284 w 1905000"/>
              <a:gd name="connsiteY42" fmla="*/ 895555 h 1903139"/>
              <a:gd name="connsiteX43" fmla="*/ 1375284 w 1905000"/>
              <a:gd name="connsiteY43" fmla="*/ 895492 h 1903139"/>
              <a:gd name="connsiteX44" fmla="*/ 1375284 w 1905000"/>
              <a:gd name="connsiteY44" fmla="*/ 797448 h 1903139"/>
              <a:gd name="connsiteX45" fmla="*/ 1375284 w 1905000"/>
              <a:gd name="connsiteY45" fmla="*/ 1044398 h 1903139"/>
              <a:gd name="connsiteX46" fmla="*/ 1406145 w 1905000"/>
              <a:gd name="connsiteY46" fmla="*/ 1013537 h 1903139"/>
              <a:gd name="connsiteX47" fmla="*/ 1504124 w 1905000"/>
              <a:gd name="connsiteY47" fmla="*/ 1013537 h 1903139"/>
              <a:gd name="connsiteX48" fmla="*/ 1534985 w 1905000"/>
              <a:gd name="connsiteY48" fmla="*/ 1044398 h 1903139"/>
              <a:gd name="connsiteX49" fmla="*/ 1534985 w 1905000"/>
              <a:gd name="connsiteY49" fmla="*/ 1142506 h 1903139"/>
              <a:gd name="connsiteX50" fmla="*/ 1504187 w 1905000"/>
              <a:gd name="connsiteY50" fmla="*/ 1173430 h 1903139"/>
              <a:gd name="connsiteX51" fmla="*/ 1504124 w 1905000"/>
              <a:gd name="connsiteY51" fmla="*/ 1173430 h 1903139"/>
              <a:gd name="connsiteX52" fmla="*/ 1406145 w 1905000"/>
              <a:gd name="connsiteY52" fmla="*/ 1173430 h 1903139"/>
              <a:gd name="connsiteX53" fmla="*/ 1375284 w 1905000"/>
              <a:gd name="connsiteY53" fmla="*/ 1142569 h 1903139"/>
              <a:gd name="connsiteX54" fmla="*/ 1375284 w 1905000"/>
              <a:gd name="connsiteY54" fmla="*/ 1142506 h 1903139"/>
              <a:gd name="connsiteX55" fmla="*/ 1375284 w 1905000"/>
              <a:gd name="connsiteY55" fmla="*/ 1044462 h 1903139"/>
              <a:gd name="connsiteX56" fmla="*/ 1375284 w 1905000"/>
              <a:gd name="connsiteY56" fmla="*/ 1291414 h 1903139"/>
              <a:gd name="connsiteX57" fmla="*/ 1406145 w 1905000"/>
              <a:gd name="connsiteY57" fmla="*/ 1260553 h 1903139"/>
              <a:gd name="connsiteX58" fmla="*/ 1504124 w 1905000"/>
              <a:gd name="connsiteY58" fmla="*/ 1260553 h 1903139"/>
              <a:gd name="connsiteX59" fmla="*/ 1534985 w 1905000"/>
              <a:gd name="connsiteY59" fmla="*/ 1291477 h 1903139"/>
              <a:gd name="connsiteX60" fmla="*/ 1534985 w 1905000"/>
              <a:gd name="connsiteY60" fmla="*/ 1389521 h 1903139"/>
              <a:gd name="connsiteX61" fmla="*/ 1504187 w 1905000"/>
              <a:gd name="connsiteY61" fmla="*/ 1420446 h 1903139"/>
              <a:gd name="connsiteX62" fmla="*/ 1504124 w 1905000"/>
              <a:gd name="connsiteY62" fmla="*/ 1420446 h 1903139"/>
              <a:gd name="connsiteX63" fmla="*/ 1406145 w 1905000"/>
              <a:gd name="connsiteY63" fmla="*/ 1420446 h 1903139"/>
              <a:gd name="connsiteX64" fmla="*/ 1375284 w 1905000"/>
              <a:gd name="connsiteY64" fmla="*/ 1389585 h 1903139"/>
              <a:gd name="connsiteX65" fmla="*/ 1375284 w 1905000"/>
              <a:gd name="connsiteY65" fmla="*/ 1389521 h 1903139"/>
              <a:gd name="connsiteX66" fmla="*/ 1375284 w 1905000"/>
              <a:gd name="connsiteY66" fmla="*/ 1291477 h 1903139"/>
              <a:gd name="connsiteX67" fmla="*/ 1375284 w 1905000"/>
              <a:gd name="connsiteY67" fmla="*/ 1538430 h 1903139"/>
              <a:gd name="connsiteX68" fmla="*/ 1406145 w 1905000"/>
              <a:gd name="connsiteY68" fmla="*/ 1507568 h 1903139"/>
              <a:gd name="connsiteX69" fmla="*/ 1504124 w 1905000"/>
              <a:gd name="connsiteY69" fmla="*/ 1507568 h 1903139"/>
              <a:gd name="connsiteX70" fmla="*/ 1534985 w 1905000"/>
              <a:gd name="connsiteY70" fmla="*/ 1538493 h 1903139"/>
              <a:gd name="connsiteX71" fmla="*/ 1534985 w 1905000"/>
              <a:gd name="connsiteY71" fmla="*/ 1636600 h 1903139"/>
              <a:gd name="connsiteX72" fmla="*/ 1504124 w 1905000"/>
              <a:gd name="connsiteY72" fmla="*/ 1667460 h 1903139"/>
              <a:gd name="connsiteX73" fmla="*/ 1406145 w 1905000"/>
              <a:gd name="connsiteY73" fmla="*/ 1667460 h 1903139"/>
              <a:gd name="connsiteX74" fmla="*/ 1375284 w 1905000"/>
              <a:gd name="connsiteY74" fmla="*/ 1636600 h 1903139"/>
              <a:gd name="connsiteX75" fmla="*/ 1375284 w 1905000"/>
              <a:gd name="connsiteY75" fmla="*/ 1538493 h 1903139"/>
              <a:gd name="connsiteX76" fmla="*/ 647066 w 1905000"/>
              <a:gd name="connsiteY76" fmla="*/ 303417 h 1903139"/>
              <a:gd name="connsiteX77" fmla="*/ 677925 w 1905000"/>
              <a:gd name="connsiteY77" fmla="*/ 272557 h 1903139"/>
              <a:gd name="connsiteX78" fmla="*/ 775906 w 1905000"/>
              <a:gd name="connsiteY78" fmla="*/ 272557 h 1903139"/>
              <a:gd name="connsiteX79" fmla="*/ 806768 w 1905000"/>
              <a:gd name="connsiteY79" fmla="*/ 303417 h 1903139"/>
              <a:gd name="connsiteX80" fmla="*/ 806768 w 1905000"/>
              <a:gd name="connsiteY80" fmla="*/ 401524 h 1903139"/>
              <a:gd name="connsiteX81" fmla="*/ 775969 w 1905000"/>
              <a:gd name="connsiteY81" fmla="*/ 432449 h 1903139"/>
              <a:gd name="connsiteX82" fmla="*/ 775906 w 1905000"/>
              <a:gd name="connsiteY82" fmla="*/ 432449 h 1903139"/>
              <a:gd name="connsiteX83" fmla="*/ 677925 w 1905000"/>
              <a:gd name="connsiteY83" fmla="*/ 432449 h 1903139"/>
              <a:gd name="connsiteX84" fmla="*/ 647066 w 1905000"/>
              <a:gd name="connsiteY84" fmla="*/ 401589 h 1903139"/>
              <a:gd name="connsiteX85" fmla="*/ 647066 w 1905000"/>
              <a:gd name="connsiteY85" fmla="*/ 401524 h 1903139"/>
              <a:gd name="connsiteX86" fmla="*/ 647066 w 1905000"/>
              <a:gd name="connsiteY86" fmla="*/ 303417 h 1903139"/>
              <a:gd name="connsiteX87" fmla="*/ 647066 w 1905000"/>
              <a:gd name="connsiteY87" fmla="*/ 550432 h 1903139"/>
              <a:gd name="connsiteX88" fmla="*/ 677925 w 1905000"/>
              <a:gd name="connsiteY88" fmla="*/ 519571 h 1903139"/>
              <a:gd name="connsiteX89" fmla="*/ 775906 w 1905000"/>
              <a:gd name="connsiteY89" fmla="*/ 519571 h 1903139"/>
              <a:gd name="connsiteX90" fmla="*/ 806768 w 1905000"/>
              <a:gd name="connsiteY90" fmla="*/ 550432 h 1903139"/>
              <a:gd name="connsiteX91" fmla="*/ 806768 w 1905000"/>
              <a:gd name="connsiteY91" fmla="*/ 648540 h 1903139"/>
              <a:gd name="connsiteX92" fmla="*/ 775969 w 1905000"/>
              <a:gd name="connsiteY92" fmla="*/ 679464 h 1903139"/>
              <a:gd name="connsiteX93" fmla="*/ 775906 w 1905000"/>
              <a:gd name="connsiteY93" fmla="*/ 679464 h 1903139"/>
              <a:gd name="connsiteX94" fmla="*/ 677925 w 1905000"/>
              <a:gd name="connsiteY94" fmla="*/ 679464 h 1903139"/>
              <a:gd name="connsiteX95" fmla="*/ 647066 w 1905000"/>
              <a:gd name="connsiteY95" fmla="*/ 648603 h 1903139"/>
              <a:gd name="connsiteX96" fmla="*/ 647066 w 1905000"/>
              <a:gd name="connsiteY96" fmla="*/ 648540 h 1903139"/>
              <a:gd name="connsiteX97" fmla="*/ 647066 w 1905000"/>
              <a:gd name="connsiteY97" fmla="*/ 550432 h 1903139"/>
              <a:gd name="connsiteX98" fmla="*/ 647066 w 1905000"/>
              <a:gd name="connsiteY98" fmla="*/ 797448 h 1903139"/>
              <a:gd name="connsiteX99" fmla="*/ 677925 w 1905000"/>
              <a:gd name="connsiteY99" fmla="*/ 766586 h 1903139"/>
              <a:gd name="connsiteX100" fmla="*/ 775906 w 1905000"/>
              <a:gd name="connsiteY100" fmla="*/ 766586 h 1903139"/>
              <a:gd name="connsiteX101" fmla="*/ 806768 w 1905000"/>
              <a:gd name="connsiteY101" fmla="*/ 797511 h 1903139"/>
              <a:gd name="connsiteX102" fmla="*/ 806768 w 1905000"/>
              <a:gd name="connsiteY102" fmla="*/ 895555 h 1903139"/>
              <a:gd name="connsiteX103" fmla="*/ 775969 w 1905000"/>
              <a:gd name="connsiteY103" fmla="*/ 926480 h 1903139"/>
              <a:gd name="connsiteX104" fmla="*/ 775906 w 1905000"/>
              <a:gd name="connsiteY104" fmla="*/ 926480 h 1903139"/>
              <a:gd name="connsiteX105" fmla="*/ 677925 w 1905000"/>
              <a:gd name="connsiteY105" fmla="*/ 926480 h 1903139"/>
              <a:gd name="connsiteX106" fmla="*/ 647066 w 1905000"/>
              <a:gd name="connsiteY106" fmla="*/ 895619 h 1903139"/>
              <a:gd name="connsiteX107" fmla="*/ 647066 w 1905000"/>
              <a:gd name="connsiteY107" fmla="*/ 895555 h 1903139"/>
              <a:gd name="connsiteX108" fmla="*/ 647066 w 1905000"/>
              <a:gd name="connsiteY108" fmla="*/ 797448 h 1903139"/>
              <a:gd name="connsiteX109" fmla="*/ 647066 w 1905000"/>
              <a:gd name="connsiteY109" fmla="*/ 1044462 h 1903139"/>
              <a:gd name="connsiteX110" fmla="*/ 677925 w 1905000"/>
              <a:gd name="connsiteY110" fmla="*/ 1013602 h 1903139"/>
              <a:gd name="connsiteX111" fmla="*/ 775906 w 1905000"/>
              <a:gd name="connsiteY111" fmla="*/ 1013602 h 1903139"/>
              <a:gd name="connsiteX112" fmla="*/ 806768 w 1905000"/>
              <a:gd name="connsiteY112" fmla="*/ 1044462 h 1903139"/>
              <a:gd name="connsiteX113" fmla="*/ 806768 w 1905000"/>
              <a:gd name="connsiteY113" fmla="*/ 1142569 h 1903139"/>
              <a:gd name="connsiteX114" fmla="*/ 775969 w 1905000"/>
              <a:gd name="connsiteY114" fmla="*/ 1173494 h 1903139"/>
              <a:gd name="connsiteX115" fmla="*/ 775906 w 1905000"/>
              <a:gd name="connsiteY115" fmla="*/ 1173494 h 1903139"/>
              <a:gd name="connsiteX116" fmla="*/ 677925 w 1905000"/>
              <a:gd name="connsiteY116" fmla="*/ 1173494 h 1903139"/>
              <a:gd name="connsiteX117" fmla="*/ 647066 w 1905000"/>
              <a:gd name="connsiteY117" fmla="*/ 1142634 h 1903139"/>
              <a:gd name="connsiteX118" fmla="*/ 647066 w 1905000"/>
              <a:gd name="connsiteY118" fmla="*/ 1142569 h 1903139"/>
              <a:gd name="connsiteX119" fmla="*/ 647066 w 1905000"/>
              <a:gd name="connsiteY119" fmla="*/ 1044462 h 1903139"/>
              <a:gd name="connsiteX120" fmla="*/ 647066 w 1905000"/>
              <a:gd name="connsiteY120" fmla="*/ 1291477 h 1903139"/>
              <a:gd name="connsiteX121" fmla="*/ 677925 w 1905000"/>
              <a:gd name="connsiteY121" fmla="*/ 1260616 h 1903139"/>
              <a:gd name="connsiteX122" fmla="*/ 775906 w 1905000"/>
              <a:gd name="connsiteY122" fmla="*/ 1260616 h 1903139"/>
              <a:gd name="connsiteX123" fmla="*/ 806768 w 1905000"/>
              <a:gd name="connsiteY123" fmla="*/ 1291541 h 1903139"/>
              <a:gd name="connsiteX124" fmla="*/ 806768 w 1905000"/>
              <a:gd name="connsiteY124" fmla="*/ 1389585 h 1903139"/>
              <a:gd name="connsiteX125" fmla="*/ 775969 w 1905000"/>
              <a:gd name="connsiteY125" fmla="*/ 1420509 h 1903139"/>
              <a:gd name="connsiteX126" fmla="*/ 775906 w 1905000"/>
              <a:gd name="connsiteY126" fmla="*/ 1420509 h 1903139"/>
              <a:gd name="connsiteX127" fmla="*/ 677925 w 1905000"/>
              <a:gd name="connsiteY127" fmla="*/ 1420509 h 1903139"/>
              <a:gd name="connsiteX128" fmla="*/ 647066 w 1905000"/>
              <a:gd name="connsiteY128" fmla="*/ 1389648 h 1903139"/>
              <a:gd name="connsiteX129" fmla="*/ 647066 w 1905000"/>
              <a:gd name="connsiteY129" fmla="*/ 1389585 h 1903139"/>
              <a:gd name="connsiteX130" fmla="*/ 647066 w 1905000"/>
              <a:gd name="connsiteY130" fmla="*/ 1291477 h 1903139"/>
              <a:gd name="connsiteX131" fmla="*/ 647066 w 1905000"/>
              <a:gd name="connsiteY131" fmla="*/ 1538493 h 1903139"/>
              <a:gd name="connsiteX132" fmla="*/ 677925 w 1905000"/>
              <a:gd name="connsiteY132" fmla="*/ 1507631 h 1903139"/>
              <a:gd name="connsiteX133" fmla="*/ 775906 w 1905000"/>
              <a:gd name="connsiteY133" fmla="*/ 1507631 h 1903139"/>
              <a:gd name="connsiteX134" fmla="*/ 806768 w 1905000"/>
              <a:gd name="connsiteY134" fmla="*/ 1538556 h 1903139"/>
              <a:gd name="connsiteX135" fmla="*/ 806768 w 1905000"/>
              <a:gd name="connsiteY135" fmla="*/ 1636664 h 1903139"/>
              <a:gd name="connsiteX136" fmla="*/ 775906 w 1905000"/>
              <a:gd name="connsiteY136" fmla="*/ 1667525 h 1903139"/>
              <a:gd name="connsiteX137" fmla="*/ 677925 w 1905000"/>
              <a:gd name="connsiteY137" fmla="*/ 1667525 h 1903139"/>
              <a:gd name="connsiteX138" fmla="*/ 647066 w 1905000"/>
              <a:gd name="connsiteY138" fmla="*/ 1636664 h 1903139"/>
              <a:gd name="connsiteX139" fmla="*/ 647066 w 1905000"/>
              <a:gd name="connsiteY139" fmla="*/ 1538493 h 1903139"/>
              <a:gd name="connsiteX140" fmla="*/ 349886 w 1905000"/>
              <a:gd name="connsiteY140" fmla="*/ 550432 h 1903139"/>
              <a:gd name="connsiteX141" fmla="*/ 380745 w 1905000"/>
              <a:gd name="connsiteY141" fmla="*/ 519571 h 1903139"/>
              <a:gd name="connsiteX142" fmla="*/ 478789 w 1905000"/>
              <a:gd name="connsiteY142" fmla="*/ 519571 h 1903139"/>
              <a:gd name="connsiteX143" fmla="*/ 509651 w 1905000"/>
              <a:gd name="connsiteY143" fmla="*/ 550432 h 1903139"/>
              <a:gd name="connsiteX144" fmla="*/ 509651 w 1905000"/>
              <a:gd name="connsiteY144" fmla="*/ 648540 h 1903139"/>
              <a:gd name="connsiteX145" fmla="*/ 478854 w 1905000"/>
              <a:gd name="connsiteY145" fmla="*/ 679464 h 1903139"/>
              <a:gd name="connsiteX146" fmla="*/ 478789 w 1905000"/>
              <a:gd name="connsiteY146" fmla="*/ 679464 h 1903139"/>
              <a:gd name="connsiteX147" fmla="*/ 380810 w 1905000"/>
              <a:gd name="connsiteY147" fmla="*/ 679464 h 1903139"/>
              <a:gd name="connsiteX148" fmla="*/ 349949 w 1905000"/>
              <a:gd name="connsiteY148" fmla="*/ 648603 h 1903139"/>
              <a:gd name="connsiteX149" fmla="*/ 349949 w 1905000"/>
              <a:gd name="connsiteY149" fmla="*/ 648540 h 1903139"/>
              <a:gd name="connsiteX150" fmla="*/ 349949 w 1905000"/>
              <a:gd name="connsiteY150" fmla="*/ 550432 h 1903139"/>
              <a:gd name="connsiteX151" fmla="*/ 349886 w 1905000"/>
              <a:gd name="connsiteY151" fmla="*/ 797448 h 1903139"/>
              <a:gd name="connsiteX152" fmla="*/ 380745 w 1905000"/>
              <a:gd name="connsiteY152" fmla="*/ 766586 h 1903139"/>
              <a:gd name="connsiteX153" fmla="*/ 478789 w 1905000"/>
              <a:gd name="connsiteY153" fmla="*/ 766586 h 1903139"/>
              <a:gd name="connsiteX154" fmla="*/ 509651 w 1905000"/>
              <a:gd name="connsiteY154" fmla="*/ 797511 h 1903139"/>
              <a:gd name="connsiteX155" fmla="*/ 509651 w 1905000"/>
              <a:gd name="connsiteY155" fmla="*/ 895555 h 1903139"/>
              <a:gd name="connsiteX156" fmla="*/ 478854 w 1905000"/>
              <a:gd name="connsiteY156" fmla="*/ 926480 h 1903139"/>
              <a:gd name="connsiteX157" fmla="*/ 478789 w 1905000"/>
              <a:gd name="connsiteY157" fmla="*/ 926480 h 1903139"/>
              <a:gd name="connsiteX158" fmla="*/ 380810 w 1905000"/>
              <a:gd name="connsiteY158" fmla="*/ 926480 h 1903139"/>
              <a:gd name="connsiteX159" fmla="*/ 349949 w 1905000"/>
              <a:gd name="connsiteY159" fmla="*/ 895619 h 1903139"/>
              <a:gd name="connsiteX160" fmla="*/ 349949 w 1905000"/>
              <a:gd name="connsiteY160" fmla="*/ 895555 h 1903139"/>
              <a:gd name="connsiteX161" fmla="*/ 349949 w 1905000"/>
              <a:gd name="connsiteY161" fmla="*/ 797448 h 1903139"/>
              <a:gd name="connsiteX162" fmla="*/ 349886 w 1905000"/>
              <a:gd name="connsiteY162" fmla="*/ 1044462 h 1903139"/>
              <a:gd name="connsiteX163" fmla="*/ 380745 w 1905000"/>
              <a:gd name="connsiteY163" fmla="*/ 1013602 h 1903139"/>
              <a:gd name="connsiteX164" fmla="*/ 478789 w 1905000"/>
              <a:gd name="connsiteY164" fmla="*/ 1013602 h 1903139"/>
              <a:gd name="connsiteX165" fmla="*/ 509651 w 1905000"/>
              <a:gd name="connsiteY165" fmla="*/ 1044462 h 1903139"/>
              <a:gd name="connsiteX166" fmla="*/ 509651 w 1905000"/>
              <a:gd name="connsiteY166" fmla="*/ 1142569 h 1903139"/>
              <a:gd name="connsiteX167" fmla="*/ 478854 w 1905000"/>
              <a:gd name="connsiteY167" fmla="*/ 1173494 h 1903139"/>
              <a:gd name="connsiteX168" fmla="*/ 478789 w 1905000"/>
              <a:gd name="connsiteY168" fmla="*/ 1173494 h 1903139"/>
              <a:gd name="connsiteX169" fmla="*/ 380810 w 1905000"/>
              <a:gd name="connsiteY169" fmla="*/ 1173494 h 1903139"/>
              <a:gd name="connsiteX170" fmla="*/ 349949 w 1905000"/>
              <a:gd name="connsiteY170" fmla="*/ 1142634 h 1903139"/>
              <a:gd name="connsiteX171" fmla="*/ 349949 w 1905000"/>
              <a:gd name="connsiteY171" fmla="*/ 1142569 h 1903139"/>
              <a:gd name="connsiteX172" fmla="*/ 349949 w 1905000"/>
              <a:gd name="connsiteY172" fmla="*/ 1044462 h 1903139"/>
              <a:gd name="connsiteX173" fmla="*/ 349886 w 1905000"/>
              <a:gd name="connsiteY173" fmla="*/ 1291477 h 1903139"/>
              <a:gd name="connsiteX174" fmla="*/ 380745 w 1905000"/>
              <a:gd name="connsiteY174" fmla="*/ 1260616 h 1903139"/>
              <a:gd name="connsiteX175" fmla="*/ 478789 w 1905000"/>
              <a:gd name="connsiteY175" fmla="*/ 1260616 h 1903139"/>
              <a:gd name="connsiteX176" fmla="*/ 509651 w 1905000"/>
              <a:gd name="connsiteY176" fmla="*/ 1291541 h 1903139"/>
              <a:gd name="connsiteX177" fmla="*/ 509651 w 1905000"/>
              <a:gd name="connsiteY177" fmla="*/ 1389585 h 1903139"/>
              <a:gd name="connsiteX178" fmla="*/ 478854 w 1905000"/>
              <a:gd name="connsiteY178" fmla="*/ 1420509 h 1903139"/>
              <a:gd name="connsiteX179" fmla="*/ 478789 w 1905000"/>
              <a:gd name="connsiteY179" fmla="*/ 1420509 h 1903139"/>
              <a:gd name="connsiteX180" fmla="*/ 380810 w 1905000"/>
              <a:gd name="connsiteY180" fmla="*/ 1420509 h 1903139"/>
              <a:gd name="connsiteX181" fmla="*/ 349949 w 1905000"/>
              <a:gd name="connsiteY181" fmla="*/ 1389648 h 1903139"/>
              <a:gd name="connsiteX182" fmla="*/ 349949 w 1905000"/>
              <a:gd name="connsiteY182" fmla="*/ 1389585 h 1903139"/>
              <a:gd name="connsiteX183" fmla="*/ 349949 w 1905000"/>
              <a:gd name="connsiteY183" fmla="*/ 1291477 h 1903139"/>
              <a:gd name="connsiteX184" fmla="*/ 349886 w 1905000"/>
              <a:gd name="connsiteY184" fmla="*/ 1538493 h 1903139"/>
              <a:gd name="connsiteX185" fmla="*/ 380745 w 1905000"/>
              <a:gd name="connsiteY185" fmla="*/ 1507631 h 1903139"/>
              <a:gd name="connsiteX186" fmla="*/ 478789 w 1905000"/>
              <a:gd name="connsiteY186" fmla="*/ 1507631 h 1903139"/>
              <a:gd name="connsiteX187" fmla="*/ 509651 w 1905000"/>
              <a:gd name="connsiteY187" fmla="*/ 1538556 h 1903139"/>
              <a:gd name="connsiteX188" fmla="*/ 509651 w 1905000"/>
              <a:gd name="connsiteY188" fmla="*/ 1636664 h 1903139"/>
              <a:gd name="connsiteX189" fmla="*/ 478789 w 1905000"/>
              <a:gd name="connsiteY189" fmla="*/ 1667525 h 1903139"/>
              <a:gd name="connsiteX190" fmla="*/ 380810 w 1905000"/>
              <a:gd name="connsiteY190" fmla="*/ 1667525 h 1903139"/>
              <a:gd name="connsiteX191" fmla="*/ 349949 w 1905000"/>
              <a:gd name="connsiteY191" fmla="*/ 1636664 h 1903139"/>
              <a:gd name="connsiteX192" fmla="*/ 349949 w 1905000"/>
              <a:gd name="connsiteY192" fmla="*/ 1538493 h 190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905000" h="1903139">
                <a:moveTo>
                  <a:pt x="1874137" y="1742707"/>
                </a:moveTo>
                <a:lnTo>
                  <a:pt x="1781175" y="1742707"/>
                </a:lnTo>
                <a:lnTo>
                  <a:pt x="1781175" y="589167"/>
                </a:lnTo>
                <a:cubicBezTo>
                  <a:pt x="1781175" y="558115"/>
                  <a:pt x="1764664" y="529477"/>
                  <a:pt x="1737994" y="513856"/>
                </a:cubicBezTo>
                <a:lnTo>
                  <a:pt x="1265746" y="238330"/>
                </a:lnTo>
                <a:cubicBezTo>
                  <a:pt x="1224279" y="214060"/>
                  <a:pt x="1170991" y="228002"/>
                  <a:pt x="1146723" y="269469"/>
                </a:cubicBezTo>
                <a:cubicBezTo>
                  <a:pt x="1138881" y="282865"/>
                  <a:pt x="1134768" y="298118"/>
                  <a:pt x="1134809" y="313641"/>
                </a:cubicBezTo>
                <a:lnTo>
                  <a:pt x="1134809" y="1742707"/>
                </a:lnTo>
                <a:lnTo>
                  <a:pt x="1035749" y="1742707"/>
                </a:lnTo>
                <a:lnTo>
                  <a:pt x="1035749" y="87009"/>
                </a:lnTo>
                <a:cubicBezTo>
                  <a:pt x="1035650" y="38858"/>
                  <a:pt x="996538" y="-97"/>
                  <a:pt x="948387" y="0"/>
                </a:cubicBezTo>
                <a:cubicBezTo>
                  <a:pt x="936681" y="24"/>
                  <a:pt x="925103" y="2404"/>
                  <a:pt x="914337" y="6999"/>
                </a:cubicBezTo>
                <a:lnTo>
                  <a:pt x="176276" y="323800"/>
                </a:lnTo>
                <a:cubicBezTo>
                  <a:pt x="144272" y="337517"/>
                  <a:pt x="123571" y="369076"/>
                  <a:pt x="123571" y="403874"/>
                </a:cubicBezTo>
                <a:lnTo>
                  <a:pt x="123571" y="1742644"/>
                </a:lnTo>
                <a:lnTo>
                  <a:pt x="30861" y="1742644"/>
                </a:lnTo>
                <a:cubicBezTo>
                  <a:pt x="13817" y="1742644"/>
                  <a:pt x="0" y="1756461"/>
                  <a:pt x="0" y="1773505"/>
                </a:cubicBezTo>
                <a:lnTo>
                  <a:pt x="0" y="1873968"/>
                </a:lnTo>
                <a:cubicBezTo>
                  <a:pt x="0" y="1890972"/>
                  <a:pt x="13843" y="1904831"/>
                  <a:pt x="30861" y="1904831"/>
                </a:cubicBezTo>
                <a:lnTo>
                  <a:pt x="1874137" y="1904831"/>
                </a:lnTo>
                <a:cubicBezTo>
                  <a:pt x="1891178" y="1904831"/>
                  <a:pt x="1905000" y="1891009"/>
                  <a:pt x="1905000" y="1873968"/>
                </a:cubicBezTo>
                <a:lnTo>
                  <a:pt x="1905000" y="1773505"/>
                </a:lnTo>
                <a:cubicBezTo>
                  <a:pt x="1905000" y="1756461"/>
                  <a:pt x="1891178" y="1742644"/>
                  <a:pt x="1874137" y="1742644"/>
                </a:cubicBezTo>
                <a:close/>
                <a:moveTo>
                  <a:pt x="1375284" y="550369"/>
                </a:moveTo>
                <a:cubicBezTo>
                  <a:pt x="1375284" y="533350"/>
                  <a:pt x="1389063" y="519508"/>
                  <a:pt x="1406145" y="519508"/>
                </a:cubicBezTo>
                <a:lnTo>
                  <a:pt x="1504124" y="519508"/>
                </a:lnTo>
                <a:cubicBezTo>
                  <a:pt x="1521206" y="519508"/>
                  <a:pt x="1534985" y="533350"/>
                  <a:pt x="1534985" y="550369"/>
                </a:cubicBezTo>
                <a:lnTo>
                  <a:pt x="1534985" y="648476"/>
                </a:lnTo>
                <a:cubicBezTo>
                  <a:pt x="1535021" y="665521"/>
                  <a:pt x="1521232" y="679366"/>
                  <a:pt x="1504187" y="679401"/>
                </a:cubicBezTo>
                <a:cubicBezTo>
                  <a:pt x="1504167" y="679401"/>
                  <a:pt x="1504146" y="679401"/>
                  <a:pt x="1504124" y="679401"/>
                </a:cubicBezTo>
                <a:lnTo>
                  <a:pt x="1406145" y="679401"/>
                </a:lnTo>
                <a:cubicBezTo>
                  <a:pt x="1389100" y="679401"/>
                  <a:pt x="1375284" y="665584"/>
                  <a:pt x="1375284" y="648540"/>
                </a:cubicBezTo>
                <a:cubicBezTo>
                  <a:pt x="1375284" y="648519"/>
                  <a:pt x="1375284" y="648497"/>
                  <a:pt x="1375284" y="648476"/>
                </a:cubicBezTo>
                <a:lnTo>
                  <a:pt x="1375284" y="550432"/>
                </a:lnTo>
                <a:close/>
                <a:moveTo>
                  <a:pt x="1375284" y="797385"/>
                </a:moveTo>
                <a:cubicBezTo>
                  <a:pt x="1375284" y="780366"/>
                  <a:pt x="1389063" y="766523"/>
                  <a:pt x="1406145" y="766523"/>
                </a:cubicBezTo>
                <a:lnTo>
                  <a:pt x="1504124" y="766523"/>
                </a:lnTo>
                <a:cubicBezTo>
                  <a:pt x="1521206" y="766523"/>
                  <a:pt x="1534985" y="780366"/>
                  <a:pt x="1534985" y="797448"/>
                </a:cubicBezTo>
                <a:lnTo>
                  <a:pt x="1534985" y="895492"/>
                </a:lnTo>
                <a:cubicBezTo>
                  <a:pt x="1535021" y="912535"/>
                  <a:pt x="1521232" y="926381"/>
                  <a:pt x="1504187" y="926415"/>
                </a:cubicBezTo>
                <a:cubicBezTo>
                  <a:pt x="1504167" y="926415"/>
                  <a:pt x="1504146" y="926415"/>
                  <a:pt x="1504124" y="926415"/>
                </a:cubicBezTo>
                <a:lnTo>
                  <a:pt x="1406145" y="926415"/>
                </a:lnTo>
                <a:cubicBezTo>
                  <a:pt x="1389100" y="926415"/>
                  <a:pt x="1375284" y="912598"/>
                  <a:pt x="1375284" y="895555"/>
                </a:cubicBezTo>
                <a:cubicBezTo>
                  <a:pt x="1375284" y="895533"/>
                  <a:pt x="1375284" y="895513"/>
                  <a:pt x="1375284" y="895492"/>
                </a:cubicBezTo>
                <a:lnTo>
                  <a:pt x="1375284" y="797448"/>
                </a:lnTo>
                <a:close/>
                <a:moveTo>
                  <a:pt x="1375284" y="1044398"/>
                </a:moveTo>
                <a:cubicBezTo>
                  <a:pt x="1375284" y="1027380"/>
                  <a:pt x="1389063" y="1013537"/>
                  <a:pt x="1406145" y="1013537"/>
                </a:cubicBezTo>
                <a:lnTo>
                  <a:pt x="1504124" y="1013537"/>
                </a:lnTo>
                <a:cubicBezTo>
                  <a:pt x="1521206" y="1013537"/>
                  <a:pt x="1534985" y="1027380"/>
                  <a:pt x="1534985" y="1044398"/>
                </a:cubicBezTo>
                <a:lnTo>
                  <a:pt x="1534985" y="1142506"/>
                </a:lnTo>
                <a:cubicBezTo>
                  <a:pt x="1535021" y="1159550"/>
                  <a:pt x="1521232" y="1173395"/>
                  <a:pt x="1504187" y="1173430"/>
                </a:cubicBezTo>
                <a:cubicBezTo>
                  <a:pt x="1504167" y="1173430"/>
                  <a:pt x="1504146" y="1173430"/>
                  <a:pt x="1504124" y="1173430"/>
                </a:cubicBezTo>
                <a:lnTo>
                  <a:pt x="1406145" y="1173430"/>
                </a:lnTo>
                <a:cubicBezTo>
                  <a:pt x="1389100" y="1173430"/>
                  <a:pt x="1375284" y="1159614"/>
                  <a:pt x="1375284" y="1142569"/>
                </a:cubicBezTo>
                <a:cubicBezTo>
                  <a:pt x="1375284" y="1142549"/>
                  <a:pt x="1375284" y="1142528"/>
                  <a:pt x="1375284" y="1142506"/>
                </a:cubicBezTo>
                <a:lnTo>
                  <a:pt x="1375284" y="1044462"/>
                </a:lnTo>
                <a:close/>
                <a:moveTo>
                  <a:pt x="1375284" y="1291414"/>
                </a:moveTo>
                <a:cubicBezTo>
                  <a:pt x="1375284" y="1274396"/>
                  <a:pt x="1389063" y="1260553"/>
                  <a:pt x="1406145" y="1260553"/>
                </a:cubicBezTo>
                <a:lnTo>
                  <a:pt x="1504124" y="1260553"/>
                </a:lnTo>
                <a:cubicBezTo>
                  <a:pt x="1521206" y="1260553"/>
                  <a:pt x="1534985" y="1274396"/>
                  <a:pt x="1534985" y="1291477"/>
                </a:cubicBezTo>
                <a:lnTo>
                  <a:pt x="1534985" y="1389521"/>
                </a:lnTo>
                <a:cubicBezTo>
                  <a:pt x="1535021" y="1406566"/>
                  <a:pt x="1521232" y="1420411"/>
                  <a:pt x="1504187" y="1420446"/>
                </a:cubicBezTo>
                <a:cubicBezTo>
                  <a:pt x="1504167" y="1420446"/>
                  <a:pt x="1504146" y="1420446"/>
                  <a:pt x="1504124" y="1420446"/>
                </a:cubicBezTo>
                <a:lnTo>
                  <a:pt x="1406145" y="1420446"/>
                </a:lnTo>
                <a:cubicBezTo>
                  <a:pt x="1389100" y="1420446"/>
                  <a:pt x="1375284" y="1406629"/>
                  <a:pt x="1375284" y="1389585"/>
                </a:cubicBezTo>
                <a:cubicBezTo>
                  <a:pt x="1375284" y="1389564"/>
                  <a:pt x="1375284" y="1389542"/>
                  <a:pt x="1375284" y="1389521"/>
                </a:cubicBezTo>
                <a:lnTo>
                  <a:pt x="1375284" y="1291477"/>
                </a:lnTo>
                <a:close/>
                <a:moveTo>
                  <a:pt x="1375284" y="1538430"/>
                </a:moveTo>
                <a:cubicBezTo>
                  <a:pt x="1375284" y="1521411"/>
                  <a:pt x="1389063" y="1507568"/>
                  <a:pt x="1406145" y="1507568"/>
                </a:cubicBezTo>
                <a:lnTo>
                  <a:pt x="1504124" y="1507568"/>
                </a:lnTo>
                <a:cubicBezTo>
                  <a:pt x="1521206" y="1507568"/>
                  <a:pt x="1534985" y="1521411"/>
                  <a:pt x="1534985" y="1538493"/>
                </a:cubicBezTo>
                <a:lnTo>
                  <a:pt x="1534985" y="1636600"/>
                </a:lnTo>
                <a:cubicBezTo>
                  <a:pt x="1534985" y="1653643"/>
                  <a:pt x="1521169" y="1667460"/>
                  <a:pt x="1504124" y="1667460"/>
                </a:cubicBezTo>
                <a:lnTo>
                  <a:pt x="1406145" y="1667460"/>
                </a:lnTo>
                <a:cubicBezTo>
                  <a:pt x="1389100" y="1667460"/>
                  <a:pt x="1375284" y="1653643"/>
                  <a:pt x="1375284" y="1636600"/>
                </a:cubicBezTo>
                <a:lnTo>
                  <a:pt x="1375284" y="1538493"/>
                </a:lnTo>
                <a:close/>
                <a:moveTo>
                  <a:pt x="647066" y="303417"/>
                </a:moveTo>
                <a:cubicBezTo>
                  <a:pt x="647066" y="286400"/>
                  <a:pt x="660845" y="272557"/>
                  <a:pt x="677925" y="272557"/>
                </a:cubicBezTo>
                <a:lnTo>
                  <a:pt x="775906" y="272557"/>
                </a:lnTo>
                <a:cubicBezTo>
                  <a:pt x="792988" y="272557"/>
                  <a:pt x="806768" y="286400"/>
                  <a:pt x="806768" y="303417"/>
                </a:cubicBezTo>
                <a:lnTo>
                  <a:pt x="806768" y="401524"/>
                </a:lnTo>
                <a:cubicBezTo>
                  <a:pt x="806803" y="418569"/>
                  <a:pt x="793014" y="432413"/>
                  <a:pt x="775969" y="432449"/>
                </a:cubicBezTo>
                <a:cubicBezTo>
                  <a:pt x="775949" y="432449"/>
                  <a:pt x="775928" y="432449"/>
                  <a:pt x="775906" y="432449"/>
                </a:cubicBezTo>
                <a:lnTo>
                  <a:pt x="677925" y="432449"/>
                </a:lnTo>
                <a:cubicBezTo>
                  <a:pt x="660882" y="432449"/>
                  <a:pt x="647066" y="418632"/>
                  <a:pt x="647066" y="401589"/>
                </a:cubicBezTo>
                <a:cubicBezTo>
                  <a:pt x="647066" y="401567"/>
                  <a:pt x="647066" y="401546"/>
                  <a:pt x="647066" y="401524"/>
                </a:cubicBezTo>
                <a:lnTo>
                  <a:pt x="647066" y="303417"/>
                </a:lnTo>
                <a:close/>
                <a:moveTo>
                  <a:pt x="647066" y="550432"/>
                </a:moveTo>
                <a:cubicBezTo>
                  <a:pt x="647066" y="533414"/>
                  <a:pt x="660845" y="519571"/>
                  <a:pt x="677925" y="519571"/>
                </a:cubicBezTo>
                <a:lnTo>
                  <a:pt x="775906" y="519571"/>
                </a:lnTo>
                <a:cubicBezTo>
                  <a:pt x="792988" y="519571"/>
                  <a:pt x="806768" y="533414"/>
                  <a:pt x="806768" y="550432"/>
                </a:cubicBezTo>
                <a:lnTo>
                  <a:pt x="806768" y="648540"/>
                </a:lnTo>
                <a:cubicBezTo>
                  <a:pt x="806803" y="665584"/>
                  <a:pt x="793014" y="679429"/>
                  <a:pt x="775969" y="679464"/>
                </a:cubicBezTo>
                <a:cubicBezTo>
                  <a:pt x="775949" y="679464"/>
                  <a:pt x="775928" y="679464"/>
                  <a:pt x="775906" y="679464"/>
                </a:cubicBezTo>
                <a:lnTo>
                  <a:pt x="677925" y="679464"/>
                </a:lnTo>
                <a:cubicBezTo>
                  <a:pt x="660882" y="679464"/>
                  <a:pt x="647066" y="665648"/>
                  <a:pt x="647066" y="648603"/>
                </a:cubicBezTo>
                <a:cubicBezTo>
                  <a:pt x="647066" y="648583"/>
                  <a:pt x="647066" y="648560"/>
                  <a:pt x="647066" y="648540"/>
                </a:cubicBezTo>
                <a:lnTo>
                  <a:pt x="647066" y="550432"/>
                </a:lnTo>
                <a:close/>
                <a:moveTo>
                  <a:pt x="647066" y="797448"/>
                </a:moveTo>
                <a:cubicBezTo>
                  <a:pt x="647066" y="780429"/>
                  <a:pt x="660845" y="766586"/>
                  <a:pt x="677925" y="766586"/>
                </a:cubicBezTo>
                <a:lnTo>
                  <a:pt x="775906" y="766586"/>
                </a:lnTo>
                <a:cubicBezTo>
                  <a:pt x="792988" y="766586"/>
                  <a:pt x="806768" y="780429"/>
                  <a:pt x="806768" y="797511"/>
                </a:cubicBezTo>
                <a:lnTo>
                  <a:pt x="806768" y="895555"/>
                </a:lnTo>
                <a:cubicBezTo>
                  <a:pt x="806803" y="912598"/>
                  <a:pt x="793014" y="926445"/>
                  <a:pt x="775969" y="926480"/>
                </a:cubicBezTo>
                <a:cubicBezTo>
                  <a:pt x="775949" y="926480"/>
                  <a:pt x="775928" y="926480"/>
                  <a:pt x="775906" y="926480"/>
                </a:cubicBezTo>
                <a:lnTo>
                  <a:pt x="677925" y="926480"/>
                </a:lnTo>
                <a:cubicBezTo>
                  <a:pt x="660882" y="926480"/>
                  <a:pt x="647066" y="912663"/>
                  <a:pt x="647066" y="895619"/>
                </a:cubicBezTo>
                <a:cubicBezTo>
                  <a:pt x="647066" y="895596"/>
                  <a:pt x="647066" y="895576"/>
                  <a:pt x="647066" y="895555"/>
                </a:cubicBezTo>
                <a:lnTo>
                  <a:pt x="647066" y="797448"/>
                </a:lnTo>
                <a:close/>
                <a:moveTo>
                  <a:pt x="647066" y="1044462"/>
                </a:moveTo>
                <a:cubicBezTo>
                  <a:pt x="647066" y="1027445"/>
                  <a:pt x="660845" y="1013602"/>
                  <a:pt x="677925" y="1013602"/>
                </a:cubicBezTo>
                <a:lnTo>
                  <a:pt x="775906" y="1013602"/>
                </a:lnTo>
                <a:cubicBezTo>
                  <a:pt x="792988" y="1013602"/>
                  <a:pt x="806768" y="1027445"/>
                  <a:pt x="806768" y="1044462"/>
                </a:cubicBezTo>
                <a:lnTo>
                  <a:pt x="806768" y="1142569"/>
                </a:lnTo>
                <a:cubicBezTo>
                  <a:pt x="806803" y="1159614"/>
                  <a:pt x="793014" y="1173458"/>
                  <a:pt x="775969" y="1173494"/>
                </a:cubicBezTo>
                <a:cubicBezTo>
                  <a:pt x="775949" y="1173494"/>
                  <a:pt x="775928" y="1173494"/>
                  <a:pt x="775906" y="1173494"/>
                </a:cubicBezTo>
                <a:lnTo>
                  <a:pt x="677925" y="1173494"/>
                </a:lnTo>
                <a:cubicBezTo>
                  <a:pt x="660882" y="1173494"/>
                  <a:pt x="647066" y="1159677"/>
                  <a:pt x="647066" y="1142634"/>
                </a:cubicBezTo>
                <a:cubicBezTo>
                  <a:pt x="647066" y="1142612"/>
                  <a:pt x="647066" y="1142592"/>
                  <a:pt x="647066" y="1142569"/>
                </a:cubicBezTo>
                <a:lnTo>
                  <a:pt x="647066" y="1044462"/>
                </a:lnTo>
                <a:close/>
                <a:moveTo>
                  <a:pt x="647066" y="1291477"/>
                </a:moveTo>
                <a:cubicBezTo>
                  <a:pt x="647066" y="1274459"/>
                  <a:pt x="660845" y="1260616"/>
                  <a:pt x="677925" y="1260616"/>
                </a:cubicBezTo>
                <a:lnTo>
                  <a:pt x="775906" y="1260616"/>
                </a:lnTo>
                <a:cubicBezTo>
                  <a:pt x="792988" y="1260616"/>
                  <a:pt x="806768" y="1274459"/>
                  <a:pt x="806768" y="1291541"/>
                </a:cubicBezTo>
                <a:lnTo>
                  <a:pt x="806768" y="1389585"/>
                </a:lnTo>
                <a:cubicBezTo>
                  <a:pt x="806803" y="1406629"/>
                  <a:pt x="793014" y="1420474"/>
                  <a:pt x="775969" y="1420509"/>
                </a:cubicBezTo>
                <a:cubicBezTo>
                  <a:pt x="775949" y="1420509"/>
                  <a:pt x="775928" y="1420509"/>
                  <a:pt x="775906" y="1420509"/>
                </a:cubicBezTo>
                <a:lnTo>
                  <a:pt x="677925" y="1420509"/>
                </a:lnTo>
                <a:cubicBezTo>
                  <a:pt x="660882" y="1420509"/>
                  <a:pt x="647066" y="1406693"/>
                  <a:pt x="647066" y="1389648"/>
                </a:cubicBezTo>
                <a:cubicBezTo>
                  <a:pt x="647066" y="1389628"/>
                  <a:pt x="647066" y="1389605"/>
                  <a:pt x="647066" y="1389585"/>
                </a:cubicBezTo>
                <a:lnTo>
                  <a:pt x="647066" y="1291477"/>
                </a:lnTo>
                <a:close/>
                <a:moveTo>
                  <a:pt x="647066" y="1538493"/>
                </a:moveTo>
                <a:cubicBezTo>
                  <a:pt x="647066" y="1521474"/>
                  <a:pt x="660845" y="1507631"/>
                  <a:pt x="677925" y="1507631"/>
                </a:cubicBezTo>
                <a:lnTo>
                  <a:pt x="775906" y="1507631"/>
                </a:lnTo>
                <a:cubicBezTo>
                  <a:pt x="792988" y="1507631"/>
                  <a:pt x="806768" y="1521474"/>
                  <a:pt x="806768" y="1538556"/>
                </a:cubicBezTo>
                <a:lnTo>
                  <a:pt x="806768" y="1636664"/>
                </a:lnTo>
                <a:cubicBezTo>
                  <a:pt x="806768" y="1653708"/>
                  <a:pt x="792951" y="1667525"/>
                  <a:pt x="775906" y="1667525"/>
                </a:cubicBezTo>
                <a:lnTo>
                  <a:pt x="677925" y="1667525"/>
                </a:lnTo>
                <a:cubicBezTo>
                  <a:pt x="660882" y="1667525"/>
                  <a:pt x="647066" y="1653708"/>
                  <a:pt x="647066" y="1636664"/>
                </a:cubicBezTo>
                <a:lnTo>
                  <a:pt x="647066" y="1538493"/>
                </a:lnTo>
                <a:close/>
                <a:moveTo>
                  <a:pt x="349886" y="550432"/>
                </a:moveTo>
                <a:cubicBezTo>
                  <a:pt x="349886" y="533414"/>
                  <a:pt x="363729" y="519571"/>
                  <a:pt x="380745" y="519571"/>
                </a:cubicBezTo>
                <a:lnTo>
                  <a:pt x="478789" y="519571"/>
                </a:lnTo>
                <a:cubicBezTo>
                  <a:pt x="495808" y="519571"/>
                  <a:pt x="509651" y="533414"/>
                  <a:pt x="509651" y="550432"/>
                </a:cubicBezTo>
                <a:lnTo>
                  <a:pt x="509651" y="648540"/>
                </a:lnTo>
                <a:cubicBezTo>
                  <a:pt x="509686" y="665584"/>
                  <a:pt x="495897" y="679429"/>
                  <a:pt x="478854" y="679464"/>
                </a:cubicBezTo>
                <a:cubicBezTo>
                  <a:pt x="478832" y="679464"/>
                  <a:pt x="478812" y="679464"/>
                  <a:pt x="478789" y="679464"/>
                </a:cubicBezTo>
                <a:lnTo>
                  <a:pt x="380810" y="679464"/>
                </a:lnTo>
                <a:cubicBezTo>
                  <a:pt x="363766" y="679464"/>
                  <a:pt x="349949" y="665648"/>
                  <a:pt x="349949" y="648603"/>
                </a:cubicBezTo>
                <a:cubicBezTo>
                  <a:pt x="349949" y="648583"/>
                  <a:pt x="349949" y="648560"/>
                  <a:pt x="349949" y="648540"/>
                </a:cubicBezTo>
                <a:lnTo>
                  <a:pt x="349949" y="550432"/>
                </a:lnTo>
                <a:close/>
                <a:moveTo>
                  <a:pt x="349886" y="797448"/>
                </a:moveTo>
                <a:cubicBezTo>
                  <a:pt x="349886" y="780429"/>
                  <a:pt x="363729" y="766586"/>
                  <a:pt x="380745" y="766586"/>
                </a:cubicBezTo>
                <a:lnTo>
                  <a:pt x="478789" y="766586"/>
                </a:lnTo>
                <a:cubicBezTo>
                  <a:pt x="495808" y="766586"/>
                  <a:pt x="509651" y="780429"/>
                  <a:pt x="509651" y="797511"/>
                </a:cubicBezTo>
                <a:lnTo>
                  <a:pt x="509651" y="895555"/>
                </a:lnTo>
                <a:cubicBezTo>
                  <a:pt x="509686" y="912598"/>
                  <a:pt x="495897" y="926445"/>
                  <a:pt x="478854" y="926480"/>
                </a:cubicBezTo>
                <a:cubicBezTo>
                  <a:pt x="478832" y="926480"/>
                  <a:pt x="478812" y="926480"/>
                  <a:pt x="478789" y="926480"/>
                </a:cubicBezTo>
                <a:lnTo>
                  <a:pt x="380810" y="926480"/>
                </a:lnTo>
                <a:cubicBezTo>
                  <a:pt x="363766" y="926480"/>
                  <a:pt x="349949" y="912663"/>
                  <a:pt x="349949" y="895619"/>
                </a:cubicBezTo>
                <a:cubicBezTo>
                  <a:pt x="349949" y="895596"/>
                  <a:pt x="349949" y="895576"/>
                  <a:pt x="349949" y="895555"/>
                </a:cubicBezTo>
                <a:lnTo>
                  <a:pt x="349949" y="797448"/>
                </a:lnTo>
                <a:close/>
                <a:moveTo>
                  <a:pt x="349886" y="1044462"/>
                </a:moveTo>
                <a:cubicBezTo>
                  <a:pt x="349886" y="1027445"/>
                  <a:pt x="363729" y="1013602"/>
                  <a:pt x="380745" y="1013602"/>
                </a:cubicBezTo>
                <a:lnTo>
                  <a:pt x="478789" y="1013602"/>
                </a:lnTo>
                <a:cubicBezTo>
                  <a:pt x="495808" y="1013602"/>
                  <a:pt x="509651" y="1027445"/>
                  <a:pt x="509651" y="1044462"/>
                </a:cubicBezTo>
                <a:lnTo>
                  <a:pt x="509651" y="1142569"/>
                </a:lnTo>
                <a:cubicBezTo>
                  <a:pt x="509686" y="1159614"/>
                  <a:pt x="495897" y="1173458"/>
                  <a:pt x="478854" y="1173494"/>
                </a:cubicBezTo>
                <a:cubicBezTo>
                  <a:pt x="478832" y="1173494"/>
                  <a:pt x="478812" y="1173494"/>
                  <a:pt x="478789" y="1173494"/>
                </a:cubicBezTo>
                <a:lnTo>
                  <a:pt x="380810" y="1173494"/>
                </a:lnTo>
                <a:cubicBezTo>
                  <a:pt x="363766" y="1173494"/>
                  <a:pt x="349949" y="1159677"/>
                  <a:pt x="349949" y="1142634"/>
                </a:cubicBezTo>
                <a:cubicBezTo>
                  <a:pt x="349949" y="1142612"/>
                  <a:pt x="349949" y="1142592"/>
                  <a:pt x="349949" y="1142569"/>
                </a:cubicBezTo>
                <a:lnTo>
                  <a:pt x="349949" y="1044462"/>
                </a:lnTo>
                <a:close/>
                <a:moveTo>
                  <a:pt x="349886" y="1291477"/>
                </a:moveTo>
                <a:cubicBezTo>
                  <a:pt x="349886" y="1274459"/>
                  <a:pt x="363729" y="1260616"/>
                  <a:pt x="380745" y="1260616"/>
                </a:cubicBezTo>
                <a:lnTo>
                  <a:pt x="478789" y="1260616"/>
                </a:lnTo>
                <a:cubicBezTo>
                  <a:pt x="495808" y="1260616"/>
                  <a:pt x="509651" y="1274459"/>
                  <a:pt x="509651" y="1291541"/>
                </a:cubicBezTo>
                <a:lnTo>
                  <a:pt x="509651" y="1389585"/>
                </a:lnTo>
                <a:cubicBezTo>
                  <a:pt x="509686" y="1406629"/>
                  <a:pt x="495897" y="1420474"/>
                  <a:pt x="478854" y="1420509"/>
                </a:cubicBezTo>
                <a:cubicBezTo>
                  <a:pt x="478832" y="1420509"/>
                  <a:pt x="478812" y="1420509"/>
                  <a:pt x="478789" y="1420509"/>
                </a:cubicBezTo>
                <a:lnTo>
                  <a:pt x="380810" y="1420509"/>
                </a:lnTo>
                <a:cubicBezTo>
                  <a:pt x="363766" y="1420509"/>
                  <a:pt x="349949" y="1406693"/>
                  <a:pt x="349949" y="1389648"/>
                </a:cubicBezTo>
                <a:cubicBezTo>
                  <a:pt x="349949" y="1389628"/>
                  <a:pt x="349949" y="1389605"/>
                  <a:pt x="349949" y="1389585"/>
                </a:cubicBezTo>
                <a:lnTo>
                  <a:pt x="349949" y="1291477"/>
                </a:lnTo>
                <a:close/>
                <a:moveTo>
                  <a:pt x="349886" y="1538493"/>
                </a:moveTo>
                <a:cubicBezTo>
                  <a:pt x="349886" y="1521474"/>
                  <a:pt x="363729" y="1507631"/>
                  <a:pt x="380745" y="1507631"/>
                </a:cubicBezTo>
                <a:lnTo>
                  <a:pt x="478789" y="1507631"/>
                </a:lnTo>
                <a:cubicBezTo>
                  <a:pt x="495808" y="1507631"/>
                  <a:pt x="509651" y="1521474"/>
                  <a:pt x="509651" y="1538556"/>
                </a:cubicBezTo>
                <a:lnTo>
                  <a:pt x="509651" y="1636664"/>
                </a:lnTo>
                <a:cubicBezTo>
                  <a:pt x="509651" y="1653708"/>
                  <a:pt x="495834" y="1667525"/>
                  <a:pt x="478789" y="1667525"/>
                </a:cubicBezTo>
                <a:lnTo>
                  <a:pt x="380810" y="1667525"/>
                </a:lnTo>
                <a:cubicBezTo>
                  <a:pt x="363766" y="1667525"/>
                  <a:pt x="349949" y="1653708"/>
                  <a:pt x="349949" y="1636664"/>
                </a:cubicBezTo>
                <a:lnTo>
                  <a:pt x="349949" y="1538493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图形 72">
            <a:extLst>
              <a:ext uri="{FF2B5EF4-FFF2-40B4-BE49-F238E27FC236}">
                <a16:creationId xmlns:a16="http://schemas.microsoft.com/office/drawing/2014/main" xmlns="" id="{CD078373-70D7-4564-AB22-A7C5AC28713B}"/>
              </a:ext>
            </a:extLst>
          </p:cNvPr>
          <p:cNvSpPr/>
          <p:nvPr/>
        </p:nvSpPr>
        <p:spPr>
          <a:xfrm>
            <a:off x="2689236" y="4174697"/>
            <a:ext cx="373883" cy="381184"/>
          </a:xfrm>
          <a:custGeom>
            <a:avLst/>
            <a:gdLst>
              <a:gd name="connsiteX0" fmla="*/ 146412 w 438670"/>
              <a:gd name="connsiteY0" fmla="*/ 321846 h 447237"/>
              <a:gd name="connsiteX1" fmla="*/ 153302 w 438670"/>
              <a:gd name="connsiteY1" fmla="*/ 276234 h 447237"/>
              <a:gd name="connsiteX2" fmla="*/ 172758 w 438670"/>
              <a:gd name="connsiteY2" fmla="*/ 236295 h 447237"/>
              <a:gd name="connsiteX3" fmla="*/ 202548 w 438670"/>
              <a:gd name="connsiteY3" fmla="*/ 203858 h 447237"/>
              <a:gd name="connsiteX4" fmla="*/ 240446 w 438670"/>
              <a:gd name="connsiteY4" fmla="*/ 181157 h 447237"/>
              <a:gd name="connsiteX5" fmla="*/ 246119 w 438670"/>
              <a:gd name="connsiteY5" fmla="*/ 172317 h 447237"/>
              <a:gd name="connsiteX6" fmla="*/ 253821 w 438670"/>
              <a:gd name="connsiteY6" fmla="*/ 167859 h 447237"/>
              <a:gd name="connsiteX7" fmla="*/ 259700 w 438670"/>
              <a:gd name="connsiteY7" fmla="*/ 159952 h 447237"/>
              <a:gd name="connsiteX8" fmla="*/ 263146 w 438670"/>
              <a:gd name="connsiteY8" fmla="*/ 145962 h 447237"/>
              <a:gd name="connsiteX9" fmla="*/ 262941 w 438670"/>
              <a:gd name="connsiteY9" fmla="*/ 135016 h 447237"/>
              <a:gd name="connsiteX10" fmla="*/ 260305 w 438670"/>
              <a:gd name="connsiteY10" fmla="*/ 127717 h 447237"/>
              <a:gd name="connsiteX11" fmla="*/ 255848 w 438670"/>
              <a:gd name="connsiteY11" fmla="*/ 122445 h 447237"/>
              <a:gd name="connsiteX12" fmla="*/ 253821 w 438670"/>
              <a:gd name="connsiteY12" fmla="*/ 89604 h 447237"/>
              <a:gd name="connsiteX13" fmla="*/ 246932 w 438670"/>
              <a:gd name="connsiteY13" fmla="*/ 59803 h 447237"/>
              <a:gd name="connsiteX14" fmla="*/ 231530 w 438670"/>
              <a:gd name="connsiteY14" fmla="*/ 31220 h 447237"/>
              <a:gd name="connsiteX15" fmla="*/ 219169 w 438670"/>
              <a:gd name="connsiteY15" fmla="*/ 19868 h 447237"/>
              <a:gd name="connsiteX16" fmla="*/ 201133 w 438670"/>
              <a:gd name="connsiteY16" fmla="*/ 9729 h 447237"/>
              <a:gd name="connsiteX17" fmla="*/ 179448 w 438670"/>
              <a:gd name="connsiteY17" fmla="*/ 2636 h 447237"/>
              <a:gd name="connsiteX18" fmla="*/ 156143 w 438670"/>
              <a:gd name="connsiteY18" fmla="*/ 0 h 447237"/>
              <a:gd name="connsiteX19" fmla="*/ 136892 w 438670"/>
              <a:gd name="connsiteY19" fmla="*/ 1418 h 447237"/>
              <a:gd name="connsiteX20" fmla="*/ 116833 w 438670"/>
              <a:gd name="connsiteY20" fmla="*/ 6895 h 447237"/>
              <a:gd name="connsiteX21" fmla="*/ 97375 w 438670"/>
              <a:gd name="connsiteY21" fmla="*/ 18044 h 447237"/>
              <a:gd name="connsiteX22" fmla="*/ 79945 w 438670"/>
              <a:gd name="connsiteY22" fmla="*/ 36492 h 447237"/>
              <a:gd name="connsiteX23" fmla="*/ 67382 w 438670"/>
              <a:gd name="connsiteY23" fmla="*/ 63253 h 447237"/>
              <a:gd name="connsiteX24" fmla="*/ 61709 w 438670"/>
              <a:gd name="connsiteY24" fmla="*/ 91230 h 447237"/>
              <a:gd name="connsiteX25" fmla="*/ 60087 w 438670"/>
              <a:gd name="connsiteY25" fmla="*/ 122043 h 447237"/>
              <a:gd name="connsiteX26" fmla="*/ 54816 w 438670"/>
              <a:gd name="connsiteY26" fmla="*/ 130556 h 447237"/>
              <a:gd name="connsiteX27" fmla="*/ 52386 w 438670"/>
              <a:gd name="connsiteY27" fmla="*/ 140695 h 447237"/>
              <a:gd name="connsiteX28" fmla="*/ 54007 w 438670"/>
              <a:gd name="connsiteY28" fmla="*/ 153261 h 447237"/>
              <a:gd name="connsiteX29" fmla="*/ 58870 w 438670"/>
              <a:gd name="connsiteY29" fmla="*/ 163804 h 447237"/>
              <a:gd name="connsiteX30" fmla="*/ 64138 w 438670"/>
              <a:gd name="connsiteY30" fmla="*/ 169479 h 447237"/>
              <a:gd name="connsiteX31" fmla="*/ 69815 w 438670"/>
              <a:gd name="connsiteY31" fmla="*/ 172317 h 447237"/>
              <a:gd name="connsiteX32" fmla="*/ 84402 w 438670"/>
              <a:gd name="connsiteY32" fmla="*/ 194941 h 447237"/>
              <a:gd name="connsiteX33" fmla="*/ 96968 w 438670"/>
              <a:gd name="connsiteY33" fmla="*/ 206093 h 447237"/>
              <a:gd name="connsiteX34" fmla="*/ 103453 w 438670"/>
              <a:gd name="connsiteY34" fmla="*/ 220888 h 447237"/>
              <a:gd name="connsiteX35" fmla="*/ 103858 w 438670"/>
              <a:gd name="connsiteY35" fmla="*/ 232646 h 447237"/>
              <a:gd name="connsiteX36" fmla="*/ 101830 w 438670"/>
              <a:gd name="connsiteY36" fmla="*/ 242783 h 447237"/>
              <a:gd name="connsiteX37" fmla="*/ 95143 w 438670"/>
              <a:gd name="connsiteY37" fmla="*/ 252717 h 447237"/>
              <a:gd name="connsiteX38" fmla="*/ 81971 w 438670"/>
              <a:gd name="connsiteY38" fmla="*/ 263057 h 447237"/>
              <a:gd name="connsiteX39" fmla="*/ 47926 w 438670"/>
              <a:gd name="connsiteY39" fmla="*/ 276233 h 447237"/>
              <a:gd name="connsiteX40" fmla="*/ 21663 w 438670"/>
              <a:gd name="connsiteY40" fmla="*/ 289210 h 447237"/>
              <a:gd name="connsiteX41" fmla="*/ 9300 w 438670"/>
              <a:gd name="connsiteY41" fmla="*/ 300360 h 447237"/>
              <a:gd name="connsiteX42" fmla="*/ 2613 w 438670"/>
              <a:gd name="connsiteY42" fmla="*/ 316986 h 447237"/>
              <a:gd name="connsiteX43" fmla="*/ 791 w 438670"/>
              <a:gd name="connsiteY43" fmla="*/ 360166 h 447237"/>
              <a:gd name="connsiteX44" fmla="*/ 7478 w 438670"/>
              <a:gd name="connsiteY44" fmla="*/ 380232 h 447237"/>
              <a:gd name="connsiteX45" fmla="*/ 19234 w 438670"/>
              <a:gd name="connsiteY45" fmla="*/ 384285 h 447237"/>
              <a:gd name="connsiteX46" fmla="*/ 33739 w 438670"/>
              <a:gd name="connsiteY46" fmla="*/ 388341 h 447237"/>
              <a:gd name="connsiteX47" fmla="*/ 63528 w 438670"/>
              <a:gd name="connsiteY47" fmla="*/ 392194 h 447237"/>
              <a:gd name="connsiteX48" fmla="*/ 96561 w 438670"/>
              <a:gd name="connsiteY48" fmla="*/ 395435 h 447237"/>
              <a:gd name="connsiteX49" fmla="*/ 128783 w 438670"/>
              <a:gd name="connsiteY49" fmla="*/ 397665 h 447237"/>
              <a:gd name="connsiteX50" fmla="*/ 156140 w 438670"/>
              <a:gd name="connsiteY50" fmla="*/ 398476 h 447237"/>
              <a:gd name="connsiteX51" fmla="*/ 167084 w 438670"/>
              <a:gd name="connsiteY51" fmla="*/ 398476 h 447237"/>
              <a:gd name="connsiteX52" fmla="*/ 151885 w 438670"/>
              <a:gd name="connsiteY52" fmla="*/ 362187 h 447237"/>
              <a:gd name="connsiteX53" fmla="*/ 146411 w 438670"/>
              <a:gd name="connsiteY53" fmla="*/ 321845 h 447237"/>
              <a:gd name="connsiteX54" fmla="*/ 146411 w 438670"/>
              <a:gd name="connsiteY54" fmla="*/ 321845 h 447237"/>
              <a:gd name="connsiteX55" fmla="*/ 363041 w 438670"/>
              <a:gd name="connsiteY55" fmla="*/ 308098 h 447237"/>
              <a:gd name="connsiteX56" fmla="*/ 347855 w 438670"/>
              <a:gd name="connsiteY56" fmla="*/ 314839 h 447237"/>
              <a:gd name="connsiteX57" fmla="*/ 313505 w 438670"/>
              <a:gd name="connsiteY57" fmla="*/ 297664 h 447237"/>
              <a:gd name="connsiteX58" fmla="*/ 317987 w 438670"/>
              <a:gd name="connsiteY58" fmla="*/ 283523 h 447237"/>
              <a:gd name="connsiteX59" fmla="*/ 293412 w 438670"/>
              <a:gd name="connsiteY59" fmla="*/ 258946 h 447237"/>
              <a:gd name="connsiteX60" fmla="*/ 268835 w 438670"/>
              <a:gd name="connsiteY60" fmla="*/ 283523 h 447237"/>
              <a:gd name="connsiteX61" fmla="*/ 273962 w 438670"/>
              <a:gd name="connsiteY61" fmla="*/ 298534 h 447237"/>
              <a:gd name="connsiteX62" fmla="*/ 247378 w 438670"/>
              <a:gd name="connsiteY62" fmla="*/ 333982 h 447237"/>
              <a:gd name="connsiteX63" fmla="*/ 240165 w 438670"/>
              <a:gd name="connsiteY63" fmla="*/ 332673 h 447237"/>
              <a:gd name="connsiteX64" fmla="*/ 219686 w 438670"/>
              <a:gd name="connsiteY64" fmla="*/ 353152 h 447237"/>
              <a:gd name="connsiteX65" fmla="*/ 240165 w 438670"/>
              <a:gd name="connsiteY65" fmla="*/ 373630 h 447237"/>
              <a:gd name="connsiteX66" fmla="*/ 260644 w 438670"/>
              <a:gd name="connsiteY66" fmla="*/ 353152 h 447237"/>
              <a:gd name="connsiteX67" fmla="*/ 256549 w 438670"/>
              <a:gd name="connsiteY67" fmla="*/ 340864 h 447237"/>
              <a:gd name="connsiteX68" fmla="*/ 282897 w 438670"/>
              <a:gd name="connsiteY68" fmla="*/ 305736 h 447237"/>
              <a:gd name="connsiteX69" fmla="*/ 293413 w 438670"/>
              <a:gd name="connsiteY69" fmla="*/ 308097 h 447237"/>
              <a:gd name="connsiteX70" fmla="*/ 308157 w 438670"/>
              <a:gd name="connsiteY70" fmla="*/ 303181 h 447237"/>
              <a:gd name="connsiteX71" fmla="*/ 343979 w 438670"/>
              <a:gd name="connsiteY71" fmla="*/ 321093 h 447237"/>
              <a:gd name="connsiteX72" fmla="*/ 342562 w 438670"/>
              <a:gd name="connsiteY72" fmla="*/ 328576 h 447237"/>
              <a:gd name="connsiteX73" fmla="*/ 363041 w 438670"/>
              <a:gd name="connsiteY73" fmla="*/ 349055 h 447237"/>
              <a:gd name="connsiteX74" fmla="*/ 383521 w 438670"/>
              <a:gd name="connsiteY74" fmla="*/ 328576 h 447237"/>
              <a:gd name="connsiteX75" fmla="*/ 363042 w 438670"/>
              <a:gd name="connsiteY75" fmla="*/ 308096 h 447237"/>
              <a:gd name="connsiteX76" fmla="*/ 363042 w 438670"/>
              <a:gd name="connsiteY76" fmla="*/ 308096 h 447237"/>
              <a:gd name="connsiteX77" fmla="*/ 435861 w 438670"/>
              <a:gd name="connsiteY77" fmla="*/ 426456 h 447237"/>
              <a:gd name="connsiteX78" fmla="*/ 398574 w 438670"/>
              <a:gd name="connsiteY78" fmla="*/ 397215 h 447237"/>
              <a:gd name="connsiteX79" fmla="*/ 414417 w 438670"/>
              <a:gd name="connsiteY79" fmla="*/ 369887 h 447237"/>
              <a:gd name="connsiteX80" fmla="*/ 424479 w 438670"/>
              <a:gd name="connsiteY80" fmla="*/ 320588 h 447237"/>
              <a:gd name="connsiteX81" fmla="*/ 414417 w 438670"/>
              <a:gd name="connsiteY81" fmla="*/ 271284 h 447237"/>
              <a:gd name="connsiteX82" fmla="*/ 387253 w 438670"/>
              <a:gd name="connsiteY82" fmla="*/ 230840 h 447237"/>
              <a:gd name="connsiteX83" fmla="*/ 347010 w 438670"/>
              <a:gd name="connsiteY83" fmla="*/ 203473 h 447237"/>
              <a:gd name="connsiteX84" fmla="*/ 297709 w 438670"/>
              <a:gd name="connsiteY84" fmla="*/ 193411 h 447237"/>
              <a:gd name="connsiteX85" fmla="*/ 248006 w 438670"/>
              <a:gd name="connsiteY85" fmla="*/ 203473 h 447237"/>
              <a:gd name="connsiteX86" fmla="*/ 207760 w 438670"/>
              <a:gd name="connsiteY86" fmla="*/ 230840 h 447237"/>
              <a:gd name="connsiteX87" fmla="*/ 180596 w 438670"/>
              <a:gd name="connsiteY87" fmla="*/ 271284 h 447237"/>
              <a:gd name="connsiteX88" fmla="*/ 170533 w 438670"/>
              <a:gd name="connsiteY88" fmla="*/ 320588 h 447237"/>
              <a:gd name="connsiteX89" fmla="*/ 180596 w 438670"/>
              <a:gd name="connsiteY89" fmla="*/ 369887 h 447237"/>
              <a:gd name="connsiteX90" fmla="*/ 207760 w 438670"/>
              <a:gd name="connsiteY90" fmla="*/ 410330 h 447237"/>
              <a:gd name="connsiteX91" fmla="*/ 248006 w 438670"/>
              <a:gd name="connsiteY91" fmla="*/ 437498 h 447237"/>
              <a:gd name="connsiteX92" fmla="*/ 297709 w 438670"/>
              <a:gd name="connsiteY92" fmla="*/ 447358 h 447237"/>
              <a:gd name="connsiteX93" fmla="*/ 347010 w 438670"/>
              <a:gd name="connsiteY93" fmla="*/ 437498 h 447237"/>
              <a:gd name="connsiteX94" fmla="*/ 383094 w 438670"/>
              <a:gd name="connsiteY94" fmla="*/ 414344 h 447237"/>
              <a:gd name="connsiteX95" fmla="*/ 419458 w 438670"/>
              <a:gd name="connsiteY95" fmla="*/ 442858 h 447237"/>
              <a:gd name="connsiteX96" fmla="*/ 433809 w 438670"/>
              <a:gd name="connsiteY96" fmla="*/ 442858 h 447237"/>
              <a:gd name="connsiteX97" fmla="*/ 435861 w 438670"/>
              <a:gd name="connsiteY97" fmla="*/ 440809 h 447237"/>
              <a:gd name="connsiteX98" fmla="*/ 435861 w 438670"/>
              <a:gd name="connsiteY98" fmla="*/ 426456 h 447237"/>
              <a:gd name="connsiteX99" fmla="*/ 435861 w 438670"/>
              <a:gd name="connsiteY99" fmla="*/ 426456 h 447237"/>
              <a:gd name="connsiteX100" fmla="*/ 297509 w 438670"/>
              <a:gd name="connsiteY100" fmla="*/ 422781 h 447237"/>
              <a:gd name="connsiteX101" fmla="*/ 195111 w 438670"/>
              <a:gd name="connsiteY101" fmla="*/ 320386 h 447237"/>
              <a:gd name="connsiteX102" fmla="*/ 297509 w 438670"/>
              <a:gd name="connsiteY102" fmla="*/ 217987 h 447237"/>
              <a:gd name="connsiteX103" fmla="*/ 399905 w 438670"/>
              <a:gd name="connsiteY103" fmla="*/ 320386 h 447237"/>
              <a:gd name="connsiteX104" fmla="*/ 297509 w 438670"/>
              <a:gd name="connsiteY104" fmla="*/ 422781 h 447237"/>
              <a:gd name="connsiteX105" fmla="*/ 297509 w 438670"/>
              <a:gd name="connsiteY105" fmla="*/ 422781 h 44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38670" h="447237">
                <a:moveTo>
                  <a:pt x="146412" y="321846"/>
                </a:moveTo>
                <a:cubicBezTo>
                  <a:pt x="146412" y="305900"/>
                  <a:pt x="148712" y="290692"/>
                  <a:pt x="153302" y="276234"/>
                </a:cubicBezTo>
                <a:cubicBezTo>
                  <a:pt x="157896" y="261774"/>
                  <a:pt x="164380" y="248461"/>
                  <a:pt x="172758" y="236295"/>
                </a:cubicBezTo>
                <a:cubicBezTo>
                  <a:pt x="181133" y="224131"/>
                  <a:pt x="191063" y="213320"/>
                  <a:pt x="202548" y="203858"/>
                </a:cubicBezTo>
                <a:cubicBezTo>
                  <a:pt x="214034" y="194398"/>
                  <a:pt x="226667" y="186829"/>
                  <a:pt x="240446" y="181157"/>
                </a:cubicBezTo>
                <a:cubicBezTo>
                  <a:pt x="240446" y="181157"/>
                  <a:pt x="245468" y="174268"/>
                  <a:pt x="246119" y="172317"/>
                </a:cubicBezTo>
                <a:cubicBezTo>
                  <a:pt x="248822" y="171506"/>
                  <a:pt x="251390" y="170019"/>
                  <a:pt x="253821" y="167859"/>
                </a:cubicBezTo>
                <a:cubicBezTo>
                  <a:pt x="255984" y="165966"/>
                  <a:pt x="257940" y="163329"/>
                  <a:pt x="259700" y="159952"/>
                </a:cubicBezTo>
                <a:cubicBezTo>
                  <a:pt x="261454" y="156574"/>
                  <a:pt x="262602" y="151912"/>
                  <a:pt x="263146" y="145962"/>
                </a:cubicBezTo>
                <a:cubicBezTo>
                  <a:pt x="263685" y="141637"/>
                  <a:pt x="263616" y="137988"/>
                  <a:pt x="262941" y="135016"/>
                </a:cubicBezTo>
                <a:cubicBezTo>
                  <a:pt x="262266" y="132043"/>
                  <a:pt x="261387" y="129611"/>
                  <a:pt x="260305" y="127717"/>
                </a:cubicBezTo>
                <a:cubicBezTo>
                  <a:pt x="259225" y="125553"/>
                  <a:pt x="257741" y="123797"/>
                  <a:pt x="255848" y="122445"/>
                </a:cubicBezTo>
                <a:cubicBezTo>
                  <a:pt x="255848" y="111363"/>
                  <a:pt x="255174" y="100414"/>
                  <a:pt x="253821" y="89604"/>
                </a:cubicBezTo>
                <a:cubicBezTo>
                  <a:pt x="252473" y="80142"/>
                  <a:pt x="250175" y="70209"/>
                  <a:pt x="246932" y="59803"/>
                </a:cubicBezTo>
                <a:cubicBezTo>
                  <a:pt x="243687" y="49399"/>
                  <a:pt x="238557" y="39868"/>
                  <a:pt x="231530" y="31220"/>
                </a:cubicBezTo>
                <a:cubicBezTo>
                  <a:pt x="228559" y="27435"/>
                  <a:pt x="224435" y="23651"/>
                  <a:pt x="219169" y="19868"/>
                </a:cubicBezTo>
                <a:cubicBezTo>
                  <a:pt x="213899" y="16082"/>
                  <a:pt x="207890" y="12704"/>
                  <a:pt x="201133" y="9729"/>
                </a:cubicBezTo>
                <a:cubicBezTo>
                  <a:pt x="194379" y="6757"/>
                  <a:pt x="187150" y="4393"/>
                  <a:pt x="179448" y="2636"/>
                </a:cubicBezTo>
                <a:cubicBezTo>
                  <a:pt x="171746" y="879"/>
                  <a:pt x="163980" y="0"/>
                  <a:pt x="156143" y="0"/>
                </a:cubicBezTo>
                <a:cubicBezTo>
                  <a:pt x="149929" y="0"/>
                  <a:pt x="143513" y="471"/>
                  <a:pt x="136892" y="1418"/>
                </a:cubicBezTo>
                <a:cubicBezTo>
                  <a:pt x="130270" y="2366"/>
                  <a:pt x="123586" y="4188"/>
                  <a:pt x="116833" y="6895"/>
                </a:cubicBezTo>
                <a:cubicBezTo>
                  <a:pt x="110075" y="9595"/>
                  <a:pt x="103590" y="13313"/>
                  <a:pt x="97375" y="18044"/>
                </a:cubicBezTo>
                <a:cubicBezTo>
                  <a:pt x="91161" y="22775"/>
                  <a:pt x="85351" y="28923"/>
                  <a:pt x="79945" y="36492"/>
                </a:cubicBezTo>
                <a:cubicBezTo>
                  <a:pt x="74272" y="44330"/>
                  <a:pt x="70086" y="53251"/>
                  <a:pt x="67382" y="63253"/>
                </a:cubicBezTo>
                <a:cubicBezTo>
                  <a:pt x="64681" y="73254"/>
                  <a:pt x="62788" y="82576"/>
                  <a:pt x="61709" y="91230"/>
                </a:cubicBezTo>
                <a:cubicBezTo>
                  <a:pt x="60626" y="101500"/>
                  <a:pt x="60087" y="111773"/>
                  <a:pt x="60087" y="122043"/>
                </a:cubicBezTo>
                <a:cubicBezTo>
                  <a:pt x="57655" y="124744"/>
                  <a:pt x="55901" y="127584"/>
                  <a:pt x="54816" y="130556"/>
                </a:cubicBezTo>
                <a:cubicBezTo>
                  <a:pt x="53466" y="133529"/>
                  <a:pt x="52657" y="136910"/>
                  <a:pt x="52386" y="140695"/>
                </a:cubicBezTo>
                <a:cubicBezTo>
                  <a:pt x="52114" y="144478"/>
                  <a:pt x="52657" y="148669"/>
                  <a:pt x="54007" y="153261"/>
                </a:cubicBezTo>
                <a:cubicBezTo>
                  <a:pt x="55359" y="157857"/>
                  <a:pt x="56978" y="161373"/>
                  <a:pt x="58870" y="163804"/>
                </a:cubicBezTo>
                <a:cubicBezTo>
                  <a:pt x="60761" y="166240"/>
                  <a:pt x="62515" y="168132"/>
                  <a:pt x="64138" y="169479"/>
                </a:cubicBezTo>
                <a:cubicBezTo>
                  <a:pt x="66031" y="170833"/>
                  <a:pt x="67921" y="171779"/>
                  <a:pt x="69815" y="172317"/>
                </a:cubicBezTo>
                <a:cubicBezTo>
                  <a:pt x="73644" y="181323"/>
                  <a:pt x="74770" y="183261"/>
                  <a:pt x="84402" y="194941"/>
                </a:cubicBezTo>
                <a:cubicBezTo>
                  <a:pt x="88998" y="198724"/>
                  <a:pt x="93183" y="202444"/>
                  <a:pt x="96968" y="206093"/>
                </a:cubicBezTo>
                <a:cubicBezTo>
                  <a:pt x="100751" y="209742"/>
                  <a:pt x="102910" y="214672"/>
                  <a:pt x="103453" y="220888"/>
                </a:cubicBezTo>
                <a:cubicBezTo>
                  <a:pt x="103724" y="225216"/>
                  <a:pt x="103858" y="229131"/>
                  <a:pt x="103858" y="232646"/>
                </a:cubicBezTo>
                <a:cubicBezTo>
                  <a:pt x="103858" y="236161"/>
                  <a:pt x="103185" y="239541"/>
                  <a:pt x="101830" y="242783"/>
                </a:cubicBezTo>
                <a:cubicBezTo>
                  <a:pt x="100482" y="246028"/>
                  <a:pt x="98250" y="249340"/>
                  <a:pt x="95143" y="252717"/>
                </a:cubicBezTo>
                <a:cubicBezTo>
                  <a:pt x="92036" y="256095"/>
                  <a:pt x="87642" y="259541"/>
                  <a:pt x="81971" y="263057"/>
                </a:cubicBezTo>
                <a:cubicBezTo>
                  <a:pt x="77106" y="266031"/>
                  <a:pt x="54140" y="274476"/>
                  <a:pt x="47926" y="276233"/>
                </a:cubicBezTo>
                <a:cubicBezTo>
                  <a:pt x="41710" y="277990"/>
                  <a:pt x="26527" y="286099"/>
                  <a:pt x="21663" y="289210"/>
                </a:cubicBezTo>
                <a:cubicBezTo>
                  <a:pt x="16798" y="292319"/>
                  <a:pt x="12680" y="296032"/>
                  <a:pt x="9300" y="300360"/>
                </a:cubicBezTo>
                <a:cubicBezTo>
                  <a:pt x="5925" y="304682"/>
                  <a:pt x="3692" y="310225"/>
                  <a:pt x="2613" y="316986"/>
                </a:cubicBezTo>
                <a:cubicBezTo>
                  <a:pt x="-89" y="334551"/>
                  <a:pt x="-694" y="348945"/>
                  <a:pt x="791" y="360166"/>
                </a:cubicBezTo>
                <a:cubicBezTo>
                  <a:pt x="2278" y="371381"/>
                  <a:pt x="4506" y="378069"/>
                  <a:pt x="7478" y="380232"/>
                </a:cubicBezTo>
                <a:cubicBezTo>
                  <a:pt x="9097" y="381587"/>
                  <a:pt x="13017" y="382939"/>
                  <a:pt x="19234" y="384285"/>
                </a:cubicBezTo>
                <a:cubicBezTo>
                  <a:pt x="25447" y="385641"/>
                  <a:pt x="24819" y="386991"/>
                  <a:pt x="33739" y="388341"/>
                </a:cubicBezTo>
                <a:cubicBezTo>
                  <a:pt x="42656" y="389690"/>
                  <a:pt x="52584" y="390979"/>
                  <a:pt x="63528" y="392194"/>
                </a:cubicBezTo>
                <a:cubicBezTo>
                  <a:pt x="74472" y="393405"/>
                  <a:pt x="85483" y="394491"/>
                  <a:pt x="96561" y="395435"/>
                </a:cubicBezTo>
                <a:cubicBezTo>
                  <a:pt x="107640" y="396380"/>
                  <a:pt x="118381" y="397125"/>
                  <a:pt x="128783" y="397665"/>
                </a:cubicBezTo>
                <a:cubicBezTo>
                  <a:pt x="139187" y="398206"/>
                  <a:pt x="148305" y="398476"/>
                  <a:pt x="156140" y="398476"/>
                </a:cubicBezTo>
                <a:lnTo>
                  <a:pt x="167084" y="398476"/>
                </a:lnTo>
                <a:cubicBezTo>
                  <a:pt x="160600" y="387123"/>
                  <a:pt x="155531" y="375026"/>
                  <a:pt x="151885" y="362187"/>
                </a:cubicBezTo>
                <a:cubicBezTo>
                  <a:pt x="148236" y="349348"/>
                  <a:pt x="146411" y="335903"/>
                  <a:pt x="146411" y="321845"/>
                </a:cubicBezTo>
                <a:lnTo>
                  <a:pt x="146411" y="321845"/>
                </a:lnTo>
                <a:close/>
                <a:moveTo>
                  <a:pt x="363041" y="308098"/>
                </a:moveTo>
                <a:cubicBezTo>
                  <a:pt x="357019" y="308098"/>
                  <a:pt x="351601" y="310699"/>
                  <a:pt x="347855" y="314839"/>
                </a:cubicBezTo>
                <a:lnTo>
                  <a:pt x="313505" y="297664"/>
                </a:lnTo>
                <a:cubicBezTo>
                  <a:pt x="316324" y="293662"/>
                  <a:pt x="317987" y="288789"/>
                  <a:pt x="317987" y="283523"/>
                </a:cubicBezTo>
                <a:cubicBezTo>
                  <a:pt x="317987" y="269950"/>
                  <a:pt x="306984" y="258946"/>
                  <a:pt x="293412" y="258946"/>
                </a:cubicBezTo>
                <a:cubicBezTo>
                  <a:pt x="279839" y="258946"/>
                  <a:pt x="268835" y="269949"/>
                  <a:pt x="268835" y="283523"/>
                </a:cubicBezTo>
                <a:cubicBezTo>
                  <a:pt x="268835" y="289177"/>
                  <a:pt x="270753" y="294381"/>
                  <a:pt x="273962" y="298534"/>
                </a:cubicBezTo>
                <a:lnTo>
                  <a:pt x="247378" y="333982"/>
                </a:lnTo>
                <a:cubicBezTo>
                  <a:pt x="245133" y="333137"/>
                  <a:pt x="242705" y="332673"/>
                  <a:pt x="240165" y="332673"/>
                </a:cubicBezTo>
                <a:cubicBezTo>
                  <a:pt x="228856" y="332673"/>
                  <a:pt x="219686" y="341841"/>
                  <a:pt x="219686" y="353152"/>
                </a:cubicBezTo>
                <a:cubicBezTo>
                  <a:pt x="219686" y="364462"/>
                  <a:pt x="228857" y="373630"/>
                  <a:pt x="240165" y="373630"/>
                </a:cubicBezTo>
                <a:cubicBezTo>
                  <a:pt x="251476" y="373630"/>
                  <a:pt x="260644" y="364462"/>
                  <a:pt x="260644" y="353152"/>
                </a:cubicBezTo>
                <a:cubicBezTo>
                  <a:pt x="260644" y="348540"/>
                  <a:pt x="259121" y="344286"/>
                  <a:pt x="256549" y="340864"/>
                </a:cubicBezTo>
                <a:lnTo>
                  <a:pt x="282897" y="305736"/>
                </a:lnTo>
                <a:cubicBezTo>
                  <a:pt x="286084" y="307248"/>
                  <a:pt x="289650" y="308097"/>
                  <a:pt x="293413" y="308097"/>
                </a:cubicBezTo>
                <a:cubicBezTo>
                  <a:pt x="298945" y="308097"/>
                  <a:pt x="304049" y="306268"/>
                  <a:pt x="308157" y="303181"/>
                </a:cubicBezTo>
                <a:lnTo>
                  <a:pt x="343979" y="321093"/>
                </a:lnTo>
                <a:cubicBezTo>
                  <a:pt x="343068" y="323410"/>
                  <a:pt x="342562" y="325933"/>
                  <a:pt x="342562" y="328576"/>
                </a:cubicBezTo>
                <a:cubicBezTo>
                  <a:pt x="342562" y="339886"/>
                  <a:pt x="351732" y="349055"/>
                  <a:pt x="363041" y="349055"/>
                </a:cubicBezTo>
                <a:cubicBezTo>
                  <a:pt x="374352" y="349055"/>
                  <a:pt x="383521" y="339886"/>
                  <a:pt x="383521" y="328576"/>
                </a:cubicBezTo>
                <a:cubicBezTo>
                  <a:pt x="383521" y="317265"/>
                  <a:pt x="374353" y="308096"/>
                  <a:pt x="363042" y="308096"/>
                </a:cubicBezTo>
                <a:lnTo>
                  <a:pt x="363042" y="308096"/>
                </a:lnTo>
                <a:close/>
                <a:moveTo>
                  <a:pt x="435861" y="426456"/>
                </a:moveTo>
                <a:lnTo>
                  <a:pt x="398574" y="397215"/>
                </a:lnTo>
                <a:cubicBezTo>
                  <a:pt x="404824" y="388906"/>
                  <a:pt x="410109" y="379803"/>
                  <a:pt x="414417" y="369887"/>
                </a:cubicBezTo>
                <a:cubicBezTo>
                  <a:pt x="421128" y="354460"/>
                  <a:pt x="424479" y="338027"/>
                  <a:pt x="424479" y="320588"/>
                </a:cubicBezTo>
                <a:cubicBezTo>
                  <a:pt x="424479" y="303146"/>
                  <a:pt x="421129" y="286715"/>
                  <a:pt x="414417" y="271284"/>
                </a:cubicBezTo>
                <a:cubicBezTo>
                  <a:pt x="407714" y="255860"/>
                  <a:pt x="398659" y="242378"/>
                  <a:pt x="387253" y="230840"/>
                </a:cubicBezTo>
                <a:cubicBezTo>
                  <a:pt x="375855" y="219303"/>
                  <a:pt x="362436" y="210182"/>
                  <a:pt x="347010" y="203473"/>
                </a:cubicBezTo>
                <a:cubicBezTo>
                  <a:pt x="331582" y="196766"/>
                  <a:pt x="315150" y="193411"/>
                  <a:pt x="297709" y="193411"/>
                </a:cubicBezTo>
                <a:cubicBezTo>
                  <a:pt x="280002" y="193411"/>
                  <a:pt x="263432" y="196767"/>
                  <a:pt x="248006" y="203473"/>
                </a:cubicBezTo>
                <a:cubicBezTo>
                  <a:pt x="232581" y="210183"/>
                  <a:pt x="219164" y="219303"/>
                  <a:pt x="207760" y="230840"/>
                </a:cubicBezTo>
                <a:cubicBezTo>
                  <a:pt x="196360" y="242377"/>
                  <a:pt x="187303" y="255859"/>
                  <a:pt x="180596" y="271284"/>
                </a:cubicBezTo>
                <a:cubicBezTo>
                  <a:pt x="173888" y="286715"/>
                  <a:pt x="170533" y="303146"/>
                  <a:pt x="170533" y="320588"/>
                </a:cubicBezTo>
                <a:cubicBezTo>
                  <a:pt x="170533" y="338028"/>
                  <a:pt x="173887" y="354461"/>
                  <a:pt x="180596" y="369887"/>
                </a:cubicBezTo>
                <a:cubicBezTo>
                  <a:pt x="187303" y="385311"/>
                  <a:pt x="196360" y="398794"/>
                  <a:pt x="207760" y="410330"/>
                </a:cubicBezTo>
                <a:cubicBezTo>
                  <a:pt x="219164" y="421870"/>
                  <a:pt x="232580" y="430924"/>
                  <a:pt x="248006" y="437498"/>
                </a:cubicBezTo>
                <a:cubicBezTo>
                  <a:pt x="263433" y="444067"/>
                  <a:pt x="280001" y="447358"/>
                  <a:pt x="297709" y="447358"/>
                </a:cubicBezTo>
                <a:cubicBezTo>
                  <a:pt x="315150" y="447358"/>
                  <a:pt x="331582" y="444072"/>
                  <a:pt x="347010" y="437498"/>
                </a:cubicBezTo>
                <a:cubicBezTo>
                  <a:pt x="360600" y="431710"/>
                  <a:pt x="372628" y="423989"/>
                  <a:pt x="383094" y="414344"/>
                </a:cubicBezTo>
                <a:lnTo>
                  <a:pt x="419458" y="442858"/>
                </a:lnTo>
                <a:cubicBezTo>
                  <a:pt x="423420" y="446822"/>
                  <a:pt x="429846" y="446822"/>
                  <a:pt x="433809" y="442858"/>
                </a:cubicBezTo>
                <a:lnTo>
                  <a:pt x="435861" y="440809"/>
                </a:lnTo>
                <a:cubicBezTo>
                  <a:pt x="439826" y="436846"/>
                  <a:pt x="439826" y="430421"/>
                  <a:pt x="435861" y="426456"/>
                </a:cubicBezTo>
                <a:lnTo>
                  <a:pt x="435861" y="426456"/>
                </a:lnTo>
                <a:close/>
                <a:moveTo>
                  <a:pt x="297509" y="422781"/>
                </a:moveTo>
                <a:cubicBezTo>
                  <a:pt x="240957" y="422781"/>
                  <a:pt x="195111" y="376938"/>
                  <a:pt x="195111" y="320386"/>
                </a:cubicBezTo>
                <a:cubicBezTo>
                  <a:pt x="195111" y="263833"/>
                  <a:pt x="240957" y="217987"/>
                  <a:pt x="297509" y="217987"/>
                </a:cubicBezTo>
                <a:cubicBezTo>
                  <a:pt x="354062" y="217987"/>
                  <a:pt x="399905" y="263833"/>
                  <a:pt x="399905" y="320386"/>
                </a:cubicBezTo>
                <a:cubicBezTo>
                  <a:pt x="399905" y="376938"/>
                  <a:pt x="354062" y="422781"/>
                  <a:pt x="297509" y="422781"/>
                </a:cubicBezTo>
                <a:lnTo>
                  <a:pt x="297509" y="422781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" name="图形 64">
            <a:extLst>
              <a:ext uri="{FF2B5EF4-FFF2-40B4-BE49-F238E27FC236}">
                <a16:creationId xmlns:a16="http://schemas.microsoft.com/office/drawing/2014/main" xmlns="" id="{88A828CA-F9AD-4525-A55E-7803EC19158C}"/>
              </a:ext>
            </a:extLst>
          </p:cNvPr>
          <p:cNvGrpSpPr/>
          <p:nvPr/>
        </p:nvGrpSpPr>
        <p:grpSpPr>
          <a:xfrm>
            <a:off x="2667630" y="5161474"/>
            <a:ext cx="395489" cy="395489"/>
            <a:chOff x="3914859" y="421512"/>
            <a:chExt cx="738515" cy="738515"/>
          </a:xfrm>
          <a:gradFill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</a:gra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A29C40A3-855C-40D2-A414-B512813C69C1}"/>
                </a:ext>
              </a:extLst>
            </p:cNvPr>
            <p:cNvSpPr/>
            <p:nvPr/>
          </p:nvSpPr>
          <p:spPr>
            <a:xfrm>
              <a:off x="3959170" y="421512"/>
              <a:ext cx="674328" cy="639710"/>
            </a:xfrm>
            <a:custGeom>
              <a:avLst/>
              <a:gdLst>
                <a:gd name="connsiteX0" fmla="*/ 332332 w 674327"/>
                <a:gd name="connsiteY0" fmla="*/ 443109 h 639709"/>
                <a:gd name="connsiteX1" fmla="*/ 489881 w 674327"/>
                <a:gd name="connsiteY1" fmla="*/ 443109 h 639709"/>
                <a:gd name="connsiteX2" fmla="*/ 494805 w 674327"/>
                <a:gd name="connsiteY2" fmla="*/ 440648 h 639709"/>
                <a:gd name="connsiteX3" fmla="*/ 499729 w 674327"/>
                <a:gd name="connsiteY3" fmla="*/ 443109 h 639709"/>
                <a:gd name="connsiteX4" fmla="*/ 662202 w 674327"/>
                <a:gd name="connsiteY4" fmla="*/ 443109 h 639709"/>
                <a:gd name="connsiteX5" fmla="*/ 672049 w 674327"/>
                <a:gd name="connsiteY5" fmla="*/ 438185 h 639709"/>
                <a:gd name="connsiteX6" fmla="*/ 674510 w 674327"/>
                <a:gd name="connsiteY6" fmla="*/ 428339 h 639709"/>
                <a:gd name="connsiteX7" fmla="*/ 630199 w 674327"/>
                <a:gd name="connsiteY7" fmla="*/ 9847 h 639709"/>
                <a:gd name="connsiteX8" fmla="*/ 620353 w 674327"/>
                <a:gd name="connsiteY8" fmla="*/ 0 h 639709"/>
                <a:gd name="connsiteX9" fmla="*/ 546501 w 674327"/>
                <a:gd name="connsiteY9" fmla="*/ 0 h 639709"/>
                <a:gd name="connsiteX10" fmla="*/ 534192 w 674327"/>
                <a:gd name="connsiteY10" fmla="*/ 9847 h 639709"/>
                <a:gd name="connsiteX11" fmla="*/ 494805 w 674327"/>
                <a:gd name="connsiteY11" fmla="*/ 379104 h 639709"/>
                <a:gd name="connsiteX12" fmla="*/ 460341 w 674327"/>
                <a:gd name="connsiteY12" fmla="*/ 132933 h 639709"/>
                <a:gd name="connsiteX13" fmla="*/ 448033 w 674327"/>
                <a:gd name="connsiteY13" fmla="*/ 123086 h 639709"/>
                <a:gd name="connsiteX14" fmla="*/ 374181 w 674327"/>
                <a:gd name="connsiteY14" fmla="*/ 123086 h 639709"/>
                <a:gd name="connsiteX15" fmla="*/ 361872 w 674327"/>
                <a:gd name="connsiteY15" fmla="*/ 132933 h 639709"/>
                <a:gd name="connsiteX16" fmla="*/ 320023 w 674327"/>
                <a:gd name="connsiteY16" fmla="*/ 428339 h 639709"/>
                <a:gd name="connsiteX17" fmla="*/ 322485 w 674327"/>
                <a:gd name="connsiteY17" fmla="*/ 438185 h 639709"/>
                <a:gd name="connsiteX18" fmla="*/ 332332 w 674327"/>
                <a:gd name="connsiteY18" fmla="*/ 443109 h 639709"/>
                <a:gd name="connsiteX19" fmla="*/ 12309 w 674327"/>
                <a:gd name="connsiteY19" fmla="*/ 246171 h 639709"/>
                <a:gd name="connsiteX20" fmla="*/ 118162 w 674327"/>
                <a:gd name="connsiteY20" fmla="*/ 246171 h 639709"/>
                <a:gd name="connsiteX21" fmla="*/ 128009 w 674327"/>
                <a:gd name="connsiteY21" fmla="*/ 241248 h 639709"/>
                <a:gd name="connsiteX22" fmla="*/ 130471 w 674327"/>
                <a:gd name="connsiteY22" fmla="*/ 231401 h 639709"/>
                <a:gd name="connsiteX23" fmla="*/ 113239 w 674327"/>
                <a:gd name="connsiteY23" fmla="*/ 132933 h 639709"/>
                <a:gd name="connsiteX24" fmla="*/ 103392 w 674327"/>
                <a:gd name="connsiteY24" fmla="*/ 123086 h 639709"/>
                <a:gd name="connsiteX25" fmla="*/ 29541 w 674327"/>
                <a:gd name="connsiteY25" fmla="*/ 123086 h 639709"/>
                <a:gd name="connsiteX26" fmla="*/ 17232 w 674327"/>
                <a:gd name="connsiteY26" fmla="*/ 132933 h 639709"/>
                <a:gd name="connsiteX27" fmla="*/ 0 w 674327"/>
                <a:gd name="connsiteY27" fmla="*/ 231401 h 639709"/>
                <a:gd name="connsiteX28" fmla="*/ 2462 w 674327"/>
                <a:gd name="connsiteY28" fmla="*/ 241248 h 639709"/>
                <a:gd name="connsiteX29" fmla="*/ 12309 w 674327"/>
                <a:gd name="connsiteY29" fmla="*/ 246171 h 639709"/>
                <a:gd name="connsiteX30" fmla="*/ 41849 w 674327"/>
                <a:gd name="connsiteY30" fmla="*/ 344641 h 639709"/>
                <a:gd name="connsiteX31" fmla="*/ 214169 w 674327"/>
                <a:gd name="connsiteY31" fmla="*/ 344641 h 639709"/>
                <a:gd name="connsiteX32" fmla="*/ 214169 w 674327"/>
                <a:gd name="connsiteY32" fmla="*/ 443109 h 639709"/>
                <a:gd name="connsiteX33" fmla="*/ 41849 w 674327"/>
                <a:gd name="connsiteY33" fmla="*/ 443109 h 639709"/>
                <a:gd name="connsiteX34" fmla="*/ 312638 w 674327"/>
                <a:gd name="connsiteY34" fmla="*/ 566195 h 639709"/>
                <a:gd name="connsiteX35" fmla="*/ 411107 w 674327"/>
                <a:gd name="connsiteY35" fmla="*/ 566195 h 639709"/>
                <a:gd name="connsiteX36" fmla="*/ 411107 w 674327"/>
                <a:gd name="connsiteY36" fmla="*/ 640047 h 639709"/>
                <a:gd name="connsiteX37" fmla="*/ 312638 w 674327"/>
                <a:gd name="connsiteY37" fmla="*/ 640047 h 639709"/>
                <a:gd name="connsiteX38" fmla="*/ 41849 w 674327"/>
                <a:gd name="connsiteY38" fmla="*/ 566195 h 639709"/>
                <a:gd name="connsiteX39" fmla="*/ 214169 w 674327"/>
                <a:gd name="connsiteY39" fmla="*/ 566195 h 639709"/>
                <a:gd name="connsiteX40" fmla="*/ 214169 w 674327"/>
                <a:gd name="connsiteY40" fmla="*/ 640047 h 639709"/>
                <a:gd name="connsiteX41" fmla="*/ 41849 w 674327"/>
                <a:gd name="connsiteY41" fmla="*/ 640047 h 639709"/>
                <a:gd name="connsiteX42" fmla="*/ 509575 w 674327"/>
                <a:gd name="connsiteY42" fmla="*/ 566195 h 639709"/>
                <a:gd name="connsiteX43" fmla="*/ 608044 w 674327"/>
                <a:gd name="connsiteY43" fmla="*/ 566195 h 639709"/>
                <a:gd name="connsiteX44" fmla="*/ 608044 w 674327"/>
                <a:gd name="connsiteY44" fmla="*/ 640047 h 639709"/>
                <a:gd name="connsiteX45" fmla="*/ 509575 w 674327"/>
                <a:gd name="connsiteY45" fmla="*/ 640047 h 63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74327" h="639709">
                  <a:moveTo>
                    <a:pt x="332332" y="443109"/>
                  </a:moveTo>
                  <a:lnTo>
                    <a:pt x="489881" y="443109"/>
                  </a:lnTo>
                  <a:cubicBezTo>
                    <a:pt x="492344" y="443109"/>
                    <a:pt x="494805" y="443109"/>
                    <a:pt x="494805" y="440648"/>
                  </a:cubicBezTo>
                  <a:cubicBezTo>
                    <a:pt x="497267" y="440648"/>
                    <a:pt x="499729" y="443109"/>
                    <a:pt x="499729" y="443109"/>
                  </a:cubicBezTo>
                  <a:lnTo>
                    <a:pt x="662202" y="443109"/>
                  </a:lnTo>
                  <a:cubicBezTo>
                    <a:pt x="664664" y="443109"/>
                    <a:pt x="669587" y="440648"/>
                    <a:pt x="672049" y="438185"/>
                  </a:cubicBezTo>
                  <a:cubicBezTo>
                    <a:pt x="674510" y="435724"/>
                    <a:pt x="674510" y="433262"/>
                    <a:pt x="674510" y="428339"/>
                  </a:cubicBezTo>
                  <a:lnTo>
                    <a:pt x="630199" y="9847"/>
                  </a:lnTo>
                  <a:cubicBezTo>
                    <a:pt x="632661" y="4923"/>
                    <a:pt x="627738" y="0"/>
                    <a:pt x="620353" y="0"/>
                  </a:cubicBezTo>
                  <a:lnTo>
                    <a:pt x="546501" y="0"/>
                  </a:lnTo>
                  <a:cubicBezTo>
                    <a:pt x="539116" y="0"/>
                    <a:pt x="534192" y="4923"/>
                    <a:pt x="534192" y="9847"/>
                  </a:cubicBezTo>
                  <a:lnTo>
                    <a:pt x="494805" y="379104"/>
                  </a:lnTo>
                  <a:lnTo>
                    <a:pt x="460341" y="132933"/>
                  </a:lnTo>
                  <a:cubicBezTo>
                    <a:pt x="460341" y="128009"/>
                    <a:pt x="452956" y="123086"/>
                    <a:pt x="448033" y="123086"/>
                  </a:cubicBezTo>
                  <a:lnTo>
                    <a:pt x="374181" y="123086"/>
                  </a:lnTo>
                  <a:cubicBezTo>
                    <a:pt x="369258" y="123086"/>
                    <a:pt x="361872" y="128009"/>
                    <a:pt x="361872" y="132933"/>
                  </a:cubicBezTo>
                  <a:lnTo>
                    <a:pt x="320023" y="428339"/>
                  </a:lnTo>
                  <a:cubicBezTo>
                    <a:pt x="320023" y="430800"/>
                    <a:pt x="320023" y="435724"/>
                    <a:pt x="322485" y="438185"/>
                  </a:cubicBezTo>
                  <a:cubicBezTo>
                    <a:pt x="324947" y="440648"/>
                    <a:pt x="327408" y="443109"/>
                    <a:pt x="332332" y="443109"/>
                  </a:cubicBezTo>
                  <a:close/>
                  <a:moveTo>
                    <a:pt x="12309" y="246171"/>
                  </a:moveTo>
                  <a:lnTo>
                    <a:pt x="118162" y="246171"/>
                  </a:lnTo>
                  <a:cubicBezTo>
                    <a:pt x="123086" y="246171"/>
                    <a:pt x="128009" y="243710"/>
                    <a:pt x="128009" y="241248"/>
                  </a:cubicBezTo>
                  <a:cubicBezTo>
                    <a:pt x="130471" y="238786"/>
                    <a:pt x="130471" y="233863"/>
                    <a:pt x="130471" y="231401"/>
                  </a:cubicBezTo>
                  <a:lnTo>
                    <a:pt x="113239" y="132933"/>
                  </a:lnTo>
                  <a:cubicBezTo>
                    <a:pt x="115701" y="128009"/>
                    <a:pt x="108316" y="123086"/>
                    <a:pt x="103392" y="123086"/>
                  </a:cubicBezTo>
                  <a:lnTo>
                    <a:pt x="29541" y="123086"/>
                  </a:lnTo>
                  <a:cubicBezTo>
                    <a:pt x="24617" y="123086"/>
                    <a:pt x="17232" y="128009"/>
                    <a:pt x="17232" y="132933"/>
                  </a:cubicBezTo>
                  <a:lnTo>
                    <a:pt x="0" y="231401"/>
                  </a:lnTo>
                  <a:cubicBezTo>
                    <a:pt x="0" y="233863"/>
                    <a:pt x="0" y="238786"/>
                    <a:pt x="2462" y="241248"/>
                  </a:cubicBezTo>
                  <a:cubicBezTo>
                    <a:pt x="4923" y="243710"/>
                    <a:pt x="9847" y="246171"/>
                    <a:pt x="12309" y="246171"/>
                  </a:cubicBezTo>
                  <a:close/>
                  <a:moveTo>
                    <a:pt x="41849" y="344641"/>
                  </a:moveTo>
                  <a:lnTo>
                    <a:pt x="214169" y="344641"/>
                  </a:lnTo>
                  <a:lnTo>
                    <a:pt x="214169" y="443109"/>
                  </a:lnTo>
                  <a:lnTo>
                    <a:pt x="41849" y="443109"/>
                  </a:lnTo>
                  <a:close/>
                  <a:moveTo>
                    <a:pt x="312638" y="566195"/>
                  </a:moveTo>
                  <a:lnTo>
                    <a:pt x="411107" y="566195"/>
                  </a:lnTo>
                  <a:lnTo>
                    <a:pt x="411107" y="640047"/>
                  </a:lnTo>
                  <a:lnTo>
                    <a:pt x="312638" y="640047"/>
                  </a:lnTo>
                  <a:close/>
                  <a:moveTo>
                    <a:pt x="41849" y="566195"/>
                  </a:moveTo>
                  <a:lnTo>
                    <a:pt x="214169" y="566195"/>
                  </a:lnTo>
                  <a:lnTo>
                    <a:pt x="214169" y="640047"/>
                  </a:lnTo>
                  <a:lnTo>
                    <a:pt x="41849" y="640047"/>
                  </a:lnTo>
                  <a:close/>
                  <a:moveTo>
                    <a:pt x="509575" y="566195"/>
                  </a:moveTo>
                  <a:lnTo>
                    <a:pt x="608044" y="566195"/>
                  </a:lnTo>
                  <a:lnTo>
                    <a:pt x="608044" y="640047"/>
                  </a:lnTo>
                  <a:lnTo>
                    <a:pt x="509575" y="640047"/>
                  </a:ln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DC684AF5-0D86-4132-9DF3-1A507533E93B}"/>
                </a:ext>
              </a:extLst>
            </p:cNvPr>
            <p:cNvSpPr/>
            <p:nvPr/>
          </p:nvSpPr>
          <p:spPr>
            <a:xfrm>
              <a:off x="3927168" y="692301"/>
              <a:ext cx="713273" cy="467342"/>
            </a:xfrm>
            <a:custGeom>
              <a:avLst/>
              <a:gdLst>
                <a:gd name="connsiteX0" fmla="*/ 701590 w 713272"/>
                <a:gd name="connsiteY0" fmla="*/ 196937 h 467341"/>
                <a:gd name="connsiteX1" fmla="*/ 320023 w 713272"/>
                <a:gd name="connsiteY1" fmla="*/ 196937 h 467341"/>
                <a:gd name="connsiteX2" fmla="*/ 320023 w 713272"/>
                <a:gd name="connsiteY2" fmla="*/ 12308 h 467341"/>
                <a:gd name="connsiteX3" fmla="*/ 307714 w 713272"/>
                <a:gd name="connsiteY3" fmla="*/ 0 h 467341"/>
                <a:gd name="connsiteX4" fmla="*/ 12309 w 713272"/>
                <a:gd name="connsiteY4" fmla="*/ 0 h 467341"/>
                <a:gd name="connsiteX5" fmla="*/ 0 w 713272"/>
                <a:gd name="connsiteY5" fmla="*/ 12308 h 467341"/>
                <a:gd name="connsiteX6" fmla="*/ 0 w 713272"/>
                <a:gd name="connsiteY6" fmla="*/ 455415 h 467341"/>
                <a:gd name="connsiteX7" fmla="*/ 12309 w 713272"/>
                <a:gd name="connsiteY7" fmla="*/ 467726 h 467341"/>
                <a:gd name="connsiteX8" fmla="*/ 701590 w 713272"/>
                <a:gd name="connsiteY8" fmla="*/ 467726 h 467341"/>
                <a:gd name="connsiteX9" fmla="*/ 713895 w 713272"/>
                <a:gd name="connsiteY9" fmla="*/ 455415 h 467341"/>
                <a:gd name="connsiteX10" fmla="*/ 713895 w 713272"/>
                <a:gd name="connsiteY10" fmla="*/ 209246 h 467341"/>
                <a:gd name="connsiteX11" fmla="*/ 701590 w 713272"/>
                <a:gd name="connsiteY11" fmla="*/ 196937 h 467341"/>
                <a:gd name="connsiteX12" fmla="*/ 270789 w 713272"/>
                <a:gd name="connsiteY12" fmla="*/ 381566 h 467341"/>
                <a:gd name="connsiteX13" fmla="*/ 258480 w 713272"/>
                <a:gd name="connsiteY13" fmla="*/ 393874 h 467341"/>
                <a:gd name="connsiteX14" fmla="*/ 61543 w 713272"/>
                <a:gd name="connsiteY14" fmla="*/ 393874 h 467341"/>
                <a:gd name="connsiteX15" fmla="*/ 49234 w 713272"/>
                <a:gd name="connsiteY15" fmla="*/ 381566 h 467341"/>
                <a:gd name="connsiteX16" fmla="*/ 49234 w 713272"/>
                <a:gd name="connsiteY16" fmla="*/ 283097 h 467341"/>
                <a:gd name="connsiteX17" fmla="*/ 61543 w 713272"/>
                <a:gd name="connsiteY17" fmla="*/ 270788 h 467341"/>
                <a:gd name="connsiteX18" fmla="*/ 258480 w 713272"/>
                <a:gd name="connsiteY18" fmla="*/ 270788 h 467341"/>
                <a:gd name="connsiteX19" fmla="*/ 270789 w 713272"/>
                <a:gd name="connsiteY19" fmla="*/ 283097 h 467341"/>
                <a:gd name="connsiteX20" fmla="*/ 270789 w 713272"/>
                <a:gd name="connsiteY20" fmla="*/ 381566 h 467341"/>
                <a:gd name="connsiteX21" fmla="*/ 270789 w 713272"/>
                <a:gd name="connsiteY21" fmla="*/ 184629 h 467341"/>
                <a:gd name="connsiteX22" fmla="*/ 258480 w 713272"/>
                <a:gd name="connsiteY22" fmla="*/ 196937 h 467341"/>
                <a:gd name="connsiteX23" fmla="*/ 61543 w 713272"/>
                <a:gd name="connsiteY23" fmla="*/ 196937 h 467341"/>
                <a:gd name="connsiteX24" fmla="*/ 49234 w 713272"/>
                <a:gd name="connsiteY24" fmla="*/ 184629 h 467341"/>
                <a:gd name="connsiteX25" fmla="*/ 49234 w 713272"/>
                <a:gd name="connsiteY25" fmla="*/ 61543 h 467341"/>
                <a:gd name="connsiteX26" fmla="*/ 61543 w 713272"/>
                <a:gd name="connsiteY26" fmla="*/ 49234 h 467341"/>
                <a:gd name="connsiteX27" fmla="*/ 258480 w 713272"/>
                <a:gd name="connsiteY27" fmla="*/ 49234 h 467341"/>
                <a:gd name="connsiteX28" fmla="*/ 270789 w 713272"/>
                <a:gd name="connsiteY28" fmla="*/ 61543 h 467341"/>
                <a:gd name="connsiteX29" fmla="*/ 270789 w 713272"/>
                <a:gd name="connsiteY29" fmla="*/ 184629 h 467341"/>
                <a:gd name="connsiteX30" fmla="*/ 467726 w 713272"/>
                <a:gd name="connsiteY30" fmla="*/ 381566 h 467341"/>
                <a:gd name="connsiteX31" fmla="*/ 455417 w 713272"/>
                <a:gd name="connsiteY31" fmla="*/ 393874 h 467341"/>
                <a:gd name="connsiteX32" fmla="*/ 332332 w 713272"/>
                <a:gd name="connsiteY32" fmla="*/ 393874 h 467341"/>
                <a:gd name="connsiteX33" fmla="*/ 320023 w 713272"/>
                <a:gd name="connsiteY33" fmla="*/ 381566 h 467341"/>
                <a:gd name="connsiteX34" fmla="*/ 320023 w 713272"/>
                <a:gd name="connsiteY34" fmla="*/ 283097 h 467341"/>
                <a:gd name="connsiteX35" fmla="*/ 332332 w 713272"/>
                <a:gd name="connsiteY35" fmla="*/ 270788 h 467341"/>
                <a:gd name="connsiteX36" fmla="*/ 455417 w 713272"/>
                <a:gd name="connsiteY36" fmla="*/ 270788 h 467341"/>
                <a:gd name="connsiteX37" fmla="*/ 467726 w 713272"/>
                <a:gd name="connsiteY37" fmla="*/ 283097 h 467341"/>
                <a:gd name="connsiteX38" fmla="*/ 467726 w 713272"/>
                <a:gd name="connsiteY38" fmla="*/ 381566 h 467341"/>
                <a:gd name="connsiteX39" fmla="*/ 664664 w 713272"/>
                <a:gd name="connsiteY39" fmla="*/ 381566 h 467341"/>
                <a:gd name="connsiteX40" fmla="*/ 652355 w 713272"/>
                <a:gd name="connsiteY40" fmla="*/ 393874 h 467341"/>
                <a:gd name="connsiteX41" fmla="*/ 529269 w 713272"/>
                <a:gd name="connsiteY41" fmla="*/ 393874 h 467341"/>
                <a:gd name="connsiteX42" fmla="*/ 516961 w 713272"/>
                <a:gd name="connsiteY42" fmla="*/ 381566 h 467341"/>
                <a:gd name="connsiteX43" fmla="*/ 516961 w 713272"/>
                <a:gd name="connsiteY43" fmla="*/ 283097 h 467341"/>
                <a:gd name="connsiteX44" fmla="*/ 529269 w 713272"/>
                <a:gd name="connsiteY44" fmla="*/ 270788 h 467341"/>
                <a:gd name="connsiteX45" fmla="*/ 652355 w 713272"/>
                <a:gd name="connsiteY45" fmla="*/ 270788 h 467341"/>
                <a:gd name="connsiteX46" fmla="*/ 664664 w 713272"/>
                <a:gd name="connsiteY46" fmla="*/ 283097 h 467341"/>
                <a:gd name="connsiteX47" fmla="*/ 664664 w 713272"/>
                <a:gd name="connsiteY47" fmla="*/ 381566 h 46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713272" h="467341">
                  <a:moveTo>
                    <a:pt x="701590" y="196937"/>
                  </a:moveTo>
                  <a:lnTo>
                    <a:pt x="320023" y="196937"/>
                  </a:lnTo>
                  <a:lnTo>
                    <a:pt x="320023" y="12308"/>
                  </a:lnTo>
                  <a:cubicBezTo>
                    <a:pt x="320023" y="4923"/>
                    <a:pt x="315099" y="0"/>
                    <a:pt x="307714" y="0"/>
                  </a:cubicBezTo>
                  <a:lnTo>
                    <a:pt x="12309" y="0"/>
                  </a:lnTo>
                  <a:cubicBezTo>
                    <a:pt x="4923" y="0"/>
                    <a:pt x="0" y="4923"/>
                    <a:pt x="0" y="12308"/>
                  </a:cubicBezTo>
                  <a:lnTo>
                    <a:pt x="0" y="455415"/>
                  </a:lnTo>
                  <a:cubicBezTo>
                    <a:pt x="0" y="462800"/>
                    <a:pt x="4923" y="467726"/>
                    <a:pt x="12309" y="467726"/>
                  </a:cubicBezTo>
                  <a:lnTo>
                    <a:pt x="701590" y="467726"/>
                  </a:lnTo>
                  <a:cubicBezTo>
                    <a:pt x="708977" y="467726"/>
                    <a:pt x="713895" y="462800"/>
                    <a:pt x="713895" y="455415"/>
                  </a:cubicBezTo>
                  <a:lnTo>
                    <a:pt x="713895" y="209246"/>
                  </a:lnTo>
                  <a:cubicBezTo>
                    <a:pt x="713895" y="201861"/>
                    <a:pt x="708977" y="196937"/>
                    <a:pt x="701590" y="196937"/>
                  </a:cubicBezTo>
                  <a:close/>
                  <a:moveTo>
                    <a:pt x="270789" y="381566"/>
                  </a:moveTo>
                  <a:cubicBezTo>
                    <a:pt x="270789" y="388951"/>
                    <a:pt x="265866" y="393874"/>
                    <a:pt x="258480" y="393874"/>
                  </a:cubicBezTo>
                  <a:lnTo>
                    <a:pt x="61543" y="393874"/>
                  </a:lnTo>
                  <a:cubicBezTo>
                    <a:pt x="54158" y="393874"/>
                    <a:pt x="49234" y="388951"/>
                    <a:pt x="49234" y="381566"/>
                  </a:cubicBezTo>
                  <a:lnTo>
                    <a:pt x="49234" y="283097"/>
                  </a:lnTo>
                  <a:cubicBezTo>
                    <a:pt x="49234" y="275712"/>
                    <a:pt x="54158" y="270788"/>
                    <a:pt x="61543" y="270788"/>
                  </a:cubicBezTo>
                  <a:lnTo>
                    <a:pt x="258480" y="270788"/>
                  </a:lnTo>
                  <a:cubicBezTo>
                    <a:pt x="265866" y="270788"/>
                    <a:pt x="270789" y="275712"/>
                    <a:pt x="270789" y="283097"/>
                  </a:cubicBezTo>
                  <a:lnTo>
                    <a:pt x="270789" y="381566"/>
                  </a:lnTo>
                  <a:close/>
                  <a:moveTo>
                    <a:pt x="270789" y="184629"/>
                  </a:moveTo>
                  <a:cubicBezTo>
                    <a:pt x="270789" y="192014"/>
                    <a:pt x="265866" y="196937"/>
                    <a:pt x="258480" y="196937"/>
                  </a:cubicBezTo>
                  <a:lnTo>
                    <a:pt x="61543" y="196937"/>
                  </a:lnTo>
                  <a:cubicBezTo>
                    <a:pt x="54158" y="196937"/>
                    <a:pt x="49234" y="192014"/>
                    <a:pt x="49234" y="184629"/>
                  </a:cubicBezTo>
                  <a:lnTo>
                    <a:pt x="49234" y="61543"/>
                  </a:lnTo>
                  <a:cubicBezTo>
                    <a:pt x="49234" y="54158"/>
                    <a:pt x="54158" y="49234"/>
                    <a:pt x="61543" y="49234"/>
                  </a:cubicBezTo>
                  <a:lnTo>
                    <a:pt x="258480" y="49234"/>
                  </a:lnTo>
                  <a:cubicBezTo>
                    <a:pt x="265866" y="49234"/>
                    <a:pt x="270789" y="54158"/>
                    <a:pt x="270789" y="61543"/>
                  </a:cubicBezTo>
                  <a:lnTo>
                    <a:pt x="270789" y="184629"/>
                  </a:lnTo>
                  <a:close/>
                  <a:moveTo>
                    <a:pt x="467726" y="381566"/>
                  </a:moveTo>
                  <a:cubicBezTo>
                    <a:pt x="467726" y="388951"/>
                    <a:pt x="462802" y="393874"/>
                    <a:pt x="455417" y="393874"/>
                  </a:cubicBezTo>
                  <a:lnTo>
                    <a:pt x="332332" y="393874"/>
                  </a:lnTo>
                  <a:cubicBezTo>
                    <a:pt x="324947" y="393874"/>
                    <a:pt x="320023" y="388951"/>
                    <a:pt x="320023" y="381566"/>
                  </a:cubicBezTo>
                  <a:lnTo>
                    <a:pt x="320023" y="283097"/>
                  </a:lnTo>
                  <a:cubicBezTo>
                    <a:pt x="320023" y="275712"/>
                    <a:pt x="324947" y="270788"/>
                    <a:pt x="332332" y="270788"/>
                  </a:cubicBezTo>
                  <a:lnTo>
                    <a:pt x="455417" y="270788"/>
                  </a:lnTo>
                  <a:cubicBezTo>
                    <a:pt x="462802" y="270788"/>
                    <a:pt x="467726" y="275712"/>
                    <a:pt x="467726" y="283097"/>
                  </a:cubicBezTo>
                  <a:lnTo>
                    <a:pt x="467726" y="381566"/>
                  </a:lnTo>
                  <a:close/>
                  <a:moveTo>
                    <a:pt x="664664" y="381566"/>
                  </a:moveTo>
                  <a:cubicBezTo>
                    <a:pt x="664664" y="388951"/>
                    <a:pt x="659740" y="393874"/>
                    <a:pt x="652355" y="393874"/>
                  </a:cubicBezTo>
                  <a:lnTo>
                    <a:pt x="529269" y="393874"/>
                  </a:lnTo>
                  <a:cubicBezTo>
                    <a:pt x="521884" y="393874"/>
                    <a:pt x="516961" y="388951"/>
                    <a:pt x="516961" y="381566"/>
                  </a:cubicBezTo>
                  <a:lnTo>
                    <a:pt x="516961" y="283097"/>
                  </a:lnTo>
                  <a:cubicBezTo>
                    <a:pt x="516961" y="275712"/>
                    <a:pt x="521884" y="270788"/>
                    <a:pt x="529269" y="270788"/>
                  </a:cubicBezTo>
                  <a:lnTo>
                    <a:pt x="652355" y="270788"/>
                  </a:lnTo>
                  <a:cubicBezTo>
                    <a:pt x="659740" y="270788"/>
                    <a:pt x="664664" y="275712"/>
                    <a:pt x="664664" y="283097"/>
                  </a:cubicBezTo>
                  <a:lnTo>
                    <a:pt x="664664" y="381566"/>
                  </a:lnTo>
                  <a:close/>
                </a:path>
              </a:pathLst>
            </a:custGeom>
            <a:grpFill/>
            <a:ln w="3175" cap="flat">
              <a:gradFill>
                <a:gsLst>
                  <a:gs pos="0">
                    <a:srgbClr val="00808A"/>
                  </a:gs>
                  <a:gs pos="80000">
                    <a:srgbClr val="00808A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ED873EA-2789-4D7F-A1B3-4E7591178DD5}"/>
              </a:ext>
            </a:extLst>
          </p:cNvPr>
          <p:cNvSpPr/>
          <p:nvPr/>
        </p:nvSpPr>
        <p:spPr>
          <a:xfrm>
            <a:off x="2521284" y="2521774"/>
            <a:ext cx="2316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rgbClr val="00A9B2"/>
                      </a:gs>
                      <a:gs pos="100000">
                        <a:srgbClr val="004A80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Business</a:t>
            </a:r>
            <a:endParaRPr kumimoji="0" lang="zh-CN" altLang="en-US" sz="1800" b="0" i="0" u="none" strike="noStrike" kern="1200" cap="none" spc="0" normalizeH="0" baseline="0" noProof="0" dirty="0">
              <a:ln>
                <a:gradFill flip="none" rotWithShape="1">
                  <a:gsLst>
                    <a:gs pos="0">
                      <a:srgbClr val="00A9B2"/>
                    </a:gs>
                    <a:gs pos="100000">
                      <a:srgbClr val="004A80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2216392-73D0-4E4F-827D-34C38E15CC66}"/>
              </a:ext>
            </a:extLst>
          </p:cNvPr>
          <p:cNvSpPr/>
          <p:nvPr/>
        </p:nvSpPr>
        <p:spPr>
          <a:xfrm>
            <a:off x="1665560" y="5359267"/>
            <a:ext cx="239677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设备机械制造商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海洋重型装备与港口机械制造商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E6499F97-E295-4108-B218-2D5AD4ABE65C}"/>
              </a:ext>
            </a:extLst>
          </p:cNvPr>
          <p:cNvSpPr/>
          <p:nvPr/>
        </p:nvSpPr>
        <p:spPr>
          <a:xfrm>
            <a:off x="2194533" y="3372588"/>
            <a:ext cx="13388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工程承包商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全球知名工程承包商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92D632D-9C64-4866-BBC0-07C76F941FC4}"/>
              </a:ext>
            </a:extLst>
          </p:cNvPr>
          <p:cNvSpPr/>
          <p:nvPr/>
        </p:nvSpPr>
        <p:spPr>
          <a:xfrm>
            <a:off x="2130413" y="4365928"/>
            <a:ext cx="14670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开发运营商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城市综合体开发运营商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3EFEB3D-0C18-4193-B2D8-3C2B21C2AB68}"/>
              </a:ext>
            </a:extLst>
          </p:cNvPr>
          <p:cNvSpPr/>
          <p:nvPr/>
        </p:nvSpPr>
        <p:spPr>
          <a:xfrm>
            <a:off x="4018866" y="3375200"/>
            <a:ext cx="100380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房地产商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特色房地产商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18B2F85-66E4-4D8D-8B3B-A2DB6E63BCB1}"/>
              </a:ext>
            </a:extLst>
          </p:cNvPr>
          <p:cNvSpPr/>
          <p:nvPr/>
        </p:nvSpPr>
        <p:spPr>
          <a:xfrm>
            <a:off x="3851352" y="4365519"/>
            <a:ext cx="133882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综合投资商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基础设施综合投资商</a:t>
            </a:r>
          </a:p>
        </p:txBody>
      </p:sp>
      <p:grpSp>
        <p:nvGrpSpPr>
          <p:cNvPr id="349" name="组合 348">
            <a:extLst>
              <a:ext uri="{FF2B5EF4-FFF2-40B4-BE49-F238E27FC236}">
                <a16:creationId xmlns:a16="http://schemas.microsoft.com/office/drawing/2014/main" xmlns="" id="{1B7930A3-81EB-42D6-AA16-C1DB0A505A6D}"/>
              </a:ext>
            </a:extLst>
          </p:cNvPr>
          <p:cNvGrpSpPr/>
          <p:nvPr/>
        </p:nvGrpSpPr>
        <p:grpSpPr>
          <a:xfrm>
            <a:off x="3815590" y="4882023"/>
            <a:ext cx="1614285" cy="1614285"/>
            <a:chOff x="3794329" y="4842585"/>
            <a:chExt cx="1653723" cy="1653723"/>
          </a:xfrm>
          <a:effectLst>
            <a:outerShdw blurRad="152400" algn="ctr" rotWithShape="0">
              <a:srgbClr val="71F8FF">
                <a:alpha val="30000"/>
              </a:srgbClr>
            </a:outerShdw>
          </a:effectLst>
        </p:grpSpPr>
        <p:sp>
          <p:nvSpPr>
            <p:cNvPr id="300" name="图形 298">
              <a:extLst>
                <a:ext uri="{FF2B5EF4-FFF2-40B4-BE49-F238E27FC236}">
                  <a16:creationId xmlns:a16="http://schemas.microsoft.com/office/drawing/2014/main" xmlns="" id="{DF02236F-36CC-4897-BE99-75CCB76204E4}"/>
                </a:ext>
              </a:extLst>
            </p:cNvPr>
            <p:cNvSpPr/>
            <p:nvPr/>
          </p:nvSpPr>
          <p:spPr>
            <a:xfrm>
              <a:off x="3817048" y="5067022"/>
              <a:ext cx="1614544" cy="1225325"/>
            </a:xfrm>
            <a:custGeom>
              <a:avLst/>
              <a:gdLst>
                <a:gd name="connsiteX0" fmla="*/ 372671 w 1066800"/>
                <a:gd name="connsiteY0" fmla="*/ 187303 h 809625"/>
                <a:gd name="connsiteX1" fmla="*/ 372671 w 1066800"/>
                <a:gd name="connsiteY1" fmla="*/ 83481 h 809625"/>
                <a:gd name="connsiteX2" fmla="*/ 407913 w 1066800"/>
                <a:gd name="connsiteY2" fmla="*/ 39666 h 809625"/>
                <a:gd name="connsiteX3" fmla="*/ 422201 w 1066800"/>
                <a:gd name="connsiteY3" fmla="*/ 31093 h 809625"/>
                <a:gd name="connsiteX4" fmla="*/ 485066 w 1066800"/>
                <a:gd name="connsiteY4" fmla="*/ 5376 h 809625"/>
                <a:gd name="connsiteX5" fmla="*/ 546026 w 1066800"/>
                <a:gd name="connsiteY5" fmla="*/ 52048 h 809625"/>
                <a:gd name="connsiteX6" fmla="*/ 573649 w 1066800"/>
                <a:gd name="connsiteY6" fmla="*/ 135868 h 809625"/>
                <a:gd name="connsiteX7" fmla="*/ 634609 w 1066800"/>
                <a:gd name="connsiteY7" fmla="*/ 217783 h 809625"/>
                <a:gd name="connsiteX8" fmla="*/ 674614 w 1066800"/>
                <a:gd name="connsiteY8" fmla="*/ 376851 h 809625"/>
                <a:gd name="connsiteX9" fmla="*/ 711761 w 1066800"/>
                <a:gd name="connsiteY9" fmla="*/ 474958 h 809625"/>
                <a:gd name="connsiteX10" fmla="*/ 712714 w 1066800"/>
                <a:gd name="connsiteY10" fmla="*/ 397806 h 809625"/>
                <a:gd name="connsiteX11" fmla="*/ 745099 w 1066800"/>
                <a:gd name="connsiteY11" fmla="*/ 353038 h 809625"/>
                <a:gd name="connsiteX12" fmla="*/ 767959 w 1066800"/>
                <a:gd name="connsiteY12" fmla="*/ 394948 h 809625"/>
                <a:gd name="connsiteX13" fmla="*/ 772721 w 1066800"/>
                <a:gd name="connsiteY13" fmla="*/ 466386 h 809625"/>
                <a:gd name="connsiteX14" fmla="*/ 807964 w 1066800"/>
                <a:gd name="connsiteY14" fmla="*/ 422571 h 809625"/>
                <a:gd name="connsiteX15" fmla="*/ 812726 w 1066800"/>
                <a:gd name="connsiteY15" fmla="*/ 410188 h 809625"/>
                <a:gd name="connsiteX16" fmla="*/ 827966 w 1066800"/>
                <a:gd name="connsiteY16" fmla="*/ 377803 h 809625"/>
                <a:gd name="connsiteX17" fmla="*/ 864161 w 1066800"/>
                <a:gd name="connsiteY17" fmla="*/ 419713 h 809625"/>
                <a:gd name="connsiteX18" fmla="*/ 876544 w 1066800"/>
                <a:gd name="connsiteY18" fmla="*/ 533061 h 809625"/>
                <a:gd name="connsiteX19" fmla="*/ 893689 w 1066800"/>
                <a:gd name="connsiteY19" fmla="*/ 567351 h 809625"/>
                <a:gd name="connsiteX20" fmla="*/ 965126 w 1066800"/>
                <a:gd name="connsiteY20" fmla="*/ 615928 h 809625"/>
                <a:gd name="connsiteX21" fmla="*/ 1027991 w 1066800"/>
                <a:gd name="connsiteY21" fmla="*/ 639741 h 809625"/>
                <a:gd name="connsiteX22" fmla="*/ 1070854 w 1066800"/>
                <a:gd name="connsiteY22" fmla="*/ 693081 h 809625"/>
                <a:gd name="connsiteX23" fmla="*/ 1046089 w 1066800"/>
                <a:gd name="connsiteY23" fmla="*/ 727371 h 809625"/>
                <a:gd name="connsiteX24" fmla="*/ 931789 w 1066800"/>
                <a:gd name="connsiteY24" fmla="*/ 738801 h 809625"/>
                <a:gd name="connsiteX25" fmla="*/ 918453 w 1066800"/>
                <a:gd name="connsiteY25" fmla="*/ 742611 h 809625"/>
                <a:gd name="connsiteX26" fmla="*/ 810821 w 1066800"/>
                <a:gd name="connsiteY26" fmla="*/ 806428 h 809625"/>
                <a:gd name="connsiteX27" fmla="*/ 747956 w 1066800"/>
                <a:gd name="connsiteY27" fmla="*/ 800713 h 809625"/>
                <a:gd name="connsiteX28" fmla="*/ 683186 w 1066800"/>
                <a:gd name="connsiteY28" fmla="*/ 786426 h 809625"/>
                <a:gd name="connsiteX29" fmla="*/ 527928 w 1066800"/>
                <a:gd name="connsiteY29" fmla="*/ 787378 h 809625"/>
                <a:gd name="connsiteX30" fmla="*/ 367909 w 1066800"/>
                <a:gd name="connsiteY30" fmla="*/ 769281 h 809625"/>
                <a:gd name="connsiteX31" fmla="*/ 282184 w 1066800"/>
                <a:gd name="connsiteY31" fmla="*/ 753088 h 809625"/>
                <a:gd name="connsiteX32" fmla="*/ 261229 w 1066800"/>
                <a:gd name="connsiteY32" fmla="*/ 742611 h 809625"/>
                <a:gd name="connsiteX33" fmla="*/ 72633 w 1066800"/>
                <a:gd name="connsiteY33" fmla="*/ 709273 h 809625"/>
                <a:gd name="connsiteX34" fmla="*/ 2148 w 1066800"/>
                <a:gd name="connsiteY34" fmla="*/ 645456 h 809625"/>
                <a:gd name="connsiteX35" fmla="*/ 83111 w 1066800"/>
                <a:gd name="connsiteY35" fmla="*/ 596878 h 809625"/>
                <a:gd name="connsiteX36" fmla="*/ 246941 w 1066800"/>
                <a:gd name="connsiteY36" fmla="*/ 563541 h 809625"/>
                <a:gd name="connsiteX37" fmla="*/ 264086 w 1066800"/>
                <a:gd name="connsiteY37" fmla="*/ 530203 h 809625"/>
                <a:gd name="connsiteX38" fmla="*/ 281231 w 1066800"/>
                <a:gd name="connsiteY38" fmla="*/ 212068 h 809625"/>
                <a:gd name="connsiteX39" fmla="*/ 312663 w 1066800"/>
                <a:gd name="connsiteY39" fmla="*/ 154918 h 809625"/>
                <a:gd name="connsiteX40" fmla="*/ 372671 w 1066800"/>
                <a:gd name="connsiteY40" fmla="*/ 187303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66800" h="809625">
                  <a:moveTo>
                    <a:pt x="372671" y="187303"/>
                  </a:moveTo>
                  <a:cubicBezTo>
                    <a:pt x="372671" y="148251"/>
                    <a:pt x="371718" y="115866"/>
                    <a:pt x="372671" y="83481"/>
                  </a:cubicBezTo>
                  <a:cubicBezTo>
                    <a:pt x="373624" y="61573"/>
                    <a:pt x="374576" y="36808"/>
                    <a:pt x="407913" y="39666"/>
                  </a:cubicBezTo>
                  <a:cubicBezTo>
                    <a:pt x="412676" y="39666"/>
                    <a:pt x="422201" y="34903"/>
                    <a:pt x="422201" y="31093"/>
                  </a:cubicBezTo>
                  <a:cubicBezTo>
                    <a:pt x="428868" y="-11769"/>
                    <a:pt x="460301" y="613"/>
                    <a:pt x="485066" y="5376"/>
                  </a:cubicBezTo>
                  <a:cubicBezTo>
                    <a:pt x="512688" y="10138"/>
                    <a:pt x="534596" y="15853"/>
                    <a:pt x="546026" y="52048"/>
                  </a:cubicBezTo>
                  <a:cubicBezTo>
                    <a:pt x="554599" y="80623"/>
                    <a:pt x="561266" y="131106"/>
                    <a:pt x="573649" y="135868"/>
                  </a:cubicBezTo>
                  <a:cubicBezTo>
                    <a:pt x="617464" y="151108"/>
                    <a:pt x="617464" y="189208"/>
                    <a:pt x="634609" y="217783"/>
                  </a:cubicBezTo>
                  <a:cubicBezTo>
                    <a:pt x="664136" y="266361"/>
                    <a:pt x="680328" y="319701"/>
                    <a:pt x="674614" y="376851"/>
                  </a:cubicBezTo>
                  <a:cubicBezTo>
                    <a:pt x="670803" y="413998"/>
                    <a:pt x="686044" y="444478"/>
                    <a:pt x="711761" y="474958"/>
                  </a:cubicBezTo>
                  <a:cubicBezTo>
                    <a:pt x="711761" y="449241"/>
                    <a:pt x="709856" y="422571"/>
                    <a:pt x="712714" y="397806"/>
                  </a:cubicBezTo>
                  <a:cubicBezTo>
                    <a:pt x="714619" y="377803"/>
                    <a:pt x="723191" y="353038"/>
                    <a:pt x="745099" y="353038"/>
                  </a:cubicBezTo>
                  <a:cubicBezTo>
                    <a:pt x="764149" y="353038"/>
                    <a:pt x="765101" y="379708"/>
                    <a:pt x="767959" y="394948"/>
                  </a:cubicBezTo>
                  <a:cubicBezTo>
                    <a:pt x="771769" y="417808"/>
                    <a:pt x="770816" y="441621"/>
                    <a:pt x="772721" y="466386"/>
                  </a:cubicBezTo>
                  <a:cubicBezTo>
                    <a:pt x="785103" y="452098"/>
                    <a:pt x="760339" y="407331"/>
                    <a:pt x="807964" y="422571"/>
                  </a:cubicBezTo>
                  <a:cubicBezTo>
                    <a:pt x="807964" y="422571"/>
                    <a:pt x="810821" y="414951"/>
                    <a:pt x="812726" y="410188"/>
                  </a:cubicBezTo>
                  <a:cubicBezTo>
                    <a:pt x="816536" y="397806"/>
                    <a:pt x="807011" y="373993"/>
                    <a:pt x="827966" y="377803"/>
                  </a:cubicBezTo>
                  <a:cubicBezTo>
                    <a:pt x="844159" y="380661"/>
                    <a:pt x="864161" y="391138"/>
                    <a:pt x="864161" y="419713"/>
                  </a:cubicBezTo>
                  <a:cubicBezTo>
                    <a:pt x="864161" y="457813"/>
                    <a:pt x="868924" y="495913"/>
                    <a:pt x="876544" y="533061"/>
                  </a:cubicBezTo>
                  <a:cubicBezTo>
                    <a:pt x="878449" y="544491"/>
                    <a:pt x="880353" y="569256"/>
                    <a:pt x="893689" y="567351"/>
                  </a:cubicBezTo>
                  <a:cubicBezTo>
                    <a:pt x="935599" y="561636"/>
                    <a:pt x="946076" y="590211"/>
                    <a:pt x="965126" y="615928"/>
                  </a:cubicBezTo>
                  <a:cubicBezTo>
                    <a:pt x="977509" y="632121"/>
                    <a:pt x="993701" y="652123"/>
                    <a:pt x="1027991" y="639741"/>
                  </a:cubicBezTo>
                  <a:cubicBezTo>
                    <a:pt x="1066091" y="626406"/>
                    <a:pt x="1057519" y="674031"/>
                    <a:pt x="1070854" y="693081"/>
                  </a:cubicBezTo>
                  <a:cubicBezTo>
                    <a:pt x="1082284" y="708321"/>
                    <a:pt x="1068949" y="730228"/>
                    <a:pt x="1046089" y="727371"/>
                  </a:cubicBezTo>
                  <a:cubicBezTo>
                    <a:pt x="1007036" y="722608"/>
                    <a:pt x="971794" y="750231"/>
                    <a:pt x="931789" y="738801"/>
                  </a:cubicBezTo>
                  <a:cubicBezTo>
                    <a:pt x="927978" y="737848"/>
                    <a:pt x="920359" y="739753"/>
                    <a:pt x="918453" y="742611"/>
                  </a:cubicBezTo>
                  <a:cubicBezTo>
                    <a:pt x="896546" y="789283"/>
                    <a:pt x="847016" y="785473"/>
                    <a:pt x="810821" y="806428"/>
                  </a:cubicBezTo>
                  <a:cubicBezTo>
                    <a:pt x="785103" y="821668"/>
                    <a:pt x="767006" y="819763"/>
                    <a:pt x="747956" y="800713"/>
                  </a:cubicBezTo>
                  <a:cubicBezTo>
                    <a:pt x="729859" y="781663"/>
                    <a:pt x="706999" y="773091"/>
                    <a:pt x="683186" y="786426"/>
                  </a:cubicBezTo>
                  <a:cubicBezTo>
                    <a:pt x="630799" y="816906"/>
                    <a:pt x="580316" y="791188"/>
                    <a:pt x="527928" y="787378"/>
                  </a:cubicBezTo>
                  <a:cubicBezTo>
                    <a:pt x="473636" y="784521"/>
                    <a:pt x="423154" y="759756"/>
                    <a:pt x="367909" y="769281"/>
                  </a:cubicBezTo>
                  <a:cubicBezTo>
                    <a:pt x="339334" y="774043"/>
                    <a:pt x="307901" y="774996"/>
                    <a:pt x="282184" y="753088"/>
                  </a:cubicBezTo>
                  <a:cubicBezTo>
                    <a:pt x="276468" y="748326"/>
                    <a:pt x="267896" y="742611"/>
                    <a:pt x="261229" y="742611"/>
                  </a:cubicBezTo>
                  <a:cubicBezTo>
                    <a:pt x="195506" y="748326"/>
                    <a:pt x="137404" y="713083"/>
                    <a:pt x="72633" y="709273"/>
                  </a:cubicBezTo>
                  <a:cubicBezTo>
                    <a:pt x="14531" y="706416"/>
                    <a:pt x="-7377" y="686413"/>
                    <a:pt x="2148" y="645456"/>
                  </a:cubicBezTo>
                  <a:cubicBezTo>
                    <a:pt x="11673" y="604498"/>
                    <a:pt x="49773" y="589258"/>
                    <a:pt x="83111" y="596878"/>
                  </a:cubicBezTo>
                  <a:cubicBezTo>
                    <a:pt x="145023" y="609261"/>
                    <a:pt x="192648" y="576876"/>
                    <a:pt x="246941" y="563541"/>
                  </a:cubicBezTo>
                  <a:cubicBezTo>
                    <a:pt x="267896" y="558778"/>
                    <a:pt x="263134" y="544491"/>
                    <a:pt x="264086" y="530203"/>
                  </a:cubicBezTo>
                  <a:cubicBezTo>
                    <a:pt x="269801" y="424476"/>
                    <a:pt x="276468" y="317796"/>
                    <a:pt x="281231" y="212068"/>
                  </a:cubicBezTo>
                  <a:cubicBezTo>
                    <a:pt x="282184" y="186351"/>
                    <a:pt x="287899" y="166348"/>
                    <a:pt x="312663" y="154918"/>
                  </a:cubicBezTo>
                  <a:cubicBezTo>
                    <a:pt x="343143" y="137773"/>
                    <a:pt x="346954" y="172063"/>
                    <a:pt x="372671" y="187303"/>
                  </a:cubicBezTo>
                  <a:close/>
                </a:path>
              </a:pathLst>
            </a:custGeom>
            <a:gradFill flip="none" rotWithShape="1">
              <a:gsLst>
                <a:gs pos="50400">
                  <a:srgbClr val="00DDE8">
                    <a:alpha val="50000"/>
                  </a:srgbClr>
                </a:gs>
                <a:gs pos="100000">
                  <a:srgbClr val="00C8D2">
                    <a:alpha val="0"/>
                  </a:srgbClr>
                </a:gs>
                <a:gs pos="0">
                  <a:srgbClr val="00F2FE">
                    <a:alpha val="0"/>
                  </a:srgbClr>
                </a:gs>
              </a:gsLst>
              <a:lin ang="5400000" scaled="1"/>
              <a:tileRect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48" name="图片 47" descr="图片包含 树, 室内, 蛋糕, 餐桌&#10;&#10;描述已自动生成">
              <a:extLst>
                <a:ext uri="{FF2B5EF4-FFF2-40B4-BE49-F238E27FC236}">
                  <a16:creationId xmlns:a16="http://schemas.microsoft.com/office/drawing/2014/main" xmlns="" id="{6ECF7FA8-E4CD-4186-8484-7EDDEA7E84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4329" y="4842585"/>
              <a:ext cx="1653723" cy="1653723"/>
            </a:xfrm>
            <a:prstGeom prst="rect">
              <a:avLst/>
            </a:prstGeom>
          </p:spPr>
        </p:pic>
      </p:grpSp>
      <p:grpSp>
        <p:nvGrpSpPr>
          <p:cNvPr id="343" name="组合 342">
            <a:extLst>
              <a:ext uri="{FF2B5EF4-FFF2-40B4-BE49-F238E27FC236}">
                <a16:creationId xmlns:a16="http://schemas.microsoft.com/office/drawing/2014/main" xmlns="" id="{3FC8E915-53CC-4E4E-A643-AD8B13C7DA9E}"/>
              </a:ext>
            </a:extLst>
          </p:cNvPr>
          <p:cNvGrpSpPr/>
          <p:nvPr/>
        </p:nvGrpSpPr>
        <p:grpSpPr>
          <a:xfrm>
            <a:off x="6877429" y="2130748"/>
            <a:ext cx="3660226" cy="4000377"/>
            <a:chOff x="6877429" y="2130748"/>
            <a:chExt cx="3660226" cy="4000377"/>
          </a:xfrm>
          <a:effectLst>
            <a:outerShdw blurRad="152400" algn="ctr" rotWithShape="0">
              <a:srgbClr val="00808A">
                <a:alpha val="29804"/>
              </a:srgbClr>
            </a:outerShdw>
          </a:effectLst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388B38AE-ABB5-42D1-8F7A-9F1A9DF96DF7}"/>
                </a:ext>
              </a:extLst>
            </p:cNvPr>
            <p:cNvSpPr/>
            <p:nvPr/>
          </p:nvSpPr>
          <p:spPr>
            <a:xfrm>
              <a:off x="6877429" y="2130748"/>
              <a:ext cx="3657600" cy="4000377"/>
            </a:xfrm>
            <a:prstGeom prst="rect">
              <a:avLst/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6350">
              <a:solidFill>
                <a:srgbClr val="00F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52" name="图片 51" descr="图片包含 天空, 户外, 建筑物, 道路&#10;&#10;描述已自动生成">
              <a:extLst>
                <a:ext uri="{FF2B5EF4-FFF2-40B4-BE49-F238E27FC236}">
                  <a16:creationId xmlns:a16="http://schemas.microsoft.com/office/drawing/2014/main" xmlns="" id="{29D6B79F-27C9-45A3-9E57-11D0D2748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4" t="10455" r="5174" b="55861"/>
            <a:stretch>
              <a:fillRect/>
            </a:stretch>
          </p:blipFill>
          <p:spPr>
            <a:xfrm>
              <a:off x="6880055" y="2138368"/>
              <a:ext cx="3657600" cy="809152"/>
            </a:xfrm>
            <a:custGeom>
              <a:avLst/>
              <a:gdLst>
                <a:gd name="connsiteX0" fmla="*/ 0 w 3657600"/>
                <a:gd name="connsiteY0" fmla="*/ 0 h 915929"/>
                <a:gd name="connsiteX1" fmla="*/ 3657600 w 3657600"/>
                <a:gd name="connsiteY1" fmla="*/ 0 h 915929"/>
                <a:gd name="connsiteX2" fmla="*/ 3657600 w 3657600"/>
                <a:gd name="connsiteY2" fmla="*/ 915929 h 915929"/>
                <a:gd name="connsiteX3" fmla="*/ 0 w 3657600"/>
                <a:gd name="connsiteY3" fmla="*/ 915929 h 915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0" h="915929">
                  <a:moveTo>
                    <a:pt x="0" y="0"/>
                  </a:moveTo>
                  <a:lnTo>
                    <a:pt x="3657600" y="0"/>
                  </a:lnTo>
                  <a:lnTo>
                    <a:pt x="3657600" y="915929"/>
                  </a:lnTo>
                  <a:lnTo>
                    <a:pt x="0" y="915929"/>
                  </a:lnTo>
                  <a:close/>
                </a:path>
              </a:pathLst>
            </a:custGeom>
          </p:spPr>
        </p:pic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1021AB55-1A20-456A-A019-47CDA59E3D38}"/>
                </a:ext>
              </a:extLst>
            </p:cNvPr>
            <p:cNvSpPr/>
            <p:nvPr/>
          </p:nvSpPr>
          <p:spPr>
            <a:xfrm>
              <a:off x="6877429" y="2132445"/>
              <a:ext cx="3652606" cy="809152"/>
            </a:xfrm>
            <a:prstGeom prst="rect">
              <a:avLst/>
            </a:prstGeom>
            <a:gradFill>
              <a:gsLst>
                <a:gs pos="100000">
                  <a:srgbClr val="00C8D2">
                    <a:alpha val="94902"/>
                  </a:srgbClr>
                </a:gs>
                <a:gs pos="0">
                  <a:srgbClr val="00F2FE">
                    <a:alpha val="90000"/>
                  </a:srgbClr>
                </a:gs>
              </a:gsLst>
              <a:lin ang="16200000" scaled="1"/>
            </a:gradFill>
            <a:ln w="6350">
              <a:solidFill>
                <a:srgbClr val="00F2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8" name="图形 307">
            <a:extLst>
              <a:ext uri="{FF2B5EF4-FFF2-40B4-BE49-F238E27FC236}">
                <a16:creationId xmlns:a16="http://schemas.microsoft.com/office/drawing/2014/main" xmlns="" id="{001FD976-6E6D-4E1D-9A48-241276483258}"/>
              </a:ext>
            </a:extLst>
          </p:cNvPr>
          <p:cNvSpPr/>
          <p:nvPr/>
        </p:nvSpPr>
        <p:spPr>
          <a:xfrm>
            <a:off x="7622539" y="3088082"/>
            <a:ext cx="395470" cy="397411"/>
          </a:xfrm>
          <a:custGeom>
            <a:avLst/>
            <a:gdLst>
              <a:gd name="connsiteX0" fmla="*/ 1301721 w 1895698"/>
              <a:gd name="connsiteY0" fmla="*/ 919019 h 1905000"/>
              <a:gd name="connsiteX1" fmla="*/ 1452357 w 1895698"/>
              <a:gd name="connsiteY1" fmla="*/ 873156 h 1905000"/>
              <a:gd name="connsiteX2" fmla="*/ 1894753 w 1895698"/>
              <a:gd name="connsiteY2" fmla="*/ 79391 h 1905000"/>
              <a:gd name="connsiteX3" fmla="*/ 1629284 w 1895698"/>
              <a:gd name="connsiteY3" fmla="*/ 79391 h 1905000"/>
              <a:gd name="connsiteX4" fmla="*/ 1502126 w 1895698"/>
              <a:gd name="connsiteY4" fmla="*/ 79391 h 1905000"/>
              <a:gd name="connsiteX5" fmla="*/ 1502126 w 1895698"/>
              <a:gd name="connsiteY5" fmla="*/ 0 h 1905000"/>
              <a:gd name="connsiteX6" fmla="*/ 395298 w 1895698"/>
              <a:gd name="connsiteY6" fmla="*/ 0 h 1905000"/>
              <a:gd name="connsiteX7" fmla="*/ 395298 w 1895698"/>
              <a:gd name="connsiteY7" fmla="*/ 79391 h 1905000"/>
              <a:gd name="connsiteX8" fmla="*/ 268115 w 1895698"/>
              <a:gd name="connsiteY8" fmla="*/ 79391 h 1905000"/>
              <a:gd name="connsiteX9" fmla="*/ 2582 w 1895698"/>
              <a:gd name="connsiteY9" fmla="*/ 79391 h 1905000"/>
              <a:gd name="connsiteX10" fmla="*/ 445137 w 1895698"/>
              <a:gd name="connsiteY10" fmla="*/ 873156 h 1905000"/>
              <a:gd name="connsiteX11" fmla="*/ 595156 w 1895698"/>
              <a:gd name="connsiteY11" fmla="*/ 918258 h 1905000"/>
              <a:gd name="connsiteX12" fmla="*/ 869619 w 1895698"/>
              <a:gd name="connsiteY12" fmla="*/ 1101352 h 1905000"/>
              <a:gd name="connsiteX13" fmla="*/ 869619 w 1895698"/>
              <a:gd name="connsiteY13" fmla="*/ 1669543 h 1905000"/>
              <a:gd name="connsiteX14" fmla="*/ 395298 w 1895698"/>
              <a:gd name="connsiteY14" fmla="*/ 1905000 h 1905000"/>
              <a:gd name="connsiteX15" fmla="*/ 1502126 w 1895698"/>
              <a:gd name="connsiteY15" fmla="*/ 1905000 h 1905000"/>
              <a:gd name="connsiteX16" fmla="*/ 1027734 w 1895698"/>
              <a:gd name="connsiteY16" fmla="*/ 1669543 h 1905000"/>
              <a:gd name="connsiteX17" fmla="*/ 1027734 w 1895698"/>
              <a:gd name="connsiteY17" fmla="*/ 1101352 h 1905000"/>
              <a:gd name="connsiteX18" fmla="*/ 1301721 w 1895698"/>
              <a:gd name="connsiteY18" fmla="*/ 919019 h 1905000"/>
              <a:gd name="connsiteX19" fmla="*/ 1502126 w 1895698"/>
              <a:gd name="connsiteY19" fmla="*/ 341804 h 1905000"/>
              <a:gd name="connsiteX20" fmla="*/ 1502126 w 1895698"/>
              <a:gd name="connsiteY20" fmla="*/ 158734 h 1905000"/>
              <a:gd name="connsiteX21" fmla="*/ 1629284 w 1895698"/>
              <a:gd name="connsiteY21" fmla="*/ 158734 h 1905000"/>
              <a:gd name="connsiteX22" fmla="*/ 1818713 w 1895698"/>
              <a:gd name="connsiteY22" fmla="*/ 158734 h 1905000"/>
              <a:gd name="connsiteX23" fmla="*/ 1428141 w 1895698"/>
              <a:gd name="connsiteY23" fmla="*/ 797505 h 1905000"/>
              <a:gd name="connsiteX24" fmla="*/ 1373754 w 1895698"/>
              <a:gd name="connsiteY24" fmla="*/ 814721 h 1905000"/>
              <a:gd name="connsiteX25" fmla="*/ 1502126 w 1895698"/>
              <a:gd name="connsiteY25" fmla="*/ 341804 h 1905000"/>
              <a:gd name="connsiteX26" fmla="*/ 1502126 w 1895698"/>
              <a:gd name="connsiteY26" fmla="*/ 341804 h 1905000"/>
              <a:gd name="connsiteX27" fmla="*/ 468974 w 1895698"/>
              <a:gd name="connsiteY27" fmla="*/ 797386 h 1905000"/>
              <a:gd name="connsiteX28" fmla="*/ 78710 w 1895698"/>
              <a:gd name="connsiteY28" fmla="*/ 158734 h 1905000"/>
              <a:gd name="connsiteX29" fmla="*/ 268139 w 1895698"/>
              <a:gd name="connsiteY29" fmla="*/ 158734 h 1905000"/>
              <a:gd name="connsiteX30" fmla="*/ 395226 w 1895698"/>
              <a:gd name="connsiteY30" fmla="*/ 158734 h 1905000"/>
              <a:gd name="connsiteX31" fmla="*/ 395226 w 1895698"/>
              <a:gd name="connsiteY31" fmla="*/ 341828 h 1905000"/>
              <a:gd name="connsiteX32" fmla="*/ 523410 w 1895698"/>
              <a:gd name="connsiteY32" fmla="*/ 814412 h 1905000"/>
              <a:gd name="connsiteX33" fmla="*/ 468974 w 1895698"/>
              <a:gd name="connsiteY33" fmla="*/ 797386 h 1905000"/>
              <a:gd name="connsiteX34" fmla="*/ 948701 w 1895698"/>
              <a:gd name="connsiteY34" fmla="*/ 702374 h 1905000"/>
              <a:gd name="connsiteX35" fmla="*/ 704336 w 1895698"/>
              <a:gd name="connsiteY35" fmla="*/ 873061 h 1905000"/>
              <a:gd name="connsiteX36" fmla="*/ 790608 w 1895698"/>
              <a:gd name="connsiteY36" fmla="*/ 587097 h 1905000"/>
              <a:gd name="connsiteX37" fmla="*/ 553460 w 1895698"/>
              <a:gd name="connsiteY37" fmla="*/ 406360 h 1905000"/>
              <a:gd name="connsiteX38" fmla="*/ 851021 w 1895698"/>
              <a:gd name="connsiteY38" fmla="*/ 400337 h 1905000"/>
              <a:gd name="connsiteX39" fmla="*/ 948701 w 1895698"/>
              <a:gd name="connsiteY39" fmla="*/ 118110 h 1905000"/>
              <a:gd name="connsiteX40" fmla="*/ 1046522 w 1895698"/>
              <a:gd name="connsiteY40" fmla="*/ 400337 h 1905000"/>
              <a:gd name="connsiteX41" fmla="*/ 1344011 w 1895698"/>
              <a:gd name="connsiteY41" fmla="*/ 406360 h 1905000"/>
              <a:gd name="connsiteX42" fmla="*/ 1106887 w 1895698"/>
              <a:gd name="connsiteY42" fmla="*/ 587168 h 1905000"/>
              <a:gd name="connsiteX43" fmla="*/ 1193064 w 1895698"/>
              <a:gd name="connsiteY43" fmla="*/ 873156 h 1905000"/>
              <a:gd name="connsiteX44" fmla="*/ 948701 w 1895698"/>
              <a:gd name="connsiteY44" fmla="*/ 702374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95698" h="1905000">
                <a:moveTo>
                  <a:pt x="1301721" y="919019"/>
                </a:moveTo>
                <a:cubicBezTo>
                  <a:pt x="1340511" y="908138"/>
                  <a:pt x="1389874" y="893183"/>
                  <a:pt x="1452357" y="873156"/>
                </a:cubicBezTo>
                <a:cubicBezTo>
                  <a:pt x="1958023" y="710303"/>
                  <a:pt x="1894753" y="79391"/>
                  <a:pt x="1894753" y="79391"/>
                </a:cubicBezTo>
                <a:lnTo>
                  <a:pt x="1629284" y="79391"/>
                </a:lnTo>
                <a:lnTo>
                  <a:pt x="1502126" y="79391"/>
                </a:lnTo>
                <a:lnTo>
                  <a:pt x="1502126" y="0"/>
                </a:lnTo>
                <a:lnTo>
                  <a:pt x="395298" y="0"/>
                </a:lnTo>
                <a:lnTo>
                  <a:pt x="395298" y="79391"/>
                </a:lnTo>
                <a:lnTo>
                  <a:pt x="268115" y="79391"/>
                </a:lnTo>
                <a:lnTo>
                  <a:pt x="2582" y="79391"/>
                </a:lnTo>
                <a:cubicBezTo>
                  <a:pt x="2582" y="79391"/>
                  <a:pt x="-61188" y="712613"/>
                  <a:pt x="445137" y="873156"/>
                </a:cubicBezTo>
                <a:cubicBezTo>
                  <a:pt x="507098" y="892801"/>
                  <a:pt x="556222" y="907494"/>
                  <a:pt x="595156" y="918258"/>
                </a:cubicBezTo>
                <a:cubicBezTo>
                  <a:pt x="671832" y="1011912"/>
                  <a:pt x="766178" y="1078278"/>
                  <a:pt x="869619" y="1101352"/>
                </a:cubicBezTo>
                <a:lnTo>
                  <a:pt x="869619" y="1669543"/>
                </a:lnTo>
                <a:cubicBezTo>
                  <a:pt x="601418" y="1686093"/>
                  <a:pt x="395298" y="1785056"/>
                  <a:pt x="395298" y="1905000"/>
                </a:cubicBezTo>
                <a:lnTo>
                  <a:pt x="1502126" y="1905000"/>
                </a:lnTo>
                <a:cubicBezTo>
                  <a:pt x="1502126" y="1785056"/>
                  <a:pt x="1295863" y="1686093"/>
                  <a:pt x="1027734" y="1669543"/>
                </a:cubicBezTo>
                <a:lnTo>
                  <a:pt x="1027734" y="1101352"/>
                </a:lnTo>
                <a:cubicBezTo>
                  <a:pt x="1130889" y="1078182"/>
                  <a:pt x="1225140" y="1012199"/>
                  <a:pt x="1301721" y="919019"/>
                </a:cubicBezTo>
                <a:moveTo>
                  <a:pt x="1502126" y="341804"/>
                </a:moveTo>
                <a:lnTo>
                  <a:pt x="1502126" y="158734"/>
                </a:lnTo>
                <a:lnTo>
                  <a:pt x="1629284" y="158734"/>
                </a:lnTo>
                <a:lnTo>
                  <a:pt x="1818713" y="158734"/>
                </a:lnTo>
                <a:cubicBezTo>
                  <a:pt x="1817641" y="316301"/>
                  <a:pt x="1776661" y="685491"/>
                  <a:pt x="1428141" y="797505"/>
                </a:cubicBezTo>
                <a:cubicBezTo>
                  <a:pt x="1408329" y="803839"/>
                  <a:pt x="1390588" y="809458"/>
                  <a:pt x="1373754" y="814721"/>
                </a:cubicBezTo>
                <a:cubicBezTo>
                  <a:pt x="1453810" y="677466"/>
                  <a:pt x="1502198" y="508302"/>
                  <a:pt x="1502126" y="341804"/>
                </a:cubicBezTo>
                <a:lnTo>
                  <a:pt x="1502126" y="341804"/>
                </a:lnTo>
                <a:close/>
                <a:moveTo>
                  <a:pt x="468974" y="797386"/>
                </a:moveTo>
                <a:cubicBezTo>
                  <a:pt x="120073" y="686704"/>
                  <a:pt x="79615" y="316373"/>
                  <a:pt x="78710" y="158734"/>
                </a:cubicBezTo>
                <a:lnTo>
                  <a:pt x="268139" y="158734"/>
                </a:lnTo>
                <a:lnTo>
                  <a:pt x="395226" y="158734"/>
                </a:lnTo>
                <a:lnTo>
                  <a:pt x="395226" y="341828"/>
                </a:lnTo>
                <a:cubicBezTo>
                  <a:pt x="395226" y="508254"/>
                  <a:pt x="443400" y="677252"/>
                  <a:pt x="523410" y="814412"/>
                </a:cubicBezTo>
                <a:cubicBezTo>
                  <a:pt x="506622" y="809197"/>
                  <a:pt x="488785" y="803648"/>
                  <a:pt x="468974" y="797386"/>
                </a:cubicBezTo>
                <a:moveTo>
                  <a:pt x="948701" y="702374"/>
                </a:moveTo>
                <a:lnTo>
                  <a:pt x="704336" y="873061"/>
                </a:lnTo>
                <a:lnTo>
                  <a:pt x="790608" y="587097"/>
                </a:lnTo>
                <a:lnTo>
                  <a:pt x="553460" y="406360"/>
                </a:lnTo>
                <a:lnTo>
                  <a:pt x="851021" y="400337"/>
                </a:lnTo>
                <a:lnTo>
                  <a:pt x="948701" y="118110"/>
                </a:lnTo>
                <a:lnTo>
                  <a:pt x="1046522" y="400337"/>
                </a:lnTo>
                <a:lnTo>
                  <a:pt x="1344011" y="406360"/>
                </a:lnTo>
                <a:lnTo>
                  <a:pt x="1106887" y="587168"/>
                </a:lnTo>
                <a:lnTo>
                  <a:pt x="1193064" y="873156"/>
                </a:lnTo>
                <a:lnTo>
                  <a:pt x="948701" y="702374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0" name="图形 307">
            <a:extLst>
              <a:ext uri="{FF2B5EF4-FFF2-40B4-BE49-F238E27FC236}">
                <a16:creationId xmlns:a16="http://schemas.microsoft.com/office/drawing/2014/main" xmlns="" id="{005842C3-3D77-4E1D-86D2-F1050F99A837}"/>
              </a:ext>
            </a:extLst>
          </p:cNvPr>
          <p:cNvSpPr/>
          <p:nvPr/>
        </p:nvSpPr>
        <p:spPr>
          <a:xfrm>
            <a:off x="9319449" y="3088082"/>
            <a:ext cx="395470" cy="397411"/>
          </a:xfrm>
          <a:custGeom>
            <a:avLst/>
            <a:gdLst>
              <a:gd name="connsiteX0" fmla="*/ 1301721 w 1895698"/>
              <a:gd name="connsiteY0" fmla="*/ 919019 h 1905000"/>
              <a:gd name="connsiteX1" fmla="*/ 1452357 w 1895698"/>
              <a:gd name="connsiteY1" fmla="*/ 873156 h 1905000"/>
              <a:gd name="connsiteX2" fmla="*/ 1894753 w 1895698"/>
              <a:gd name="connsiteY2" fmla="*/ 79391 h 1905000"/>
              <a:gd name="connsiteX3" fmla="*/ 1629284 w 1895698"/>
              <a:gd name="connsiteY3" fmla="*/ 79391 h 1905000"/>
              <a:gd name="connsiteX4" fmla="*/ 1502126 w 1895698"/>
              <a:gd name="connsiteY4" fmla="*/ 79391 h 1905000"/>
              <a:gd name="connsiteX5" fmla="*/ 1502126 w 1895698"/>
              <a:gd name="connsiteY5" fmla="*/ 0 h 1905000"/>
              <a:gd name="connsiteX6" fmla="*/ 395298 w 1895698"/>
              <a:gd name="connsiteY6" fmla="*/ 0 h 1905000"/>
              <a:gd name="connsiteX7" fmla="*/ 395298 w 1895698"/>
              <a:gd name="connsiteY7" fmla="*/ 79391 h 1905000"/>
              <a:gd name="connsiteX8" fmla="*/ 268115 w 1895698"/>
              <a:gd name="connsiteY8" fmla="*/ 79391 h 1905000"/>
              <a:gd name="connsiteX9" fmla="*/ 2582 w 1895698"/>
              <a:gd name="connsiteY9" fmla="*/ 79391 h 1905000"/>
              <a:gd name="connsiteX10" fmla="*/ 445137 w 1895698"/>
              <a:gd name="connsiteY10" fmla="*/ 873156 h 1905000"/>
              <a:gd name="connsiteX11" fmla="*/ 595156 w 1895698"/>
              <a:gd name="connsiteY11" fmla="*/ 918258 h 1905000"/>
              <a:gd name="connsiteX12" fmla="*/ 869619 w 1895698"/>
              <a:gd name="connsiteY12" fmla="*/ 1101352 h 1905000"/>
              <a:gd name="connsiteX13" fmla="*/ 869619 w 1895698"/>
              <a:gd name="connsiteY13" fmla="*/ 1669543 h 1905000"/>
              <a:gd name="connsiteX14" fmla="*/ 395298 w 1895698"/>
              <a:gd name="connsiteY14" fmla="*/ 1905000 h 1905000"/>
              <a:gd name="connsiteX15" fmla="*/ 1502126 w 1895698"/>
              <a:gd name="connsiteY15" fmla="*/ 1905000 h 1905000"/>
              <a:gd name="connsiteX16" fmla="*/ 1027734 w 1895698"/>
              <a:gd name="connsiteY16" fmla="*/ 1669543 h 1905000"/>
              <a:gd name="connsiteX17" fmla="*/ 1027734 w 1895698"/>
              <a:gd name="connsiteY17" fmla="*/ 1101352 h 1905000"/>
              <a:gd name="connsiteX18" fmla="*/ 1301721 w 1895698"/>
              <a:gd name="connsiteY18" fmla="*/ 919019 h 1905000"/>
              <a:gd name="connsiteX19" fmla="*/ 1502126 w 1895698"/>
              <a:gd name="connsiteY19" fmla="*/ 341804 h 1905000"/>
              <a:gd name="connsiteX20" fmla="*/ 1502126 w 1895698"/>
              <a:gd name="connsiteY20" fmla="*/ 158734 h 1905000"/>
              <a:gd name="connsiteX21" fmla="*/ 1629284 w 1895698"/>
              <a:gd name="connsiteY21" fmla="*/ 158734 h 1905000"/>
              <a:gd name="connsiteX22" fmla="*/ 1818713 w 1895698"/>
              <a:gd name="connsiteY22" fmla="*/ 158734 h 1905000"/>
              <a:gd name="connsiteX23" fmla="*/ 1428141 w 1895698"/>
              <a:gd name="connsiteY23" fmla="*/ 797505 h 1905000"/>
              <a:gd name="connsiteX24" fmla="*/ 1373754 w 1895698"/>
              <a:gd name="connsiteY24" fmla="*/ 814721 h 1905000"/>
              <a:gd name="connsiteX25" fmla="*/ 1502126 w 1895698"/>
              <a:gd name="connsiteY25" fmla="*/ 341804 h 1905000"/>
              <a:gd name="connsiteX26" fmla="*/ 1502126 w 1895698"/>
              <a:gd name="connsiteY26" fmla="*/ 341804 h 1905000"/>
              <a:gd name="connsiteX27" fmla="*/ 468974 w 1895698"/>
              <a:gd name="connsiteY27" fmla="*/ 797386 h 1905000"/>
              <a:gd name="connsiteX28" fmla="*/ 78710 w 1895698"/>
              <a:gd name="connsiteY28" fmla="*/ 158734 h 1905000"/>
              <a:gd name="connsiteX29" fmla="*/ 268139 w 1895698"/>
              <a:gd name="connsiteY29" fmla="*/ 158734 h 1905000"/>
              <a:gd name="connsiteX30" fmla="*/ 395226 w 1895698"/>
              <a:gd name="connsiteY30" fmla="*/ 158734 h 1905000"/>
              <a:gd name="connsiteX31" fmla="*/ 395226 w 1895698"/>
              <a:gd name="connsiteY31" fmla="*/ 341828 h 1905000"/>
              <a:gd name="connsiteX32" fmla="*/ 523410 w 1895698"/>
              <a:gd name="connsiteY32" fmla="*/ 814412 h 1905000"/>
              <a:gd name="connsiteX33" fmla="*/ 468974 w 1895698"/>
              <a:gd name="connsiteY33" fmla="*/ 797386 h 1905000"/>
              <a:gd name="connsiteX34" fmla="*/ 948701 w 1895698"/>
              <a:gd name="connsiteY34" fmla="*/ 702374 h 1905000"/>
              <a:gd name="connsiteX35" fmla="*/ 704336 w 1895698"/>
              <a:gd name="connsiteY35" fmla="*/ 873061 h 1905000"/>
              <a:gd name="connsiteX36" fmla="*/ 790608 w 1895698"/>
              <a:gd name="connsiteY36" fmla="*/ 587097 h 1905000"/>
              <a:gd name="connsiteX37" fmla="*/ 553460 w 1895698"/>
              <a:gd name="connsiteY37" fmla="*/ 406360 h 1905000"/>
              <a:gd name="connsiteX38" fmla="*/ 851021 w 1895698"/>
              <a:gd name="connsiteY38" fmla="*/ 400337 h 1905000"/>
              <a:gd name="connsiteX39" fmla="*/ 948701 w 1895698"/>
              <a:gd name="connsiteY39" fmla="*/ 118110 h 1905000"/>
              <a:gd name="connsiteX40" fmla="*/ 1046522 w 1895698"/>
              <a:gd name="connsiteY40" fmla="*/ 400337 h 1905000"/>
              <a:gd name="connsiteX41" fmla="*/ 1344011 w 1895698"/>
              <a:gd name="connsiteY41" fmla="*/ 406360 h 1905000"/>
              <a:gd name="connsiteX42" fmla="*/ 1106887 w 1895698"/>
              <a:gd name="connsiteY42" fmla="*/ 587168 h 1905000"/>
              <a:gd name="connsiteX43" fmla="*/ 1193064 w 1895698"/>
              <a:gd name="connsiteY43" fmla="*/ 873156 h 1905000"/>
              <a:gd name="connsiteX44" fmla="*/ 948701 w 1895698"/>
              <a:gd name="connsiteY44" fmla="*/ 702374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95698" h="1905000">
                <a:moveTo>
                  <a:pt x="1301721" y="919019"/>
                </a:moveTo>
                <a:cubicBezTo>
                  <a:pt x="1340511" y="908138"/>
                  <a:pt x="1389874" y="893183"/>
                  <a:pt x="1452357" y="873156"/>
                </a:cubicBezTo>
                <a:cubicBezTo>
                  <a:pt x="1958023" y="710303"/>
                  <a:pt x="1894753" y="79391"/>
                  <a:pt x="1894753" y="79391"/>
                </a:cubicBezTo>
                <a:lnTo>
                  <a:pt x="1629284" y="79391"/>
                </a:lnTo>
                <a:lnTo>
                  <a:pt x="1502126" y="79391"/>
                </a:lnTo>
                <a:lnTo>
                  <a:pt x="1502126" y="0"/>
                </a:lnTo>
                <a:lnTo>
                  <a:pt x="395298" y="0"/>
                </a:lnTo>
                <a:lnTo>
                  <a:pt x="395298" y="79391"/>
                </a:lnTo>
                <a:lnTo>
                  <a:pt x="268115" y="79391"/>
                </a:lnTo>
                <a:lnTo>
                  <a:pt x="2582" y="79391"/>
                </a:lnTo>
                <a:cubicBezTo>
                  <a:pt x="2582" y="79391"/>
                  <a:pt x="-61188" y="712613"/>
                  <a:pt x="445137" y="873156"/>
                </a:cubicBezTo>
                <a:cubicBezTo>
                  <a:pt x="507098" y="892801"/>
                  <a:pt x="556222" y="907494"/>
                  <a:pt x="595156" y="918258"/>
                </a:cubicBezTo>
                <a:cubicBezTo>
                  <a:pt x="671832" y="1011912"/>
                  <a:pt x="766178" y="1078278"/>
                  <a:pt x="869619" y="1101352"/>
                </a:cubicBezTo>
                <a:lnTo>
                  <a:pt x="869619" y="1669543"/>
                </a:lnTo>
                <a:cubicBezTo>
                  <a:pt x="601418" y="1686093"/>
                  <a:pt x="395298" y="1785056"/>
                  <a:pt x="395298" y="1905000"/>
                </a:cubicBezTo>
                <a:lnTo>
                  <a:pt x="1502126" y="1905000"/>
                </a:lnTo>
                <a:cubicBezTo>
                  <a:pt x="1502126" y="1785056"/>
                  <a:pt x="1295863" y="1686093"/>
                  <a:pt x="1027734" y="1669543"/>
                </a:cubicBezTo>
                <a:lnTo>
                  <a:pt x="1027734" y="1101352"/>
                </a:lnTo>
                <a:cubicBezTo>
                  <a:pt x="1130889" y="1078182"/>
                  <a:pt x="1225140" y="1012199"/>
                  <a:pt x="1301721" y="919019"/>
                </a:cubicBezTo>
                <a:moveTo>
                  <a:pt x="1502126" y="341804"/>
                </a:moveTo>
                <a:lnTo>
                  <a:pt x="1502126" y="158734"/>
                </a:lnTo>
                <a:lnTo>
                  <a:pt x="1629284" y="158734"/>
                </a:lnTo>
                <a:lnTo>
                  <a:pt x="1818713" y="158734"/>
                </a:lnTo>
                <a:cubicBezTo>
                  <a:pt x="1817641" y="316301"/>
                  <a:pt x="1776661" y="685491"/>
                  <a:pt x="1428141" y="797505"/>
                </a:cubicBezTo>
                <a:cubicBezTo>
                  <a:pt x="1408329" y="803839"/>
                  <a:pt x="1390588" y="809458"/>
                  <a:pt x="1373754" y="814721"/>
                </a:cubicBezTo>
                <a:cubicBezTo>
                  <a:pt x="1453810" y="677466"/>
                  <a:pt x="1502198" y="508302"/>
                  <a:pt x="1502126" y="341804"/>
                </a:cubicBezTo>
                <a:lnTo>
                  <a:pt x="1502126" y="341804"/>
                </a:lnTo>
                <a:close/>
                <a:moveTo>
                  <a:pt x="468974" y="797386"/>
                </a:moveTo>
                <a:cubicBezTo>
                  <a:pt x="120073" y="686704"/>
                  <a:pt x="79615" y="316373"/>
                  <a:pt x="78710" y="158734"/>
                </a:cubicBezTo>
                <a:lnTo>
                  <a:pt x="268139" y="158734"/>
                </a:lnTo>
                <a:lnTo>
                  <a:pt x="395226" y="158734"/>
                </a:lnTo>
                <a:lnTo>
                  <a:pt x="395226" y="341828"/>
                </a:lnTo>
                <a:cubicBezTo>
                  <a:pt x="395226" y="508254"/>
                  <a:pt x="443400" y="677252"/>
                  <a:pt x="523410" y="814412"/>
                </a:cubicBezTo>
                <a:cubicBezTo>
                  <a:pt x="506622" y="809197"/>
                  <a:pt x="488785" y="803648"/>
                  <a:pt x="468974" y="797386"/>
                </a:cubicBezTo>
                <a:moveTo>
                  <a:pt x="948701" y="702374"/>
                </a:moveTo>
                <a:lnTo>
                  <a:pt x="704336" y="873061"/>
                </a:lnTo>
                <a:lnTo>
                  <a:pt x="790608" y="587097"/>
                </a:lnTo>
                <a:lnTo>
                  <a:pt x="553460" y="406360"/>
                </a:lnTo>
                <a:lnTo>
                  <a:pt x="851021" y="400337"/>
                </a:lnTo>
                <a:lnTo>
                  <a:pt x="948701" y="118110"/>
                </a:lnTo>
                <a:lnTo>
                  <a:pt x="1046522" y="400337"/>
                </a:lnTo>
                <a:lnTo>
                  <a:pt x="1344011" y="406360"/>
                </a:lnTo>
                <a:lnTo>
                  <a:pt x="1106887" y="587168"/>
                </a:lnTo>
                <a:lnTo>
                  <a:pt x="1193064" y="873156"/>
                </a:lnTo>
                <a:lnTo>
                  <a:pt x="948701" y="702374"/>
                </a:ln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5" name="图形 333">
            <a:extLst>
              <a:ext uri="{FF2B5EF4-FFF2-40B4-BE49-F238E27FC236}">
                <a16:creationId xmlns:a16="http://schemas.microsoft.com/office/drawing/2014/main" xmlns="" id="{2EAA189F-8074-4B13-8F32-FC8339D725DD}"/>
              </a:ext>
            </a:extLst>
          </p:cNvPr>
          <p:cNvSpPr/>
          <p:nvPr/>
        </p:nvSpPr>
        <p:spPr>
          <a:xfrm>
            <a:off x="7628981" y="3815567"/>
            <a:ext cx="382585" cy="393608"/>
          </a:xfrm>
          <a:custGeom>
            <a:avLst/>
            <a:gdLst>
              <a:gd name="connsiteX0" fmla="*/ 1280264 w 1549672"/>
              <a:gd name="connsiteY0" fmla="*/ 800870 h 1594321"/>
              <a:gd name="connsiteX1" fmla="*/ 1213098 w 1549672"/>
              <a:gd name="connsiteY1" fmla="*/ 791589 h 1594321"/>
              <a:gd name="connsiteX2" fmla="*/ 1262442 w 1549672"/>
              <a:gd name="connsiteY2" fmla="*/ 694449 h 1594321"/>
              <a:gd name="connsiteX3" fmla="*/ 1280316 w 1549672"/>
              <a:gd name="connsiteY3" fmla="*/ 695537 h 1594321"/>
              <a:gd name="connsiteX4" fmla="*/ 1463243 w 1549672"/>
              <a:gd name="connsiteY4" fmla="*/ 363228 h 1594321"/>
              <a:gd name="connsiteX5" fmla="*/ 1303230 w 1549672"/>
              <a:gd name="connsiteY5" fmla="*/ 178838 h 1594321"/>
              <a:gd name="connsiteX6" fmla="*/ 1303349 w 1549672"/>
              <a:gd name="connsiteY6" fmla="*/ 70653 h 1594321"/>
              <a:gd name="connsiteX7" fmla="*/ 1550281 w 1549672"/>
              <a:gd name="connsiteY7" fmla="*/ 363195 h 1594321"/>
              <a:gd name="connsiteX8" fmla="*/ 1280264 w 1549672"/>
              <a:gd name="connsiteY8" fmla="*/ 800870 h 1594321"/>
              <a:gd name="connsiteX9" fmla="*/ 781124 w 1549672"/>
              <a:gd name="connsiteY9" fmla="*/ 1037516 h 1594321"/>
              <a:gd name="connsiteX10" fmla="*/ 281321 w 1549672"/>
              <a:gd name="connsiteY10" fmla="*/ 314245 h 1594321"/>
              <a:gd name="connsiteX11" fmla="*/ 283296 w 1549672"/>
              <a:gd name="connsiteY11" fmla="*/ 0 h 1594321"/>
              <a:gd name="connsiteX12" fmla="*/ 1270977 w 1549672"/>
              <a:gd name="connsiteY12" fmla="*/ 0 h 1594321"/>
              <a:gd name="connsiteX13" fmla="*/ 1270949 w 1549672"/>
              <a:gd name="connsiteY13" fmla="*/ 314245 h 1594321"/>
              <a:gd name="connsiteX14" fmla="*/ 781124 w 1549672"/>
              <a:gd name="connsiteY14" fmla="*/ 1037516 h 1594321"/>
              <a:gd name="connsiteX15" fmla="*/ 532723 w 1549672"/>
              <a:gd name="connsiteY15" fmla="*/ 95773 h 1594321"/>
              <a:gd name="connsiteX16" fmla="*/ 409588 w 1549672"/>
              <a:gd name="connsiteY16" fmla="*/ 95202 h 1594321"/>
              <a:gd name="connsiteX17" fmla="*/ 788108 w 1549672"/>
              <a:gd name="connsiteY17" fmla="*/ 949723 h 1594321"/>
              <a:gd name="connsiteX18" fmla="*/ 532723 w 1549672"/>
              <a:gd name="connsiteY18" fmla="*/ 95773 h 1594321"/>
              <a:gd name="connsiteX19" fmla="*/ 269963 w 1549672"/>
              <a:gd name="connsiteY19" fmla="*/ 695539 h 1594321"/>
              <a:gd name="connsiteX20" fmla="*/ 287841 w 1549672"/>
              <a:gd name="connsiteY20" fmla="*/ 694451 h 1594321"/>
              <a:gd name="connsiteX21" fmla="*/ 337181 w 1549672"/>
              <a:gd name="connsiteY21" fmla="*/ 791591 h 1594321"/>
              <a:gd name="connsiteX22" fmla="*/ 270019 w 1549672"/>
              <a:gd name="connsiteY22" fmla="*/ 800872 h 1594321"/>
              <a:gd name="connsiteX23" fmla="*/ 0 w 1549672"/>
              <a:gd name="connsiteY23" fmla="*/ 363197 h 1594321"/>
              <a:gd name="connsiteX24" fmla="*/ 246932 w 1549672"/>
              <a:gd name="connsiteY24" fmla="*/ 70654 h 1594321"/>
              <a:gd name="connsiteX25" fmla="*/ 247047 w 1549672"/>
              <a:gd name="connsiteY25" fmla="*/ 178840 h 1594321"/>
              <a:gd name="connsiteX26" fmla="*/ 87037 w 1549672"/>
              <a:gd name="connsiteY26" fmla="*/ 363230 h 1594321"/>
              <a:gd name="connsiteX27" fmla="*/ 269963 w 1549672"/>
              <a:gd name="connsiteY27" fmla="*/ 695539 h 1594321"/>
              <a:gd name="connsiteX28" fmla="*/ 688345 w 1549672"/>
              <a:gd name="connsiteY28" fmla="*/ 1168699 h 1594321"/>
              <a:gd name="connsiteX29" fmla="*/ 772639 w 1549672"/>
              <a:gd name="connsiteY29" fmla="*/ 1084399 h 1594321"/>
              <a:gd name="connsiteX30" fmla="*/ 856943 w 1549672"/>
              <a:gd name="connsiteY30" fmla="*/ 1168699 h 1594321"/>
              <a:gd name="connsiteX31" fmla="*/ 772639 w 1549672"/>
              <a:gd name="connsiteY31" fmla="*/ 1252995 h 1594321"/>
              <a:gd name="connsiteX32" fmla="*/ 688345 w 1549672"/>
              <a:gd name="connsiteY32" fmla="*/ 1168699 h 1594321"/>
              <a:gd name="connsiteX33" fmla="*/ 1017560 w 1549672"/>
              <a:gd name="connsiteY33" fmla="*/ 1356747 h 1594321"/>
              <a:gd name="connsiteX34" fmla="*/ 937755 w 1549672"/>
              <a:gd name="connsiteY34" fmla="*/ 1436553 h 1594321"/>
              <a:gd name="connsiteX35" fmla="*/ 616519 w 1549672"/>
              <a:gd name="connsiteY35" fmla="*/ 1436553 h 1594321"/>
              <a:gd name="connsiteX36" fmla="*/ 536713 w 1549672"/>
              <a:gd name="connsiteY36" fmla="*/ 1356747 h 1594321"/>
              <a:gd name="connsiteX37" fmla="*/ 616519 w 1549672"/>
              <a:gd name="connsiteY37" fmla="*/ 1276938 h 1594321"/>
              <a:gd name="connsiteX38" fmla="*/ 937755 w 1549672"/>
              <a:gd name="connsiteY38" fmla="*/ 1276938 h 1594321"/>
              <a:gd name="connsiteX39" fmla="*/ 1017560 w 1549672"/>
              <a:gd name="connsiteY39" fmla="*/ 1356747 h 1594321"/>
              <a:gd name="connsiteX40" fmla="*/ 456902 w 1549672"/>
              <a:gd name="connsiteY40" fmla="*/ 1468482 h 1594321"/>
              <a:gd name="connsiteX41" fmla="*/ 1063446 w 1549672"/>
              <a:gd name="connsiteY41" fmla="*/ 1468482 h 1594321"/>
              <a:gd name="connsiteX42" fmla="*/ 1143257 w 1549672"/>
              <a:gd name="connsiteY42" fmla="*/ 1596174 h 1594321"/>
              <a:gd name="connsiteX43" fmla="*/ 377093 w 1549672"/>
              <a:gd name="connsiteY43" fmla="*/ 1596174 h 1594321"/>
              <a:gd name="connsiteX44" fmla="*/ 456902 w 1549672"/>
              <a:gd name="connsiteY44" fmla="*/ 1468482 h 159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549672" h="1594321">
                <a:moveTo>
                  <a:pt x="1280264" y="800870"/>
                </a:moveTo>
                <a:cubicBezTo>
                  <a:pt x="1257151" y="800870"/>
                  <a:pt x="1234730" y="797485"/>
                  <a:pt x="1213098" y="791589"/>
                </a:cubicBezTo>
                <a:cubicBezTo>
                  <a:pt x="1231317" y="761336"/>
                  <a:pt x="1247782" y="728879"/>
                  <a:pt x="1262442" y="694449"/>
                </a:cubicBezTo>
                <a:cubicBezTo>
                  <a:pt x="1268347" y="695033"/>
                  <a:pt x="1274280" y="695537"/>
                  <a:pt x="1280316" y="695537"/>
                </a:cubicBezTo>
                <a:cubicBezTo>
                  <a:pt x="1400443" y="695537"/>
                  <a:pt x="1463243" y="508551"/>
                  <a:pt x="1463243" y="363228"/>
                </a:cubicBezTo>
                <a:cubicBezTo>
                  <a:pt x="1463243" y="242006"/>
                  <a:pt x="1395413" y="178838"/>
                  <a:pt x="1303230" y="178838"/>
                </a:cubicBezTo>
                <a:cubicBezTo>
                  <a:pt x="1303314" y="141465"/>
                  <a:pt x="1303368" y="102764"/>
                  <a:pt x="1303349" y="70653"/>
                </a:cubicBezTo>
                <a:cubicBezTo>
                  <a:pt x="1443977" y="70653"/>
                  <a:pt x="1550281" y="183542"/>
                  <a:pt x="1550281" y="363195"/>
                </a:cubicBezTo>
                <a:cubicBezTo>
                  <a:pt x="1550281" y="566715"/>
                  <a:pt x="1448490" y="800870"/>
                  <a:pt x="1280264" y="800870"/>
                </a:cubicBezTo>
                <a:close/>
                <a:moveTo>
                  <a:pt x="781124" y="1037516"/>
                </a:moveTo>
                <a:cubicBezTo>
                  <a:pt x="516115" y="1037516"/>
                  <a:pt x="281321" y="713700"/>
                  <a:pt x="281321" y="314245"/>
                </a:cubicBezTo>
                <a:cubicBezTo>
                  <a:pt x="281321" y="294380"/>
                  <a:pt x="282251" y="19467"/>
                  <a:pt x="283296" y="0"/>
                </a:cubicBezTo>
                <a:lnTo>
                  <a:pt x="1270977" y="0"/>
                </a:lnTo>
                <a:cubicBezTo>
                  <a:pt x="1272015" y="19467"/>
                  <a:pt x="1270949" y="294379"/>
                  <a:pt x="1270949" y="314245"/>
                </a:cubicBezTo>
                <a:cubicBezTo>
                  <a:pt x="1270949" y="713700"/>
                  <a:pt x="1046139" y="1037516"/>
                  <a:pt x="781124" y="1037516"/>
                </a:cubicBezTo>
                <a:close/>
                <a:moveTo>
                  <a:pt x="532723" y="95773"/>
                </a:moveTo>
                <a:lnTo>
                  <a:pt x="409588" y="95202"/>
                </a:lnTo>
                <a:cubicBezTo>
                  <a:pt x="409588" y="95202"/>
                  <a:pt x="397047" y="921790"/>
                  <a:pt x="788108" y="949723"/>
                </a:cubicBezTo>
                <a:cubicBezTo>
                  <a:pt x="488826" y="730251"/>
                  <a:pt x="532723" y="95773"/>
                  <a:pt x="532723" y="95773"/>
                </a:cubicBezTo>
                <a:close/>
                <a:moveTo>
                  <a:pt x="269963" y="695539"/>
                </a:moveTo>
                <a:cubicBezTo>
                  <a:pt x="275994" y="695539"/>
                  <a:pt x="281933" y="695035"/>
                  <a:pt x="287841" y="694451"/>
                </a:cubicBezTo>
                <a:cubicBezTo>
                  <a:pt x="302501" y="728879"/>
                  <a:pt x="318959" y="761338"/>
                  <a:pt x="337181" y="791591"/>
                </a:cubicBezTo>
                <a:cubicBezTo>
                  <a:pt x="315544" y="797486"/>
                  <a:pt x="293128" y="800872"/>
                  <a:pt x="270019" y="800872"/>
                </a:cubicBezTo>
                <a:cubicBezTo>
                  <a:pt x="101787" y="800872"/>
                  <a:pt x="0" y="566715"/>
                  <a:pt x="0" y="363197"/>
                </a:cubicBezTo>
                <a:cubicBezTo>
                  <a:pt x="0" y="183544"/>
                  <a:pt x="106302" y="70654"/>
                  <a:pt x="246932" y="70654"/>
                </a:cubicBezTo>
                <a:cubicBezTo>
                  <a:pt x="246913" y="102766"/>
                  <a:pt x="246967" y="141467"/>
                  <a:pt x="247047" y="178840"/>
                </a:cubicBezTo>
                <a:cubicBezTo>
                  <a:pt x="154867" y="178840"/>
                  <a:pt x="87037" y="242008"/>
                  <a:pt x="87037" y="363230"/>
                </a:cubicBezTo>
                <a:cubicBezTo>
                  <a:pt x="87037" y="508553"/>
                  <a:pt x="149833" y="695539"/>
                  <a:pt x="269963" y="695539"/>
                </a:cubicBezTo>
                <a:close/>
                <a:moveTo>
                  <a:pt x="688345" y="1168699"/>
                </a:moveTo>
                <a:cubicBezTo>
                  <a:pt x="688345" y="1122146"/>
                  <a:pt x="726088" y="1084399"/>
                  <a:pt x="772639" y="1084399"/>
                </a:cubicBezTo>
                <a:cubicBezTo>
                  <a:pt x="819202" y="1084399"/>
                  <a:pt x="856943" y="1122146"/>
                  <a:pt x="856943" y="1168699"/>
                </a:cubicBezTo>
                <a:cubicBezTo>
                  <a:pt x="856943" y="1215260"/>
                  <a:pt x="819204" y="1252995"/>
                  <a:pt x="772639" y="1252995"/>
                </a:cubicBezTo>
                <a:cubicBezTo>
                  <a:pt x="726088" y="1252995"/>
                  <a:pt x="688345" y="1215260"/>
                  <a:pt x="688345" y="1168699"/>
                </a:cubicBezTo>
                <a:close/>
                <a:moveTo>
                  <a:pt x="1017560" y="1356747"/>
                </a:moveTo>
                <a:cubicBezTo>
                  <a:pt x="1017560" y="1400825"/>
                  <a:pt x="981827" y="1436553"/>
                  <a:pt x="937755" y="1436553"/>
                </a:cubicBezTo>
                <a:lnTo>
                  <a:pt x="616519" y="1436553"/>
                </a:lnTo>
                <a:cubicBezTo>
                  <a:pt x="572441" y="1436553"/>
                  <a:pt x="536713" y="1400825"/>
                  <a:pt x="536713" y="1356747"/>
                </a:cubicBezTo>
                <a:cubicBezTo>
                  <a:pt x="536713" y="1312666"/>
                  <a:pt x="572441" y="1276938"/>
                  <a:pt x="616519" y="1276938"/>
                </a:cubicBezTo>
                <a:lnTo>
                  <a:pt x="937755" y="1276938"/>
                </a:lnTo>
                <a:cubicBezTo>
                  <a:pt x="981828" y="1276938"/>
                  <a:pt x="1017560" y="1312666"/>
                  <a:pt x="1017560" y="1356747"/>
                </a:cubicBezTo>
                <a:close/>
                <a:moveTo>
                  <a:pt x="456902" y="1468482"/>
                </a:moveTo>
                <a:lnTo>
                  <a:pt x="1063446" y="1468482"/>
                </a:lnTo>
                <a:cubicBezTo>
                  <a:pt x="1135456" y="1468482"/>
                  <a:pt x="1143257" y="1552099"/>
                  <a:pt x="1143257" y="1596174"/>
                </a:cubicBezTo>
                <a:cubicBezTo>
                  <a:pt x="814051" y="1596174"/>
                  <a:pt x="700322" y="1596174"/>
                  <a:pt x="377093" y="1596174"/>
                </a:cubicBezTo>
                <a:cubicBezTo>
                  <a:pt x="377093" y="1552101"/>
                  <a:pt x="382894" y="1468482"/>
                  <a:pt x="456902" y="1468482"/>
                </a:cubicBez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6" name="图形 333">
            <a:extLst>
              <a:ext uri="{FF2B5EF4-FFF2-40B4-BE49-F238E27FC236}">
                <a16:creationId xmlns:a16="http://schemas.microsoft.com/office/drawing/2014/main" xmlns="" id="{5A3CC266-F69D-4199-BF09-18B8BAE42CAC}"/>
              </a:ext>
            </a:extLst>
          </p:cNvPr>
          <p:cNvSpPr/>
          <p:nvPr/>
        </p:nvSpPr>
        <p:spPr>
          <a:xfrm>
            <a:off x="9325891" y="3812183"/>
            <a:ext cx="382585" cy="393608"/>
          </a:xfrm>
          <a:custGeom>
            <a:avLst/>
            <a:gdLst>
              <a:gd name="connsiteX0" fmla="*/ 1280264 w 1549672"/>
              <a:gd name="connsiteY0" fmla="*/ 800870 h 1594321"/>
              <a:gd name="connsiteX1" fmla="*/ 1213098 w 1549672"/>
              <a:gd name="connsiteY1" fmla="*/ 791589 h 1594321"/>
              <a:gd name="connsiteX2" fmla="*/ 1262442 w 1549672"/>
              <a:gd name="connsiteY2" fmla="*/ 694449 h 1594321"/>
              <a:gd name="connsiteX3" fmla="*/ 1280316 w 1549672"/>
              <a:gd name="connsiteY3" fmla="*/ 695537 h 1594321"/>
              <a:gd name="connsiteX4" fmla="*/ 1463243 w 1549672"/>
              <a:gd name="connsiteY4" fmla="*/ 363228 h 1594321"/>
              <a:gd name="connsiteX5" fmla="*/ 1303230 w 1549672"/>
              <a:gd name="connsiteY5" fmla="*/ 178838 h 1594321"/>
              <a:gd name="connsiteX6" fmla="*/ 1303349 w 1549672"/>
              <a:gd name="connsiteY6" fmla="*/ 70653 h 1594321"/>
              <a:gd name="connsiteX7" fmla="*/ 1550281 w 1549672"/>
              <a:gd name="connsiteY7" fmla="*/ 363195 h 1594321"/>
              <a:gd name="connsiteX8" fmla="*/ 1280264 w 1549672"/>
              <a:gd name="connsiteY8" fmla="*/ 800870 h 1594321"/>
              <a:gd name="connsiteX9" fmla="*/ 781124 w 1549672"/>
              <a:gd name="connsiteY9" fmla="*/ 1037516 h 1594321"/>
              <a:gd name="connsiteX10" fmla="*/ 281321 w 1549672"/>
              <a:gd name="connsiteY10" fmla="*/ 314245 h 1594321"/>
              <a:gd name="connsiteX11" fmla="*/ 283296 w 1549672"/>
              <a:gd name="connsiteY11" fmla="*/ 0 h 1594321"/>
              <a:gd name="connsiteX12" fmla="*/ 1270977 w 1549672"/>
              <a:gd name="connsiteY12" fmla="*/ 0 h 1594321"/>
              <a:gd name="connsiteX13" fmla="*/ 1270949 w 1549672"/>
              <a:gd name="connsiteY13" fmla="*/ 314245 h 1594321"/>
              <a:gd name="connsiteX14" fmla="*/ 781124 w 1549672"/>
              <a:gd name="connsiteY14" fmla="*/ 1037516 h 1594321"/>
              <a:gd name="connsiteX15" fmla="*/ 532723 w 1549672"/>
              <a:gd name="connsiteY15" fmla="*/ 95773 h 1594321"/>
              <a:gd name="connsiteX16" fmla="*/ 409588 w 1549672"/>
              <a:gd name="connsiteY16" fmla="*/ 95202 h 1594321"/>
              <a:gd name="connsiteX17" fmla="*/ 788108 w 1549672"/>
              <a:gd name="connsiteY17" fmla="*/ 949723 h 1594321"/>
              <a:gd name="connsiteX18" fmla="*/ 532723 w 1549672"/>
              <a:gd name="connsiteY18" fmla="*/ 95773 h 1594321"/>
              <a:gd name="connsiteX19" fmla="*/ 269963 w 1549672"/>
              <a:gd name="connsiteY19" fmla="*/ 695539 h 1594321"/>
              <a:gd name="connsiteX20" fmla="*/ 287841 w 1549672"/>
              <a:gd name="connsiteY20" fmla="*/ 694451 h 1594321"/>
              <a:gd name="connsiteX21" fmla="*/ 337181 w 1549672"/>
              <a:gd name="connsiteY21" fmla="*/ 791591 h 1594321"/>
              <a:gd name="connsiteX22" fmla="*/ 270019 w 1549672"/>
              <a:gd name="connsiteY22" fmla="*/ 800872 h 1594321"/>
              <a:gd name="connsiteX23" fmla="*/ 0 w 1549672"/>
              <a:gd name="connsiteY23" fmla="*/ 363197 h 1594321"/>
              <a:gd name="connsiteX24" fmla="*/ 246932 w 1549672"/>
              <a:gd name="connsiteY24" fmla="*/ 70654 h 1594321"/>
              <a:gd name="connsiteX25" fmla="*/ 247047 w 1549672"/>
              <a:gd name="connsiteY25" fmla="*/ 178840 h 1594321"/>
              <a:gd name="connsiteX26" fmla="*/ 87037 w 1549672"/>
              <a:gd name="connsiteY26" fmla="*/ 363230 h 1594321"/>
              <a:gd name="connsiteX27" fmla="*/ 269963 w 1549672"/>
              <a:gd name="connsiteY27" fmla="*/ 695539 h 1594321"/>
              <a:gd name="connsiteX28" fmla="*/ 688345 w 1549672"/>
              <a:gd name="connsiteY28" fmla="*/ 1168699 h 1594321"/>
              <a:gd name="connsiteX29" fmla="*/ 772639 w 1549672"/>
              <a:gd name="connsiteY29" fmla="*/ 1084399 h 1594321"/>
              <a:gd name="connsiteX30" fmla="*/ 856943 w 1549672"/>
              <a:gd name="connsiteY30" fmla="*/ 1168699 h 1594321"/>
              <a:gd name="connsiteX31" fmla="*/ 772639 w 1549672"/>
              <a:gd name="connsiteY31" fmla="*/ 1252995 h 1594321"/>
              <a:gd name="connsiteX32" fmla="*/ 688345 w 1549672"/>
              <a:gd name="connsiteY32" fmla="*/ 1168699 h 1594321"/>
              <a:gd name="connsiteX33" fmla="*/ 1017560 w 1549672"/>
              <a:gd name="connsiteY33" fmla="*/ 1356747 h 1594321"/>
              <a:gd name="connsiteX34" fmla="*/ 937755 w 1549672"/>
              <a:gd name="connsiteY34" fmla="*/ 1436553 h 1594321"/>
              <a:gd name="connsiteX35" fmla="*/ 616519 w 1549672"/>
              <a:gd name="connsiteY35" fmla="*/ 1436553 h 1594321"/>
              <a:gd name="connsiteX36" fmla="*/ 536713 w 1549672"/>
              <a:gd name="connsiteY36" fmla="*/ 1356747 h 1594321"/>
              <a:gd name="connsiteX37" fmla="*/ 616519 w 1549672"/>
              <a:gd name="connsiteY37" fmla="*/ 1276938 h 1594321"/>
              <a:gd name="connsiteX38" fmla="*/ 937755 w 1549672"/>
              <a:gd name="connsiteY38" fmla="*/ 1276938 h 1594321"/>
              <a:gd name="connsiteX39" fmla="*/ 1017560 w 1549672"/>
              <a:gd name="connsiteY39" fmla="*/ 1356747 h 1594321"/>
              <a:gd name="connsiteX40" fmla="*/ 456902 w 1549672"/>
              <a:gd name="connsiteY40" fmla="*/ 1468482 h 1594321"/>
              <a:gd name="connsiteX41" fmla="*/ 1063446 w 1549672"/>
              <a:gd name="connsiteY41" fmla="*/ 1468482 h 1594321"/>
              <a:gd name="connsiteX42" fmla="*/ 1143257 w 1549672"/>
              <a:gd name="connsiteY42" fmla="*/ 1596174 h 1594321"/>
              <a:gd name="connsiteX43" fmla="*/ 377093 w 1549672"/>
              <a:gd name="connsiteY43" fmla="*/ 1596174 h 1594321"/>
              <a:gd name="connsiteX44" fmla="*/ 456902 w 1549672"/>
              <a:gd name="connsiteY44" fmla="*/ 1468482 h 159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549672" h="1594321">
                <a:moveTo>
                  <a:pt x="1280264" y="800870"/>
                </a:moveTo>
                <a:cubicBezTo>
                  <a:pt x="1257151" y="800870"/>
                  <a:pt x="1234730" y="797485"/>
                  <a:pt x="1213098" y="791589"/>
                </a:cubicBezTo>
                <a:cubicBezTo>
                  <a:pt x="1231317" y="761336"/>
                  <a:pt x="1247782" y="728879"/>
                  <a:pt x="1262442" y="694449"/>
                </a:cubicBezTo>
                <a:cubicBezTo>
                  <a:pt x="1268347" y="695033"/>
                  <a:pt x="1274280" y="695537"/>
                  <a:pt x="1280316" y="695537"/>
                </a:cubicBezTo>
                <a:cubicBezTo>
                  <a:pt x="1400443" y="695537"/>
                  <a:pt x="1463243" y="508551"/>
                  <a:pt x="1463243" y="363228"/>
                </a:cubicBezTo>
                <a:cubicBezTo>
                  <a:pt x="1463243" y="242006"/>
                  <a:pt x="1395413" y="178838"/>
                  <a:pt x="1303230" y="178838"/>
                </a:cubicBezTo>
                <a:cubicBezTo>
                  <a:pt x="1303314" y="141465"/>
                  <a:pt x="1303368" y="102764"/>
                  <a:pt x="1303349" y="70653"/>
                </a:cubicBezTo>
                <a:cubicBezTo>
                  <a:pt x="1443977" y="70653"/>
                  <a:pt x="1550281" y="183542"/>
                  <a:pt x="1550281" y="363195"/>
                </a:cubicBezTo>
                <a:cubicBezTo>
                  <a:pt x="1550281" y="566715"/>
                  <a:pt x="1448490" y="800870"/>
                  <a:pt x="1280264" y="800870"/>
                </a:cubicBezTo>
                <a:close/>
                <a:moveTo>
                  <a:pt x="781124" y="1037516"/>
                </a:moveTo>
                <a:cubicBezTo>
                  <a:pt x="516115" y="1037516"/>
                  <a:pt x="281321" y="713700"/>
                  <a:pt x="281321" y="314245"/>
                </a:cubicBezTo>
                <a:cubicBezTo>
                  <a:pt x="281321" y="294380"/>
                  <a:pt x="282251" y="19467"/>
                  <a:pt x="283296" y="0"/>
                </a:cubicBezTo>
                <a:lnTo>
                  <a:pt x="1270977" y="0"/>
                </a:lnTo>
                <a:cubicBezTo>
                  <a:pt x="1272015" y="19467"/>
                  <a:pt x="1270949" y="294379"/>
                  <a:pt x="1270949" y="314245"/>
                </a:cubicBezTo>
                <a:cubicBezTo>
                  <a:pt x="1270949" y="713700"/>
                  <a:pt x="1046139" y="1037516"/>
                  <a:pt x="781124" y="1037516"/>
                </a:cubicBezTo>
                <a:close/>
                <a:moveTo>
                  <a:pt x="532723" y="95773"/>
                </a:moveTo>
                <a:lnTo>
                  <a:pt x="409588" y="95202"/>
                </a:lnTo>
                <a:cubicBezTo>
                  <a:pt x="409588" y="95202"/>
                  <a:pt x="397047" y="921790"/>
                  <a:pt x="788108" y="949723"/>
                </a:cubicBezTo>
                <a:cubicBezTo>
                  <a:pt x="488826" y="730251"/>
                  <a:pt x="532723" y="95773"/>
                  <a:pt x="532723" y="95773"/>
                </a:cubicBezTo>
                <a:close/>
                <a:moveTo>
                  <a:pt x="269963" y="695539"/>
                </a:moveTo>
                <a:cubicBezTo>
                  <a:pt x="275994" y="695539"/>
                  <a:pt x="281933" y="695035"/>
                  <a:pt x="287841" y="694451"/>
                </a:cubicBezTo>
                <a:cubicBezTo>
                  <a:pt x="302501" y="728879"/>
                  <a:pt x="318959" y="761338"/>
                  <a:pt x="337181" y="791591"/>
                </a:cubicBezTo>
                <a:cubicBezTo>
                  <a:pt x="315544" y="797486"/>
                  <a:pt x="293128" y="800872"/>
                  <a:pt x="270019" y="800872"/>
                </a:cubicBezTo>
                <a:cubicBezTo>
                  <a:pt x="101787" y="800872"/>
                  <a:pt x="0" y="566715"/>
                  <a:pt x="0" y="363197"/>
                </a:cubicBezTo>
                <a:cubicBezTo>
                  <a:pt x="0" y="183544"/>
                  <a:pt x="106302" y="70654"/>
                  <a:pt x="246932" y="70654"/>
                </a:cubicBezTo>
                <a:cubicBezTo>
                  <a:pt x="246913" y="102766"/>
                  <a:pt x="246967" y="141467"/>
                  <a:pt x="247047" y="178840"/>
                </a:cubicBezTo>
                <a:cubicBezTo>
                  <a:pt x="154867" y="178840"/>
                  <a:pt x="87037" y="242008"/>
                  <a:pt x="87037" y="363230"/>
                </a:cubicBezTo>
                <a:cubicBezTo>
                  <a:pt x="87037" y="508553"/>
                  <a:pt x="149833" y="695539"/>
                  <a:pt x="269963" y="695539"/>
                </a:cubicBezTo>
                <a:close/>
                <a:moveTo>
                  <a:pt x="688345" y="1168699"/>
                </a:moveTo>
                <a:cubicBezTo>
                  <a:pt x="688345" y="1122146"/>
                  <a:pt x="726088" y="1084399"/>
                  <a:pt x="772639" y="1084399"/>
                </a:cubicBezTo>
                <a:cubicBezTo>
                  <a:pt x="819202" y="1084399"/>
                  <a:pt x="856943" y="1122146"/>
                  <a:pt x="856943" y="1168699"/>
                </a:cubicBezTo>
                <a:cubicBezTo>
                  <a:pt x="856943" y="1215260"/>
                  <a:pt x="819204" y="1252995"/>
                  <a:pt x="772639" y="1252995"/>
                </a:cubicBezTo>
                <a:cubicBezTo>
                  <a:pt x="726088" y="1252995"/>
                  <a:pt x="688345" y="1215260"/>
                  <a:pt x="688345" y="1168699"/>
                </a:cubicBezTo>
                <a:close/>
                <a:moveTo>
                  <a:pt x="1017560" y="1356747"/>
                </a:moveTo>
                <a:cubicBezTo>
                  <a:pt x="1017560" y="1400825"/>
                  <a:pt x="981827" y="1436553"/>
                  <a:pt x="937755" y="1436553"/>
                </a:cubicBezTo>
                <a:lnTo>
                  <a:pt x="616519" y="1436553"/>
                </a:lnTo>
                <a:cubicBezTo>
                  <a:pt x="572441" y="1436553"/>
                  <a:pt x="536713" y="1400825"/>
                  <a:pt x="536713" y="1356747"/>
                </a:cubicBezTo>
                <a:cubicBezTo>
                  <a:pt x="536713" y="1312666"/>
                  <a:pt x="572441" y="1276938"/>
                  <a:pt x="616519" y="1276938"/>
                </a:cubicBezTo>
                <a:lnTo>
                  <a:pt x="937755" y="1276938"/>
                </a:lnTo>
                <a:cubicBezTo>
                  <a:pt x="981828" y="1276938"/>
                  <a:pt x="1017560" y="1312666"/>
                  <a:pt x="1017560" y="1356747"/>
                </a:cubicBezTo>
                <a:close/>
                <a:moveTo>
                  <a:pt x="456902" y="1468482"/>
                </a:moveTo>
                <a:lnTo>
                  <a:pt x="1063446" y="1468482"/>
                </a:lnTo>
                <a:cubicBezTo>
                  <a:pt x="1135456" y="1468482"/>
                  <a:pt x="1143257" y="1552099"/>
                  <a:pt x="1143257" y="1596174"/>
                </a:cubicBezTo>
                <a:cubicBezTo>
                  <a:pt x="814051" y="1596174"/>
                  <a:pt x="700322" y="1596174"/>
                  <a:pt x="377093" y="1596174"/>
                </a:cubicBezTo>
                <a:cubicBezTo>
                  <a:pt x="377093" y="1552101"/>
                  <a:pt x="382894" y="1468482"/>
                  <a:pt x="456902" y="1468482"/>
                </a:cubicBez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9" name="图形 337">
            <a:extLst>
              <a:ext uri="{FF2B5EF4-FFF2-40B4-BE49-F238E27FC236}">
                <a16:creationId xmlns:a16="http://schemas.microsoft.com/office/drawing/2014/main" xmlns="" id="{74881911-1141-47EC-96CD-68AE6F82AAE9}"/>
              </a:ext>
            </a:extLst>
          </p:cNvPr>
          <p:cNvSpPr/>
          <p:nvPr/>
        </p:nvSpPr>
        <p:spPr>
          <a:xfrm>
            <a:off x="7615195" y="4551951"/>
            <a:ext cx="414840" cy="370717"/>
          </a:xfrm>
          <a:custGeom>
            <a:avLst/>
            <a:gdLst>
              <a:gd name="connsiteX0" fmla="*/ 1784782 w 1784077"/>
              <a:gd name="connsiteY0" fmla="*/ 381026 h 1594321"/>
              <a:gd name="connsiteX1" fmla="*/ 1727863 w 1784077"/>
              <a:gd name="connsiteY1" fmla="*/ 328585 h 1594321"/>
              <a:gd name="connsiteX2" fmla="*/ 1515803 w 1784077"/>
              <a:gd name="connsiteY2" fmla="*/ 328585 h 1594321"/>
              <a:gd name="connsiteX3" fmla="*/ 1517128 w 1784077"/>
              <a:gd name="connsiteY3" fmla="*/ 317614 h 1594321"/>
              <a:gd name="connsiteX4" fmla="*/ 1522140 w 1784077"/>
              <a:gd name="connsiteY4" fmla="*/ 192846 h 1594321"/>
              <a:gd name="connsiteX5" fmla="*/ 1516960 w 1784077"/>
              <a:gd name="connsiteY5" fmla="*/ 66729 h 1594321"/>
              <a:gd name="connsiteX6" fmla="*/ 1445043 w 1784077"/>
              <a:gd name="connsiteY6" fmla="*/ 0 h 1594321"/>
              <a:gd name="connsiteX7" fmla="*/ 892749 w 1784077"/>
              <a:gd name="connsiteY7" fmla="*/ 0 h 1594321"/>
              <a:gd name="connsiteX8" fmla="*/ 340455 w 1784077"/>
              <a:gd name="connsiteY8" fmla="*/ 0 h 1594321"/>
              <a:gd name="connsiteX9" fmla="*/ 268538 w 1784077"/>
              <a:gd name="connsiteY9" fmla="*/ 66729 h 1594321"/>
              <a:gd name="connsiteX10" fmla="*/ 263359 w 1784077"/>
              <a:gd name="connsiteY10" fmla="*/ 192846 h 1594321"/>
              <a:gd name="connsiteX11" fmla="*/ 268370 w 1784077"/>
              <a:gd name="connsiteY11" fmla="*/ 317614 h 1594321"/>
              <a:gd name="connsiteX12" fmla="*/ 269695 w 1784077"/>
              <a:gd name="connsiteY12" fmla="*/ 328585 h 1594321"/>
              <a:gd name="connsiteX13" fmla="*/ 57636 w 1784077"/>
              <a:gd name="connsiteY13" fmla="*/ 328585 h 1594321"/>
              <a:gd name="connsiteX14" fmla="*/ 717 w 1784077"/>
              <a:gd name="connsiteY14" fmla="*/ 381026 h 1594321"/>
              <a:gd name="connsiteX15" fmla="*/ 102280 w 1784077"/>
              <a:gd name="connsiteY15" fmla="*/ 697444 h 1594321"/>
              <a:gd name="connsiteX16" fmla="*/ 402241 w 1784077"/>
              <a:gd name="connsiteY16" fmla="*/ 840626 h 1594321"/>
              <a:gd name="connsiteX17" fmla="*/ 403560 w 1784077"/>
              <a:gd name="connsiteY17" fmla="*/ 844006 h 1594321"/>
              <a:gd name="connsiteX18" fmla="*/ 593245 w 1784077"/>
              <a:gd name="connsiteY18" fmla="*/ 1100860 h 1594321"/>
              <a:gd name="connsiteX19" fmla="*/ 827185 w 1784077"/>
              <a:gd name="connsiteY19" fmla="*/ 1221425 h 1594321"/>
              <a:gd name="connsiteX20" fmla="*/ 835642 w 1784077"/>
              <a:gd name="connsiteY20" fmla="*/ 1222407 h 1594321"/>
              <a:gd name="connsiteX21" fmla="*/ 835642 w 1784077"/>
              <a:gd name="connsiteY21" fmla="*/ 1481599 h 1594321"/>
              <a:gd name="connsiteX22" fmla="*/ 558003 w 1784077"/>
              <a:gd name="connsiteY22" fmla="*/ 1481599 h 1594321"/>
              <a:gd name="connsiteX23" fmla="*/ 500892 w 1784077"/>
              <a:gd name="connsiteY23" fmla="*/ 1538712 h 1594321"/>
              <a:gd name="connsiteX24" fmla="*/ 558003 w 1784077"/>
              <a:gd name="connsiteY24" fmla="*/ 1595823 h 1594321"/>
              <a:gd name="connsiteX25" fmla="*/ 1227495 w 1784077"/>
              <a:gd name="connsiteY25" fmla="*/ 1595823 h 1594321"/>
              <a:gd name="connsiteX26" fmla="*/ 1284606 w 1784077"/>
              <a:gd name="connsiteY26" fmla="*/ 1538712 h 1594321"/>
              <a:gd name="connsiteX27" fmla="*/ 1227495 w 1784077"/>
              <a:gd name="connsiteY27" fmla="*/ 1481599 h 1594321"/>
              <a:gd name="connsiteX28" fmla="*/ 949860 w 1784077"/>
              <a:gd name="connsiteY28" fmla="*/ 1481599 h 1594321"/>
              <a:gd name="connsiteX29" fmla="*/ 949860 w 1784077"/>
              <a:gd name="connsiteY29" fmla="*/ 1222406 h 1594321"/>
              <a:gd name="connsiteX30" fmla="*/ 958317 w 1784077"/>
              <a:gd name="connsiteY30" fmla="*/ 1221423 h 1594321"/>
              <a:gd name="connsiteX31" fmla="*/ 1192256 w 1784077"/>
              <a:gd name="connsiteY31" fmla="*/ 1100858 h 1594321"/>
              <a:gd name="connsiteX32" fmla="*/ 1381942 w 1784077"/>
              <a:gd name="connsiteY32" fmla="*/ 844004 h 1594321"/>
              <a:gd name="connsiteX33" fmla="*/ 1383261 w 1784077"/>
              <a:gd name="connsiteY33" fmla="*/ 840624 h 1594321"/>
              <a:gd name="connsiteX34" fmla="*/ 1683220 w 1784077"/>
              <a:gd name="connsiteY34" fmla="*/ 697442 h 1594321"/>
              <a:gd name="connsiteX35" fmla="*/ 1784782 w 1784077"/>
              <a:gd name="connsiteY35" fmla="*/ 381026 h 1594321"/>
              <a:gd name="connsiteX36" fmla="*/ 189665 w 1784077"/>
              <a:gd name="connsiteY36" fmla="*/ 623880 h 1594321"/>
              <a:gd name="connsiteX37" fmla="*/ 116491 w 1784077"/>
              <a:gd name="connsiteY37" fmla="*/ 442807 h 1594321"/>
              <a:gd name="connsiteX38" fmla="*/ 287177 w 1784077"/>
              <a:gd name="connsiteY38" fmla="*/ 442807 h 1594321"/>
              <a:gd name="connsiteX39" fmla="*/ 357971 w 1784077"/>
              <a:gd name="connsiteY39" fmla="*/ 718107 h 1594321"/>
              <a:gd name="connsiteX40" fmla="*/ 189665 w 1784077"/>
              <a:gd name="connsiteY40" fmla="*/ 623880 h 1594321"/>
              <a:gd name="connsiteX41" fmla="*/ 1595834 w 1784077"/>
              <a:gd name="connsiteY41" fmla="*/ 623880 h 1594321"/>
              <a:gd name="connsiteX42" fmla="*/ 1427529 w 1784077"/>
              <a:gd name="connsiteY42" fmla="*/ 718107 h 1594321"/>
              <a:gd name="connsiteX43" fmla="*/ 1498323 w 1784077"/>
              <a:gd name="connsiteY43" fmla="*/ 442809 h 1594321"/>
              <a:gd name="connsiteX44" fmla="*/ 1669009 w 1784077"/>
              <a:gd name="connsiteY44" fmla="*/ 442809 h 1594321"/>
              <a:gd name="connsiteX45" fmla="*/ 1595834 w 1784077"/>
              <a:gd name="connsiteY45" fmla="*/ 623880 h 159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84077" h="1594321">
                <a:moveTo>
                  <a:pt x="1784782" y="381026"/>
                </a:moveTo>
                <a:cubicBezTo>
                  <a:pt x="1782351" y="351395"/>
                  <a:pt x="1757593" y="328585"/>
                  <a:pt x="1727863" y="328585"/>
                </a:cubicBezTo>
                <a:lnTo>
                  <a:pt x="1515803" y="328585"/>
                </a:lnTo>
                <a:cubicBezTo>
                  <a:pt x="1516250" y="324929"/>
                  <a:pt x="1516704" y="321274"/>
                  <a:pt x="1517128" y="317614"/>
                </a:cubicBezTo>
                <a:cubicBezTo>
                  <a:pt x="1520543" y="271409"/>
                  <a:pt x="1522140" y="231545"/>
                  <a:pt x="1522140" y="192846"/>
                </a:cubicBezTo>
                <a:cubicBezTo>
                  <a:pt x="1522140" y="154413"/>
                  <a:pt x="1520493" y="114341"/>
                  <a:pt x="1516960" y="66729"/>
                </a:cubicBezTo>
                <a:cubicBezTo>
                  <a:pt x="1514157" y="29308"/>
                  <a:pt x="1482564" y="0"/>
                  <a:pt x="1445043" y="0"/>
                </a:cubicBezTo>
                <a:lnTo>
                  <a:pt x="892749" y="0"/>
                </a:lnTo>
                <a:lnTo>
                  <a:pt x="340455" y="0"/>
                </a:lnTo>
                <a:cubicBezTo>
                  <a:pt x="302932" y="0"/>
                  <a:pt x="271341" y="29308"/>
                  <a:pt x="268538" y="66729"/>
                </a:cubicBezTo>
                <a:cubicBezTo>
                  <a:pt x="265005" y="114341"/>
                  <a:pt x="263359" y="154413"/>
                  <a:pt x="263359" y="192846"/>
                </a:cubicBezTo>
                <a:cubicBezTo>
                  <a:pt x="263359" y="231545"/>
                  <a:pt x="264955" y="271409"/>
                  <a:pt x="268370" y="317614"/>
                </a:cubicBezTo>
                <a:cubicBezTo>
                  <a:pt x="268795" y="321275"/>
                  <a:pt x="269250" y="324929"/>
                  <a:pt x="269695" y="328585"/>
                </a:cubicBezTo>
                <a:lnTo>
                  <a:pt x="57636" y="328585"/>
                </a:lnTo>
                <a:cubicBezTo>
                  <a:pt x="27905" y="328585"/>
                  <a:pt x="3146" y="351393"/>
                  <a:pt x="717" y="381026"/>
                </a:cubicBezTo>
                <a:cubicBezTo>
                  <a:pt x="111" y="388403"/>
                  <a:pt x="-12786" y="563253"/>
                  <a:pt x="102280" y="697444"/>
                </a:cubicBezTo>
                <a:cubicBezTo>
                  <a:pt x="172564" y="779413"/>
                  <a:pt x="273421" y="827511"/>
                  <a:pt x="402241" y="840626"/>
                </a:cubicBezTo>
                <a:cubicBezTo>
                  <a:pt x="402682" y="841752"/>
                  <a:pt x="403118" y="842881"/>
                  <a:pt x="403560" y="844006"/>
                </a:cubicBezTo>
                <a:cubicBezTo>
                  <a:pt x="455890" y="949414"/>
                  <a:pt x="519683" y="1035805"/>
                  <a:pt x="593245" y="1100860"/>
                </a:cubicBezTo>
                <a:cubicBezTo>
                  <a:pt x="665505" y="1164764"/>
                  <a:pt x="744126" y="1205257"/>
                  <a:pt x="827185" y="1221425"/>
                </a:cubicBezTo>
                <a:lnTo>
                  <a:pt x="835642" y="1222407"/>
                </a:lnTo>
                <a:lnTo>
                  <a:pt x="835642" y="1481599"/>
                </a:lnTo>
                <a:lnTo>
                  <a:pt x="558003" y="1481599"/>
                </a:lnTo>
                <a:cubicBezTo>
                  <a:pt x="526463" y="1481599"/>
                  <a:pt x="500892" y="1507170"/>
                  <a:pt x="500892" y="1538712"/>
                </a:cubicBezTo>
                <a:cubicBezTo>
                  <a:pt x="500892" y="1570252"/>
                  <a:pt x="526463" y="1595823"/>
                  <a:pt x="558003" y="1595823"/>
                </a:cubicBezTo>
                <a:lnTo>
                  <a:pt x="1227495" y="1595823"/>
                </a:lnTo>
                <a:cubicBezTo>
                  <a:pt x="1259036" y="1595823"/>
                  <a:pt x="1284606" y="1570252"/>
                  <a:pt x="1284606" y="1538712"/>
                </a:cubicBezTo>
                <a:cubicBezTo>
                  <a:pt x="1284606" y="1507170"/>
                  <a:pt x="1259036" y="1481599"/>
                  <a:pt x="1227495" y="1481599"/>
                </a:cubicBezTo>
                <a:lnTo>
                  <a:pt x="949860" y="1481599"/>
                </a:lnTo>
                <a:lnTo>
                  <a:pt x="949860" y="1222406"/>
                </a:lnTo>
                <a:lnTo>
                  <a:pt x="958317" y="1221423"/>
                </a:lnTo>
                <a:cubicBezTo>
                  <a:pt x="1041376" y="1205255"/>
                  <a:pt x="1119997" y="1164761"/>
                  <a:pt x="1192256" y="1100858"/>
                </a:cubicBezTo>
                <a:cubicBezTo>
                  <a:pt x="1265818" y="1035805"/>
                  <a:pt x="1329612" y="949414"/>
                  <a:pt x="1381942" y="844004"/>
                </a:cubicBezTo>
                <a:cubicBezTo>
                  <a:pt x="1382384" y="842879"/>
                  <a:pt x="1382820" y="841752"/>
                  <a:pt x="1383261" y="840624"/>
                </a:cubicBezTo>
                <a:cubicBezTo>
                  <a:pt x="1512079" y="827507"/>
                  <a:pt x="1612936" y="779411"/>
                  <a:pt x="1683220" y="697442"/>
                </a:cubicBezTo>
                <a:cubicBezTo>
                  <a:pt x="1798285" y="563253"/>
                  <a:pt x="1785387" y="388403"/>
                  <a:pt x="1784782" y="381026"/>
                </a:cubicBezTo>
                <a:close/>
                <a:moveTo>
                  <a:pt x="189665" y="623880"/>
                </a:moveTo>
                <a:cubicBezTo>
                  <a:pt x="138423" y="564591"/>
                  <a:pt x="121705" y="491336"/>
                  <a:pt x="116491" y="442807"/>
                </a:cubicBezTo>
                <a:lnTo>
                  <a:pt x="287177" y="442807"/>
                </a:lnTo>
                <a:cubicBezTo>
                  <a:pt x="304307" y="535994"/>
                  <a:pt x="328162" y="627705"/>
                  <a:pt x="357971" y="718107"/>
                </a:cubicBezTo>
                <a:cubicBezTo>
                  <a:pt x="286574" y="702246"/>
                  <a:pt x="230133" y="670703"/>
                  <a:pt x="189665" y="623880"/>
                </a:cubicBezTo>
                <a:close/>
                <a:moveTo>
                  <a:pt x="1595834" y="623880"/>
                </a:moveTo>
                <a:cubicBezTo>
                  <a:pt x="1555362" y="670703"/>
                  <a:pt x="1498922" y="702246"/>
                  <a:pt x="1427529" y="718107"/>
                </a:cubicBezTo>
                <a:cubicBezTo>
                  <a:pt x="1457336" y="627705"/>
                  <a:pt x="1481191" y="535995"/>
                  <a:pt x="1498323" y="442809"/>
                </a:cubicBezTo>
                <a:lnTo>
                  <a:pt x="1669009" y="442809"/>
                </a:lnTo>
                <a:cubicBezTo>
                  <a:pt x="1663792" y="491336"/>
                  <a:pt x="1647075" y="564591"/>
                  <a:pt x="1595834" y="623880"/>
                </a:cubicBez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0" name="图形 337">
            <a:extLst>
              <a:ext uri="{FF2B5EF4-FFF2-40B4-BE49-F238E27FC236}">
                <a16:creationId xmlns:a16="http://schemas.microsoft.com/office/drawing/2014/main" xmlns="" id="{9E419960-BC4B-4F70-96B1-B2001802D204}"/>
              </a:ext>
            </a:extLst>
          </p:cNvPr>
          <p:cNvSpPr/>
          <p:nvPr/>
        </p:nvSpPr>
        <p:spPr>
          <a:xfrm>
            <a:off x="9307037" y="4556115"/>
            <a:ext cx="414840" cy="370717"/>
          </a:xfrm>
          <a:custGeom>
            <a:avLst/>
            <a:gdLst>
              <a:gd name="connsiteX0" fmla="*/ 1784782 w 1784077"/>
              <a:gd name="connsiteY0" fmla="*/ 381026 h 1594321"/>
              <a:gd name="connsiteX1" fmla="*/ 1727863 w 1784077"/>
              <a:gd name="connsiteY1" fmla="*/ 328585 h 1594321"/>
              <a:gd name="connsiteX2" fmla="*/ 1515803 w 1784077"/>
              <a:gd name="connsiteY2" fmla="*/ 328585 h 1594321"/>
              <a:gd name="connsiteX3" fmla="*/ 1517128 w 1784077"/>
              <a:gd name="connsiteY3" fmla="*/ 317614 h 1594321"/>
              <a:gd name="connsiteX4" fmla="*/ 1522140 w 1784077"/>
              <a:gd name="connsiteY4" fmla="*/ 192846 h 1594321"/>
              <a:gd name="connsiteX5" fmla="*/ 1516960 w 1784077"/>
              <a:gd name="connsiteY5" fmla="*/ 66729 h 1594321"/>
              <a:gd name="connsiteX6" fmla="*/ 1445043 w 1784077"/>
              <a:gd name="connsiteY6" fmla="*/ 0 h 1594321"/>
              <a:gd name="connsiteX7" fmla="*/ 892749 w 1784077"/>
              <a:gd name="connsiteY7" fmla="*/ 0 h 1594321"/>
              <a:gd name="connsiteX8" fmla="*/ 340455 w 1784077"/>
              <a:gd name="connsiteY8" fmla="*/ 0 h 1594321"/>
              <a:gd name="connsiteX9" fmla="*/ 268538 w 1784077"/>
              <a:gd name="connsiteY9" fmla="*/ 66729 h 1594321"/>
              <a:gd name="connsiteX10" fmla="*/ 263359 w 1784077"/>
              <a:gd name="connsiteY10" fmla="*/ 192846 h 1594321"/>
              <a:gd name="connsiteX11" fmla="*/ 268370 w 1784077"/>
              <a:gd name="connsiteY11" fmla="*/ 317614 h 1594321"/>
              <a:gd name="connsiteX12" fmla="*/ 269695 w 1784077"/>
              <a:gd name="connsiteY12" fmla="*/ 328585 h 1594321"/>
              <a:gd name="connsiteX13" fmla="*/ 57636 w 1784077"/>
              <a:gd name="connsiteY13" fmla="*/ 328585 h 1594321"/>
              <a:gd name="connsiteX14" fmla="*/ 717 w 1784077"/>
              <a:gd name="connsiteY14" fmla="*/ 381026 h 1594321"/>
              <a:gd name="connsiteX15" fmla="*/ 102280 w 1784077"/>
              <a:gd name="connsiteY15" fmla="*/ 697444 h 1594321"/>
              <a:gd name="connsiteX16" fmla="*/ 402241 w 1784077"/>
              <a:gd name="connsiteY16" fmla="*/ 840626 h 1594321"/>
              <a:gd name="connsiteX17" fmla="*/ 403560 w 1784077"/>
              <a:gd name="connsiteY17" fmla="*/ 844006 h 1594321"/>
              <a:gd name="connsiteX18" fmla="*/ 593245 w 1784077"/>
              <a:gd name="connsiteY18" fmla="*/ 1100860 h 1594321"/>
              <a:gd name="connsiteX19" fmla="*/ 827185 w 1784077"/>
              <a:gd name="connsiteY19" fmla="*/ 1221425 h 1594321"/>
              <a:gd name="connsiteX20" fmla="*/ 835642 w 1784077"/>
              <a:gd name="connsiteY20" fmla="*/ 1222407 h 1594321"/>
              <a:gd name="connsiteX21" fmla="*/ 835642 w 1784077"/>
              <a:gd name="connsiteY21" fmla="*/ 1481599 h 1594321"/>
              <a:gd name="connsiteX22" fmla="*/ 558003 w 1784077"/>
              <a:gd name="connsiteY22" fmla="*/ 1481599 h 1594321"/>
              <a:gd name="connsiteX23" fmla="*/ 500892 w 1784077"/>
              <a:gd name="connsiteY23" fmla="*/ 1538712 h 1594321"/>
              <a:gd name="connsiteX24" fmla="*/ 558003 w 1784077"/>
              <a:gd name="connsiteY24" fmla="*/ 1595823 h 1594321"/>
              <a:gd name="connsiteX25" fmla="*/ 1227495 w 1784077"/>
              <a:gd name="connsiteY25" fmla="*/ 1595823 h 1594321"/>
              <a:gd name="connsiteX26" fmla="*/ 1284606 w 1784077"/>
              <a:gd name="connsiteY26" fmla="*/ 1538712 h 1594321"/>
              <a:gd name="connsiteX27" fmla="*/ 1227495 w 1784077"/>
              <a:gd name="connsiteY27" fmla="*/ 1481599 h 1594321"/>
              <a:gd name="connsiteX28" fmla="*/ 949860 w 1784077"/>
              <a:gd name="connsiteY28" fmla="*/ 1481599 h 1594321"/>
              <a:gd name="connsiteX29" fmla="*/ 949860 w 1784077"/>
              <a:gd name="connsiteY29" fmla="*/ 1222406 h 1594321"/>
              <a:gd name="connsiteX30" fmla="*/ 958317 w 1784077"/>
              <a:gd name="connsiteY30" fmla="*/ 1221423 h 1594321"/>
              <a:gd name="connsiteX31" fmla="*/ 1192256 w 1784077"/>
              <a:gd name="connsiteY31" fmla="*/ 1100858 h 1594321"/>
              <a:gd name="connsiteX32" fmla="*/ 1381942 w 1784077"/>
              <a:gd name="connsiteY32" fmla="*/ 844004 h 1594321"/>
              <a:gd name="connsiteX33" fmla="*/ 1383261 w 1784077"/>
              <a:gd name="connsiteY33" fmla="*/ 840624 h 1594321"/>
              <a:gd name="connsiteX34" fmla="*/ 1683220 w 1784077"/>
              <a:gd name="connsiteY34" fmla="*/ 697442 h 1594321"/>
              <a:gd name="connsiteX35" fmla="*/ 1784782 w 1784077"/>
              <a:gd name="connsiteY35" fmla="*/ 381026 h 1594321"/>
              <a:gd name="connsiteX36" fmla="*/ 189665 w 1784077"/>
              <a:gd name="connsiteY36" fmla="*/ 623880 h 1594321"/>
              <a:gd name="connsiteX37" fmla="*/ 116491 w 1784077"/>
              <a:gd name="connsiteY37" fmla="*/ 442807 h 1594321"/>
              <a:gd name="connsiteX38" fmla="*/ 287177 w 1784077"/>
              <a:gd name="connsiteY38" fmla="*/ 442807 h 1594321"/>
              <a:gd name="connsiteX39" fmla="*/ 357971 w 1784077"/>
              <a:gd name="connsiteY39" fmla="*/ 718107 h 1594321"/>
              <a:gd name="connsiteX40" fmla="*/ 189665 w 1784077"/>
              <a:gd name="connsiteY40" fmla="*/ 623880 h 1594321"/>
              <a:gd name="connsiteX41" fmla="*/ 1595834 w 1784077"/>
              <a:gd name="connsiteY41" fmla="*/ 623880 h 1594321"/>
              <a:gd name="connsiteX42" fmla="*/ 1427529 w 1784077"/>
              <a:gd name="connsiteY42" fmla="*/ 718107 h 1594321"/>
              <a:gd name="connsiteX43" fmla="*/ 1498323 w 1784077"/>
              <a:gd name="connsiteY43" fmla="*/ 442809 h 1594321"/>
              <a:gd name="connsiteX44" fmla="*/ 1669009 w 1784077"/>
              <a:gd name="connsiteY44" fmla="*/ 442809 h 1594321"/>
              <a:gd name="connsiteX45" fmla="*/ 1595834 w 1784077"/>
              <a:gd name="connsiteY45" fmla="*/ 623880 h 159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84077" h="1594321">
                <a:moveTo>
                  <a:pt x="1784782" y="381026"/>
                </a:moveTo>
                <a:cubicBezTo>
                  <a:pt x="1782351" y="351395"/>
                  <a:pt x="1757593" y="328585"/>
                  <a:pt x="1727863" y="328585"/>
                </a:cubicBezTo>
                <a:lnTo>
                  <a:pt x="1515803" y="328585"/>
                </a:lnTo>
                <a:cubicBezTo>
                  <a:pt x="1516250" y="324929"/>
                  <a:pt x="1516704" y="321274"/>
                  <a:pt x="1517128" y="317614"/>
                </a:cubicBezTo>
                <a:cubicBezTo>
                  <a:pt x="1520543" y="271409"/>
                  <a:pt x="1522140" y="231545"/>
                  <a:pt x="1522140" y="192846"/>
                </a:cubicBezTo>
                <a:cubicBezTo>
                  <a:pt x="1522140" y="154413"/>
                  <a:pt x="1520493" y="114341"/>
                  <a:pt x="1516960" y="66729"/>
                </a:cubicBezTo>
                <a:cubicBezTo>
                  <a:pt x="1514157" y="29308"/>
                  <a:pt x="1482564" y="0"/>
                  <a:pt x="1445043" y="0"/>
                </a:cubicBezTo>
                <a:lnTo>
                  <a:pt x="892749" y="0"/>
                </a:lnTo>
                <a:lnTo>
                  <a:pt x="340455" y="0"/>
                </a:lnTo>
                <a:cubicBezTo>
                  <a:pt x="302932" y="0"/>
                  <a:pt x="271341" y="29308"/>
                  <a:pt x="268538" y="66729"/>
                </a:cubicBezTo>
                <a:cubicBezTo>
                  <a:pt x="265005" y="114341"/>
                  <a:pt x="263359" y="154413"/>
                  <a:pt x="263359" y="192846"/>
                </a:cubicBezTo>
                <a:cubicBezTo>
                  <a:pt x="263359" y="231545"/>
                  <a:pt x="264955" y="271409"/>
                  <a:pt x="268370" y="317614"/>
                </a:cubicBezTo>
                <a:cubicBezTo>
                  <a:pt x="268795" y="321275"/>
                  <a:pt x="269250" y="324929"/>
                  <a:pt x="269695" y="328585"/>
                </a:cubicBezTo>
                <a:lnTo>
                  <a:pt x="57636" y="328585"/>
                </a:lnTo>
                <a:cubicBezTo>
                  <a:pt x="27905" y="328585"/>
                  <a:pt x="3146" y="351393"/>
                  <a:pt x="717" y="381026"/>
                </a:cubicBezTo>
                <a:cubicBezTo>
                  <a:pt x="111" y="388403"/>
                  <a:pt x="-12786" y="563253"/>
                  <a:pt x="102280" y="697444"/>
                </a:cubicBezTo>
                <a:cubicBezTo>
                  <a:pt x="172564" y="779413"/>
                  <a:pt x="273421" y="827511"/>
                  <a:pt x="402241" y="840626"/>
                </a:cubicBezTo>
                <a:cubicBezTo>
                  <a:pt x="402682" y="841752"/>
                  <a:pt x="403118" y="842881"/>
                  <a:pt x="403560" y="844006"/>
                </a:cubicBezTo>
                <a:cubicBezTo>
                  <a:pt x="455890" y="949414"/>
                  <a:pt x="519683" y="1035805"/>
                  <a:pt x="593245" y="1100860"/>
                </a:cubicBezTo>
                <a:cubicBezTo>
                  <a:pt x="665505" y="1164764"/>
                  <a:pt x="744126" y="1205257"/>
                  <a:pt x="827185" y="1221425"/>
                </a:cubicBezTo>
                <a:lnTo>
                  <a:pt x="835642" y="1222407"/>
                </a:lnTo>
                <a:lnTo>
                  <a:pt x="835642" y="1481599"/>
                </a:lnTo>
                <a:lnTo>
                  <a:pt x="558003" y="1481599"/>
                </a:lnTo>
                <a:cubicBezTo>
                  <a:pt x="526463" y="1481599"/>
                  <a:pt x="500892" y="1507170"/>
                  <a:pt x="500892" y="1538712"/>
                </a:cubicBezTo>
                <a:cubicBezTo>
                  <a:pt x="500892" y="1570252"/>
                  <a:pt x="526463" y="1595823"/>
                  <a:pt x="558003" y="1595823"/>
                </a:cubicBezTo>
                <a:lnTo>
                  <a:pt x="1227495" y="1595823"/>
                </a:lnTo>
                <a:cubicBezTo>
                  <a:pt x="1259036" y="1595823"/>
                  <a:pt x="1284606" y="1570252"/>
                  <a:pt x="1284606" y="1538712"/>
                </a:cubicBezTo>
                <a:cubicBezTo>
                  <a:pt x="1284606" y="1507170"/>
                  <a:pt x="1259036" y="1481599"/>
                  <a:pt x="1227495" y="1481599"/>
                </a:cubicBezTo>
                <a:lnTo>
                  <a:pt x="949860" y="1481599"/>
                </a:lnTo>
                <a:lnTo>
                  <a:pt x="949860" y="1222406"/>
                </a:lnTo>
                <a:lnTo>
                  <a:pt x="958317" y="1221423"/>
                </a:lnTo>
                <a:cubicBezTo>
                  <a:pt x="1041376" y="1205255"/>
                  <a:pt x="1119997" y="1164761"/>
                  <a:pt x="1192256" y="1100858"/>
                </a:cubicBezTo>
                <a:cubicBezTo>
                  <a:pt x="1265818" y="1035805"/>
                  <a:pt x="1329612" y="949414"/>
                  <a:pt x="1381942" y="844004"/>
                </a:cubicBezTo>
                <a:cubicBezTo>
                  <a:pt x="1382384" y="842879"/>
                  <a:pt x="1382820" y="841752"/>
                  <a:pt x="1383261" y="840624"/>
                </a:cubicBezTo>
                <a:cubicBezTo>
                  <a:pt x="1512079" y="827507"/>
                  <a:pt x="1612936" y="779411"/>
                  <a:pt x="1683220" y="697442"/>
                </a:cubicBezTo>
                <a:cubicBezTo>
                  <a:pt x="1798285" y="563253"/>
                  <a:pt x="1785387" y="388403"/>
                  <a:pt x="1784782" y="381026"/>
                </a:cubicBezTo>
                <a:close/>
                <a:moveTo>
                  <a:pt x="189665" y="623880"/>
                </a:moveTo>
                <a:cubicBezTo>
                  <a:pt x="138423" y="564591"/>
                  <a:pt x="121705" y="491336"/>
                  <a:pt x="116491" y="442807"/>
                </a:cubicBezTo>
                <a:lnTo>
                  <a:pt x="287177" y="442807"/>
                </a:lnTo>
                <a:cubicBezTo>
                  <a:pt x="304307" y="535994"/>
                  <a:pt x="328162" y="627705"/>
                  <a:pt x="357971" y="718107"/>
                </a:cubicBezTo>
                <a:cubicBezTo>
                  <a:pt x="286574" y="702246"/>
                  <a:pt x="230133" y="670703"/>
                  <a:pt x="189665" y="623880"/>
                </a:cubicBezTo>
                <a:close/>
                <a:moveTo>
                  <a:pt x="1595834" y="623880"/>
                </a:moveTo>
                <a:cubicBezTo>
                  <a:pt x="1555362" y="670703"/>
                  <a:pt x="1498922" y="702246"/>
                  <a:pt x="1427529" y="718107"/>
                </a:cubicBezTo>
                <a:cubicBezTo>
                  <a:pt x="1457336" y="627705"/>
                  <a:pt x="1481191" y="535995"/>
                  <a:pt x="1498323" y="442809"/>
                </a:cubicBezTo>
                <a:lnTo>
                  <a:pt x="1669009" y="442809"/>
                </a:lnTo>
                <a:cubicBezTo>
                  <a:pt x="1663792" y="491336"/>
                  <a:pt x="1647075" y="564591"/>
                  <a:pt x="1595834" y="623880"/>
                </a:cubicBez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1" name="图形 337">
            <a:extLst>
              <a:ext uri="{FF2B5EF4-FFF2-40B4-BE49-F238E27FC236}">
                <a16:creationId xmlns:a16="http://schemas.microsoft.com/office/drawing/2014/main" xmlns="" id="{DC99B7B6-A2D5-4589-B3A1-1AE2568342C2}"/>
              </a:ext>
            </a:extLst>
          </p:cNvPr>
          <p:cNvSpPr/>
          <p:nvPr/>
        </p:nvSpPr>
        <p:spPr>
          <a:xfrm>
            <a:off x="7612569" y="5273035"/>
            <a:ext cx="414840" cy="370717"/>
          </a:xfrm>
          <a:custGeom>
            <a:avLst/>
            <a:gdLst>
              <a:gd name="connsiteX0" fmla="*/ 1784782 w 1784077"/>
              <a:gd name="connsiteY0" fmla="*/ 381026 h 1594321"/>
              <a:gd name="connsiteX1" fmla="*/ 1727863 w 1784077"/>
              <a:gd name="connsiteY1" fmla="*/ 328585 h 1594321"/>
              <a:gd name="connsiteX2" fmla="*/ 1515803 w 1784077"/>
              <a:gd name="connsiteY2" fmla="*/ 328585 h 1594321"/>
              <a:gd name="connsiteX3" fmla="*/ 1517128 w 1784077"/>
              <a:gd name="connsiteY3" fmla="*/ 317614 h 1594321"/>
              <a:gd name="connsiteX4" fmla="*/ 1522140 w 1784077"/>
              <a:gd name="connsiteY4" fmla="*/ 192846 h 1594321"/>
              <a:gd name="connsiteX5" fmla="*/ 1516960 w 1784077"/>
              <a:gd name="connsiteY5" fmla="*/ 66729 h 1594321"/>
              <a:gd name="connsiteX6" fmla="*/ 1445043 w 1784077"/>
              <a:gd name="connsiteY6" fmla="*/ 0 h 1594321"/>
              <a:gd name="connsiteX7" fmla="*/ 892749 w 1784077"/>
              <a:gd name="connsiteY7" fmla="*/ 0 h 1594321"/>
              <a:gd name="connsiteX8" fmla="*/ 340455 w 1784077"/>
              <a:gd name="connsiteY8" fmla="*/ 0 h 1594321"/>
              <a:gd name="connsiteX9" fmla="*/ 268538 w 1784077"/>
              <a:gd name="connsiteY9" fmla="*/ 66729 h 1594321"/>
              <a:gd name="connsiteX10" fmla="*/ 263359 w 1784077"/>
              <a:gd name="connsiteY10" fmla="*/ 192846 h 1594321"/>
              <a:gd name="connsiteX11" fmla="*/ 268370 w 1784077"/>
              <a:gd name="connsiteY11" fmla="*/ 317614 h 1594321"/>
              <a:gd name="connsiteX12" fmla="*/ 269695 w 1784077"/>
              <a:gd name="connsiteY12" fmla="*/ 328585 h 1594321"/>
              <a:gd name="connsiteX13" fmla="*/ 57636 w 1784077"/>
              <a:gd name="connsiteY13" fmla="*/ 328585 h 1594321"/>
              <a:gd name="connsiteX14" fmla="*/ 717 w 1784077"/>
              <a:gd name="connsiteY14" fmla="*/ 381026 h 1594321"/>
              <a:gd name="connsiteX15" fmla="*/ 102280 w 1784077"/>
              <a:gd name="connsiteY15" fmla="*/ 697444 h 1594321"/>
              <a:gd name="connsiteX16" fmla="*/ 402241 w 1784077"/>
              <a:gd name="connsiteY16" fmla="*/ 840626 h 1594321"/>
              <a:gd name="connsiteX17" fmla="*/ 403560 w 1784077"/>
              <a:gd name="connsiteY17" fmla="*/ 844006 h 1594321"/>
              <a:gd name="connsiteX18" fmla="*/ 593245 w 1784077"/>
              <a:gd name="connsiteY18" fmla="*/ 1100860 h 1594321"/>
              <a:gd name="connsiteX19" fmla="*/ 827185 w 1784077"/>
              <a:gd name="connsiteY19" fmla="*/ 1221425 h 1594321"/>
              <a:gd name="connsiteX20" fmla="*/ 835642 w 1784077"/>
              <a:gd name="connsiteY20" fmla="*/ 1222407 h 1594321"/>
              <a:gd name="connsiteX21" fmla="*/ 835642 w 1784077"/>
              <a:gd name="connsiteY21" fmla="*/ 1481599 h 1594321"/>
              <a:gd name="connsiteX22" fmla="*/ 558003 w 1784077"/>
              <a:gd name="connsiteY22" fmla="*/ 1481599 h 1594321"/>
              <a:gd name="connsiteX23" fmla="*/ 500892 w 1784077"/>
              <a:gd name="connsiteY23" fmla="*/ 1538712 h 1594321"/>
              <a:gd name="connsiteX24" fmla="*/ 558003 w 1784077"/>
              <a:gd name="connsiteY24" fmla="*/ 1595823 h 1594321"/>
              <a:gd name="connsiteX25" fmla="*/ 1227495 w 1784077"/>
              <a:gd name="connsiteY25" fmla="*/ 1595823 h 1594321"/>
              <a:gd name="connsiteX26" fmla="*/ 1284606 w 1784077"/>
              <a:gd name="connsiteY26" fmla="*/ 1538712 h 1594321"/>
              <a:gd name="connsiteX27" fmla="*/ 1227495 w 1784077"/>
              <a:gd name="connsiteY27" fmla="*/ 1481599 h 1594321"/>
              <a:gd name="connsiteX28" fmla="*/ 949860 w 1784077"/>
              <a:gd name="connsiteY28" fmla="*/ 1481599 h 1594321"/>
              <a:gd name="connsiteX29" fmla="*/ 949860 w 1784077"/>
              <a:gd name="connsiteY29" fmla="*/ 1222406 h 1594321"/>
              <a:gd name="connsiteX30" fmla="*/ 958317 w 1784077"/>
              <a:gd name="connsiteY30" fmla="*/ 1221423 h 1594321"/>
              <a:gd name="connsiteX31" fmla="*/ 1192256 w 1784077"/>
              <a:gd name="connsiteY31" fmla="*/ 1100858 h 1594321"/>
              <a:gd name="connsiteX32" fmla="*/ 1381942 w 1784077"/>
              <a:gd name="connsiteY32" fmla="*/ 844004 h 1594321"/>
              <a:gd name="connsiteX33" fmla="*/ 1383261 w 1784077"/>
              <a:gd name="connsiteY33" fmla="*/ 840624 h 1594321"/>
              <a:gd name="connsiteX34" fmla="*/ 1683220 w 1784077"/>
              <a:gd name="connsiteY34" fmla="*/ 697442 h 1594321"/>
              <a:gd name="connsiteX35" fmla="*/ 1784782 w 1784077"/>
              <a:gd name="connsiteY35" fmla="*/ 381026 h 1594321"/>
              <a:gd name="connsiteX36" fmla="*/ 189665 w 1784077"/>
              <a:gd name="connsiteY36" fmla="*/ 623880 h 1594321"/>
              <a:gd name="connsiteX37" fmla="*/ 116491 w 1784077"/>
              <a:gd name="connsiteY37" fmla="*/ 442807 h 1594321"/>
              <a:gd name="connsiteX38" fmla="*/ 287177 w 1784077"/>
              <a:gd name="connsiteY38" fmla="*/ 442807 h 1594321"/>
              <a:gd name="connsiteX39" fmla="*/ 357971 w 1784077"/>
              <a:gd name="connsiteY39" fmla="*/ 718107 h 1594321"/>
              <a:gd name="connsiteX40" fmla="*/ 189665 w 1784077"/>
              <a:gd name="connsiteY40" fmla="*/ 623880 h 1594321"/>
              <a:gd name="connsiteX41" fmla="*/ 1595834 w 1784077"/>
              <a:gd name="connsiteY41" fmla="*/ 623880 h 1594321"/>
              <a:gd name="connsiteX42" fmla="*/ 1427529 w 1784077"/>
              <a:gd name="connsiteY42" fmla="*/ 718107 h 1594321"/>
              <a:gd name="connsiteX43" fmla="*/ 1498323 w 1784077"/>
              <a:gd name="connsiteY43" fmla="*/ 442809 h 1594321"/>
              <a:gd name="connsiteX44" fmla="*/ 1669009 w 1784077"/>
              <a:gd name="connsiteY44" fmla="*/ 442809 h 1594321"/>
              <a:gd name="connsiteX45" fmla="*/ 1595834 w 1784077"/>
              <a:gd name="connsiteY45" fmla="*/ 623880 h 1594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84077" h="1594321">
                <a:moveTo>
                  <a:pt x="1784782" y="381026"/>
                </a:moveTo>
                <a:cubicBezTo>
                  <a:pt x="1782351" y="351395"/>
                  <a:pt x="1757593" y="328585"/>
                  <a:pt x="1727863" y="328585"/>
                </a:cubicBezTo>
                <a:lnTo>
                  <a:pt x="1515803" y="328585"/>
                </a:lnTo>
                <a:cubicBezTo>
                  <a:pt x="1516250" y="324929"/>
                  <a:pt x="1516704" y="321274"/>
                  <a:pt x="1517128" y="317614"/>
                </a:cubicBezTo>
                <a:cubicBezTo>
                  <a:pt x="1520543" y="271409"/>
                  <a:pt x="1522140" y="231545"/>
                  <a:pt x="1522140" y="192846"/>
                </a:cubicBezTo>
                <a:cubicBezTo>
                  <a:pt x="1522140" y="154413"/>
                  <a:pt x="1520493" y="114341"/>
                  <a:pt x="1516960" y="66729"/>
                </a:cubicBezTo>
                <a:cubicBezTo>
                  <a:pt x="1514157" y="29308"/>
                  <a:pt x="1482564" y="0"/>
                  <a:pt x="1445043" y="0"/>
                </a:cubicBezTo>
                <a:lnTo>
                  <a:pt x="892749" y="0"/>
                </a:lnTo>
                <a:lnTo>
                  <a:pt x="340455" y="0"/>
                </a:lnTo>
                <a:cubicBezTo>
                  <a:pt x="302932" y="0"/>
                  <a:pt x="271341" y="29308"/>
                  <a:pt x="268538" y="66729"/>
                </a:cubicBezTo>
                <a:cubicBezTo>
                  <a:pt x="265005" y="114341"/>
                  <a:pt x="263359" y="154413"/>
                  <a:pt x="263359" y="192846"/>
                </a:cubicBezTo>
                <a:cubicBezTo>
                  <a:pt x="263359" y="231545"/>
                  <a:pt x="264955" y="271409"/>
                  <a:pt x="268370" y="317614"/>
                </a:cubicBezTo>
                <a:cubicBezTo>
                  <a:pt x="268795" y="321275"/>
                  <a:pt x="269250" y="324929"/>
                  <a:pt x="269695" y="328585"/>
                </a:cubicBezTo>
                <a:lnTo>
                  <a:pt x="57636" y="328585"/>
                </a:lnTo>
                <a:cubicBezTo>
                  <a:pt x="27905" y="328585"/>
                  <a:pt x="3146" y="351393"/>
                  <a:pt x="717" y="381026"/>
                </a:cubicBezTo>
                <a:cubicBezTo>
                  <a:pt x="111" y="388403"/>
                  <a:pt x="-12786" y="563253"/>
                  <a:pt x="102280" y="697444"/>
                </a:cubicBezTo>
                <a:cubicBezTo>
                  <a:pt x="172564" y="779413"/>
                  <a:pt x="273421" y="827511"/>
                  <a:pt x="402241" y="840626"/>
                </a:cubicBezTo>
                <a:cubicBezTo>
                  <a:pt x="402682" y="841752"/>
                  <a:pt x="403118" y="842881"/>
                  <a:pt x="403560" y="844006"/>
                </a:cubicBezTo>
                <a:cubicBezTo>
                  <a:pt x="455890" y="949414"/>
                  <a:pt x="519683" y="1035805"/>
                  <a:pt x="593245" y="1100860"/>
                </a:cubicBezTo>
                <a:cubicBezTo>
                  <a:pt x="665505" y="1164764"/>
                  <a:pt x="744126" y="1205257"/>
                  <a:pt x="827185" y="1221425"/>
                </a:cubicBezTo>
                <a:lnTo>
                  <a:pt x="835642" y="1222407"/>
                </a:lnTo>
                <a:lnTo>
                  <a:pt x="835642" y="1481599"/>
                </a:lnTo>
                <a:lnTo>
                  <a:pt x="558003" y="1481599"/>
                </a:lnTo>
                <a:cubicBezTo>
                  <a:pt x="526463" y="1481599"/>
                  <a:pt x="500892" y="1507170"/>
                  <a:pt x="500892" y="1538712"/>
                </a:cubicBezTo>
                <a:cubicBezTo>
                  <a:pt x="500892" y="1570252"/>
                  <a:pt x="526463" y="1595823"/>
                  <a:pt x="558003" y="1595823"/>
                </a:cubicBezTo>
                <a:lnTo>
                  <a:pt x="1227495" y="1595823"/>
                </a:lnTo>
                <a:cubicBezTo>
                  <a:pt x="1259036" y="1595823"/>
                  <a:pt x="1284606" y="1570252"/>
                  <a:pt x="1284606" y="1538712"/>
                </a:cubicBezTo>
                <a:cubicBezTo>
                  <a:pt x="1284606" y="1507170"/>
                  <a:pt x="1259036" y="1481599"/>
                  <a:pt x="1227495" y="1481599"/>
                </a:cubicBezTo>
                <a:lnTo>
                  <a:pt x="949860" y="1481599"/>
                </a:lnTo>
                <a:lnTo>
                  <a:pt x="949860" y="1222406"/>
                </a:lnTo>
                <a:lnTo>
                  <a:pt x="958317" y="1221423"/>
                </a:lnTo>
                <a:cubicBezTo>
                  <a:pt x="1041376" y="1205255"/>
                  <a:pt x="1119997" y="1164761"/>
                  <a:pt x="1192256" y="1100858"/>
                </a:cubicBezTo>
                <a:cubicBezTo>
                  <a:pt x="1265818" y="1035805"/>
                  <a:pt x="1329612" y="949414"/>
                  <a:pt x="1381942" y="844004"/>
                </a:cubicBezTo>
                <a:cubicBezTo>
                  <a:pt x="1382384" y="842879"/>
                  <a:pt x="1382820" y="841752"/>
                  <a:pt x="1383261" y="840624"/>
                </a:cubicBezTo>
                <a:cubicBezTo>
                  <a:pt x="1512079" y="827507"/>
                  <a:pt x="1612936" y="779411"/>
                  <a:pt x="1683220" y="697442"/>
                </a:cubicBezTo>
                <a:cubicBezTo>
                  <a:pt x="1798285" y="563253"/>
                  <a:pt x="1785387" y="388403"/>
                  <a:pt x="1784782" y="381026"/>
                </a:cubicBezTo>
                <a:close/>
                <a:moveTo>
                  <a:pt x="189665" y="623880"/>
                </a:moveTo>
                <a:cubicBezTo>
                  <a:pt x="138423" y="564591"/>
                  <a:pt x="121705" y="491336"/>
                  <a:pt x="116491" y="442807"/>
                </a:cubicBezTo>
                <a:lnTo>
                  <a:pt x="287177" y="442807"/>
                </a:lnTo>
                <a:cubicBezTo>
                  <a:pt x="304307" y="535994"/>
                  <a:pt x="328162" y="627705"/>
                  <a:pt x="357971" y="718107"/>
                </a:cubicBezTo>
                <a:cubicBezTo>
                  <a:pt x="286574" y="702246"/>
                  <a:pt x="230133" y="670703"/>
                  <a:pt x="189665" y="623880"/>
                </a:cubicBezTo>
                <a:close/>
                <a:moveTo>
                  <a:pt x="1595834" y="623880"/>
                </a:moveTo>
                <a:cubicBezTo>
                  <a:pt x="1555362" y="670703"/>
                  <a:pt x="1498922" y="702246"/>
                  <a:pt x="1427529" y="718107"/>
                </a:cubicBezTo>
                <a:cubicBezTo>
                  <a:pt x="1457336" y="627705"/>
                  <a:pt x="1481191" y="535995"/>
                  <a:pt x="1498323" y="442809"/>
                </a:cubicBezTo>
                <a:lnTo>
                  <a:pt x="1669009" y="442809"/>
                </a:lnTo>
                <a:cubicBezTo>
                  <a:pt x="1663792" y="491336"/>
                  <a:pt x="1647075" y="564591"/>
                  <a:pt x="1595834" y="623880"/>
                </a:cubicBezTo>
                <a:close/>
              </a:path>
            </a:pathLst>
          </a:custGeom>
          <a:gradFill flip="none" rotWithShape="1">
            <a:gsLst>
              <a:gs pos="0">
                <a:srgbClr val="016AB5"/>
              </a:gs>
              <a:gs pos="80000">
                <a:srgbClr val="00A9B2">
                  <a:alpha val="0"/>
                </a:srgbClr>
              </a:gs>
            </a:gsLst>
            <a:lin ang="5400000" scaled="1"/>
            <a:tileRect/>
          </a:gradFill>
          <a:ln w="3175" cap="flat">
            <a:gradFill>
              <a:gsLst>
                <a:gs pos="0">
                  <a:srgbClr val="00808A"/>
                </a:gs>
                <a:gs pos="80000">
                  <a:srgbClr val="00808A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D595A9B3-0BC5-4B91-A501-018BB587D359}"/>
              </a:ext>
            </a:extLst>
          </p:cNvPr>
          <p:cNvSpPr txBox="1"/>
          <p:nvPr/>
        </p:nvSpPr>
        <p:spPr>
          <a:xfrm>
            <a:off x="7063595" y="2207560"/>
            <a:ext cx="3275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4D84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公司所获荣誉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0981D1B6-9120-44B9-A63D-7AE59D13F987}"/>
              </a:ext>
            </a:extLst>
          </p:cNvPr>
          <p:cNvSpPr/>
          <p:nvPr/>
        </p:nvSpPr>
        <p:spPr>
          <a:xfrm>
            <a:off x="7543148" y="2521774"/>
            <a:ext cx="23161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gradFill flip="none" rotWithShape="1">
                    <a:gsLst>
                      <a:gs pos="0">
                        <a:srgbClr val="00A9B2"/>
                      </a:gs>
                      <a:gs pos="100000">
                        <a:srgbClr val="004A80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Honor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7F403BEB-24FF-4CC2-BCB7-8AB6E97E91F5}"/>
              </a:ext>
            </a:extLst>
          </p:cNvPr>
          <p:cNvSpPr/>
          <p:nvPr/>
        </p:nvSpPr>
        <p:spPr>
          <a:xfrm>
            <a:off x="7025826" y="3237753"/>
            <a:ext cx="158889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世界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500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强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7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财富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世界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500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强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AA78D23D-4DB0-464E-B04A-E194D6527D86}"/>
              </a:ext>
            </a:extLst>
          </p:cNvPr>
          <p:cNvSpPr/>
          <p:nvPr/>
        </p:nvSpPr>
        <p:spPr>
          <a:xfrm>
            <a:off x="8643869" y="3234041"/>
            <a:ext cx="170431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A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级最佳公司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连续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年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福布斯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全球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400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家</a:t>
            </a: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xmlns="" id="{BC9C3484-D05C-4E4D-AB1C-10E56C260949}"/>
              </a:ext>
            </a:extLst>
          </p:cNvPr>
          <p:cNvSpPr/>
          <p:nvPr/>
        </p:nvSpPr>
        <p:spPr>
          <a:xfrm>
            <a:off x="7150860" y="3977983"/>
            <a:ext cx="133882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国资委培育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世界一流十家重点企业</a:t>
            </a: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xmlns="" id="{9358E70A-2C31-4DA8-90DA-6C6053E838F0}"/>
              </a:ext>
            </a:extLst>
          </p:cNvPr>
          <p:cNvSpPr/>
          <p:nvPr/>
        </p:nvSpPr>
        <p:spPr>
          <a:xfrm>
            <a:off x="7208568" y="4718213"/>
            <a:ext cx="122341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北京十大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北京市十大文明单位</a:t>
            </a:r>
          </a:p>
        </p:txBody>
      </p:sp>
      <p:sp>
        <p:nvSpPr>
          <p:cNvPr id="195" name="矩形 194">
            <a:extLst>
              <a:ext uri="{FF2B5EF4-FFF2-40B4-BE49-F238E27FC236}">
                <a16:creationId xmlns:a16="http://schemas.microsoft.com/office/drawing/2014/main" xmlns="" id="{4EC88E2C-D93D-4CD4-96E8-2C8784990830}"/>
              </a:ext>
            </a:extLst>
          </p:cNvPr>
          <p:cNvSpPr/>
          <p:nvPr/>
        </p:nvSpPr>
        <p:spPr>
          <a:xfrm>
            <a:off x="6966254" y="5458442"/>
            <a:ext cx="170804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北京诚信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北京市诚实守信企业</a:t>
            </a:r>
          </a:p>
        </p:txBody>
      </p:sp>
      <p:sp>
        <p:nvSpPr>
          <p:cNvPr id="225" name="矩形 224">
            <a:extLst>
              <a:ext uri="{FF2B5EF4-FFF2-40B4-BE49-F238E27FC236}">
                <a16:creationId xmlns:a16="http://schemas.microsoft.com/office/drawing/2014/main" xmlns="" id="{D4AF6290-EC95-4FF4-B52B-4024BF391C34}"/>
              </a:ext>
            </a:extLst>
          </p:cNvPr>
          <p:cNvSpPr/>
          <p:nvPr/>
        </p:nvSpPr>
        <p:spPr>
          <a:xfrm>
            <a:off x="8642005" y="4717027"/>
            <a:ext cx="170804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北京公益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北京市公益企业之星</a:t>
            </a:r>
          </a:p>
        </p:txBody>
      </p:sp>
      <p:sp>
        <p:nvSpPr>
          <p:cNvPr id="256" name="矩形 255">
            <a:extLst>
              <a:ext uri="{FF2B5EF4-FFF2-40B4-BE49-F238E27FC236}">
                <a16:creationId xmlns:a16="http://schemas.microsoft.com/office/drawing/2014/main" xmlns="" id="{3CE1FDCD-F32B-4687-ABA2-4574E7259DC0}"/>
              </a:ext>
            </a:extLst>
          </p:cNvPr>
          <p:cNvSpPr/>
          <p:nvPr/>
        </p:nvSpPr>
        <p:spPr>
          <a:xfrm>
            <a:off x="8942027" y="3975534"/>
            <a:ext cx="110799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中国十佳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5000">
                    <a:srgbClr val="004D84"/>
                  </a:gs>
                  <a:gs pos="100000">
                    <a:srgbClr val="00A9B2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Times New Roman" panose="02020603050405020304" pitchFamily="18" charset="0"/>
              </a:rPr>
              <a:t>中国十佳先进企业</a:t>
            </a:r>
          </a:p>
        </p:txBody>
      </p:sp>
      <p:grpSp>
        <p:nvGrpSpPr>
          <p:cNvPr id="348" name="组合 347">
            <a:extLst>
              <a:ext uri="{FF2B5EF4-FFF2-40B4-BE49-F238E27FC236}">
                <a16:creationId xmlns:a16="http://schemas.microsoft.com/office/drawing/2014/main" xmlns="" id="{DFF79567-21B7-4138-8D64-2FC07A217BFD}"/>
              </a:ext>
            </a:extLst>
          </p:cNvPr>
          <p:cNvGrpSpPr/>
          <p:nvPr/>
        </p:nvGrpSpPr>
        <p:grpSpPr>
          <a:xfrm>
            <a:off x="8777166" y="5222101"/>
            <a:ext cx="1708040" cy="1322894"/>
            <a:chOff x="8720015" y="5084444"/>
            <a:chExt cx="1885775" cy="1460551"/>
          </a:xfrm>
          <a:effectLst>
            <a:outerShdw blurRad="152400" algn="ctr" rotWithShape="0">
              <a:srgbClr val="71F8FF">
                <a:alpha val="30000"/>
              </a:srgbClr>
            </a:outerShdw>
          </a:effectLst>
        </p:grpSpPr>
        <p:grpSp>
          <p:nvGrpSpPr>
            <p:cNvPr id="303" name="图形 301">
              <a:extLst>
                <a:ext uri="{FF2B5EF4-FFF2-40B4-BE49-F238E27FC236}">
                  <a16:creationId xmlns:a16="http://schemas.microsoft.com/office/drawing/2014/main" xmlns="" id="{3183F7BC-F2B7-4C2C-BC71-CC3A3C2C1444}"/>
                </a:ext>
              </a:extLst>
            </p:cNvPr>
            <p:cNvGrpSpPr/>
            <p:nvPr/>
          </p:nvGrpSpPr>
          <p:grpSpPr>
            <a:xfrm>
              <a:off x="8720015" y="5084444"/>
              <a:ext cx="1885775" cy="1460551"/>
              <a:chOff x="2521284" y="-1494946"/>
              <a:chExt cx="971550" cy="752475"/>
            </a:xfrm>
            <a:gradFill flip="none" rotWithShape="1">
              <a:gsLst>
                <a:gs pos="50000">
                  <a:srgbClr val="00DAE5"/>
                </a:gs>
                <a:gs pos="100000">
                  <a:srgbClr val="00C8D2">
                    <a:alpha val="0"/>
                  </a:srgbClr>
                </a:gs>
                <a:gs pos="0">
                  <a:srgbClr val="00F2FE">
                    <a:alpha val="0"/>
                  </a:srgbClr>
                </a:gs>
              </a:gsLst>
              <a:lin ang="5400000" scaled="1"/>
              <a:tileRect/>
            </a:gradFill>
          </p:grpSpPr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xmlns="" id="{D7B26EA0-DE7A-4E2F-A607-6370BF9A26E5}"/>
                  </a:ext>
                </a:extLst>
              </p:cNvPr>
              <p:cNvSpPr/>
              <p:nvPr/>
            </p:nvSpPr>
            <p:spPr>
              <a:xfrm>
                <a:off x="2531572" y="-1469228"/>
                <a:ext cx="952500" cy="628650"/>
              </a:xfrm>
              <a:custGeom>
                <a:avLst/>
                <a:gdLst>
                  <a:gd name="connsiteX0" fmla="*/ 956499 w 952500"/>
                  <a:gd name="connsiteY0" fmla="*/ 328613 h 628650"/>
                  <a:gd name="connsiteX1" fmla="*/ 956499 w 952500"/>
                  <a:gd name="connsiteY1" fmla="*/ 330518 h 628650"/>
                  <a:gd name="connsiteX2" fmla="*/ 947927 w 952500"/>
                  <a:gd name="connsiteY2" fmla="*/ 330518 h 628650"/>
                  <a:gd name="connsiteX3" fmla="*/ 944117 w 952500"/>
                  <a:gd name="connsiteY3" fmla="*/ 331470 h 628650"/>
                  <a:gd name="connsiteX4" fmla="*/ 939354 w 952500"/>
                  <a:gd name="connsiteY4" fmla="*/ 333375 h 628650"/>
                  <a:gd name="connsiteX5" fmla="*/ 929829 w 952500"/>
                  <a:gd name="connsiteY5" fmla="*/ 334328 h 628650"/>
                  <a:gd name="connsiteX6" fmla="*/ 926019 w 952500"/>
                  <a:gd name="connsiteY6" fmla="*/ 338138 h 628650"/>
                  <a:gd name="connsiteX7" fmla="*/ 926972 w 952500"/>
                  <a:gd name="connsiteY7" fmla="*/ 341948 h 628650"/>
                  <a:gd name="connsiteX8" fmla="*/ 931734 w 952500"/>
                  <a:gd name="connsiteY8" fmla="*/ 347663 h 628650"/>
                  <a:gd name="connsiteX9" fmla="*/ 926019 w 952500"/>
                  <a:gd name="connsiteY9" fmla="*/ 345758 h 628650"/>
                  <a:gd name="connsiteX10" fmla="*/ 917447 w 952500"/>
                  <a:gd name="connsiteY10" fmla="*/ 345758 h 628650"/>
                  <a:gd name="connsiteX11" fmla="*/ 912684 w 952500"/>
                  <a:gd name="connsiteY11" fmla="*/ 352425 h 628650"/>
                  <a:gd name="connsiteX12" fmla="*/ 910779 w 952500"/>
                  <a:gd name="connsiteY12" fmla="*/ 379095 h 628650"/>
                  <a:gd name="connsiteX13" fmla="*/ 909827 w 952500"/>
                  <a:gd name="connsiteY13" fmla="*/ 384810 h 628650"/>
                  <a:gd name="connsiteX14" fmla="*/ 908874 w 952500"/>
                  <a:gd name="connsiteY14" fmla="*/ 380048 h 628650"/>
                  <a:gd name="connsiteX15" fmla="*/ 907922 w 952500"/>
                  <a:gd name="connsiteY15" fmla="*/ 357188 h 628650"/>
                  <a:gd name="connsiteX16" fmla="*/ 906969 w 952500"/>
                  <a:gd name="connsiteY16" fmla="*/ 354330 h 628650"/>
                  <a:gd name="connsiteX17" fmla="*/ 903159 w 952500"/>
                  <a:gd name="connsiteY17" fmla="*/ 357188 h 628650"/>
                  <a:gd name="connsiteX18" fmla="*/ 889824 w 952500"/>
                  <a:gd name="connsiteY18" fmla="*/ 367665 h 628650"/>
                  <a:gd name="connsiteX19" fmla="*/ 859344 w 952500"/>
                  <a:gd name="connsiteY19" fmla="*/ 386715 h 628650"/>
                  <a:gd name="connsiteX20" fmla="*/ 855534 w 952500"/>
                  <a:gd name="connsiteY20" fmla="*/ 392430 h 628650"/>
                  <a:gd name="connsiteX21" fmla="*/ 856487 w 952500"/>
                  <a:gd name="connsiteY21" fmla="*/ 401955 h 628650"/>
                  <a:gd name="connsiteX22" fmla="*/ 876489 w 952500"/>
                  <a:gd name="connsiteY22" fmla="*/ 421958 h 628650"/>
                  <a:gd name="connsiteX23" fmla="*/ 882204 w 952500"/>
                  <a:gd name="connsiteY23" fmla="*/ 422910 h 628650"/>
                  <a:gd name="connsiteX24" fmla="*/ 886014 w 952500"/>
                  <a:gd name="connsiteY24" fmla="*/ 427673 h 628650"/>
                  <a:gd name="connsiteX25" fmla="*/ 886967 w 952500"/>
                  <a:gd name="connsiteY25" fmla="*/ 429578 h 628650"/>
                  <a:gd name="connsiteX26" fmla="*/ 888872 w 952500"/>
                  <a:gd name="connsiteY26" fmla="*/ 438150 h 628650"/>
                  <a:gd name="connsiteX27" fmla="*/ 888872 w 952500"/>
                  <a:gd name="connsiteY27" fmla="*/ 440055 h 628650"/>
                  <a:gd name="connsiteX28" fmla="*/ 891729 w 952500"/>
                  <a:gd name="connsiteY28" fmla="*/ 454343 h 628650"/>
                  <a:gd name="connsiteX29" fmla="*/ 891729 w 952500"/>
                  <a:gd name="connsiteY29" fmla="*/ 482918 h 628650"/>
                  <a:gd name="connsiteX30" fmla="*/ 893634 w 952500"/>
                  <a:gd name="connsiteY30" fmla="*/ 496253 h 628650"/>
                  <a:gd name="connsiteX31" fmla="*/ 897444 w 952500"/>
                  <a:gd name="connsiteY31" fmla="*/ 500063 h 628650"/>
                  <a:gd name="connsiteX32" fmla="*/ 905064 w 952500"/>
                  <a:gd name="connsiteY32" fmla="*/ 506730 h 628650"/>
                  <a:gd name="connsiteX33" fmla="*/ 902207 w 952500"/>
                  <a:gd name="connsiteY33" fmla="*/ 511493 h 628650"/>
                  <a:gd name="connsiteX34" fmla="*/ 878394 w 952500"/>
                  <a:gd name="connsiteY34" fmla="*/ 511493 h 628650"/>
                  <a:gd name="connsiteX35" fmla="*/ 871727 w 952500"/>
                  <a:gd name="connsiteY35" fmla="*/ 513398 h 628650"/>
                  <a:gd name="connsiteX36" fmla="*/ 851724 w 952500"/>
                  <a:gd name="connsiteY36" fmla="*/ 520065 h 628650"/>
                  <a:gd name="connsiteX37" fmla="*/ 847914 w 952500"/>
                  <a:gd name="connsiteY37" fmla="*/ 521018 h 628650"/>
                  <a:gd name="connsiteX38" fmla="*/ 842199 w 952500"/>
                  <a:gd name="connsiteY38" fmla="*/ 522923 h 628650"/>
                  <a:gd name="connsiteX39" fmla="*/ 839342 w 952500"/>
                  <a:gd name="connsiteY39" fmla="*/ 524828 h 628650"/>
                  <a:gd name="connsiteX40" fmla="*/ 835532 w 952500"/>
                  <a:gd name="connsiteY40" fmla="*/ 538163 h 628650"/>
                  <a:gd name="connsiteX41" fmla="*/ 833627 w 952500"/>
                  <a:gd name="connsiteY41" fmla="*/ 541973 h 628650"/>
                  <a:gd name="connsiteX42" fmla="*/ 821244 w 952500"/>
                  <a:gd name="connsiteY42" fmla="*/ 543878 h 628650"/>
                  <a:gd name="connsiteX43" fmla="*/ 802194 w 952500"/>
                  <a:gd name="connsiteY43" fmla="*/ 546735 h 628650"/>
                  <a:gd name="connsiteX44" fmla="*/ 796479 w 952500"/>
                  <a:gd name="connsiteY44" fmla="*/ 546735 h 628650"/>
                  <a:gd name="connsiteX45" fmla="*/ 789812 w 952500"/>
                  <a:gd name="connsiteY45" fmla="*/ 545783 h 628650"/>
                  <a:gd name="connsiteX46" fmla="*/ 786954 w 952500"/>
                  <a:gd name="connsiteY46" fmla="*/ 543878 h 628650"/>
                  <a:gd name="connsiteX47" fmla="*/ 782192 w 952500"/>
                  <a:gd name="connsiteY47" fmla="*/ 541973 h 628650"/>
                  <a:gd name="connsiteX48" fmla="*/ 780287 w 952500"/>
                  <a:gd name="connsiteY48" fmla="*/ 541973 h 628650"/>
                  <a:gd name="connsiteX49" fmla="*/ 775524 w 952500"/>
                  <a:gd name="connsiteY49" fmla="*/ 546735 h 628650"/>
                  <a:gd name="connsiteX50" fmla="*/ 770762 w 952500"/>
                  <a:gd name="connsiteY50" fmla="*/ 551498 h 628650"/>
                  <a:gd name="connsiteX51" fmla="*/ 757427 w 952500"/>
                  <a:gd name="connsiteY51" fmla="*/ 553403 h 628650"/>
                  <a:gd name="connsiteX52" fmla="*/ 742187 w 952500"/>
                  <a:gd name="connsiteY52" fmla="*/ 554355 h 628650"/>
                  <a:gd name="connsiteX53" fmla="*/ 741234 w 952500"/>
                  <a:gd name="connsiteY53" fmla="*/ 554355 h 628650"/>
                  <a:gd name="connsiteX54" fmla="*/ 733614 w 952500"/>
                  <a:gd name="connsiteY54" fmla="*/ 561023 h 628650"/>
                  <a:gd name="connsiteX55" fmla="*/ 732662 w 952500"/>
                  <a:gd name="connsiteY55" fmla="*/ 561975 h 628650"/>
                  <a:gd name="connsiteX56" fmla="*/ 729804 w 952500"/>
                  <a:gd name="connsiteY56" fmla="*/ 562928 h 628650"/>
                  <a:gd name="connsiteX57" fmla="*/ 727899 w 952500"/>
                  <a:gd name="connsiteY57" fmla="*/ 571500 h 628650"/>
                  <a:gd name="connsiteX58" fmla="*/ 725994 w 952500"/>
                  <a:gd name="connsiteY58" fmla="*/ 575310 h 628650"/>
                  <a:gd name="connsiteX59" fmla="*/ 719327 w 952500"/>
                  <a:gd name="connsiteY59" fmla="*/ 578168 h 628650"/>
                  <a:gd name="connsiteX60" fmla="*/ 691704 w 952500"/>
                  <a:gd name="connsiteY60" fmla="*/ 587693 h 628650"/>
                  <a:gd name="connsiteX61" fmla="*/ 671702 w 952500"/>
                  <a:gd name="connsiteY61" fmla="*/ 592455 h 628650"/>
                  <a:gd name="connsiteX62" fmla="*/ 668844 w 952500"/>
                  <a:gd name="connsiteY62" fmla="*/ 592455 h 628650"/>
                  <a:gd name="connsiteX63" fmla="*/ 650747 w 952500"/>
                  <a:gd name="connsiteY63" fmla="*/ 592455 h 628650"/>
                  <a:gd name="connsiteX64" fmla="*/ 644079 w 952500"/>
                  <a:gd name="connsiteY64" fmla="*/ 592455 h 628650"/>
                  <a:gd name="connsiteX65" fmla="*/ 632649 w 952500"/>
                  <a:gd name="connsiteY65" fmla="*/ 590550 h 628650"/>
                  <a:gd name="connsiteX66" fmla="*/ 629792 w 952500"/>
                  <a:gd name="connsiteY66" fmla="*/ 591503 h 628650"/>
                  <a:gd name="connsiteX67" fmla="*/ 623124 w 952500"/>
                  <a:gd name="connsiteY67" fmla="*/ 594360 h 628650"/>
                  <a:gd name="connsiteX68" fmla="*/ 613599 w 952500"/>
                  <a:gd name="connsiteY68" fmla="*/ 594360 h 628650"/>
                  <a:gd name="connsiteX69" fmla="*/ 594549 w 952500"/>
                  <a:gd name="connsiteY69" fmla="*/ 593408 h 628650"/>
                  <a:gd name="connsiteX70" fmla="*/ 581214 w 952500"/>
                  <a:gd name="connsiteY70" fmla="*/ 592455 h 628650"/>
                  <a:gd name="connsiteX71" fmla="*/ 578357 w 952500"/>
                  <a:gd name="connsiteY71" fmla="*/ 591503 h 628650"/>
                  <a:gd name="connsiteX72" fmla="*/ 574547 w 952500"/>
                  <a:gd name="connsiteY72" fmla="*/ 587693 h 628650"/>
                  <a:gd name="connsiteX73" fmla="*/ 572642 w 952500"/>
                  <a:gd name="connsiteY73" fmla="*/ 584835 h 628650"/>
                  <a:gd name="connsiteX74" fmla="*/ 568832 w 952500"/>
                  <a:gd name="connsiteY74" fmla="*/ 586740 h 628650"/>
                  <a:gd name="connsiteX75" fmla="*/ 565022 w 952500"/>
                  <a:gd name="connsiteY75" fmla="*/ 593408 h 628650"/>
                  <a:gd name="connsiteX76" fmla="*/ 566927 w 952500"/>
                  <a:gd name="connsiteY76" fmla="*/ 596265 h 628650"/>
                  <a:gd name="connsiteX77" fmla="*/ 579309 w 952500"/>
                  <a:gd name="connsiteY77" fmla="*/ 596265 h 628650"/>
                  <a:gd name="connsiteX78" fmla="*/ 582167 w 952500"/>
                  <a:gd name="connsiteY78" fmla="*/ 597218 h 628650"/>
                  <a:gd name="connsiteX79" fmla="*/ 571689 w 952500"/>
                  <a:gd name="connsiteY79" fmla="*/ 598170 h 628650"/>
                  <a:gd name="connsiteX80" fmla="*/ 565022 w 952500"/>
                  <a:gd name="connsiteY80" fmla="*/ 604838 h 628650"/>
                  <a:gd name="connsiteX81" fmla="*/ 560259 w 952500"/>
                  <a:gd name="connsiteY81" fmla="*/ 611505 h 628650"/>
                  <a:gd name="connsiteX82" fmla="*/ 557402 w 952500"/>
                  <a:gd name="connsiteY82" fmla="*/ 612458 h 628650"/>
                  <a:gd name="connsiteX83" fmla="*/ 551687 w 952500"/>
                  <a:gd name="connsiteY83" fmla="*/ 620078 h 628650"/>
                  <a:gd name="connsiteX84" fmla="*/ 551687 w 952500"/>
                  <a:gd name="connsiteY84" fmla="*/ 624840 h 628650"/>
                  <a:gd name="connsiteX85" fmla="*/ 550734 w 952500"/>
                  <a:gd name="connsiteY85" fmla="*/ 626745 h 628650"/>
                  <a:gd name="connsiteX86" fmla="*/ 549782 w 952500"/>
                  <a:gd name="connsiteY86" fmla="*/ 624840 h 628650"/>
                  <a:gd name="connsiteX87" fmla="*/ 548829 w 952500"/>
                  <a:gd name="connsiteY87" fmla="*/ 620078 h 628650"/>
                  <a:gd name="connsiteX88" fmla="*/ 545972 w 952500"/>
                  <a:gd name="connsiteY88" fmla="*/ 617220 h 628650"/>
                  <a:gd name="connsiteX89" fmla="*/ 541209 w 952500"/>
                  <a:gd name="connsiteY89" fmla="*/ 618173 h 628650"/>
                  <a:gd name="connsiteX90" fmla="*/ 537399 w 952500"/>
                  <a:gd name="connsiteY90" fmla="*/ 620078 h 628650"/>
                  <a:gd name="connsiteX91" fmla="*/ 519302 w 952500"/>
                  <a:gd name="connsiteY91" fmla="*/ 625793 h 628650"/>
                  <a:gd name="connsiteX92" fmla="*/ 505967 w 952500"/>
                  <a:gd name="connsiteY92" fmla="*/ 628650 h 628650"/>
                  <a:gd name="connsiteX93" fmla="*/ 500252 w 952500"/>
                  <a:gd name="connsiteY93" fmla="*/ 629603 h 628650"/>
                  <a:gd name="connsiteX94" fmla="*/ 488822 w 952500"/>
                  <a:gd name="connsiteY94" fmla="*/ 631508 h 628650"/>
                  <a:gd name="connsiteX95" fmla="*/ 469772 w 952500"/>
                  <a:gd name="connsiteY95" fmla="*/ 631508 h 628650"/>
                  <a:gd name="connsiteX96" fmla="*/ 456437 w 952500"/>
                  <a:gd name="connsiteY96" fmla="*/ 630555 h 628650"/>
                  <a:gd name="connsiteX97" fmla="*/ 435482 w 952500"/>
                  <a:gd name="connsiteY97" fmla="*/ 625793 h 628650"/>
                  <a:gd name="connsiteX98" fmla="*/ 417384 w 952500"/>
                  <a:gd name="connsiteY98" fmla="*/ 619125 h 628650"/>
                  <a:gd name="connsiteX99" fmla="*/ 410717 w 952500"/>
                  <a:gd name="connsiteY99" fmla="*/ 617220 h 628650"/>
                  <a:gd name="connsiteX100" fmla="*/ 398334 w 952500"/>
                  <a:gd name="connsiteY100" fmla="*/ 613410 h 628650"/>
                  <a:gd name="connsiteX101" fmla="*/ 383094 w 952500"/>
                  <a:gd name="connsiteY101" fmla="*/ 607695 h 628650"/>
                  <a:gd name="connsiteX102" fmla="*/ 379284 w 952500"/>
                  <a:gd name="connsiteY102" fmla="*/ 605790 h 628650"/>
                  <a:gd name="connsiteX103" fmla="*/ 378332 w 952500"/>
                  <a:gd name="connsiteY103" fmla="*/ 603885 h 628650"/>
                  <a:gd name="connsiteX104" fmla="*/ 379284 w 952500"/>
                  <a:gd name="connsiteY104" fmla="*/ 595313 h 628650"/>
                  <a:gd name="connsiteX105" fmla="*/ 376427 w 952500"/>
                  <a:gd name="connsiteY105" fmla="*/ 589598 h 628650"/>
                  <a:gd name="connsiteX106" fmla="*/ 369759 w 952500"/>
                  <a:gd name="connsiteY106" fmla="*/ 593408 h 628650"/>
                  <a:gd name="connsiteX107" fmla="*/ 354519 w 952500"/>
                  <a:gd name="connsiteY107" fmla="*/ 595313 h 628650"/>
                  <a:gd name="connsiteX108" fmla="*/ 335469 w 952500"/>
                  <a:gd name="connsiteY108" fmla="*/ 595313 h 628650"/>
                  <a:gd name="connsiteX109" fmla="*/ 317372 w 952500"/>
                  <a:gd name="connsiteY109" fmla="*/ 595313 h 628650"/>
                  <a:gd name="connsiteX110" fmla="*/ 310704 w 952500"/>
                  <a:gd name="connsiteY110" fmla="*/ 593408 h 628650"/>
                  <a:gd name="connsiteX111" fmla="*/ 306894 w 952500"/>
                  <a:gd name="connsiteY111" fmla="*/ 592455 h 628650"/>
                  <a:gd name="connsiteX112" fmla="*/ 286892 w 952500"/>
                  <a:gd name="connsiteY112" fmla="*/ 592455 h 628650"/>
                  <a:gd name="connsiteX113" fmla="*/ 267842 w 952500"/>
                  <a:gd name="connsiteY113" fmla="*/ 588645 h 628650"/>
                  <a:gd name="connsiteX114" fmla="*/ 259269 w 952500"/>
                  <a:gd name="connsiteY114" fmla="*/ 585788 h 628650"/>
                  <a:gd name="connsiteX115" fmla="*/ 245934 w 952500"/>
                  <a:gd name="connsiteY115" fmla="*/ 581025 h 628650"/>
                  <a:gd name="connsiteX116" fmla="*/ 236409 w 952500"/>
                  <a:gd name="connsiteY116" fmla="*/ 577215 h 628650"/>
                  <a:gd name="connsiteX117" fmla="*/ 221169 w 952500"/>
                  <a:gd name="connsiteY117" fmla="*/ 572453 h 628650"/>
                  <a:gd name="connsiteX118" fmla="*/ 219264 w 952500"/>
                  <a:gd name="connsiteY118" fmla="*/ 569595 h 628650"/>
                  <a:gd name="connsiteX119" fmla="*/ 216407 w 952500"/>
                  <a:gd name="connsiteY119" fmla="*/ 562928 h 628650"/>
                  <a:gd name="connsiteX120" fmla="*/ 212597 w 952500"/>
                  <a:gd name="connsiteY120" fmla="*/ 556260 h 628650"/>
                  <a:gd name="connsiteX121" fmla="*/ 210692 w 952500"/>
                  <a:gd name="connsiteY121" fmla="*/ 554355 h 628650"/>
                  <a:gd name="connsiteX122" fmla="*/ 199262 w 952500"/>
                  <a:gd name="connsiteY122" fmla="*/ 551498 h 628650"/>
                  <a:gd name="connsiteX123" fmla="*/ 198309 w 952500"/>
                  <a:gd name="connsiteY123" fmla="*/ 551498 h 628650"/>
                  <a:gd name="connsiteX124" fmla="*/ 187832 w 952500"/>
                  <a:gd name="connsiteY124" fmla="*/ 549593 h 628650"/>
                  <a:gd name="connsiteX125" fmla="*/ 184022 w 952500"/>
                  <a:gd name="connsiteY125" fmla="*/ 545783 h 628650"/>
                  <a:gd name="connsiteX126" fmla="*/ 180212 w 952500"/>
                  <a:gd name="connsiteY126" fmla="*/ 541020 h 628650"/>
                  <a:gd name="connsiteX127" fmla="*/ 176402 w 952500"/>
                  <a:gd name="connsiteY127" fmla="*/ 540068 h 628650"/>
                  <a:gd name="connsiteX128" fmla="*/ 171639 w 952500"/>
                  <a:gd name="connsiteY128" fmla="*/ 541973 h 628650"/>
                  <a:gd name="connsiteX129" fmla="*/ 166877 w 952500"/>
                  <a:gd name="connsiteY129" fmla="*/ 546735 h 628650"/>
                  <a:gd name="connsiteX130" fmla="*/ 163067 w 952500"/>
                  <a:gd name="connsiteY130" fmla="*/ 546735 h 628650"/>
                  <a:gd name="connsiteX131" fmla="*/ 153542 w 952500"/>
                  <a:gd name="connsiteY131" fmla="*/ 545783 h 628650"/>
                  <a:gd name="connsiteX132" fmla="*/ 127824 w 952500"/>
                  <a:gd name="connsiteY132" fmla="*/ 541973 h 628650"/>
                  <a:gd name="connsiteX133" fmla="*/ 124967 w 952500"/>
                  <a:gd name="connsiteY133" fmla="*/ 539115 h 628650"/>
                  <a:gd name="connsiteX134" fmla="*/ 121157 w 952500"/>
                  <a:gd name="connsiteY134" fmla="*/ 530543 h 628650"/>
                  <a:gd name="connsiteX135" fmla="*/ 119252 w 952500"/>
                  <a:gd name="connsiteY135" fmla="*/ 527685 h 628650"/>
                  <a:gd name="connsiteX136" fmla="*/ 115442 w 952500"/>
                  <a:gd name="connsiteY136" fmla="*/ 524828 h 628650"/>
                  <a:gd name="connsiteX137" fmla="*/ 107822 w 952500"/>
                  <a:gd name="connsiteY137" fmla="*/ 521970 h 628650"/>
                  <a:gd name="connsiteX138" fmla="*/ 103059 w 952500"/>
                  <a:gd name="connsiteY138" fmla="*/ 520065 h 628650"/>
                  <a:gd name="connsiteX139" fmla="*/ 90677 w 952500"/>
                  <a:gd name="connsiteY139" fmla="*/ 515303 h 628650"/>
                  <a:gd name="connsiteX140" fmla="*/ 84962 w 952500"/>
                  <a:gd name="connsiteY140" fmla="*/ 513398 h 628650"/>
                  <a:gd name="connsiteX141" fmla="*/ 61149 w 952500"/>
                  <a:gd name="connsiteY141" fmla="*/ 512445 h 628650"/>
                  <a:gd name="connsiteX142" fmla="*/ 44957 w 952500"/>
                  <a:gd name="connsiteY142" fmla="*/ 512445 h 628650"/>
                  <a:gd name="connsiteX143" fmla="*/ 42099 w 952500"/>
                  <a:gd name="connsiteY143" fmla="*/ 509588 h 628650"/>
                  <a:gd name="connsiteX144" fmla="*/ 51624 w 952500"/>
                  <a:gd name="connsiteY144" fmla="*/ 501015 h 628650"/>
                  <a:gd name="connsiteX145" fmla="*/ 55434 w 952500"/>
                  <a:gd name="connsiteY145" fmla="*/ 498158 h 628650"/>
                  <a:gd name="connsiteX146" fmla="*/ 57339 w 952500"/>
                  <a:gd name="connsiteY146" fmla="*/ 494348 h 628650"/>
                  <a:gd name="connsiteX147" fmla="*/ 58292 w 952500"/>
                  <a:gd name="connsiteY147" fmla="*/ 486728 h 628650"/>
                  <a:gd name="connsiteX148" fmla="*/ 57339 w 952500"/>
                  <a:gd name="connsiteY148" fmla="*/ 477203 h 628650"/>
                  <a:gd name="connsiteX149" fmla="*/ 57339 w 952500"/>
                  <a:gd name="connsiteY149" fmla="*/ 473393 h 628650"/>
                  <a:gd name="connsiteX150" fmla="*/ 57339 w 952500"/>
                  <a:gd name="connsiteY150" fmla="*/ 456248 h 628650"/>
                  <a:gd name="connsiteX151" fmla="*/ 60197 w 952500"/>
                  <a:gd name="connsiteY151" fmla="*/ 441008 h 628650"/>
                  <a:gd name="connsiteX152" fmla="*/ 60197 w 952500"/>
                  <a:gd name="connsiteY152" fmla="*/ 439103 h 628650"/>
                  <a:gd name="connsiteX153" fmla="*/ 61149 w 952500"/>
                  <a:gd name="connsiteY153" fmla="*/ 430530 h 628650"/>
                  <a:gd name="connsiteX154" fmla="*/ 62102 w 952500"/>
                  <a:gd name="connsiteY154" fmla="*/ 426720 h 628650"/>
                  <a:gd name="connsiteX155" fmla="*/ 64959 w 952500"/>
                  <a:gd name="connsiteY155" fmla="*/ 421958 h 628650"/>
                  <a:gd name="connsiteX156" fmla="*/ 71627 w 952500"/>
                  <a:gd name="connsiteY156" fmla="*/ 421005 h 628650"/>
                  <a:gd name="connsiteX157" fmla="*/ 86867 w 952500"/>
                  <a:gd name="connsiteY157" fmla="*/ 412433 h 628650"/>
                  <a:gd name="connsiteX158" fmla="*/ 92582 w 952500"/>
                  <a:gd name="connsiteY158" fmla="*/ 392430 h 628650"/>
                  <a:gd name="connsiteX159" fmla="*/ 88772 w 952500"/>
                  <a:gd name="connsiteY159" fmla="*/ 386715 h 628650"/>
                  <a:gd name="connsiteX160" fmla="*/ 78294 w 952500"/>
                  <a:gd name="connsiteY160" fmla="*/ 381953 h 628650"/>
                  <a:gd name="connsiteX161" fmla="*/ 54482 w 952500"/>
                  <a:gd name="connsiteY161" fmla="*/ 369570 h 628650"/>
                  <a:gd name="connsiteX162" fmla="*/ 29717 w 952500"/>
                  <a:gd name="connsiteY162" fmla="*/ 347663 h 628650"/>
                  <a:gd name="connsiteX163" fmla="*/ 11619 w 952500"/>
                  <a:gd name="connsiteY163" fmla="*/ 320993 h 628650"/>
                  <a:gd name="connsiteX164" fmla="*/ 3999 w 952500"/>
                  <a:gd name="connsiteY164" fmla="*/ 299085 h 628650"/>
                  <a:gd name="connsiteX165" fmla="*/ 189 w 952500"/>
                  <a:gd name="connsiteY165" fmla="*/ 273368 h 628650"/>
                  <a:gd name="connsiteX166" fmla="*/ 2094 w 952500"/>
                  <a:gd name="connsiteY166" fmla="*/ 260985 h 628650"/>
                  <a:gd name="connsiteX167" fmla="*/ 13524 w 952500"/>
                  <a:gd name="connsiteY167" fmla="*/ 232410 h 628650"/>
                  <a:gd name="connsiteX168" fmla="*/ 37337 w 952500"/>
                  <a:gd name="connsiteY168" fmla="*/ 217170 h 628650"/>
                  <a:gd name="connsiteX169" fmla="*/ 50672 w 952500"/>
                  <a:gd name="connsiteY169" fmla="*/ 220980 h 628650"/>
                  <a:gd name="connsiteX170" fmla="*/ 54482 w 952500"/>
                  <a:gd name="connsiteY170" fmla="*/ 220980 h 628650"/>
                  <a:gd name="connsiteX171" fmla="*/ 73532 w 952500"/>
                  <a:gd name="connsiteY171" fmla="*/ 213360 h 628650"/>
                  <a:gd name="connsiteX172" fmla="*/ 78294 w 952500"/>
                  <a:gd name="connsiteY172" fmla="*/ 209550 h 628650"/>
                  <a:gd name="connsiteX173" fmla="*/ 94487 w 952500"/>
                  <a:gd name="connsiteY173" fmla="*/ 195263 h 628650"/>
                  <a:gd name="connsiteX174" fmla="*/ 120204 w 952500"/>
                  <a:gd name="connsiteY174" fmla="*/ 197168 h 628650"/>
                  <a:gd name="connsiteX175" fmla="*/ 123062 w 952500"/>
                  <a:gd name="connsiteY175" fmla="*/ 197168 h 628650"/>
                  <a:gd name="connsiteX176" fmla="*/ 144017 w 952500"/>
                  <a:gd name="connsiteY176" fmla="*/ 189548 h 628650"/>
                  <a:gd name="connsiteX177" fmla="*/ 150684 w 952500"/>
                  <a:gd name="connsiteY177" fmla="*/ 182880 h 628650"/>
                  <a:gd name="connsiteX178" fmla="*/ 171639 w 952500"/>
                  <a:gd name="connsiteY178" fmla="*/ 146685 h 628650"/>
                  <a:gd name="connsiteX179" fmla="*/ 173544 w 952500"/>
                  <a:gd name="connsiteY179" fmla="*/ 143828 h 628650"/>
                  <a:gd name="connsiteX180" fmla="*/ 160209 w 952500"/>
                  <a:gd name="connsiteY180" fmla="*/ 141923 h 628650"/>
                  <a:gd name="connsiteX181" fmla="*/ 175449 w 952500"/>
                  <a:gd name="connsiteY181" fmla="*/ 140018 h 628650"/>
                  <a:gd name="connsiteX182" fmla="*/ 191642 w 952500"/>
                  <a:gd name="connsiteY182" fmla="*/ 137160 h 628650"/>
                  <a:gd name="connsiteX183" fmla="*/ 193547 w 952500"/>
                  <a:gd name="connsiteY183" fmla="*/ 133350 h 628650"/>
                  <a:gd name="connsiteX184" fmla="*/ 191642 w 952500"/>
                  <a:gd name="connsiteY184" fmla="*/ 130492 h 628650"/>
                  <a:gd name="connsiteX185" fmla="*/ 187832 w 952500"/>
                  <a:gd name="connsiteY185" fmla="*/ 123825 h 628650"/>
                  <a:gd name="connsiteX186" fmla="*/ 188784 w 952500"/>
                  <a:gd name="connsiteY186" fmla="*/ 123825 h 628650"/>
                  <a:gd name="connsiteX187" fmla="*/ 193547 w 952500"/>
                  <a:gd name="connsiteY187" fmla="*/ 127635 h 628650"/>
                  <a:gd name="connsiteX188" fmla="*/ 197357 w 952500"/>
                  <a:gd name="connsiteY188" fmla="*/ 130492 h 628650"/>
                  <a:gd name="connsiteX189" fmla="*/ 201167 w 952500"/>
                  <a:gd name="connsiteY189" fmla="*/ 128588 h 628650"/>
                  <a:gd name="connsiteX190" fmla="*/ 202119 w 952500"/>
                  <a:gd name="connsiteY190" fmla="*/ 122873 h 628650"/>
                  <a:gd name="connsiteX191" fmla="*/ 204024 w 952500"/>
                  <a:gd name="connsiteY191" fmla="*/ 92392 h 628650"/>
                  <a:gd name="connsiteX192" fmla="*/ 204977 w 952500"/>
                  <a:gd name="connsiteY192" fmla="*/ 88583 h 628650"/>
                  <a:gd name="connsiteX193" fmla="*/ 205929 w 952500"/>
                  <a:gd name="connsiteY193" fmla="*/ 93345 h 628650"/>
                  <a:gd name="connsiteX194" fmla="*/ 207834 w 952500"/>
                  <a:gd name="connsiteY194" fmla="*/ 123825 h 628650"/>
                  <a:gd name="connsiteX195" fmla="*/ 208787 w 952500"/>
                  <a:gd name="connsiteY195" fmla="*/ 128588 h 628650"/>
                  <a:gd name="connsiteX196" fmla="*/ 213549 w 952500"/>
                  <a:gd name="connsiteY196" fmla="*/ 130492 h 628650"/>
                  <a:gd name="connsiteX197" fmla="*/ 218312 w 952500"/>
                  <a:gd name="connsiteY197" fmla="*/ 126683 h 628650"/>
                  <a:gd name="connsiteX198" fmla="*/ 224027 w 952500"/>
                  <a:gd name="connsiteY198" fmla="*/ 122873 h 628650"/>
                  <a:gd name="connsiteX199" fmla="*/ 220217 w 952500"/>
                  <a:gd name="connsiteY199" fmla="*/ 129540 h 628650"/>
                  <a:gd name="connsiteX200" fmla="*/ 216407 w 952500"/>
                  <a:gd name="connsiteY200" fmla="*/ 134303 h 628650"/>
                  <a:gd name="connsiteX201" fmla="*/ 218312 w 952500"/>
                  <a:gd name="connsiteY201" fmla="*/ 139065 h 628650"/>
                  <a:gd name="connsiteX202" fmla="*/ 228789 w 952500"/>
                  <a:gd name="connsiteY202" fmla="*/ 139065 h 628650"/>
                  <a:gd name="connsiteX203" fmla="*/ 273557 w 952500"/>
                  <a:gd name="connsiteY203" fmla="*/ 129540 h 628650"/>
                  <a:gd name="connsiteX204" fmla="*/ 277367 w 952500"/>
                  <a:gd name="connsiteY204" fmla="*/ 125730 h 628650"/>
                  <a:gd name="connsiteX205" fmla="*/ 285939 w 952500"/>
                  <a:gd name="connsiteY205" fmla="*/ 96203 h 628650"/>
                  <a:gd name="connsiteX206" fmla="*/ 299274 w 952500"/>
                  <a:gd name="connsiteY206" fmla="*/ 74295 h 628650"/>
                  <a:gd name="connsiteX207" fmla="*/ 311657 w 952500"/>
                  <a:gd name="connsiteY207" fmla="*/ 62865 h 628650"/>
                  <a:gd name="connsiteX208" fmla="*/ 332612 w 952500"/>
                  <a:gd name="connsiteY208" fmla="*/ 55245 h 628650"/>
                  <a:gd name="connsiteX209" fmla="*/ 362139 w 952500"/>
                  <a:gd name="connsiteY209" fmla="*/ 62865 h 628650"/>
                  <a:gd name="connsiteX210" fmla="*/ 364997 w 952500"/>
                  <a:gd name="connsiteY210" fmla="*/ 62865 h 628650"/>
                  <a:gd name="connsiteX211" fmla="*/ 381189 w 952500"/>
                  <a:gd name="connsiteY211" fmla="*/ 54292 h 628650"/>
                  <a:gd name="connsiteX212" fmla="*/ 438339 w 952500"/>
                  <a:gd name="connsiteY212" fmla="*/ 43815 h 628650"/>
                  <a:gd name="connsiteX213" fmla="*/ 522159 w 952500"/>
                  <a:gd name="connsiteY213" fmla="*/ 46673 h 628650"/>
                  <a:gd name="connsiteX214" fmla="*/ 558354 w 952500"/>
                  <a:gd name="connsiteY214" fmla="*/ 55245 h 628650"/>
                  <a:gd name="connsiteX215" fmla="*/ 572642 w 952500"/>
                  <a:gd name="connsiteY215" fmla="*/ 62865 h 628650"/>
                  <a:gd name="connsiteX216" fmla="*/ 575499 w 952500"/>
                  <a:gd name="connsiteY216" fmla="*/ 67628 h 628650"/>
                  <a:gd name="connsiteX217" fmla="*/ 573594 w 952500"/>
                  <a:gd name="connsiteY217" fmla="*/ 73342 h 628650"/>
                  <a:gd name="connsiteX218" fmla="*/ 572642 w 952500"/>
                  <a:gd name="connsiteY218" fmla="*/ 74295 h 628650"/>
                  <a:gd name="connsiteX219" fmla="*/ 570737 w 952500"/>
                  <a:gd name="connsiteY219" fmla="*/ 84773 h 628650"/>
                  <a:gd name="connsiteX220" fmla="*/ 588834 w 952500"/>
                  <a:gd name="connsiteY220" fmla="*/ 71438 h 628650"/>
                  <a:gd name="connsiteX221" fmla="*/ 594549 w 952500"/>
                  <a:gd name="connsiteY221" fmla="*/ 59055 h 628650"/>
                  <a:gd name="connsiteX222" fmla="*/ 584072 w 952500"/>
                  <a:gd name="connsiteY222" fmla="*/ 40958 h 628650"/>
                  <a:gd name="connsiteX223" fmla="*/ 577404 w 952500"/>
                  <a:gd name="connsiteY223" fmla="*/ 40958 h 628650"/>
                  <a:gd name="connsiteX224" fmla="*/ 572642 w 952500"/>
                  <a:gd name="connsiteY224" fmla="*/ 38100 h 628650"/>
                  <a:gd name="connsiteX225" fmla="*/ 572642 w 952500"/>
                  <a:gd name="connsiteY225" fmla="*/ 35243 h 628650"/>
                  <a:gd name="connsiteX226" fmla="*/ 590739 w 952500"/>
                  <a:gd name="connsiteY226" fmla="*/ 15240 h 628650"/>
                  <a:gd name="connsiteX227" fmla="*/ 629792 w 952500"/>
                  <a:gd name="connsiteY227" fmla="*/ 11430 h 628650"/>
                  <a:gd name="connsiteX228" fmla="*/ 665987 w 952500"/>
                  <a:gd name="connsiteY228" fmla="*/ 42862 h 628650"/>
                  <a:gd name="connsiteX229" fmla="*/ 673607 w 952500"/>
                  <a:gd name="connsiteY229" fmla="*/ 60960 h 628650"/>
                  <a:gd name="connsiteX230" fmla="*/ 679322 w 952500"/>
                  <a:gd name="connsiteY230" fmla="*/ 100965 h 628650"/>
                  <a:gd name="connsiteX231" fmla="*/ 678369 w 952500"/>
                  <a:gd name="connsiteY231" fmla="*/ 119063 h 628650"/>
                  <a:gd name="connsiteX232" fmla="*/ 679322 w 952500"/>
                  <a:gd name="connsiteY232" fmla="*/ 121920 h 628650"/>
                  <a:gd name="connsiteX233" fmla="*/ 685037 w 952500"/>
                  <a:gd name="connsiteY233" fmla="*/ 119063 h 628650"/>
                  <a:gd name="connsiteX234" fmla="*/ 685989 w 952500"/>
                  <a:gd name="connsiteY234" fmla="*/ 111442 h 628650"/>
                  <a:gd name="connsiteX235" fmla="*/ 686942 w 952500"/>
                  <a:gd name="connsiteY235" fmla="*/ 105728 h 628650"/>
                  <a:gd name="connsiteX236" fmla="*/ 686942 w 952500"/>
                  <a:gd name="connsiteY236" fmla="*/ 107633 h 628650"/>
                  <a:gd name="connsiteX237" fmla="*/ 687894 w 952500"/>
                  <a:gd name="connsiteY237" fmla="*/ 118110 h 628650"/>
                  <a:gd name="connsiteX238" fmla="*/ 692657 w 952500"/>
                  <a:gd name="connsiteY238" fmla="*/ 121920 h 628650"/>
                  <a:gd name="connsiteX239" fmla="*/ 694562 w 952500"/>
                  <a:gd name="connsiteY239" fmla="*/ 121920 h 628650"/>
                  <a:gd name="connsiteX240" fmla="*/ 725042 w 952500"/>
                  <a:gd name="connsiteY240" fmla="*/ 120015 h 628650"/>
                  <a:gd name="connsiteX241" fmla="*/ 726947 w 952500"/>
                  <a:gd name="connsiteY241" fmla="*/ 119063 h 628650"/>
                  <a:gd name="connsiteX242" fmla="*/ 725994 w 952500"/>
                  <a:gd name="connsiteY242" fmla="*/ 116205 h 628650"/>
                  <a:gd name="connsiteX243" fmla="*/ 728852 w 952500"/>
                  <a:gd name="connsiteY243" fmla="*/ 112395 h 628650"/>
                  <a:gd name="connsiteX244" fmla="*/ 729804 w 952500"/>
                  <a:gd name="connsiteY244" fmla="*/ 107633 h 628650"/>
                  <a:gd name="connsiteX245" fmla="*/ 726947 w 952500"/>
                  <a:gd name="connsiteY245" fmla="*/ 103823 h 628650"/>
                  <a:gd name="connsiteX246" fmla="*/ 713612 w 952500"/>
                  <a:gd name="connsiteY246" fmla="*/ 85725 h 628650"/>
                  <a:gd name="connsiteX247" fmla="*/ 713612 w 952500"/>
                  <a:gd name="connsiteY247" fmla="*/ 82867 h 628650"/>
                  <a:gd name="connsiteX248" fmla="*/ 727899 w 952500"/>
                  <a:gd name="connsiteY248" fmla="*/ 93345 h 628650"/>
                  <a:gd name="connsiteX249" fmla="*/ 740282 w 952500"/>
                  <a:gd name="connsiteY249" fmla="*/ 102870 h 628650"/>
                  <a:gd name="connsiteX250" fmla="*/ 742187 w 952500"/>
                  <a:gd name="connsiteY250" fmla="*/ 100013 h 628650"/>
                  <a:gd name="connsiteX251" fmla="*/ 745997 w 952500"/>
                  <a:gd name="connsiteY251" fmla="*/ 100965 h 628650"/>
                  <a:gd name="connsiteX252" fmla="*/ 750759 w 952500"/>
                  <a:gd name="connsiteY252" fmla="*/ 0 h 628650"/>
                  <a:gd name="connsiteX253" fmla="*/ 752664 w 952500"/>
                  <a:gd name="connsiteY253" fmla="*/ 4763 h 628650"/>
                  <a:gd name="connsiteX254" fmla="*/ 754569 w 952500"/>
                  <a:gd name="connsiteY254" fmla="*/ 38100 h 628650"/>
                  <a:gd name="connsiteX255" fmla="*/ 757427 w 952500"/>
                  <a:gd name="connsiteY255" fmla="*/ 91440 h 628650"/>
                  <a:gd name="connsiteX256" fmla="*/ 757427 w 952500"/>
                  <a:gd name="connsiteY256" fmla="*/ 98108 h 628650"/>
                  <a:gd name="connsiteX257" fmla="*/ 760284 w 952500"/>
                  <a:gd name="connsiteY257" fmla="*/ 100013 h 628650"/>
                  <a:gd name="connsiteX258" fmla="*/ 767904 w 952500"/>
                  <a:gd name="connsiteY258" fmla="*/ 100965 h 628650"/>
                  <a:gd name="connsiteX259" fmla="*/ 769809 w 952500"/>
                  <a:gd name="connsiteY259" fmla="*/ 100965 h 628650"/>
                  <a:gd name="connsiteX260" fmla="*/ 776477 w 952500"/>
                  <a:gd name="connsiteY260" fmla="*/ 95250 h 628650"/>
                  <a:gd name="connsiteX261" fmla="*/ 793622 w 952500"/>
                  <a:gd name="connsiteY261" fmla="*/ 80010 h 628650"/>
                  <a:gd name="connsiteX262" fmla="*/ 797432 w 952500"/>
                  <a:gd name="connsiteY262" fmla="*/ 79058 h 628650"/>
                  <a:gd name="connsiteX263" fmla="*/ 787907 w 952500"/>
                  <a:gd name="connsiteY263" fmla="*/ 91440 h 628650"/>
                  <a:gd name="connsiteX264" fmla="*/ 779334 w 952500"/>
                  <a:gd name="connsiteY264" fmla="*/ 101917 h 628650"/>
                  <a:gd name="connsiteX265" fmla="*/ 780287 w 952500"/>
                  <a:gd name="connsiteY265" fmla="*/ 106680 h 628650"/>
                  <a:gd name="connsiteX266" fmla="*/ 794574 w 952500"/>
                  <a:gd name="connsiteY266" fmla="*/ 119063 h 628650"/>
                  <a:gd name="connsiteX267" fmla="*/ 799337 w 952500"/>
                  <a:gd name="connsiteY267" fmla="*/ 120967 h 628650"/>
                  <a:gd name="connsiteX268" fmla="*/ 819339 w 952500"/>
                  <a:gd name="connsiteY268" fmla="*/ 121920 h 628650"/>
                  <a:gd name="connsiteX269" fmla="*/ 851724 w 952500"/>
                  <a:gd name="connsiteY269" fmla="*/ 124778 h 628650"/>
                  <a:gd name="connsiteX270" fmla="*/ 852677 w 952500"/>
                  <a:gd name="connsiteY270" fmla="*/ 125730 h 628650"/>
                  <a:gd name="connsiteX271" fmla="*/ 848867 w 952500"/>
                  <a:gd name="connsiteY271" fmla="*/ 126683 h 628650"/>
                  <a:gd name="connsiteX272" fmla="*/ 807909 w 952500"/>
                  <a:gd name="connsiteY272" fmla="*/ 128588 h 628650"/>
                  <a:gd name="connsiteX273" fmla="*/ 803147 w 952500"/>
                  <a:gd name="connsiteY273" fmla="*/ 129540 h 628650"/>
                  <a:gd name="connsiteX274" fmla="*/ 806957 w 952500"/>
                  <a:gd name="connsiteY274" fmla="*/ 140018 h 628650"/>
                  <a:gd name="connsiteX275" fmla="*/ 810767 w 952500"/>
                  <a:gd name="connsiteY275" fmla="*/ 165735 h 628650"/>
                  <a:gd name="connsiteX276" fmla="*/ 813624 w 952500"/>
                  <a:gd name="connsiteY276" fmla="*/ 171450 h 628650"/>
                  <a:gd name="connsiteX277" fmla="*/ 827912 w 952500"/>
                  <a:gd name="connsiteY277" fmla="*/ 189548 h 628650"/>
                  <a:gd name="connsiteX278" fmla="*/ 831722 w 952500"/>
                  <a:gd name="connsiteY278" fmla="*/ 202883 h 628650"/>
                  <a:gd name="connsiteX279" fmla="*/ 832674 w 952500"/>
                  <a:gd name="connsiteY279" fmla="*/ 208598 h 628650"/>
                  <a:gd name="connsiteX280" fmla="*/ 841247 w 952500"/>
                  <a:gd name="connsiteY280" fmla="*/ 198120 h 628650"/>
                  <a:gd name="connsiteX281" fmla="*/ 834579 w 952500"/>
                  <a:gd name="connsiteY281" fmla="*/ 185738 h 628650"/>
                  <a:gd name="connsiteX282" fmla="*/ 829817 w 952500"/>
                  <a:gd name="connsiteY282" fmla="*/ 183833 h 628650"/>
                  <a:gd name="connsiteX283" fmla="*/ 828864 w 952500"/>
                  <a:gd name="connsiteY283" fmla="*/ 180023 h 628650"/>
                  <a:gd name="connsiteX284" fmla="*/ 837437 w 952500"/>
                  <a:gd name="connsiteY284" fmla="*/ 170498 h 628650"/>
                  <a:gd name="connsiteX285" fmla="*/ 863154 w 952500"/>
                  <a:gd name="connsiteY285" fmla="*/ 165735 h 628650"/>
                  <a:gd name="connsiteX286" fmla="*/ 891729 w 952500"/>
                  <a:gd name="connsiteY286" fmla="*/ 198120 h 628650"/>
                  <a:gd name="connsiteX287" fmla="*/ 894587 w 952500"/>
                  <a:gd name="connsiteY287" fmla="*/ 210503 h 628650"/>
                  <a:gd name="connsiteX288" fmla="*/ 895539 w 952500"/>
                  <a:gd name="connsiteY288" fmla="*/ 212408 h 628650"/>
                  <a:gd name="connsiteX289" fmla="*/ 896492 w 952500"/>
                  <a:gd name="connsiteY289" fmla="*/ 211455 h 628650"/>
                  <a:gd name="connsiteX290" fmla="*/ 906017 w 952500"/>
                  <a:gd name="connsiteY290" fmla="*/ 202883 h 628650"/>
                  <a:gd name="connsiteX291" fmla="*/ 925067 w 952500"/>
                  <a:gd name="connsiteY291" fmla="*/ 200978 h 628650"/>
                  <a:gd name="connsiteX292" fmla="*/ 937449 w 952500"/>
                  <a:gd name="connsiteY292" fmla="*/ 207645 h 628650"/>
                  <a:gd name="connsiteX293" fmla="*/ 950784 w 952500"/>
                  <a:gd name="connsiteY293" fmla="*/ 223838 h 628650"/>
                  <a:gd name="connsiteX294" fmla="*/ 955547 w 952500"/>
                  <a:gd name="connsiteY294" fmla="*/ 244793 h 628650"/>
                  <a:gd name="connsiteX295" fmla="*/ 949832 w 952500"/>
                  <a:gd name="connsiteY295" fmla="*/ 290513 h 628650"/>
                  <a:gd name="connsiteX296" fmla="*/ 943164 w 952500"/>
                  <a:gd name="connsiteY296" fmla="*/ 305753 h 628650"/>
                  <a:gd name="connsiteX297" fmla="*/ 930782 w 952500"/>
                  <a:gd name="connsiteY297" fmla="*/ 327660 h 628650"/>
                  <a:gd name="connsiteX298" fmla="*/ 930782 w 952500"/>
                  <a:gd name="connsiteY298" fmla="*/ 328613 h 628650"/>
                  <a:gd name="connsiteX299" fmla="*/ 956499 w 952500"/>
                  <a:gd name="connsiteY299" fmla="*/ 328613 h 628650"/>
                  <a:gd name="connsiteX300" fmla="*/ 565022 w 952500"/>
                  <a:gd name="connsiteY300" fmla="*/ 142875 h 628650"/>
                  <a:gd name="connsiteX301" fmla="*/ 568832 w 952500"/>
                  <a:gd name="connsiteY301" fmla="*/ 141923 h 628650"/>
                  <a:gd name="connsiteX302" fmla="*/ 582167 w 952500"/>
                  <a:gd name="connsiteY302" fmla="*/ 137160 h 628650"/>
                  <a:gd name="connsiteX303" fmla="*/ 638364 w 952500"/>
                  <a:gd name="connsiteY303" fmla="*/ 130492 h 628650"/>
                  <a:gd name="connsiteX304" fmla="*/ 647889 w 952500"/>
                  <a:gd name="connsiteY304" fmla="*/ 130492 h 628650"/>
                  <a:gd name="connsiteX305" fmla="*/ 651699 w 952500"/>
                  <a:gd name="connsiteY305" fmla="*/ 126683 h 628650"/>
                  <a:gd name="connsiteX306" fmla="*/ 651699 w 952500"/>
                  <a:gd name="connsiteY306" fmla="*/ 125730 h 628650"/>
                  <a:gd name="connsiteX307" fmla="*/ 654557 w 952500"/>
                  <a:gd name="connsiteY307" fmla="*/ 120015 h 628650"/>
                  <a:gd name="connsiteX308" fmla="*/ 655509 w 952500"/>
                  <a:gd name="connsiteY308" fmla="*/ 110490 h 628650"/>
                  <a:gd name="connsiteX309" fmla="*/ 643127 w 952500"/>
                  <a:gd name="connsiteY309" fmla="*/ 40958 h 628650"/>
                  <a:gd name="connsiteX310" fmla="*/ 632649 w 952500"/>
                  <a:gd name="connsiteY310" fmla="*/ 23812 h 628650"/>
                  <a:gd name="connsiteX311" fmla="*/ 629792 w 952500"/>
                  <a:gd name="connsiteY311" fmla="*/ 21908 h 628650"/>
                  <a:gd name="connsiteX312" fmla="*/ 613599 w 952500"/>
                  <a:gd name="connsiteY312" fmla="*/ 21908 h 628650"/>
                  <a:gd name="connsiteX313" fmla="*/ 604074 w 952500"/>
                  <a:gd name="connsiteY313" fmla="*/ 23812 h 628650"/>
                  <a:gd name="connsiteX314" fmla="*/ 595502 w 952500"/>
                  <a:gd name="connsiteY314" fmla="*/ 32385 h 628650"/>
                  <a:gd name="connsiteX315" fmla="*/ 596454 w 952500"/>
                  <a:gd name="connsiteY315" fmla="*/ 38100 h 628650"/>
                  <a:gd name="connsiteX316" fmla="*/ 604074 w 952500"/>
                  <a:gd name="connsiteY316" fmla="*/ 47625 h 628650"/>
                  <a:gd name="connsiteX317" fmla="*/ 609789 w 952500"/>
                  <a:gd name="connsiteY317" fmla="*/ 61912 h 628650"/>
                  <a:gd name="connsiteX318" fmla="*/ 604074 w 952500"/>
                  <a:gd name="connsiteY318" fmla="*/ 80010 h 628650"/>
                  <a:gd name="connsiteX319" fmla="*/ 586929 w 952500"/>
                  <a:gd name="connsiteY319" fmla="*/ 95250 h 628650"/>
                  <a:gd name="connsiteX320" fmla="*/ 569784 w 952500"/>
                  <a:gd name="connsiteY320" fmla="*/ 104775 h 628650"/>
                  <a:gd name="connsiteX321" fmla="*/ 566927 w 952500"/>
                  <a:gd name="connsiteY321" fmla="*/ 107633 h 628650"/>
                  <a:gd name="connsiteX322" fmla="*/ 564069 w 952500"/>
                  <a:gd name="connsiteY322" fmla="*/ 140970 h 628650"/>
                  <a:gd name="connsiteX323" fmla="*/ 565022 w 952500"/>
                  <a:gd name="connsiteY323" fmla="*/ 142875 h 628650"/>
                  <a:gd name="connsiteX324" fmla="*/ 85914 w 952500"/>
                  <a:gd name="connsiteY324" fmla="*/ 379095 h 628650"/>
                  <a:gd name="connsiteX325" fmla="*/ 84962 w 952500"/>
                  <a:gd name="connsiteY325" fmla="*/ 377190 h 628650"/>
                  <a:gd name="connsiteX326" fmla="*/ 67817 w 952500"/>
                  <a:gd name="connsiteY326" fmla="*/ 341948 h 628650"/>
                  <a:gd name="connsiteX327" fmla="*/ 62102 w 952500"/>
                  <a:gd name="connsiteY327" fmla="*/ 308610 h 628650"/>
                  <a:gd name="connsiteX328" fmla="*/ 56387 w 952500"/>
                  <a:gd name="connsiteY328" fmla="*/ 263843 h 628650"/>
                  <a:gd name="connsiteX329" fmla="*/ 52577 w 952500"/>
                  <a:gd name="connsiteY329" fmla="*/ 259080 h 628650"/>
                  <a:gd name="connsiteX330" fmla="*/ 42099 w 952500"/>
                  <a:gd name="connsiteY330" fmla="*/ 254318 h 628650"/>
                  <a:gd name="connsiteX331" fmla="*/ 37337 w 952500"/>
                  <a:gd name="connsiteY331" fmla="*/ 238125 h 628650"/>
                  <a:gd name="connsiteX332" fmla="*/ 43052 w 952500"/>
                  <a:gd name="connsiteY332" fmla="*/ 229553 h 628650"/>
                  <a:gd name="connsiteX333" fmla="*/ 44004 w 952500"/>
                  <a:gd name="connsiteY333" fmla="*/ 226695 h 628650"/>
                  <a:gd name="connsiteX334" fmla="*/ 40194 w 952500"/>
                  <a:gd name="connsiteY334" fmla="*/ 224790 h 628650"/>
                  <a:gd name="connsiteX335" fmla="*/ 36384 w 952500"/>
                  <a:gd name="connsiteY335" fmla="*/ 225743 h 628650"/>
                  <a:gd name="connsiteX336" fmla="*/ 22097 w 952500"/>
                  <a:gd name="connsiteY336" fmla="*/ 240030 h 628650"/>
                  <a:gd name="connsiteX337" fmla="*/ 13524 w 952500"/>
                  <a:gd name="connsiteY337" fmla="*/ 277178 h 628650"/>
                  <a:gd name="connsiteX338" fmla="*/ 29717 w 952500"/>
                  <a:gd name="connsiteY338" fmla="*/ 332423 h 628650"/>
                  <a:gd name="connsiteX339" fmla="*/ 41147 w 952500"/>
                  <a:gd name="connsiteY339" fmla="*/ 346710 h 628650"/>
                  <a:gd name="connsiteX340" fmla="*/ 78294 w 952500"/>
                  <a:gd name="connsiteY340" fmla="*/ 376238 h 628650"/>
                  <a:gd name="connsiteX341" fmla="*/ 85914 w 952500"/>
                  <a:gd name="connsiteY341" fmla="*/ 379095 h 628650"/>
                  <a:gd name="connsiteX342" fmla="*/ 908874 w 952500"/>
                  <a:gd name="connsiteY342" fmla="*/ 275273 h 628650"/>
                  <a:gd name="connsiteX343" fmla="*/ 909827 w 952500"/>
                  <a:gd name="connsiteY343" fmla="*/ 284798 h 628650"/>
                  <a:gd name="connsiteX344" fmla="*/ 911732 w 952500"/>
                  <a:gd name="connsiteY344" fmla="*/ 313373 h 628650"/>
                  <a:gd name="connsiteX345" fmla="*/ 912684 w 952500"/>
                  <a:gd name="connsiteY345" fmla="*/ 317183 h 628650"/>
                  <a:gd name="connsiteX346" fmla="*/ 922209 w 952500"/>
                  <a:gd name="connsiteY346" fmla="*/ 316230 h 628650"/>
                  <a:gd name="connsiteX347" fmla="*/ 927924 w 952500"/>
                  <a:gd name="connsiteY347" fmla="*/ 306705 h 628650"/>
                  <a:gd name="connsiteX348" fmla="*/ 940307 w 952500"/>
                  <a:gd name="connsiteY348" fmla="*/ 269558 h 628650"/>
                  <a:gd name="connsiteX349" fmla="*/ 940307 w 952500"/>
                  <a:gd name="connsiteY349" fmla="*/ 233363 h 628650"/>
                  <a:gd name="connsiteX350" fmla="*/ 928877 w 952500"/>
                  <a:gd name="connsiteY350" fmla="*/ 208598 h 628650"/>
                  <a:gd name="connsiteX351" fmla="*/ 926972 w 952500"/>
                  <a:gd name="connsiteY351" fmla="*/ 206693 h 628650"/>
                  <a:gd name="connsiteX352" fmla="*/ 909827 w 952500"/>
                  <a:gd name="connsiteY352" fmla="*/ 208598 h 628650"/>
                  <a:gd name="connsiteX353" fmla="*/ 908874 w 952500"/>
                  <a:gd name="connsiteY353" fmla="*/ 217170 h 628650"/>
                  <a:gd name="connsiteX354" fmla="*/ 914589 w 952500"/>
                  <a:gd name="connsiteY354" fmla="*/ 228600 h 628650"/>
                  <a:gd name="connsiteX355" fmla="*/ 908874 w 952500"/>
                  <a:gd name="connsiteY355" fmla="*/ 242888 h 628650"/>
                  <a:gd name="connsiteX356" fmla="*/ 896492 w 952500"/>
                  <a:gd name="connsiteY356" fmla="*/ 251460 h 628650"/>
                  <a:gd name="connsiteX357" fmla="*/ 890777 w 952500"/>
                  <a:gd name="connsiteY357" fmla="*/ 260033 h 628650"/>
                  <a:gd name="connsiteX358" fmla="*/ 890777 w 952500"/>
                  <a:gd name="connsiteY358" fmla="*/ 261938 h 628650"/>
                  <a:gd name="connsiteX359" fmla="*/ 888872 w 952500"/>
                  <a:gd name="connsiteY359" fmla="*/ 288608 h 628650"/>
                  <a:gd name="connsiteX360" fmla="*/ 886967 w 952500"/>
                  <a:gd name="connsiteY360" fmla="*/ 308610 h 628650"/>
                  <a:gd name="connsiteX361" fmla="*/ 889824 w 952500"/>
                  <a:gd name="connsiteY361" fmla="*/ 313373 h 628650"/>
                  <a:gd name="connsiteX362" fmla="*/ 897444 w 952500"/>
                  <a:gd name="connsiteY362" fmla="*/ 318135 h 628650"/>
                  <a:gd name="connsiteX363" fmla="*/ 902207 w 952500"/>
                  <a:gd name="connsiteY363" fmla="*/ 318135 h 628650"/>
                  <a:gd name="connsiteX364" fmla="*/ 904112 w 952500"/>
                  <a:gd name="connsiteY364" fmla="*/ 317183 h 628650"/>
                  <a:gd name="connsiteX365" fmla="*/ 906017 w 952500"/>
                  <a:gd name="connsiteY365" fmla="*/ 315278 h 628650"/>
                  <a:gd name="connsiteX366" fmla="*/ 906017 w 952500"/>
                  <a:gd name="connsiteY366" fmla="*/ 312420 h 628650"/>
                  <a:gd name="connsiteX367" fmla="*/ 907922 w 952500"/>
                  <a:gd name="connsiteY367" fmla="*/ 281940 h 628650"/>
                  <a:gd name="connsiteX368" fmla="*/ 908874 w 952500"/>
                  <a:gd name="connsiteY368" fmla="*/ 275273 h 628650"/>
                  <a:gd name="connsiteX369" fmla="*/ 369759 w 952500"/>
                  <a:gd name="connsiteY369" fmla="*/ 139065 h 628650"/>
                  <a:gd name="connsiteX370" fmla="*/ 369759 w 952500"/>
                  <a:gd name="connsiteY370" fmla="*/ 134303 h 628650"/>
                  <a:gd name="connsiteX371" fmla="*/ 364997 w 952500"/>
                  <a:gd name="connsiteY371" fmla="*/ 128588 h 628650"/>
                  <a:gd name="connsiteX372" fmla="*/ 347852 w 952500"/>
                  <a:gd name="connsiteY372" fmla="*/ 121920 h 628650"/>
                  <a:gd name="connsiteX373" fmla="*/ 336422 w 952500"/>
                  <a:gd name="connsiteY373" fmla="*/ 110490 h 628650"/>
                  <a:gd name="connsiteX374" fmla="*/ 337374 w 952500"/>
                  <a:gd name="connsiteY374" fmla="*/ 91440 h 628650"/>
                  <a:gd name="connsiteX375" fmla="*/ 348804 w 952500"/>
                  <a:gd name="connsiteY375" fmla="*/ 74295 h 628650"/>
                  <a:gd name="connsiteX376" fmla="*/ 348804 w 952500"/>
                  <a:gd name="connsiteY376" fmla="*/ 70485 h 628650"/>
                  <a:gd name="connsiteX377" fmla="*/ 342137 w 952500"/>
                  <a:gd name="connsiteY377" fmla="*/ 68580 h 628650"/>
                  <a:gd name="connsiteX378" fmla="*/ 335469 w 952500"/>
                  <a:gd name="connsiteY378" fmla="*/ 70485 h 628650"/>
                  <a:gd name="connsiteX379" fmla="*/ 312609 w 952500"/>
                  <a:gd name="connsiteY379" fmla="*/ 96203 h 628650"/>
                  <a:gd name="connsiteX380" fmla="*/ 304037 w 952500"/>
                  <a:gd name="connsiteY380" fmla="*/ 122873 h 628650"/>
                  <a:gd name="connsiteX381" fmla="*/ 303084 w 952500"/>
                  <a:gd name="connsiteY381" fmla="*/ 128588 h 628650"/>
                  <a:gd name="connsiteX382" fmla="*/ 309752 w 952500"/>
                  <a:gd name="connsiteY382" fmla="*/ 129540 h 628650"/>
                  <a:gd name="connsiteX383" fmla="*/ 360234 w 952500"/>
                  <a:gd name="connsiteY383" fmla="*/ 135255 h 628650"/>
                  <a:gd name="connsiteX384" fmla="*/ 369759 w 952500"/>
                  <a:gd name="connsiteY384" fmla="*/ 139065 h 628650"/>
                  <a:gd name="connsiteX385" fmla="*/ 838389 w 952500"/>
                  <a:gd name="connsiteY385" fmla="*/ 219075 h 628650"/>
                  <a:gd name="connsiteX386" fmla="*/ 838389 w 952500"/>
                  <a:gd name="connsiteY386" fmla="*/ 219075 h 628650"/>
                  <a:gd name="connsiteX387" fmla="*/ 879347 w 952500"/>
                  <a:gd name="connsiteY387" fmla="*/ 224790 h 628650"/>
                  <a:gd name="connsiteX388" fmla="*/ 882204 w 952500"/>
                  <a:gd name="connsiteY388" fmla="*/ 222885 h 628650"/>
                  <a:gd name="connsiteX389" fmla="*/ 881252 w 952500"/>
                  <a:gd name="connsiteY389" fmla="*/ 207645 h 628650"/>
                  <a:gd name="connsiteX390" fmla="*/ 868869 w 952500"/>
                  <a:gd name="connsiteY390" fmla="*/ 175260 h 628650"/>
                  <a:gd name="connsiteX391" fmla="*/ 863154 w 952500"/>
                  <a:gd name="connsiteY391" fmla="*/ 172403 h 628650"/>
                  <a:gd name="connsiteX392" fmla="*/ 851724 w 952500"/>
                  <a:gd name="connsiteY392" fmla="*/ 173355 h 628650"/>
                  <a:gd name="connsiteX393" fmla="*/ 846009 w 952500"/>
                  <a:gd name="connsiteY393" fmla="*/ 176213 h 628650"/>
                  <a:gd name="connsiteX394" fmla="*/ 846009 w 952500"/>
                  <a:gd name="connsiteY394" fmla="*/ 183833 h 628650"/>
                  <a:gd name="connsiteX395" fmla="*/ 852677 w 952500"/>
                  <a:gd name="connsiteY395" fmla="*/ 193358 h 628650"/>
                  <a:gd name="connsiteX396" fmla="*/ 851724 w 952500"/>
                  <a:gd name="connsiteY396" fmla="*/ 206693 h 628650"/>
                  <a:gd name="connsiteX397" fmla="*/ 845057 w 952500"/>
                  <a:gd name="connsiteY397" fmla="*/ 214313 h 628650"/>
                  <a:gd name="connsiteX398" fmla="*/ 838389 w 952500"/>
                  <a:gd name="connsiteY398" fmla="*/ 219075 h 628650"/>
                  <a:gd name="connsiteX399" fmla="*/ 166877 w 952500"/>
                  <a:gd name="connsiteY399" fmla="*/ 383858 h 628650"/>
                  <a:gd name="connsiteX400" fmla="*/ 161162 w 952500"/>
                  <a:gd name="connsiteY400" fmla="*/ 374333 h 628650"/>
                  <a:gd name="connsiteX401" fmla="*/ 159257 w 952500"/>
                  <a:gd name="connsiteY401" fmla="*/ 373380 h 628650"/>
                  <a:gd name="connsiteX402" fmla="*/ 154494 w 952500"/>
                  <a:gd name="connsiteY402" fmla="*/ 373380 h 628650"/>
                  <a:gd name="connsiteX403" fmla="*/ 137349 w 952500"/>
                  <a:gd name="connsiteY403" fmla="*/ 382905 h 628650"/>
                  <a:gd name="connsiteX404" fmla="*/ 133539 w 952500"/>
                  <a:gd name="connsiteY404" fmla="*/ 388620 h 628650"/>
                  <a:gd name="connsiteX405" fmla="*/ 136397 w 952500"/>
                  <a:gd name="connsiteY405" fmla="*/ 407670 h 628650"/>
                  <a:gd name="connsiteX406" fmla="*/ 142112 w 952500"/>
                  <a:gd name="connsiteY406" fmla="*/ 411480 h 628650"/>
                  <a:gd name="connsiteX407" fmla="*/ 144969 w 952500"/>
                  <a:gd name="connsiteY407" fmla="*/ 411480 h 628650"/>
                  <a:gd name="connsiteX408" fmla="*/ 163067 w 952500"/>
                  <a:gd name="connsiteY408" fmla="*/ 400050 h 628650"/>
                  <a:gd name="connsiteX409" fmla="*/ 166877 w 952500"/>
                  <a:gd name="connsiteY409" fmla="*/ 383858 h 628650"/>
                  <a:gd name="connsiteX410" fmla="*/ 785049 w 952500"/>
                  <a:gd name="connsiteY410" fmla="*/ 382905 h 628650"/>
                  <a:gd name="connsiteX411" fmla="*/ 785049 w 952500"/>
                  <a:gd name="connsiteY411" fmla="*/ 382905 h 628650"/>
                  <a:gd name="connsiteX412" fmla="*/ 786002 w 952500"/>
                  <a:gd name="connsiteY412" fmla="*/ 389573 h 628650"/>
                  <a:gd name="connsiteX413" fmla="*/ 794574 w 952500"/>
                  <a:gd name="connsiteY413" fmla="*/ 405765 h 628650"/>
                  <a:gd name="connsiteX414" fmla="*/ 808862 w 952500"/>
                  <a:gd name="connsiteY414" fmla="*/ 411480 h 628650"/>
                  <a:gd name="connsiteX415" fmla="*/ 815529 w 952500"/>
                  <a:gd name="connsiteY415" fmla="*/ 407670 h 628650"/>
                  <a:gd name="connsiteX416" fmla="*/ 817434 w 952500"/>
                  <a:gd name="connsiteY416" fmla="*/ 393383 h 628650"/>
                  <a:gd name="connsiteX417" fmla="*/ 813624 w 952500"/>
                  <a:gd name="connsiteY417" fmla="*/ 388620 h 628650"/>
                  <a:gd name="connsiteX418" fmla="*/ 805052 w 952500"/>
                  <a:gd name="connsiteY418" fmla="*/ 384810 h 628650"/>
                  <a:gd name="connsiteX419" fmla="*/ 788859 w 952500"/>
                  <a:gd name="connsiteY419" fmla="*/ 376238 h 628650"/>
                  <a:gd name="connsiteX420" fmla="*/ 785049 w 952500"/>
                  <a:gd name="connsiteY420" fmla="*/ 379095 h 628650"/>
                  <a:gd name="connsiteX421" fmla="*/ 785049 w 952500"/>
                  <a:gd name="connsiteY421" fmla="*/ 382905 h 628650"/>
                  <a:gd name="connsiteX422" fmla="*/ 758379 w 952500"/>
                  <a:gd name="connsiteY422" fmla="*/ 149543 h 628650"/>
                  <a:gd name="connsiteX423" fmla="*/ 758379 w 952500"/>
                  <a:gd name="connsiteY423" fmla="*/ 149543 h 628650"/>
                  <a:gd name="connsiteX424" fmla="*/ 755522 w 952500"/>
                  <a:gd name="connsiteY424" fmla="*/ 183833 h 628650"/>
                  <a:gd name="connsiteX425" fmla="*/ 758379 w 952500"/>
                  <a:gd name="connsiteY425" fmla="*/ 186690 h 628650"/>
                  <a:gd name="connsiteX426" fmla="*/ 770762 w 952500"/>
                  <a:gd name="connsiteY426" fmla="*/ 186690 h 628650"/>
                  <a:gd name="connsiteX427" fmla="*/ 772667 w 952500"/>
                  <a:gd name="connsiteY427" fmla="*/ 185738 h 628650"/>
                  <a:gd name="connsiteX428" fmla="*/ 767904 w 952500"/>
                  <a:gd name="connsiteY428" fmla="*/ 182880 h 628650"/>
                  <a:gd name="connsiteX429" fmla="*/ 766952 w 952500"/>
                  <a:gd name="connsiteY429" fmla="*/ 179070 h 628650"/>
                  <a:gd name="connsiteX430" fmla="*/ 781239 w 952500"/>
                  <a:gd name="connsiteY430" fmla="*/ 165735 h 628650"/>
                  <a:gd name="connsiteX431" fmla="*/ 784097 w 952500"/>
                  <a:gd name="connsiteY431" fmla="*/ 163830 h 628650"/>
                  <a:gd name="connsiteX432" fmla="*/ 782192 w 952500"/>
                  <a:gd name="connsiteY432" fmla="*/ 161925 h 628650"/>
                  <a:gd name="connsiteX433" fmla="*/ 768857 w 952500"/>
                  <a:gd name="connsiteY433" fmla="*/ 149543 h 628650"/>
                  <a:gd name="connsiteX434" fmla="*/ 764094 w 952500"/>
                  <a:gd name="connsiteY434" fmla="*/ 149543 h 628650"/>
                  <a:gd name="connsiteX435" fmla="*/ 758379 w 952500"/>
                  <a:gd name="connsiteY435" fmla="*/ 149543 h 628650"/>
                  <a:gd name="connsiteX436" fmla="*/ 503109 w 952500"/>
                  <a:gd name="connsiteY436" fmla="*/ 363855 h 628650"/>
                  <a:gd name="connsiteX437" fmla="*/ 504062 w 952500"/>
                  <a:gd name="connsiteY437" fmla="*/ 371475 h 628650"/>
                  <a:gd name="connsiteX438" fmla="*/ 525969 w 952500"/>
                  <a:gd name="connsiteY438" fmla="*/ 400050 h 628650"/>
                  <a:gd name="connsiteX439" fmla="*/ 530732 w 952500"/>
                  <a:gd name="connsiteY439" fmla="*/ 398145 h 628650"/>
                  <a:gd name="connsiteX440" fmla="*/ 532637 w 952500"/>
                  <a:gd name="connsiteY440" fmla="*/ 381000 h 628650"/>
                  <a:gd name="connsiteX441" fmla="*/ 529779 w 952500"/>
                  <a:gd name="connsiteY441" fmla="*/ 376238 h 628650"/>
                  <a:gd name="connsiteX442" fmla="*/ 521207 w 952500"/>
                  <a:gd name="connsiteY442" fmla="*/ 372428 h 628650"/>
                  <a:gd name="connsiteX443" fmla="*/ 503109 w 952500"/>
                  <a:gd name="connsiteY443" fmla="*/ 363855 h 628650"/>
                  <a:gd name="connsiteX444" fmla="*/ 201167 w 952500"/>
                  <a:gd name="connsiteY444" fmla="*/ 154305 h 628650"/>
                  <a:gd name="connsiteX445" fmla="*/ 191642 w 952500"/>
                  <a:gd name="connsiteY445" fmla="*/ 159068 h 628650"/>
                  <a:gd name="connsiteX446" fmla="*/ 188784 w 952500"/>
                  <a:gd name="connsiteY446" fmla="*/ 161925 h 628650"/>
                  <a:gd name="connsiteX447" fmla="*/ 185927 w 952500"/>
                  <a:gd name="connsiteY447" fmla="*/ 162878 h 628650"/>
                  <a:gd name="connsiteX448" fmla="*/ 192594 w 952500"/>
                  <a:gd name="connsiteY448" fmla="*/ 152400 h 628650"/>
                  <a:gd name="connsiteX449" fmla="*/ 172592 w 952500"/>
                  <a:gd name="connsiteY449" fmla="*/ 186690 h 628650"/>
                  <a:gd name="connsiteX450" fmla="*/ 185927 w 952500"/>
                  <a:gd name="connsiteY450" fmla="*/ 186690 h 628650"/>
                  <a:gd name="connsiteX451" fmla="*/ 200214 w 952500"/>
                  <a:gd name="connsiteY451" fmla="*/ 186690 h 628650"/>
                  <a:gd name="connsiteX452" fmla="*/ 197357 w 952500"/>
                  <a:gd name="connsiteY452" fmla="*/ 166688 h 628650"/>
                  <a:gd name="connsiteX453" fmla="*/ 201167 w 952500"/>
                  <a:gd name="connsiteY453" fmla="*/ 160020 h 628650"/>
                  <a:gd name="connsiteX454" fmla="*/ 201167 w 952500"/>
                  <a:gd name="connsiteY454" fmla="*/ 154305 h 628650"/>
                  <a:gd name="connsiteX455" fmla="*/ 742187 w 952500"/>
                  <a:gd name="connsiteY455" fmla="*/ 382905 h 628650"/>
                  <a:gd name="connsiteX456" fmla="*/ 736472 w 952500"/>
                  <a:gd name="connsiteY456" fmla="*/ 373380 h 628650"/>
                  <a:gd name="connsiteX457" fmla="*/ 733614 w 952500"/>
                  <a:gd name="connsiteY457" fmla="*/ 372428 h 628650"/>
                  <a:gd name="connsiteX458" fmla="*/ 723137 w 952500"/>
                  <a:gd name="connsiteY458" fmla="*/ 379095 h 628650"/>
                  <a:gd name="connsiteX459" fmla="*/ 725042 w 952500"/>
                  <a:gd name="connsiteY459" fmla="*/ 392430 h 628650"/>
                  <a:gd name="connsiteX460" fmla="*/ 730757 w 952500"/>
                  <a:gd name="connsiteY460" fmla="*/ 402908 h 628650"/>
                  <a:gd name="connsiteX461" fmla="*/ 734567 w 952500"/>
                  <a:gd name="connsiteY461" fmla="*/ 402908 h 628650"/>
                  <a:gd name="connsiteX462" fmla="*/ 740282 w 952500"/>
                  <a:gd name="connsiteY462" fmla="*/ 394335 h 628650"/>
                  <a:gd name="connsiteX463" fmla="*/ 742187 w 952500"/>
                  <a:gd name="connsiteY463" fmla="*/ 382905 h 628650"/>
                  <a:gd name="connsiteX464" fmla="*/ 870774 w 952500"/>
                  <a:gd name="connsiteY464" fmla="*/ 371475 h 628650"/>
                  <a:gd name="connsiteX465" fmla="*/ 873632 w 952500"/>
                  <a:gd name="connsiteY465" fmla="*/ 369570 h 628650"/>
                  <a:gd name="connsiteX466" fmla="*/ 889824 w 952500"/>
                  <a:gd name="connsiteY466" fmla="*/ 356235 h 628650"/>
                  <a:gd name="connsiteX467" fmla="*/ 898397 w 952500"/>
                  <a:gd name="connsiteY467" fmla="*/ 347663 h 628650"/>
                  <a:gd name="connsiteX468" fmla="*/ 899349 w 952500"/>
                  <a:gd name="connsiteY468" fmla="*/ 344805 h 628650"/>
                  <a:gd name="connsiteX469" fmla="*/ 896492 w 952500"/>
                  <a:gd name="connsiteY469" fmla="*/ 345758 h 628650"/>
                  <a:gd name="connsiteX470" fmla="*/ 893634 w 952500"/>
                  <a:gd name="connsiteY470" fmla="*/ 346710 h 628650"/>
                  <a:gd name="connsiteX471" fmla="*/ 886967 w 952500"/>
                  <a:gd name="connsiteY471" fmla="*/ 349568 h 628650"/>
                  <a:gd name="connsiteX472" fmla="*/ 884109 w 952500"/>
                  <a:gd name="connsiteY472" fmla="*/ 350520 h 628650"/>
                  <a:gd name="connsiteX473" fmla="*/ 891729 w 952500"/>
                  <a:gd name="connsiteY473" fmla="*/ 341948 h 628650"/>
                  <a:gd name="connsiteX474" fmla="*/ 892682 w 952500"/>
                  <a:gd name="connsiteY474" fmla="*/ 339090 h 628650"/>
                  <a:gd name="connsiteX475" fmla="*/ 888872 w 952500"/>
                  <a:gd name="connsiteY475" fmla="*/ 335280 h 628650"/>
                  <a:gd name="connsiteX476" fmla="*/ 882204 w 952500"/>
                  <a:gd name="connsiteY476" fmla="*/ 340043 h 628650"/>
                  <a:gd name="connsiteX477" fmla="*/ 881252 w 952500"/>
                  <a:gd name="connsiteY477" fmla="*/ 341948 h 628650"/>
                  <a:gd name="connsiteX478" fmla="*/ 874584 w 952500"/>
                  <a:gd name="connsiteY478" fmla="*/ 361950 h 628650"/>
                  <a:gd name="connsiteX479" fmla="*/ 870774 w 952500"/>
                  <a:gd name="connsiteY479" fmla="*/ 371475 h 628650"/>
                  <a:gd name="connsiteX480" fmla="*/ 746949 w 952500"/>
                  <a:gd name="connsiteY480" fmla="*/ 165735 h 628650"/>
                  <a:gd name="connsiteX481" fmla="*/ 739329 w 952500"/>
                  <a:gd name="connsiteY481" fmla="*/ 171450 h 628650"/>
                  <a:gd name="connsiteX482" fmla="*/ 725994 w 952500"/>
                  <a:gd name="connsiteY482" fmla="*/ 178118 h 628650"/>
                  <a:gd name="connsiteX483" fmla="*/ 723137 w 952500"/>
                  <a:gd name="connsiteY483" fmla="*/ 180975 h 628650"/>
                  <a:gd name="connsiteX484" fmla="*/ 730757 w 952500"/>
                  <a:gd name="connsiteY484" fmla="*/ 189548 h 628650"/>
                  <a:gd name="connsiteX485" fmla="*/ 744092 w 952500"/>
                  <a:gd name="connsiteY485" fmla="*/ 188595 h 628650"/>
                  <a:gd name="connsiteX486" fmla="*/ 747902 w 952500"/>
                  <a:gd name="connsiteY486" fmla="*/ 184785 h 628650"/>
                  <a:gd name="connsiteX487" fmla="*/ 746949 w 952500"/>
                  <a:gd name="connsiteY487" fmla="*/ 168593 h 628650"/>
                  <a:gd name="connsiteX488" fmla="*/ 746949 w 952500"/>
                  <a:gd name="connsiteY488" fmla="*/ 165735 h 628650"/>
                  <a:gd name="connsiteX489" fmla="*/ 433577 w 952500"/>
                  <a:gd name="connsiteY489" fmla="*/ 364808 h 628650"/>
                  <a:gd name="connsiteX490" fmla="*/ 430719 w 952500"/>
                  <a:gd name="connsiteY490" fmla="*/ 365760 h 628650"/>
                  <a:gd name="connsiteX491" fmla="*/ 417384 w 952500"/>
                  <a:gd name="connsiteY491" fmla="*/ 372428 h 628650"/>
                  <a:gd name="connsiteX492" fmla="*/ 412622 w 952500"/>
                  <a:gd name="connsiteY492" fmla="*/ 380048 h 628650"/>
                  <a:gd name="connsiteX493" fmla="*/ 413574 w 952500"/>
                  <a:gd name="connsiteY493" fmla="*/ 390525 h 628650"/>
                  <a:gd name="connsiteX494" fmla="*/ 414527 w 952500"/>
                  <a:gd name="connsiteY494" fmla="*/ 396240 h 628650"/>
                  <a:gd name="connsiteX495" fmla="*/ 433577 w 952500"/>
                  <a:gd name="connsiteY495" fmla="*/ 364808 h 628650"/>
                  <a:gd name="connsiteX496" fmla="*/ 366902 w 952500"/>
                  <a:gd name="connsiteY496" fmla="*/ 120015 h 628650"/>
                  <a:gd name="connsiteX497" fmla="*/ 364997 w 952500"/>
                  <a:gd name="connsiteY497" fmla="*/ 89535 h 628650"/>
                  <a:gd name="connsiteX498" fmla="*/ 364997 w 952500"/>
                  <a:gd name="connsiteY498" fmla="*/ 84773 h 628650"/>
                  <a:gd name="connsiteX499" fmla="*/ 364044 w 952500"/>
                  <a:gd name="connsiteY499" fmla="*/ 82867 h 628650"/>
                  <a:gd name="connsiteX500" fmla="*/ 362139 w 952500"/>
                  <a:gd name="connsiteY500" fmla="*/ 83820 h 628650"/>
                  <a:gd name="connsiteX501" fmla="*/ 354519 w 952500"/>
                  <a:gd name="connsiteY501" fmla="*/ 96203 h 628650"/>
                  <a:gd name="connsiteX502" fmla="*/ 366902 w 952500"/>
                  <a:gd name="connsiteY502" fmla="*/ 120015 h 628650"/>
                  <a:gd name="connsiteX503" fmla="*/ 772667 w 952500"/>
                  <a:gd name="connsiteY503" fmla="*/ 134303 h 628650"/>
                  <a:gd name="connsiteX504" fmla="*/ 776477 w 952500"/>
                  <a:gd name="connsiteY504" fmla="*/ 135255 h 628650"/>
                  <a:gd name="connsiteX505" fmla="*/ 778382 w 952500"/>
                  <a:gd name="connsiteY505" fmla="*/ 137160 h 628650"/>
                  <a:gd name="connsiteX506" fmla="*/ 775524 w 952500"/>
                  <a:gd name="connsiteY506" fmla="*/ 139065 h 628650"/>
                  <a:gd name="connsiteX507" fmla="*/ 773619 w 952500"/>
                  <a:gd name="connsiteY507" fmla="*/ 140970 h 628650"/>
                  <a:gd name="connsiteX508" fmla="*/ 774572 w 952500"/>
                  <a:gd name="connsiteY508" fmla="*/ 141923 h 628650"/>
                  <a:gd name="connsiteX509" fmla="*/ 785049 w 952500"/>
                  <a:gd name="connsiteY509" fmla="*/ 155258 h 628650"/>
                  <a:gd name="connsiteX510" fmla="*/ 790764 w 952500"/>
                  <a:gd name="connsiteY510" fmla="*/ 162878 h 628650"/>
                  <a:gd name="connsiteX511" fmla="*/ 792669 w 952500"/>
                  <a:gd name="connsiteY511" fmla="*/ 163830 h 628650"/>
                  <a:gd name="connsiteX512" fmla="*/ 793622 w 952500"/>
                  <a:gd name="connsiteY512" fmla="*/ 161925 h 628650"/>
                  <a:gd name="connsiteX513" fmla="*/ 793622 w 952500"/>
                  <a:gd name="connsiteY513" fmla="*/ 160020 h 628650"/>
                  <a:gd name="connsiteX514" fmla="*/ 790764 w 952500"/>
                  <a:gd name="connsiteY514" fmla="*/ 146685 h 628650"/>
                  <a:gd name="connsiteX515" fmla="*/ 786954 w 952500"/>
                  <a:gd name="connsiteY515" fmla="*/ 136208 h 628650"/>
                  <a:gd name="connsiteX516" fmla="*/ 783144 w 952500"/>
                  <a:gd name="connsiteY516" fmla="*/ 133350 h 628650"/>
                  <a:gd name="connsiteX517" fmla="*/ 772667 w 952500"/>
                  <a:gd name="connsiteY517" fmla="*/ 134303 h 628650"/>
                  <a:gd name="connsiteX518" fmla="*/ 732662 w 952500"/>
                  <a:gd name="connsiteY518" fmla="*/ 133350 h 628650"/>
                  <a:gd name="connsiteX519" fmla="*/ 721232 w 952500"/>
                  <a:gd name="connsiteY519" fmla="*/ 132398 h 628650"/>
                  <a:gd name="connsiteX520" fmla="*/ 706944 w 952500"/>
                  <a:gd name="connsiteY520" fmla="*/ 131445 h 628650"/>
                  <a:gd name="connsiteX521" fmla="*/ 693609 w 952500"/>
                  <a:gd name="connsiteY521" fmla="*/ 130492 h 628650"/>
                  <a:gd name="connsiteX522" fmla="*/ 691704 w 952500"/>
                  <a:gd name="connsiteY522" fmla="*/ 130492 h 628650"/>
                  <a:gd name="connsiteX523" fmla="*/ 689799 w 952500"/>
                  <a:gd name="connsiteY523" fmla="*/ 132398 h 628650"/>
                  <a:gd name="connsiteX524" fmla="*/ 691704 w 952500"/>
                  <a:gd name="connsiteY524" fmla="*/ 134303 h 628650"/>
                  <a:gd name="connsiteX525" fmla="*/ 705992 w 952500"/>
                  <a:gd name="connsiteY525" fmla="*/ 137160 h 628650"/>
                  <a:gd name="connsiteX526" fmla="*/ 709802 w 952500"/>
                  <a:gd name="connsiteY526" fmla="*/ 138113 h 628650"/>
                  <a:gd name="connsiteX527" fmla="*/ 714564 w 952500"/>
                  <a:gd name="connsiteY527" fmla="*/ 138113 h 628650"/>
                  <a:gd name="connsiteX528" fmla="*/ 719327 w 952500"/>
                  <a:gd name="connsiteY528" fmla="*/ 136208 h 628650"/>
                  <a:gd name="connsiteX529" fmla="*/ 716469 w 952500"/>
                  <a:gd name="connsiteY529" fmla="*/ 140970 h 628650"/>
                  <a:gd name="connsiteX530" fmla="*/ 725042 w 952500"/>
                  <a:gd name="connsiteY530" fmla="*/ 144780 h 628650"/>
                  <a:gd name="connsiteX531" fmla="*/ 727899 w 952500"/>
                  <a:gd name="connsiteY531" fmla="*/ 146685 h 628650"/>
                  <a:gd name="connsiteX532" fmla="*/ 730757 w 952500"/>
                  <a:gd name="connsiteY532" fmla="*/ 143828 h 628650"/>
                  <a:gd name="connsiteX533" fmla="*/ 731709 w 952500"/>
                  <a:gd name="connsiteY533" fmla="*/ 140970 h 628650"/>
                  <a:gd name="connsiteX534" fmla="*/ 729804 w 952500"/>
                  <a:gd name="connsiteY534" fmla="*/ 140018 h 628650"/>
                  <a:gd name="connsiteX535" fmla="*/ 726947 w 952500"/>
                  <a:gd name="connsiteY535" fmla="*/ 137160 h 628650"/>
                  <a:gd name="connsiteX536" fmla="*/ 729804 w 952500"/>
                  <a:gd name="connsiteY536" fmla="*/ 134303 h 628650"/>
                  <a:gd name="connsiteX537" fmla="*/ 732662 w 952500"/>
                  <a:gd name="connsiteY537" fmla="*/ 133350 h 628650"/>
                  <a:gd name="connsiteX538" fmla="*/ 215454 w 952500"/>
                  <a:gd name="connsiteY538" fmla="*/ 401003 h 628650"/>
                  <a:gd name="connsiteX539" fmla="*/ 221169 w 952500"/>
                  <a:gd name="connsiteY539" fmla="*/ 381000 h 628650"/>
                  <a:gd name="connsiteX540" fmla="*/ 216407 w 952500"/>
                  <a:gd name="connsiteY540" fmla="*/ 373380 h 628650"/>
                  <a:gd name="connsiteX541" fmla="*/ 209739 w 952500"/>
                  <a:gd name="connsiteY541" fmla="*/ 377190 h 628650"/>
                  <a:gd name="connsiteX542" fmla="*/ 212597 w 952500"/>
                  <a:gd name="connsiteY542" fmla="*/ 396240 h 628650"/>
                  <a:gd name="connsiteX543" fmla="*/ 215454 w 952500"/>
                  <a:gd name="connsiteY543" fmla="*/ 401003 h 628650"/>
                  <a:gd name="connsiteX544" fmla="*/ 266889 w 952500"/>
                  <a:gd name="connsiteY544" fmla="*/ 399098 h 628650"/>
                  <a:gd name="connsiteX545" fmla="*/ 266889 w 952500"/>
                  <a:gd name="connsiteY545" fmla="*/ 399098 h 628650"/>
                  <a:gd name="connsiteX546" fmla="*/ 268794 w 952500"/>
                  <a:gd name="connsiteY546" fmla="*/ 397193 h 628650"/>
                  <a:gd name="connsiteX547" fmla="*/ 273557 w 952500"/>
                  <a:gd name="connsiteY547" fmla="*/ 378143 h 628650"/>
                  <a:gd name="connsiteX548" fmla="*/ 273557 w 952500"/>
                  <a:gd name="connsiteY548" fmla="*/ 372428 h 628650"/>
                  <a:gd name="connsiteX549" fmla="*/ 270699 w 952500"/>
                  <a:gd name="connsiteY549" fmla="*/ 371475 h 628650"/>
                  <a:gd name="connsiteX550" fmla="*/ 266889 w 952500"/>
                  <a:gd name="connsiteY550" fmla="*/ 373380 h 628650"/>
                  <a:gd name="connsiteX551" fmla="*/ 263079 w 952500"/>
                  <a:gd name="connsiteY551" fmla="*/ 380048 h 628650"/>
                  <a:gd name="connsiteX552" fmla="*/ 264032 w 952500"/>
                  <a:gd name="connsiteY552" fmla="*/ 393383 h 628650"/>
                  <a:gd name="connsiteX553" fmla="*/ 266889 w 952500"/>
                  <a:gd name="connsiteY553" fmla="*/ 399098 h 628650"/>
                  <a:gd name="connsiteX554" fmla="*/ 217359 w 952500"/>
                  <a:gd name="connsiteY554" fmla="*/ 160020 h 628650"/>
                  <a:gd name="connsiteX555" fmla="*/ 213549 w 952500"/>
                  <a:gd name="connsiteY555" fmla="*/ 164783 h 628650"/>
                  <a:gd name="connsiteX556" fmla="*/ 209739 w 952500"/>
                  <a:gd name="connsiteY556" fmla="*/ 177165 h 628650"/>
                  <a:gd name="connsiteX557" fmla="*/ 215454 w 952500"/>
                  <a:gd name="connsiteY557" fmla="*/ 186690 h 628650"/>
                  <a:gd name="connsiteX558" fmla="*/ 219264 w 952500"/>
                  <a:gd name="connsiteY558" fmla="*/ 186690 h 628650"/>
                  <a:gd name="connsiteX559" fmla="*/ 220217 w 952500"/>
                  <a:gd name="connsiteY559" fmla="*/ 183833 h 628650"/>
                  <a:gd name="connsiteX560" fmla="*/ 218312 w 952500"/>
                  <a:gd name="connsiteY560" fmla="*/ 160973 h 628650"/>
                  <a:gd name="connsiteX561" fmla="*/ 217359 w 952500"/>
                  <a:gd name="connsiteY561" fmla="*/ 160020 h 628650"/>
                  <a:gd name="connsiteX562" fmla="*/ 895539 w 952500"/>
                  <a:gd name="connsiteY562" fmla="*/ 216218 h 628650"/>
                  <a:gd name="connsiteX563" fmla="*/ 894587 w 952500"/>
                  <a:gd name="connsiteY563" fmla="*/ 241935 h 628650"/>
                  <a:gd name="connsiteX564" fmla="*/ 905064 w 952500"/>
                  <a:gd name="connsiteY564" fmla="*/ 233363 h 628650"/>
                  <a:gd name="connsiteX565" fmla="*/ 902207 w 952500"/>
                  <a:gd name="connsiteY565" fmla="*/ 219075 h 628650"/>
                  <a:gd name="connsiteX566" fmla="*/ 895539 w 952500"/>
                  <a:gd name="connsiteY566" fmla="*/ 216218 h 628650"/>
                  <a:gd name="connsiteX567" fmla="*/ 793622 w 952500"/>
                  <a:gd name="connsiteY567" fmla="*/ 179070 h 628650"/>
                  <a:gd name="connsiteX568" fmla="*/ 793622 w 952500"/>
                  <a:gd name="connsiteY568" fmla="*/ 173355 h 628650"/>
                  <a:gd name="connsiteX569" fmla="*/ 791717 w 952500"/>
                  <a:gd name="connsiteY569" fmla="*/ 171450 h 628650"/>
                  <a:gd name="connsiteX570" fmla="*/ 782192 w 952500"/>
                  <a:gd name="connsiteY570" fmla="*/ 176213 h 628650"/>
                  <a:gd name="connsiteX571" fmla="*/ 783144 w 952500"/>
                  <a:gd name="connsiteY571" fmla="*/ 181928 h 628650"/>
                  <a:gd name="connsiteX572" fmla="*/ 786002 w 952500"/>
                  <a:gd name="connsiteY572" fmla="*/ 184785 h 628650"/>
                  <a:gd name="connsiteX573" fmla="*/ 791717 w 952500"/>
                  <a:gd name="connsiteY573" fmla="*/ 187643 h 628650"/>
                  <a:gd name="connsiteX574" fmla="*/ 794574 w 952500"/>
                  <a:gd name="connsiteY574" fmla="*/ 185738 h 628650"/>
                  <a:gd name="connsiteX575" fmla="*/ 793622 w 952500"/>
                  <a:gd name="connsiteY575" fmla="*/ 179070 h 628650"/>
                  <a:gd name="connsiteX576" fmla="*/ 676464 w 952500"/>
                  <a:gd name="connsiteY576" fmla="*/ 397193 h 628650"/>
                  <a:gd name="connsiteX577" fmla="*/ 680274 w 952500"/>
                  <a:gd name="connsiteY577" fmla="*/ 378143 h 628650"/>
                  <a:gd name="connsiteX578" fmla="*/ 679322 w 952500"/>
                  <a:gd name="connsiteY578" fmla="*/ 376238 h 628650"/>
                  <a:gd name="connsiteX579" fmla="*/ 672654 w 952500"/>
                  <a:gd name="connsiteY579" fmla="*/ 373380 h 628650"/>
                  <a:gd name="connsiteX580" fmla="*/ 676464 w 952500"/>
                  <a:gd name="connsiteY580" fmla="*/ 397193 h 628650"/>
                  <a:gd name="connsiteX581" fmla="*/ 521207 w 952500"/>
                  <a:gd name="connsiteY581" fmla="*/ 364808 h 628650"/>
                  <a:gd name="connsiteX582" fmla="*/ 508824 w 952500"/>
                  <a:gd name="connsiteY582" fmla="*/ 345758 h 628650"/>
                  <a:gd name="connsiteX583" fmla="*/ 507872 w 952500"/>
                  <a:gd name="connsiteY583" fmla="*/ 344805 h 628650"/>
                  <a:gd name="connsiteX584" fmla="*/ 505014 w 952500"/>
                  <a:gd name="connsiteY584" fmla="*/ 344805 h 628650"/>
                  <a:gd name="connsiteX585" fmla="*/ 502157 w 952500"/>
                  <a:gd name="connsiteY585" fmla="*/ 350520 h 628650"/>
                  <a:gd name="connsiteX586" fmla="*/ 505014 w 952500"/>
                  <a:gd name="connsiteY586" fmla="*/ 356235 h 628650"/>
                  <a:gd name="connsiteX587" fmla="*/ 514539 w 952500"/>
                  <a:gd name="connsiteY587" fmla="*/ 361950 h 628650"/>
                  <a:gd name="connsiteX588" fmla="*/ 521207 w 952500"/>
                  <a:gd name="connsiteY588" fmla="*/ 364808 h 628650"/>
                  <a:gd name="connsiteX589" fmla="*/ 54482 w 952500"/>
                  <a:gd name="connsiteY589" fmla="*/ 254318 h 628650"/>
                  <a:gd name="connsiteX590" fmla="*/ 53529 w 952500"/>
                  <a:gd name="connsiteY590" fmla="*/ 234315 h 628650"/>
                  <a:gd name="connsiteX591" fmla="*/ 52577 w 952500"/>
                  <a:gd name="connsiteY591" fmla="*/ 232410 h 628650"/>
                  <a:gd name="connsiteX592" fmla="*/ 50672 w 952500"/>
                  <a:gd name="connsiteY592" fmla="*/ 233363 h 628650"/>
                  <a:gd name="connsiteX593" fmla="*/ 45909 w 952500"/>
                  <a:gd name="connsiteY593" fmla="*/ 240030 h 628650"/>
                  <a:gd name="connsiteX594" fmla="*/ 54482 w 952500"/>
                  <a:gd name="connsiteY594" fmla="*/ 254318 h 628650"/>
                  <a:gd name="connsiteX595" fmla="*/ 94487 w 952500"/>
                  <a:gd name="connsiteY595" fmla="*/ 210503 h 628650"/>
                  <a:gd name="connsiteX596" fmla="*/ 96392 w 952500"/>
                  <a:gd name="connsiteY596" fmla="*/ 210503 h 628650"/>
                  <a:gd name="connsiteX597" fmla="*/ 102107 w 952500"/>
                  <a:gd name="connsiteY597" fmla="*/ 210503 h 628650"/>
                  <a:gd name="connsiteX598" fmla="*/ 111632 w 952500"/>
                  <a:gd name="connsiteY598" fmla="*/ 205740 h 628650"/>
                  <a:gd name="connsiteX599" fmla="*/ 110679 w 952500"/>
                  <a:gd name="connsiteY599" fmla="*/ 200978 h 628650"/>
                  <a:gd name="connsiteX600" fmla="*/ 106869 w 952500"/>
                  <a:gd name="connsiteY600" fmla="*/ 200978 h 628650"/>
                  <a:gd name="connsiteX601" fmla="*/ 94487 w 952500"/>
                  <a:gd name="connsiteY601" fmla="*/ 210503 h 628650"/>
                  <a:gd name="connsiteX602" fmla="*/ 888872 w 952500"/>
                  <a:gd name="connsiteY602" fmla="*/ 327660 h 628650"/>
                  <a:gd name="connsiteX603" fmla="*/ 894587 w 952500"/>
                  <a:gd name="connsiteY603" fmla="*/ 322898 h 628650"/>
                  <a:gd name="connsiteX604" fmla="*/ 892682 w 952500"/>
                  <a:gd name="connsiteY604" fmla="*/ 318135 h 628650"/>
                  <a:gd name="connsiteX605" fmla="*/ 888872 w 952500"/>
                  <a:gd name="connsiteY605" fmla="*/ 314325 h 628650"/>
                  <a:gd name="connsiteX606" fmla="*/ 886967 w 952500"/>
                  <a:gd name="connsiteY606" fmla="*/ 315278 h 628650"/>
                  <a:gd name="connsiteX607" fmla="*/ 886014 w 952500"/>
                  <a:gd name="connsiteY607" fmla="*/ 324803 h 628650"/>
                  <a:gd name="connsiteX608" fmla="*/ 888872 w 952500"/>
                  <a:gd name="connsiteY608" fmla="*/ 327660 h 628650"/>
                  <a:gd name="connsiteX609" fmla="*/ 791717 w 952500"/>
                  <a:gd name="connsiteY609" fmla="*/ 371475 h 628650"/>
                  <a:gd name="connsiteX610" fmla="*/ 808862 w 952500"/>
                  <a:gd name="connsiteY610" fmla="*/ 381953 h 628650"/>
                  <a:gd name="connsiteX611" fmla="*/ 800289 w 952500"/>
                  <a:gd name="connsiteY611" fmla="*/ 369570 h 628650"/>
                  <a:gd name="connsiteX612" fmla="*/ 797432 w 952500"/>
                  <a:gd name="connsiteY612" fmla="*/ 368618 h 628650"/>
                  <a:gd name="connsiteX613" fmla="*/ 791717 w 952500"/>
                  <a:gd name="connsiteY613" fmla="*/ 371475 h 628650"/>
                  <a:gd name="connsiteX614" fmla="*/ 726947 w 952500"/>
                  <a:gd name="connsiteY614" fmla="*/ 158115 h 628650"/>
                  <a:gd name="connsiteX615" fmla="*/ 732662 w 952500"/>
                  <a:gd name="connsiteY615" fmla="*/ 157163 h 628650"/>
                  <a:gd name="connsiteX616" fmla="*/ 738377 w 952500"/>
                  <a:gd name="connsiteY616" fmla="*/ 150495 h 628650"/>
                  <a:gd name="connsiteX617" fmla="*/ 737424 w 952500"/>
                  <a:gd name="connsiteY617" fmla="*/ 148590 h 628650"/>
                  <a:gd name="connsiteX618" fmla="*/ 735519 w 952500"/>
                  <a:gd name="connsiteY618" fmla="*/ 148590 h 628650"/>
                  <a:gd name="connsiteX619" fmla="*/ 730757 w 952500"/>
                  <a:gd name="connsiteY619" fmla="*/ 152400 h 628650"/>
                  <a:gd name="connsiteX620" fmla="*/ 726947 w 952500"/>
                  <a:gd name="connsiteY620" fmla="*/ 158115 h 628650"/>
                  <a:gd name="connsiteX621" fmla="*/ 362139 w 952500"/>
                  <a:gd name="connsiteY621" fmla="*/ 391478 h 628650"/>
                  <a:gd name="connsiteX622" fmla="*/ 363092 w 952500"/>
                  <a:gd name="connsiteY622" fmla="*/ 379095 h 628650"/>
                  <a:gd name="connsiteX623" fmla="*/ 363092 w 952500"/>
                  <a:gd name="connsiteY623" fmla="*/ 377190 h 628650"/>
                  <a:gd name="connsiteX624" fmla="*/ 361187 w 952500"/>
                  <a:gd name="connsiteY624" fmla="*/ 376238 h 628650"/>
                  <a:gd name="connsiteX625" fmla="*/ 360234 w 952500"/>
                  <a:gd name="connsiteY625" fmla="*/ 378143 h 628650"/>
                  <a:gd name="connsiteX626" fmla="*/ 362139 w 952500"/>
                  <a:gd name="connsiteY626" fmla="*/ 391478 h 628650"/>
                  <a:gd name="connsiteX627" fmla="*/ 811719 w 952500"/>
                  <a:gd name="connsiteY627" fmla="*/ 184785 h 628650"/>
                  <a:gd name="connsiteX628" fmla="*/ 815529 w 952500"/>
                  <a:gd name="connsiteY628" fmla="*/ 191453 h 628650"/>
                  <a:gd name="connsiteX629" fmla="*/ 811719 w 952500"/>
                  <a:gd name="connsiteY629" fmla="*/ 184785 h 628650"/>
                  <a:gd name="connsiteX630" fmla="*/ 679322 w 952500"/>
                  <a:gd name="connsiteY630" fmla="*/ 129540 h 628650"/>
                  <a:gd name="connsiteX631" fmla="*/ 682179 w 952500"/>
                  <a:gd name="connsiteY631" fmla="*/ 131445 h 628650"/>
                  <a:gd name="connsiteX632" fmla="*/ 684084 w 952500"/>
                  <a:gd name="connsiteY632" fmla="*/ 131445 h 628650"/>
                  <a:gd name="connsiteX633" fmla="*/ 683132 w 952500"/>
                  <a:gd name="connsiteY633" fmla="*/ 129540 h 628650"/>
                  <a:gd name="connsiteX634" fmla="*/ 679322 w 952500"/>
                  <a:gd name="connsiteY634" fmla="*/ 129540 h 628650"/>
                  <a:gd name="connsiteX635" fmla="*/ 152589 w 952500"/>
                  <a:gd name="connsiteY635" fmla="*/ 360045 h 628650"/>
                  <a:gd name="connsiteX636" fmla="*/ 151637 w 952500"/>
                  <a:gd name="connsiteY636" fmla="*/ 363855 h 628650"/>
                  <a:gd name="connsiteX637" fmla="*/ 153542 w 952500"/>
                  <a:gd name="connsiteY637" fmla="*/ 363855 h 628650"/>
                  <a:gd name="connsiteX638" fmla="*/ 152589 w 952500"/>
                  <a:gd name="connsiteY638" fmla="*/ 360045 h 628650"/>
                  <a:gd name="connsiteX639" fmla="*/ 775524 w 952500"/>
                  <a:gd name="connsiteY639" fmla="*/ 120015 h 628650"/>
                  <a:gd name="connsiteX640" fmla="*/ 777429 w 952500"/>
                  <a:gd name="connsiteY640" fmla="*/ 120967 h 628650"/>
                  <a:gd name="connsiteX641" fmla="*/ 778382 w 952500"/>
                  <a:gd name="connsiteY641" fmla="*/ 120015 h 628650"/>
                  <a:gd name="connsiteX642" fmla="*/ 778382 w 952500"/>
                  <a:gd name="connsiteY642" fmla="*/ 119063 h 628650"/>
                  <a:gd name="connsiteX643" fmla="*/ 775524 w 952500"/>
                  <a:gd name="connsiteY643" fmla="*/ 120015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</a:cxnLst>
                <a:rect l="l" t="t" r="r" b="b"/>
                <a:pathLst>
                  <a:path w="952500" h="628650">
                    <a:moveTo>
                      <a:pt x="956499" y="328613"/>
                    </a:moveTo>
                    <a:cubicBezTo>
                      <a:pt x="956499" y="329565"/>
                      <a:pt x="956499" y="330518"/>
                      <a:pt x="956499" y="330518"/>
                    </a:cubicBezTo>
                    <a:cubicBezTo>
                      <a:pt x="953642" y="330518"/>
                      <a:pt x="950784" y="330518"/>
                      <a:pt x="947927" y="330518"/>
                    </a:cubicBezTo>
                    <a:cubicBezTo>
                      <a:pt x="946974" y="330518"/>
                      <a:pt x="945069" y="330518"/>
                      <a:pt x="944117" y="331470"/>
                    </a:cubicBezTo>
                    <a:cubicBezTo>
                      <a:pt x="942212" y="333375"/>
                      <a:pt x="940307" y="332423"/>
                      <a:pt x="939354" y="333375"/>
                    </a:cubicBezTo>
                    <a:cubicBezTo>
                      <a:pt x="936497" y="333375"/>
                      <a:pt x="932687" y="334328"/>
                      <a:pt x="929829" y="334328"/>
                    </a:cubicBezTo>
                    <a:cubicBezTo>
                      <a:pt x="926972" y="334328"/>
                      <a:pt x="926972" y="336233"/>
                      <a:pt x="926019" y="338138"/>
                    </a:cubicBezTo>
                    <a:cubicBezTo>
                      <a:pt x="925067" y="340043"/>
                      <a:pt x="926019" y="340995"/>
                      <a:pt x="926972" y="341948"/>
                    </a:cubicBezTo>
                    <a:cubicBezTo>
                      <a:pt x="928877" y="343853"/>
                      <a:pt x="930782" y="344805"/>
                      <a:pt x="931734" y="347663"/>
                    </a:cubicBezTo>
                    <a:cubicBezTo>
                      <a:pt x="929829" y="346710"/>
                      <a:pt x="927924" y="346710"/>
                      <a:pt x="926019" y="345758"/>
                    </a:cubicBezTo>
                    <a:cubicBezTo>
                      <a:pt x="923162" y="343853"/>
                      <a:pt x="920304" y="343853"/>
                      <a:pt x="917447" y="345758"/>
                    </a:cubicBezTo>
                    <a:cubicBezTo>
                      <a:pt x="913637" y="347663"/>
                      <a:pt x="912684" y="347663"/>
                      <a:pt x="912684" y="352425"/>
                    </a:cubicBezTo>
                    <a:cubicBezTo>
                      <a:pt x="911732" y="360998"/>
                      <a:pt x="911732" y="370523"/>
                      <a:pt x="910779" y="379095"/>
                    </a:cubicBezTo>
                    <a:cubicBezTo>
                      <a:pt x="910779" y="381000"/>
                      <a:pt x="910779" y="382905"/>
                      <a:pt x="909827" y="384810"/>
                    </a:cubicBezTo>
                    <a:cubicBezTo>
                      <a:pt x="908874" y="382905"/>
                      <a:pt x="908874" y="381953"/>
                      <a:pt x="908874" y="380048"/>
                    </a:cubicBezTo>
                    <a:cubicBezTo>
                      <a:pt x="908874" y="372428"/>
                      <a:pt x="907922" y="364808"/>
                      <a:pt x="907922" y="357188"/>
                    </a:cubicBezTo>
                    <a:cubicBezTo>
                      <a:pt x="907922" y="356235"/>
                      <a:pt x="907922" y="355283"/>
                      <a:pt x="906969" y="354330"/>
                    </a:cubicBezTo>
                    <a:cubicBezTo>
                      <a:pt x="905064" y="355283"/>
                      <a:pt x="904112" y="356235"/>
                      <a:pt x="903159" y="357188"/>
                    </a:cubicBezTo>
                    <a:cubicBezTo>
                      <a:pt x="899349" y="360998"/>
                      <a:pt x="894587" y="364808"/>
                      <a:pt x="889824" y="367665"/>
                    </a:cubicBezTo>
                    <a:cubicBezTo>
                      <a:pt x="880299" y="374333"/>
                      <a:pt x="869822" y="381000"/>
                      <a:pt x="859344" y="386715"/>
                    </a:cubicBezTo>
                    <a:cubicBezTo>
                      <a:pt x="856487" y="387668"/>
                      <a:pt x="855534" y="389573"/>
                      <a:pt x="855534" y="392430"/>
                    </a:cubicBezTo>
                    <a:cubicBezTo>
                      <a:pt x="855534" y="395288"/>
                      <a:pt x="855534" y="398145"/>
                      <a:pt x="856487" y="401955"/>
                    </a:cubicBezTo>
                    <a:cubicBezTo>
                      <a:pt x="858392" y="412433"/>
                      <a:pt x="864107" y="420053"/>
                      <a:pt x="876489" y="421958"/>
                    </a:cubicBezTo>
                    <a:cubicBezTo>
                      <a:pt x="878394" y="421958"/>
                      <a:pt x="880299" y="422910"/>
                      <a:pt x="882204" y="422910"/>
                    </a:cubicBezTo>
                    <a:cubicBezTo>
                      <a:pt x="884109" y="423863"/>
                      <a:pt x="886014" y="424815"/>
                      <a:pt x="886014" y="427673"/>
                    </a:cubicBezTo>
                    <a:cubicBezTo>
                      <a:pt x="886014" y="428625"/>
                      <a:pt x="886014" y="428625"/>
                      <a:pt x="886967" y="429578"/>
                    </a:cubicBezTo>
                    <a:cubicBezTo>
                      <a:pt x="888872" y="432435"/>
                      <a:pt x="888872" y="435293"/>
                      <a:pt x="888872" y="438150"/>
                    </a:cubicBezTo>
                    <a:cubicBezTo>
                      <a:pt x="888872" y="439103"/>
                      <a:pt x="888872" y="440055"/>
                      <a:pt x="888872" y="440055"/>
                    </a:cubicBezTo>
                    <a:cubicBezTo>
                      <a:pt x="890777" y="444818"/>
                      <a:pt x="890777" y="449580"/>
                      <a:pt x="891729" y="454343"/>
                    </a:cubicBezTo>
                    <a:cubicBezTo>
                      <a:pt x="893634" y="463868"/>
                      <a:pt x="891729" y="473393"/>
                      <a:pt x="891729" y="482918"/>
                    </a:cubicBezTo>
                    <a:cubicBezTo>
                      <a:pt x="891729" y="485775"/>
                      <a:pt x="892682" y="492443"/>
                      <a:pt x="893634" y="496253"/>
                    </a:cubicBezTo>
                    <a:cubicBezTo>
                      <a:pt x="894587" y="498158"/>
                      <a:pt x="894587" y="499110"/>
                      <a:pt x="897444" y="500063"/>
                    </a:cubicBezTo>
                    <a:cubicBezTo>
                      <a:pt x="901254" y="500063"/>
                      <a:pt x="904112" y="502920"/>
                      <a:pt x="905064" y="506730"/>
                    </a:cubicBezTo>
                    <a:cubicBezTo>
                      <a:pt x="906969" y="509588"/>
                      <a:pt x="906017" y="511493"/>
                      <a:pt x="902207" y="511493"/>
                    </a:cubicBezTo>
                    <a:cubicBezTo>
                      <a:pt x="894587" y="511493"/>
                      <a:pt x="886967" y="511493"/>
                      <a:pt x="878394" y="511493"/>
                    </a:cubicBezTo>
                    <a:cubicBezTo>
                      <a:pt x="875537" y="511493"/>
                      <a:pt x="873632" y="512445"/>
                      <a:pt x="871727" y="513398"/>
                    </a:cubicBezTo>
                    <a:cubicBezTo>
                      <a:pt x="866012" y="517208"/>
                      <a:pt x="858392" y="520065"/>
                      <a:pt x="851724" y="520065"/>
                    </a:cubicBezTo>
                    <a:cubicBezTo>
                      <a:pt x="850772" y="520065"/>
                      <a:pt x="848867" y="520065"/>
                      <a:pt x="847914" y="521018"/>
                    </a:cubicBezTo>
                    <a:cubicBezTo>
                      <a:pt x="846009" y="522923"/>
                      <a:pt x="844104" y="522923"/>
                      <a:pt x="842199" y="522923"/>
                    </a:cubicBezTo>
                    <a:cubicBezTo>
                      <a:pt x="841247" y="522923"/>
                      <a:pt x="839342" y="522923"/>
                      <a:pt x="839342" y="524828"/>
                    </a:cubicBezTo>
                    <a:cubicBezTo>
                      <a:pt x="837437" y="528638"/>
                      <a:pt x="833627" y="532448"/>
                      <a:pt x="835532" y="538163"/>
                    </a:cubicBezTo>
                    <a:cubicBezTo>
                      <a:pt x="835532" y="539115"/>
                      <a:pt x="835532" y="541020"/>
                      <a:pt x="833627" y="541973"/>
                    </a:cubicBezTo>
                    <a:cubicBezTo>
                      <a:pt x="829817" y="541973"/>
                      <a:pt x="826007" y="543878"/>
                      <a:pt x="821244" y="543878"/>
                    </a:cubicBezTo>
                    <a:cubicBezTo>
                      <a:pt x="814577" y="543878"/>
                      <a:pt x="807909" y="544830"/>
                      <a:pt x="802194" y="546735"/>
                    </a:cubicBezTo>
                    <a:cubicBezTo>
                      <a:pt x="800289" y="546735"/>
                      <a:pt x="798384" y="547688"/>
                      <a:pt x="796479" y="546735"/>
                    </a:cubicBezTo>
                    <a:cubicBezTo>
                      <a:pt x="794574" y="546735"/>
                      <a:pt x="791717" y="545783"/>
                      <a:pt x="789812" y="545783"/>
                    </a:cubicBezTo>
                    <a:cubicBezTo>
                      <a:pt x="788859" y="545783"/>
                      <a:pt x="786954" y="545783"/>
                      <a:pt x="786954" y="543878"/>
                    </a:cubicBezTo>
                    <a:cubicBezTo>
                      <a:pt x="786002" y="541020"/>
                      <a:pt x="784097" y="541020"/>
                      <a:pt x="782192" y="541973"/>
                    </a:cubicBezTo>
                    <a:cubicBezTo>
                      <a:pt x="781239" y="541973"/>
                      <a:pt x="780287" y="541973"/>
                      <a:pt x="780287" y="541973"/>
                    </a:cubicBezTo>
                    <a:cubicBezTo>
                      <a:pt x="776477" y="541973"/>
                      <a:pt x="775524" y="542925"/>
                      <a:pt x="775524" y="546735"/>
                    </a:cubicBezTo>
                    <a:cubicBezTo>
                      <a:pt x="774572" y="549593"/>
                      <a:pt x="774572" y="550545"/>
                      <a:pt x="770762" y="551498"/>
                    </a:cubicBezTo>
                    <a:cubicBezTo>
                      <a:pt x="765999" y="552450"/>
                      <a:pt x="762189" y="552450"/>
                      <a:pt x="757427" y="553403"/>
                    </a:cubicBezTo>
                    <a:cubicBezTo>
                      <a:pt x="752664" y="553403"/>
                      <a:pt x="747902" y="555308"/>
                      <a:pt x="742187" y="554355"/>
                    </a:cubicBezTo>
                    <a:cubicBezTo>
                      <a:pt x="742187" y="554355"/>
                      <a:pt x="741234" y="554355"/>
                      <a:pt x="741234" y="554355"/>
                    </a:cubicBezTo>
                    <a:cubicBezTo>
                      <a:pt x="737424" y="555308"/>
                      <a:pt x="733614" y="555308"/>
                      <a:pt x="733614" y="561023"/>
                    </a:cubicBezTo>
                    <a:cubicBezTo>
                      <a:pt x="733614" y="561975"/>
                      <a:pt x="733614" y="562928"/>
                      <a:pt x="732662" y="561975"/>
                    </a:cubicBezTo>
                    <a:cubicBezTo>
                      <a:pt x="730757" y="561023"/>
                      <a:pt x="730757" y="561975"/>
                      <a:pt x="729804" y="562928"/>
                    </a:cubicBezTo>
                    <a:cubicBezTo>
                      <a:pt x="728852" y="565785"/>
                      <a:pt x="726947" y="567690"/>
                      <a:pt x="727899" y="571500"/>
                    </a:cubicBezTo>
                    <a:cubicBezTo>
                      <a:pt x="728852" y="573405"/>
                      <a:pt x="727899" y="575310"/>
                      <a:pt x="725994" y="575310"/>
                    </a:cubicBezTo>
                    <a:cubicBezTo>
                      <a:pt x="724089" y="576263"/>
                      <a:pt x="722184" y="577215"/>
                      <a:pt x="719327" y="578168"/>
                    </a:cubicBezTo>
                    <a:cubicBezTo>
                      <a:pt x="710754" y="581978"/>
                      <a:pt x="701229" y="583883"/>
                      <a:pt x="691704" y="587693"/>
                    </a:cubicBezTo>
                    <a:cubicBezTo>
                      <a:pt x="685037" y="590550"/>
                      <a:pt x="677417" y="589598"/>
                      <a:pt x="671702" y="592455"/>
                    </a:cubicBezTo>
                    <a:cubicBezTo>
                      <a:pt x="670749" y="592455"/>
                      <a:pt x="669797" y="592455"/>
                      <a:pt x="668844" y="592455"/>
                    </a:cubicBezTo>
                    <a:cubicBezTo>
                      <a:pt x="663129" y="593408"/>
                      <a:pt x="656462" y="592455"/>
                      <a:pt x="650747" y="592455"/>
                    </a:cubicBezTo>
                    <a:cubicBezTo>
                      <a:pt x="648842" y="592455"/>
                      <a:pt x="645984" y="593408"/>
                      <a:pt x="644079" y="592455"/>
                    </a:cubicBezTo>
                    <a:cubicBezTo>
                      <a:pt x="640269" y="591503"/>
                      <a:pt x="636459" y="592455"/>
                      <a:pt x="632649" y="590550"/>
                    </a:cubicBezTo>
                    <a:cubicBezTo>
                      <a:pt x="631697" y="590550"/>
                      <a:pt x="629792" y="590550"/>
                      <a:pt x="629792" y="591503"/>
                    </a:cubicBezTo>
                    <a:cubicBezTo>
                      <a:pt x="627887" y="593408"/>
                      <a:pt x="625982" y="594360"/>
                      <a:pt x="623124" y="594360"/>
                    </a:cubicBezTo>
                    <a:cubicBezTo>
                      <a:pt x="620267" y="594360"/>
                      <a:pt x="616457" y="593408"/>
                      <a:pt x="613599" y="594360"/>
                    </a:cubicBezTo>
                    <a:cubicBezTo>
                      <a:pt x="606932" y="595313"/>
                      <a:pt x="601217" y="593408"/>
                      <a:pt x="594549" y="593408"/>
                    </a:cubicBezTo>
                    <a:cubicBezTo>
                      <a:pt x="589787" y="593408"/>
                      <a:pt x="585024" y="591503"/>
                      <a:pt x="581214" y="592455"/>
                    </a:cubicBezTo>
                    <a:cubicBezTo>
                      <a:pt x="580262" y="592455"/>
                      <a:pt x="579309" y="592455"/>
                      <a:pt x="578357" y="591503"/>
                    </a:cubicBezTo>
                    <a:cubicBezTo>
                      <a:pt x="576452" y="591503"/>
                      <a:pt x="574547" y="590550"/>
                      <a:pt x="574547" y="587693"/>
                    </a:cubicBezTo>
                    <a:cubicBezTo>
                      <a:pt x="574547" y="586740"/>
                      <a:pt x="573594" y="584835"/>
                      <a:pt x="572642" y="584835"/>
                    </a:cubicBezTo>
                    <a:cubicBezTo>
                      <a:pt x="570737" y="584835"/>
                      <a:pt x="569784" y="584835"/>
                      <a:pt x="568832" y="586740"/>
                    </a:cubicBezTo>
                    <a:cubicBezTo>
                      <a:pt x="566927" y="588645"/>
                      <a:pt x="565974" y="590550"/>
                      <a:pt x="565022" y="593408"/>
                    </a:cubicBezTo>
                    <a:cubicBezTo>
                      <a:pt x="564069" y="596265"/>
                      <a:pt x="564069" y="596265"/>
                      <a:pt x="566927" y="596265"/>
                    </a:cubicBezTo>
                    <a:cubicBezTo>
                      <a:pt x="570737" y="596265"/>
                      <a:pt x="575499" y="596265"/>
                      <a:pt x="579309" y="596265"/>
                    </a:cubicBezTo>
                    <a:cubicBezTo>
                      <a:pt x="580262" y="596265"/>
                      <a:pt x="581214" y="596265"/>
                      <a:pt x="582167" y="597218"/>
                    </a:cubicBezTo>
                    <a:cubicBezTo>
                      <a:pt x="578357" y="598170"/>
                      <a:pt x="575499" y="598170"/>
                      <a:pt x="571689" y="598170"/>
                    </a:cubicBezTo>
                    <a:cubicBezTo>
                      <a:pt x="564069" y="598170"/>
                      <a:pt x="565022" y="597218"/>
                      <a:pt x="565022" y="604838"/>
                    </a:cubicBezTo>
                    <a:cubicBezTo>
                      <a:pt x="565022" y="609600"/>
                      <a:pt x="565022" y="610553"/>
                      <a:pt x="560259" y="611505"/>
                    </a:cubicBezTo>
                    <a:cubicBezTo>
                      <a:pt x="559307" y="611505"/>
                      <a:pt x="558354" y="612458"/>
                      <a:pt x="557402" y="612458"/>
                    </a:cubicBezTo>
                    <a:cubicBezTo>
                      <a:pt x="551687" y="614363"/>
                      <a:pt x="551687" y="614363"/>
                      <a:pt x="551687" y="620078"/>
                    </a:cubicBezTo>
                    <a:cubicBezTo>
                      <a:pt x="551687" y="621983"/>
                      <a:pt x="551687" y="622935"/>
                      <a:pt x="551687" y="624840"/>
                    </a:cubicBezTo>
                    <a:cubicBezTo>
                      <a:pt x="551687" y="625793"/>
                      <a:pt x="551687" y="626745"/>
                      <a:pt x="550734" y="626745"/>
                    </a:cubicBezTo>
                    <a:cubicBezTo>
                      <a:pt x="549782" y="626745"/>
                      <a:pt x="549782" y="624840"/>
                      <a:pt x="549782" y="624840"/>
                    </a:cubicBezTo>
                    <a:cubicBezTo>
                      <a:pt x="549782" y="622935"/>
                      <a:pt x="548829" y="621030"/>
                      <a:pt x="548829" y="620078"/>
                    </a:cubicBezTo>
                    <a:cubicBezTo>
                      <a:pt x="548829" y="618173"/>
                      <a:pt x="547877" y="617220"/>
                      <a:pt x="545972" y="617220"/>
                    </a:cubicBezTo>
                    <a:cubicBezTo>
                      <a:pt x="544067" y="617220"/>
                      <a:pt x="543114" y="617220"/>
                      <a:pt x="541209" y="618173"/>
                    </a:cubicBezTo>
                    <a:cubicBezTo>
                      <a:pt x="540257" y="619125"/>
                      <a:pt x="538352" y="620078"/>
                      <a:pt x="537399" y="620078"/>
                    </a:cubicBezTo>
                    <a:cubicBezTo>
                      <a:pt x="531684" y="621983"/>
                      <a:pt x="525017" y="623888"/>
                      <a:pt x="519302" y="625793"/>
                    </a:cubicBezTo>
                    <a:cubicBezTo>
                      <a:pt x="514539" y="626745"/>
                      <a:pt x="510729" y="628650"/>
                      <a:pt x="505967" y="628650"/>
                    </a:cubicBezTo>
                    <a:cubicBezTo>
                      <a:pt x="504062" y="628650"/>
                      <a:pt x="502157" y="629603"/>
                      <a:pt x="500252" y="629603"/>
                    </a:cubicBezTo>
                    <a:cubicBezTo>
                      <a:pt x="496442" y="630555"/>
                      <a:pt x="492632" y="631508"/>
                      <a:pt x="488822" y="631508"/>
                    </a:cubicBezTo>
                    <a:cubicBezTo>
                      <a:pt x="483107" y="631508"/>
                      <a:pt x="476439" y="631508"/>
                      <a:pt x="469772" y="631508"/>
                    </a:cubicBezTo>
                    <a:cubicBezTo>
                      <a:pt x="465009" y="631508"/>
                      <a:pt x="460247" y="631508"/>
                      <a:pt x="456437" y="630555"/>
                    </a:cubicBezTo>
                    <a:cubicBezTo>
                      <a:pt x="449769" y="628650"/>
                      <a:pt x="442149" y="627698"/>
                      <a:pt x="435482" y="625793"/>
                    </a:cubicBezTo>
                    <a:cubicBezTo>
                      <a:pt x="428814" y="623888"/>
                      <a:pt x="423099" y="621983"/>
                      <a:pt x="417384" y="619125"/>
                    </a:cubicBezTo>
                    <a:cubicBezTo>
                      <a:pt x="415479" y="618173"/>
                      <a:pt x="413574" y="617220"/>
                      <a:pt x="410717" y="617220"/>
                    </a:cubicBezTo>
                    <a:cubicBezTo>
                      <a:pt x="405954" y="617220"/>
                      <a:pt x="402144" y="614363"/>
                      <a:pt x="398334" y="613410"/>
                    </a:cubicBezTo>
                    <a:cubicBezTo>
                      <a:pt x="393572" y="612458"/>
                      <a:pt x="388809" y="608648"/>
                      <a:pt x="383094" y="607695"/>
                    </a:cubicBezTo>
                    <a:cubicBezTo>
                      <a:pt x="382142" y="607695"/>
                      <a:pt x="380237" y="606743"/>
                      <a:pt x="379284" y="605790"/>
                    </a:cubicBezTo>
                    <a:cubicBezTo>
                      <a:pt x="378332" y="605790"/>
                      <a:pt x="378332" y="604838"/>
                      <a:pt x="378332" y="603885"/>
                    </a:cubicBezTo>
                    <a:cubicBezTo>
                      <a:pt x="380237" y="601028"/>
                      <a:pt x="379284" y="598170"/>
                      <a:pt x="379284" y="595313"/>
                    </a:cubicBezTo>
                    <a:cubicBezTo>
                      <a:pt x="379284" y="592455"/>
                      <a:pt x="378332" y="590550"/>
                      <a:pt x="376427" y="589598"/>
                    </a:cubicBezTo>
                    <a:cubicBezTo>
                      <a:pt x="371664" y="591503"/>
                      <a:pt x="370712" y="593408"/>
                      <a:pt x="369759" y="593408"/>
                    </a:cubicBezTo>
                    <a:cubicBezTo>
                      <a:pt x="364997" y="593408"/>
                      <a:pt x="359282" y="595313"/>
                      <a:pt x="354519" y="595313"/>
                    </a:cubicBezTo>
                    <a:cubicBezTo>
                      <a:pt x="347852" y="595313"/>
                      <a:pt x="341184" y="595313"/>
                      <a:pt x="335469" y="595313"/>
                    </a:cubicBezTo>
                    <a:cubicBezTo>
                      <a:pt x="329754" y="595313"/>
                      <a:pt x="323087" y="594360"/>
                      <a:pt x="317372" y="595313"/>
                    </a:cubicBezTo>
                    <a:cubicBezTo>
                      <a:pt x="315467" y="595313"/>
                      <a:pt x="312609" y="595313"/>
                      <a:pt x="310704" y="593408"/>
                    </a:cubicBezTo>
                    <a:cubicBezTo>
                      <a:pt x="309752" y="592455"/>
                      <a:pt x="307847" y="592455"/>
                      <a:pt x="306894" y="592455"/>
                    </a:cubicBezTo>
                    <a:cubicBezTo>
                      <a:pt x="300227" y="592455"/>
                      <a:pt x="293559" y="592455"/>
                      <a:pt x="286892" y="592455"/>
                    </a:cubicBezTo>
                    <a:cubicBezTo>
                      <a:pt x="280224" y="592455"/>
                      <a:pt x="274509" y="590550"/>
                      <a:pt x="267842" y="588645"/>
                    </a:cubicBezTo>
                    <a:cubicBezTo>
                      <a:pt x="264984" y="587693"/>
                      <a:pt x="262127" y="587693"/>
                      <a:pt x="259269" y="585788"/>
                    </a:cubicBezTo>
                    <a:cubicBezTo>
                      <a:pt x="255459" y="583883"/>
                      <a:pt x="249744" y="582930"/>
                      <a:pt x="245934" y="581025"/>
                    </a:cubicBezTo>
                    <a:cubicBezTo>
                      <a:pt x="243077" y="579120"/>
                      <a:pt x="239267" y="578168"/>
                      <a:pt x="236409" y="577215"/>
                    </a:cubicBezTo>
                    <a:cubicBezTo>
                      <a:pt x="230694" y="576263"/>
                      <a:pt x="226884" y="573405"/>
                      <a:pt x="221169" y="572453"/>
                    </a:cubicBezTo>
                    <a:cubicBezTo>
                      <a:pt x="219264" y="572453"/>
                      <a:pt x="219264" y="571500"/>
                      <a:pt x="219264" y="569595"/>
                    </a:cubicBezTo>
                    <a:cubicBezTo>
                      <a:pt x="219264" y="566738"/>
                      <a:pt x="218312" y="564833"/>
                      <a:pt x="216407" y="562928"/>
                    </a:cubicBezTo>
                    <a:cubicBezTo>
                      <a:pt x="214502" y="561023"/>
                      <a:pt x="213549" y="559118"/>
                      <a:pt x="212597" y="556260"/>
                    </a:cubicBezTo>
                    <a:cubicBezTo>
                      <a:pt x="212597" y="555308"/>
                      <a:pt x="211644" y="554355"/>
                      <a:pt x="210692" y="554355"/>
                    </a:cubicBezTo>
                    <a:cubicBezTo>
                      <a:pt x="206882" y="554355"/>
                      <a:pt x="203072" y="553403"/>
                      <a:pt x="199262" y="551498"/>
                    </a:cubicBezTo>
                    <a:cubicBezTo>
                      <a:pt x="199262" y="551498"/>
                      <a:pt x="198309" y="551498"/>
                      <a:pt x="198309" y="551498"/>
                    </a:cubicBezTo>
                    <a:cubicBezTo>
                      <a:pt x="194499" y="551498"/>
                      <a:pt x="191642" y="549593"/>
                      <a:pt x="187832" y="549593"/>
                    </a:cubicBezTo>
                    <a:cubicBezTo>
                      <a:pt x="185927" y="549593"/>
                      <a:pt x="184022" y="547688"/>
                      <a:pt x="184022" y="545783"/>
                    </a:cubicBezTo>
                    <a:cubicBezTo>
                      <a:pt x="184022" y="542925"/>
                      <a:pt x="183069" y="541973"/>
                      <a:pt x="180212" y="541020"/>
                    </a:cubicBezTo>
                    <a:cubicBezTo>
                      <a:pt x="179259" y="541020"/>
                      <a:pt x="177354" y="540068"/>
                      <a:pt x="176402" y="540068"/>
                    </a:cubicBezTo>
                    <a:cubicBezTo>
                      <a:pt x="173544" y="539115"/>
                      <a:pt x="172592" y="539115"/>
                      <a:pt x="171639" y="541973"/>
                    </a:cubicBezTo>
                    <a:cubicBezTo>
                      <a:pt x="170687" y="545783"/>
                      <a:pt x="168782" y="545783"/>
                      <a:pt x="166877" y="546735"/>
                    </a:cubicBezTo>
                    <a:cubicBezTo>
                      <a:pt x="165924" y="546735"/>
                      <a:pt x="164972" y="546735"/>
                      <a:pt x="163067" y="546735"/>
                    </a:cubicBezTo>
                    <a:cubicBezTo>
                      <a:pt x="160209" y="546735"/>
                      <a:pt x="156399" y="545783"/>
                      <a:pt x="153542" y="545783"/>
                    </a:cubicBezTo>
                    <a:cubicBezTo>
                      <a:pt x="144969" y="544830"/>
                      <a:pt x="136397" y="544830"/>
                      <a:pt x="127824" y="541973"/>
                    </a:cubicBezTo>
                    <a:cubicBezTo>
                      <a:pt x="125919" y="541020"/>
                      <a:pt x="124967" y="541020"/>
                      <a:pt x="124967" y="539115"/>
                    </a:cubicBezTo>
                    <a:cubicBezTo>
                      <a:pt x="124967" y="536258"/>
                      <a:pt x="124014" y="533400"/>
                      <a:pt x="121157" y="530543"/>
                    </a:cubicBezTo>
                    <a:cubicBezTo>
                      <a:pt x="120204" y="529590"/>
                      <a:pt x="120204" y="528638"/>
                      <a:pt x="119252" y="527685"/>
                    </a:cubicBezTo>
                    <a:cubicBezTo>
                      <a:pt x="119252" y="525780"/>
                      <a:pt x="117347" y="524828"/>
                      <a:pt x="115442" y="524828"/>
                    </a:cubicBezTo>
                    <a:cubicBezTo>
                      <a:pt x="112584" y="525780"/>
                      <a:pt x="109727" y="523875"/>
                      <a:pt x="107822" y="521970"/>
                    </a:cubicBezTo>
                    <a:cubicBezTo>
                      <a:pt x="106869" y="521018"/>
                      <a:pt x="104964" y="520065"/>
                      <a:pt x="103059" y="520065"/>
                    </a:cubicBezTo>
                    <a:cubicBezTo>
                      <a:pt x="98297" y="519113"/>
                      <a:pt x="93534" y="518160"/>
                      <a:pt x="90677" y="515303"/>
                    </a:cubicBezTo>
                    <a:cubicBezTo>
                      <a:pt x="88772" y="513398"/>
                      <a:pt x="86867" y="513398"/>
                      <a:pt x="84962" y="513398"/>
                    </a:cubicBezTo>
                    <a:cubicBezTo>
                      <a:pt x="77342" y="513398"/>
                      <a:pt x="68769" y="513398"/>
                      <a:pt x="61149" y="512445"/>
                    </a:cubicBezTo>
                    <a:cubicBezTo>
                      <a:pt x="55434" y="512445"/>
                      <a:pt x="50672" y="512445"/>
                      <a:pt x="44957" y="512445"/>
                    </a:cubicBezTo>
                    <a:cubicBezTo>
                      <a:pt x="42099" y="512445"/>
                      <a:pt x="42099" y="512445"/>
                      <a:pt x="42099" y="509588"/>
                    </a:cubicBezTo>
                    <a:cubicBezTo>
                      <a:pt x="43052" y="504825"/>
                      <a:pt x="46862" y="501015"/>
                      <a:pt x="51624" y="501015"/>
                    </a:cubicBezTo>
                    <a:cubicBezTo>
                      <a:pt x="53529" y="501015"/>
                      <a:pt x="54482" y="501015"/>
                      <a:pt x="55434" y="498158"/>
                    </a:cubicBezTo>
                    <a:cubicBezTo>
                      <a:pt x="55434" y="496253"/>
                      <a:pt x="56387" y="495300"/>
                      <a:pt x="57339" y="494348"/>
                    </a:cubicBezTo>
                    <a:cubicBezTo>
                      <a:pt x="60197" y="492443"/>
                      <a:pt x="60197" y="488633"/>
                      <a:pt x="58292" y="486728"/>
                    </a:cubicBezTo>
                    <a:cubicBezTo>
                      <a:pt x="57339" y="483870"/>
                      <a:pt x="57339" y="481013"/>
                      <a:pt x="57339" y="477203"/>
                    </a:cubicBezTo>
                    <a:cubicBezTo>
                      <a:pt x="57339" y="476250"/>
                      <a:pt x="58292" y="474345"/>
                      <a:pt x="57339" y="473393"/>
                    </a:cubicBezTo>
                    <a:cubicBezTo>
                      <a:pt x="56387" y="467678"/>
                      <a:pt x="56387" y="461963"/>
                      <a:pt x="57339" y="456248"/>
                    </a:cubicBezTo>
                    <a:cubicBezTo>
                      <a:pt x="58292" y="451485"/>
                      <a:pt x="58292" y="445770"/>
                      <a:pt x="60197" y="441008"/>
                    </a:cubicBezTo>
                    <a:cubicBezTo>
                      <a:pt x="60197" y="440055"/>
                      <a:pt x="61149" y="439103"/>
                      <a:pt x="60197" y="439103"/>
                    </a:cubicBezTo>
                    <a:cubicBezTo>
                      <a:pt x="59244" y="436245"/>
                      <a:pt x="60197" y="433388"/>
                      <a:pt x="61149" y="430530"/>
                    </a:cubicBezTo>
                    <a:cubicBezTo>
                      <a:pt x="62102" y="429578"/>
                      <a:pt x="62102" y="427673"/>
                      <a:pt x="62102" y="426720"/>
                    </a:cubicBezTo>
                    <a:cubicBezTo>
                      <a:pt x="62102" y="423863"/>
                      <a:pt x="62102" y="422910"/>
                      <a:pt x="64959" y="421958"/>
                    </a:cubicBezTo>
                    <a:cubicBezTo>
                      <a:pt x="66864" y="421005"/>
                      <a:pt x="69722" y="421005"/>
                      <a:pt x="71627" y="421005"/>
                    </a:cubicBezTo>
                    <a:cubicBezTo>
                      <a:pt x="78294" y="421005"/>
                      <a:pt x="83057" y="417195"/>
                      <a:pt x="86867" y="412433"/>
                    </a:cubicBezTo>
                    <a:cubicBezTo>
                      <a:pt x="91629" y="406718"/>
                      <a:pt x="92582" y="400050"/>
                      <a:pt x="92582" y="392430"/>
                    </a:cubicBezTo>
                    <a:cubicBezTo>
                      <a:pt x="92582" y="389573"/>
                      <a:pt x="91629" y="387668"/>
                      <a:pt x="88772" y="386715"/>
                    </a:cubicBezTo>
                    <a:cubicBezTo>
                      <a:pt x="84962" y="384810"/>
                      <a:pt x="81152" y="383858"/>
                      <a:pt x="78294" y="381953"/>
                    </a:cubicBezTo>
                    <a:cubicBezTo>
                      <a:pt x="69722" y="378143"/>
                      <a:pt x="62102" y="374333"/>
                      <a:pt x="54482" y="369570"/>
                    </a:cubicBezTo>
                    <a:cubicBezTo>
                      <a:pt x="44957" y="362903"/>
                      <a:pt x="36384" y="356235"/>
                      <a:pt x="29717" y="347663"/>
                    </a:cubicBezTo>
                    <a:cubicBezTo>
                      <a:pt x="22097" y="339090"/>
                      <a:pt x="16382" y="330518"/>
                      <a:pt x="11619" y="320993"/>
                    </a:cubicBezTo>
                    <a:cubicBezTo>
                      <a:pt x="7809" y="314325"/>
                      <a:pt x="5904" y="306705"/>
                      <a:pt x="3999" y="299085"/>
                    </a:cubicBezTo>
                    <a:cubicBezTo>
                      <a:pt x="2094" y="290513"/>
                      <a:pt x="-763" y="281940"/>
                      <a:pt x="189" y="273368"/>
                    </a:cubicBezTo>
                    <a:cubicBezTo>
                      <a:pt x="189" y="269558"/>
                      <a:pt x="1142" y="265748"/>
                      <a:pt x="2094" y="260985"/>
                    </a:cubicBezTo>
                    <a:cubicBezTo>
                      <a:pt x="3047" y="250508"/>
                      <a:pt x="6857" y="240983"/>
                      <a:pt x="13524" y="232410"/>
                    </a:cubicBezTo>
                    <a:cubicBezTo>
                      <a:pt x="20192" y="221933"/>
                      <a:pt x="27812" y="218123"/>
                      <a:pt x="37337" y="217170"/>
                    </a:cubicBezTo>
                    <a:cubicBezTo>
                      <a:pt x="42099" y="217170"/>
                      <a:pt x="46862" y="218123"/>
                      <a:pt x="50672" y="220980"/>
                    </a:cubicBezTo>
                    <a:cubicBezTo>
                      <a:pt x="51624" y="221933"/>
                      <a:pt x="52577" y="221933"/>
                      <a:pt x="54482" y="220980"/>
                    </a:cubicBezTo>
                    <a:cubicBezTo>
                      <a:pt x="60197" y="217170"/>
                      <a:pt x="66864" y="215265"/>
                      <a:pt x="73532" y="213360"/>
                    </a:cubicBezTo>
                    <a:cubicBezTo>
                      <a:pt x="76389" y="212408"/>
                      <a:pt x="77342" y="211455"/>
                      <a:pt x="78294" y="209550"/>
                    </a:cubicBezTo>
                    <a:cubicBezTo>
                      <a:pt x="82104" y="203835"/>
                      <a:pt x="86867" y="198120"/>
                      <a:pt x="94487" y="195263"/>
                    </a:cubicBezTo>
                    <a:cubicBezTo>
                      <a:pt x="104012" y="191453"/>
                      <a:pt x="112584" y="190500"/>
                      <a:pt x="120204" y="197168"/>
                    </a:cubicBezTo>
                    <a:cubicBezTo>
                      <a:pt x="121157" y="198120"/>
                      <a:pt x="122109" y="198120"/>
                      <a:pt x="123062" y="197168"/>
                    </a:cubicBezTo>
                    <a:cubicBezTo>
                      <a:pt x="129729" y="193358"/>
                      <a:pt x="136397" y="191453"/>
                      <a:pt x="144017" y="189548"/>
                    </a:cubicBezTo>
                    <a:cubicBezTo>
                      <a:pt x="150684" y="187643"/>
                      <a:pt x="149732" y="188595"/>
                      <a:pt x="150684" y="182880"/>
                    </a:cubicBezTo>
                    <a:cubicBezTo>
                      <a:pt x="154494" y="168593"/>
                      <a:pt x="161162" y="156210"/>
                      <a:pt x="171639" y="146685"/>
                    </a:cubicBezTo>
                    <a:cubicBezTo>
                      <a:pt x="172592" y="145733"/>
                      <a:pt x="173544" y="145733"/>
                      <a:pt x="173544" y="143828"/>
                    </a:cubicBezTo>
                    <a:cubicBezTo>
                      <a:pt x="169734" y="142875"/>
                      <a:pt x="164972" y="143828"/>
                      <a:pt x="160209" y="141923"/>
                    </a:cubicBezTo>
                    <a:cubicBezTo>
                      <a:pt x="165924" y="140970"/>
                      <a:pt x="170687" y="140970"/>
                      <a:pt x="175449" y="140018"/>
                    </a:cubicBezTo>
                    <a:cubicBezTo>
                      <a:pt x="181164" y="140018"/>
                      <a:pt x="185927" y="139065"/>
                      <a:pt x="191642" y="137160"/>
                    </a:cubicBezTo>
                    <a:cubicBezTo>
                      <a:pt x="194499" y="136208"/>
                      <a:pt x="194499" y="135255"/>
                      <a:pt x="193547" y="133350"/>
                    </a:cubicBezTo>
                    <a:cubicBezTo>
                      <a:pt x="192594" y="132398"/>
                      <a:pt x="192594" y="131445"/>
                      <a:pt x="191642" y="130492"/>
                    </a:cubicBezTo>
                    <a:cubicBezTo>
                      <a:pt x="189737" y="128588"/>
                      <a:pt x="188784" y="126683"/>
                      <a:pt x="187832" y="123825"/>
                    </a:cubicBezTo>
                    <a:cubicBezTo>
                      <a:pt x="187832" y="123825"/>
                      <a:pt x="188784" y="123825"/>
                      <a:pt x="188784" y="123825"/>
                    </a:cubicBezTo>
                    <a:cubicBezTo>
                      <a:pt x="190689" y="124778"/>
                      <a:pt x="192594" y="126683"/>
                      <a:pt x="193547" y="127635"/>
                    </a:cubicBezTo>
                    <a:cubicBezTo>
                      <a:pt x="194499" y="128588"/>
                      <a:pt x="196404" y="129540"/>
                      <a:pt x="197357" y="130492"/>
                    </a:cubicBezTo>
                    <a:cubicBezTo>
                      <a:pt x="199262" y="131445"/>
                      <a:pt x="201167" y="131445"/>
                      <a:pt x="201167" y="128588"/>
                    </a:cubicBezTo>
                    <a:cubicBezTo>
                      <a:pt x="201167" y="126683"/>
                      <a:pt x="201167" y="124778"/>
                      <a:pt x="202119" y="122873"/>
                    </a:cubicBezTo>
                    <a:cubicBezTo>
                      <a:pt x="203072" y="112395"/>
                      <a:pt x="203072" y="102870"/>
                      <a:pt x="204024" y="92392"/>
                    </a:cubicBezTo>
                    <a:cubicBezTo>
                      <a:pt x="204024" y="91440"/>
                      <a:pt x="204024" y="89535"/>
                      <a:pt x="204977" y="88583"/>
                    </a:cubicBezTo>
                    <a:cubicBezTo>
                      <a:pt x="205929" y="90488"/>
                      <a:pt x="205929" y="91440"/>
                      <a:pt x="205929" y="93345"/>
                    </a:cubicBezTo>
                    <a:cubicBezTo>
                      <a:pt x="206882" y="103823"/>
                      <a:pt x="205929" y="114300"/>
                      <a:pt x="207834" y="123825"/>
                    </a:cubicBezTo>
                    <a:cubicBezTo>
                      <a:pt x="207834" y="125730"/>
                      <a:pt x="207834" y="126683"/>
                      <a:pt x="208787" y="128588"/>
                    </a:cubicBezTo>
                    <a:cubicBezTo>
                      <a:pt x="209739" y="131445"/>
                      <a:pt x="211644" y="131445"/>
                      <a:pt x="213549" y="130492"/>
                    </a:cubicBezTo>
                    <a:cubicBezTo>
                      <a:pt x="215454" y="129540"/>
                      <a:pt x="216407" y="128588"/>
                      <a:pt x="218312" y="126683"/>
                    </a:cubicBezTo>
                    <a:cubicBezTo>
                      <a:pt x="220217" y="124778"/>
                      <a:pt x="222122" y="123825"/>
                      <a:pt x="224027" y="122873"/>
                    </a:cubicBezTo>
                    <a:cubicBezTo>
                      <a:pt x="223074" y="124778"/>
                      <a:pt x="222122" y="127635"/>
                      <a:pt x="220217" y="129540"/>
                    </a:cubicBezTo>
                    <a:cubicBezTo>
                      <a:pt x="218312" y="131445"/>
                      <a:pt x="217359" y="132398"/>
                      <a:pt x="216407" y="134303"/>
                    </a:cubicBezTo>
                    <a:cubicBezTo>
                      <a:pt x="214502" y="136208"/>
                      <a:pt x="215454" y="139065"/>
                      <a:pt x="218312" y="139065"/>
                    </a:cubicBezTo>
                    <a:cubicBezTo>
                      <a:pt x="222122" y="140018"/>
                      <a:pt x="225932" y="140970"/>
                      <a:pt x="228789" y="139065"/>
                    </a:cubicBezTo>
                    <a:cubicBezTo>
                      <a:pt x="243077" y="133350"/>
                      <a:pt x="258317" y="130492"/>
                      <a:pt x="273557" y="129540"/>
                    </a:cubicBezTo>
                    <a:cubicBezTo>
                      <a:pt x="276414" y="129540"/>
                      <a:pt x="276414" y="129540"/>
                      <a:pt x="277367" y="125730"/>
                    </a:cubicBezTo>
                    <a:cubicBezTo>
                      <a:pt x="279272" y="115253"/>
                      <a:pt x="281177" y="105728"/>
                      <a:pt x="285939" y="96203"/>
                    </a:cubicBezTo>
                    <a:cubicBezTo>
                      <a:pt x="289749" y="88583"/>
                      <a:pt x="293559" y="80963"/>
                      <a:pt x="299274" y="74295"/>
                    </a:cubicBezTo>
                    <a:cubicBezTo>
                      <a:pt x="303084" y="69533"/>
                      <a:pt x="306894" y="65723"/>
                      <a:pt x="311657" y="62865"/>
                    </a:cubicBezTo>
                    <a:cubicBezTo>
                      <a:pt x="318324" y="59055"/>
                      <a:pt x="324992" y="56198"/>
                      <a:pt x="332612" y="55245"/>
                    </a:cubicBezTo>
                    <a:cubicBezTo>
                      <a:pt x="343089" y="53340"/>
                      <a:pt x="353567" y="55245"/>
                      <a:pt x="362139" y="62865"/>
                    </a:cubicBezTo>
                    <a:cubicBezTo>
                      <a:pt x="363092" y="63817"/>
                      <a:pt x="364044" y="63817"/>
                      <a:pt x="364997" y="62865"/>
                    </a:cubicBezTo>
                    <a:cubicBezTo>
                      <a:pt x="369759" y="59055"/>
                      <a:pt x="375474" y="57150"/>
                      <a:pt x="381189" y="54292"/>
                    </a:cubicBezTo>
                    <a:cubicBezTo>
                      <a:pt x="399287" y="47625"/>
                      <a:pt x="419289" y="44768"/>
                      <a:pt x="438339" y="43815"/>
                    </a:cubicBezTo>
                    <a:cubicBezTo>
                      <a:pt x="465962" y="41910"/>
                      <a:pt x="493584" y="42862"/>
                      <a:pt x="522159" y="46673"/>
                    </a:cubicBezTo>
                    <a:cubicBezTo>
                      <a:pt x="534542" y="48578"/>
                      <a:pt x="545972" y="50483"/>
                      <a:pt x="558354" y="55245"/>
                    </a:cubicBezTo>
                    <a:cubicBezTo>
                      <a:pt x="563117" y="57150"/>
                      <a:pt x="568832" y="59055"/>
                      <a:pt x="572642" y="62865"/>
                    </a:cubicBezTo>
                    <a:cubicBezTo>
                      <a:pt x="574547" y="63817"/>
                      <a:pt x="575499" y="65723"/>
                      <a:pt x="575499" y="67628"/>
                    </a:cubicBezTo>
                    <a:cubicBezTo>
                      <a:pt x="576452" y="70485"/>
                      <a:pt x="576452" y="71438"/>
                      <a:pt x="573594" y="73342"/>
                    </a:cubicBezTo>
                    <a:cubicBezTo>
                      <a:pt x="572642" y="73342"/>
                      <a:pt x="572642" y="74295"/>
                      <a:pt x="572642" y="74295"/>
                    </a:cubicBezTo>
                    <a:cubicBezTo>
                      <a:pt x="571689" y="78105"/>
                      <a:pt x="570737" y="80963"/>
                      <a:pt x="570737" y="84773"/>
                    </a:cubicBezTo>
                    <a:cubicBezTo>
                      <a:pt x="577404" y="80963"/>
                      <a:pt x="584072" y="77153"/>
                      <a:pt x="588834" y="71438"/>
                    </a:cubicBezTo>
                    <a:cubicBezTo>
                      <a:pt x="591692" y="67628"/>
                      <a:pt x="593597" y="63817"/>
                      <a:pt x="594549" y="59055"/>
                    </a:cubicBezTo>
                    <a:cubicBezTo>
                      <a:pt x="595502" y="50483"/>
                      <a:pt x="591692" y="44768"/>
                      <a:pt x="584072" y="40958"/>
                    </a:cubicBezTo>
                    <a:cubicBezTo>
                      <a:pt x="580262" y="42862"/>
                      <a:pt x="578357" y="41910"/>
                      <a:pt x="577404" y="40958"/>
                    </a:cubicBezTo>
                    <a:cubicBezTo>
                      <a:pt x="575499" y="40005"/>
                      <a:pt x="574547" y="39053"/>
                      <a:pt x="572642" y="38100"/>
                    </a:cubicBezTo>
                    <a:cubicBezTo>
                      <a:pt x="571689" y="37148"/>
                      <a:pt x="571689" y="36195"/>
                      <a:pt x="572642" y="35243"/>
                    </a:cubicBezTo>
                    <a:cubicBezTo>
                      <a:pt x="577404" y="26670"/>
                      <a:pt x="583119" y="20003"/>
                      <a:pt x="590739" y="15240"/>
                    </a:cubicBezTo>
                    <a:cubicBezTo>
                      <a:pt x="603122" y="7620"/>
                      <a:pt x="616457" y="5715"/>
                      <a:pt x="629792" y="11430"/>
                    </a:cubicBezTo>
                    <a:cubicBezTo>
                      <a:pt x="645032" y="17145"/>
                      <a:pt x="656462" y="28575"/>
                      <a:pt x="665987" y="42862"/>
                    </a:cubicBezTo>
                    <a:cubicBezTo>
                      <a:pt x="669797" y="48578"/>
                      <a:pt x="671702" y="54292"/>
                      <a:pt x="673607" y="60960"/>
                    </a:cubicBezTo>
                    <a:cubicBezTo>
                      <a:pt x="677417" y="74295"/>
                      <a:pt x="678369" y="87630"/>
                      <a:pt x="679322" y="100965"/>
                    </a:cubicBezTo>
                    <a:cubicBezTo>
                      <a:pt x="680274" y="106680"/>
                      <a:pt x="679322" y="113348"/>
                      <a:pt x="678369" y="119063"/>
                    </a:cubicBezTo>
                    <a:cubicBezTo>
                      <a:pt x="678369" y="120015"/>
                      <a:pt x="677417" y="121920"/>
                      <a:pt x="679322" y="121920"/>
                    </a:cubicBezTo>
                    <a:cubicBezTo>
                      <a:pt x="682179" y="122873"/>
                      <a:pt x="685037" y="121920"/>
                      <a:pt x="685037" y="119063"/>
                    </a:cubicBezTo>
                    <a:cubicBezTo>
                      <a:pt x="685037" y="116205"/>
                      <a:pt x="685037" y="114300"/>
                      <a:pt x="685989" y="111442"/>
                    </a:cubicBezTo>
                    <a:cubicBezTo>
                      <a:pt x="685989" y="109538"/>
                      <a:pt x="685989" y="107633"/>
                      <a:pt x="686942" y="105728"/>
                    </a:cubicBezTo>
                    <a:cubicBezTo>
                      <a:pt x="686942" y="106680"/>
                      <a:pt x="686942" y="106680"/>
                      <a:pt x="686942" y="107633"/>
                    </a:cubicBezTo>
                    <a:cubicBezTo>
                      <a:pt x="686942" y="111442"/>
                      <a:pt x="687894" y="114300"/>
                      <a:pt x="687894" y="118110"/>
                    </a:cubicBezTo>
                    <a:cubicBezTo>
                      <a:pt x="687894" y="121920"/>
                      <a:pt x="688847" y="121920"/>
                      <a:pt x="692657" y="121920"/>
                    </a:cubicBezTo>
                    <a:cubicBezTo>
                      <a:pt x="693609" y="121920"/>
                      <a:pt x="693609" y="121920"/>
                      <a:pt x="694562" y="121920"/>
                    </a:cubicBezTo>
                    <a:cubicBezTo>
                      <a:pt x="705039" y="120967"/>
                      <a:pt x="714564" y="120967"/>
                      <a:pt x="725042" y="120015"/>
                    </a:cubicBezTo>
                    <a:cubicBezTo>
                      <a:pt x="725994" y="120015"/>
                      <a:pt x="726947" y="120015"/>
                      <a:pt x="726947" y="119063"/>
                    </a:cubicBezTo>
                    <a:cubicBezTo>
                      <a:pt x="725994" y="118110"/>
                      <a:pt x="725042" y="117158"/>
                      <a:pt x="725994" y="116205"/>
                    </a:cubicBezTo>
                    <a:cubicBezTo>
                      <a:pt x="726947" y="114300"/>
                      <a:pt x="726947" y="113348"/>
                      <a:pt x="728852" y="112395"/>
                    </a:cubicBezTo>
                    <a:cubicBezTo>
                      <a:pt x="731709" y="110490"/>
                      <a:pt x="731709" y="109538"/>
                      <a:pt x="729804" y="107633"/>
                    </a:cubicBezTo>
                    <a:cubicBezTo>
                      <a:pt x="728852" y="106680"/>
                      <a:pt x="727899" y="105728"/>
                      <a:pt x="726947" y="103823"/>
                    </a:cubicBezTo>
                    <a:cubicBezTo>
                      <a:pt x="722184" y="98108"/>
                      <a:pt x="717422" y="92392"/>
                      <a:pt x="713612" y="85725"/>
                    </a:cubicBezTo>
                    <a:cubicBezTo>
                      <a:pt x="712659" y="84773"/>
                      <a:pt x="712659" y="83820"/>
                      <a:pt x="713612" y="82867"/>
                    </a:cubicBezTo>
                    <a:cubicBezTo>
                      <a:pt x="719327" y="85725"/>
                      <a:pt x="723137" y="89535"/>
                      <a:pt x="727899" y="93345"/>
                    </a:cubicBezTo>
                    <a:cubicBezTo>
                      <a:pt x="731709" y="97155"/>
                      <a:pt x="735519" y="100965"/>
                      <a:pt x="740282" y="102870"/>
                    </a:cubicBezTo>
                    <a:cubicBezTo>
                      <a:pt x="741234" y="101917"/>
                      <a:pt x="741234" y="100965"/>
                      <a:pt x="742187" y="100013"/>
                    </a:cubicBezTo>
                    <a:cubicBezTo>
                      <a:pt x="743139" y="100013"/>
                      <a:pt x="744092" y="101917"/>
                      <a:pt x="745997" y="100965"/>
                    </a:cubicBezTo>
                    <a:cubicBezTo>
                      <a:pt x="747902" y="67628"/>
                      <a:pt x="747902" y="34290"/>
                      <a:pt x="750759" y="0"/>
                    </a:cubicBezTo>
                    <a:cubicBezTo>
                      <a:pt x="751712" y="1905"/>
                      <a:pt x="752664" y="3810"/>
                      <a:pt x="752664" y="4763"/>
                    </a:cubicBezTo>
                    <a:cubicBezTo>
                      <a:pt x="753617" y="16193"/>
                      <a:pt x="753617" y="26670"/>
                      <a:pt x="754569" y="38100"/>
                    </a:cubicBezTo>
                    <a:cubicBezTo>
                      <a:pt x="755522" y="56198"/>
                      <a:pt x="756474" y="73342"/>
                      <a:pt x="757427" y="91440"/>
                    </a:cubicBezTo>
                    <a:cubicBezTo>
                      <a:pt x="757427" y="93345"/>
                      <a:pt x="757427" y="95250"/>
                      <a:pt x="757427" y="98108"/>
                    </a:cubicBezTo>
                    <a:cubicBezTo>
                      <a:pt x="757427" y="100013"/>
                      <a:pt x="758379" y="100013"/>
                      <a:pt x="760284" y="100013"/>
                    </a:cubicBezTo>
                    <a:cubicBezTo>
                      <a:pt x="763142" y="100013"/>
                      <a:pt x="765999" y="100013"/>
                      <a:pt x="767904" y="100965"/>
                    </a:cubicBezTo>
                    <a:cubicBezTo>
                      <a:pt x="768857" y="100965"/>
                      <a:pt x="769809" y="100965"/>
                      <a:pt x="769809" y="100965"/>
                    </a:cubicBezTo>
                    <a:cubicBezTo>
                      <a:pt x="771714" y="99060"/>
                      <a:pt x="774572" y="97155"/>
                      <a:pt x="776477" y="95250"/>
                    </a:cubicBezTo>
                    <a:cubicBezTo>
                      <a:pt x="781239" y="89535"/>
                      <a:pt x="787907" y="85725"/>
                      <a:pt x="793622" y="80010"/>
                    </a:cubicBezTo>
                    <a:cubicBezTo>
                      <a:pt x="794574" y="79058"/>
                      <a:pt x="795527" y="78105"/>
                      <a:pt x="797432" y="79058"/>
                    </a:cubicBezTo>
                    <a:cubicBezTo>
                      <a:pt x="794574" y="83820"/>
                      <a:pt x="791717" y="87630"/>
                      <a:pt x="787907" y="91440"/>
                    </a:cubicBezTo>
                    <a:cubicBezTo>
                      <a:pt x="785049" y="95250"/>
                      <a:pt x="782192" y="98108"/>
                      <a:pt x="779334" y="101917"/>
                    </a:cubicBezTo>
                    <a:cubicBezTo>
                      <a:pt x="777429" y="104775"/>
                      <a:pt x="777429" y="104775"/>
                      <a:pt x="780287" y="106680"/>
                    </a:cubicBezTo>
                    <a:cubicBezTo>
                      <a:pt x="785049" y="110490"/>
                      <a:pt x="789812" y="114300"/>
                      <a:pt x="794574" y="119063"/>
                    </a:cubicBezTo>
                    <a:cubicBezTo>
                      <a:pt x="795527" y="120967"/>
                      <a:pt x="797432" y="120967"/>
                      <a:pt x="799337" y="120967"/>
                    </a:cubicBezTo>
                    <a:cubicBezTo>
                      <a:pt x="806004" y="120967"/>
                      <a:pt x="812672" y="121920"/>
                      <a:pt x="819339" y="121920"/>
                    </a:cubicBezTo>
                    <a:cubicBezTo>
                      <a:pt x="830769" y="121920"/>
                      <a:pt x="841247" y="122873"/>
                      <a:pt x="851724" y="124778"/>
                    </a:cubicBezTo>
                    <a:cubicBezTo>
                      <a:pt x="852677" y="124778"/>
                      <a:pt x="852677" y="124778"/>
                      <a:pt x="852677" y="125730"/>
                    </a:cubicBezTo>
                    <a:cubicBezTo>
                      <a:pt x="851724" y="126683"/>
                      <a:pt x="849819" y="126683"/>
                      <a:pt x="848867" y="126683"/>
                    </a:cubicBezTo>
                    <a:cubicBezTo>
                      <a:pt x="835532" y="127635"/>
                      <a:pt x="821244" y="128588"/>
                      <a:pt x="807909" y="128588"/>
                    </a:cubicBezTo>
                    <a:cubicBezTo>
                      <a:pt x="806004" y="128588"/>
                      <a:pt x="805052" y="128588"/>
                      <a:pt x="803147" y="129540"/>
                    </a:cubicBezTo>
                    <a:cubicBezTo>
                      <a:pt x="804099" y="133350"/>
                      <a:pt x="806004" y="136208"/>
                      <a:pt x="806957" y="140018"/>
                    </a:cubicBezTo>
                    <a:cubicBezTo>
                      <a:pt x="808862" y="148590"/>
                      <a:pt x="810767" y="157163"/>
                      <a:pt x="810767" y="165735"/>
                    </a:cubicBezTo>
                    <a:cubicBezTo>
                      <a:pt x="810767" y="167640"/>
                      <a:pt x="811719" y="169545"/>
                      <a:pt x="813624" y="171450"/>
                    </a:cubicBezTo>
                    <a:cubicBezTo>
                      <a:pt x="820292" y="176213"/>
                      <a:pt x="825054" y="182880"/>
                      <a:pt x="827912" y="189548"/>
                    </a:cubicBezTo>
                    <a:cubicBezTo>
                      <a:pt x="829817" y="193358"/>
                      <a:pt x="830769" y="198120"/>
                      <a:pt x="831722" y="202883"/>
                    </a:cubicBezTo>
                    <a:cubicBezTo>
                      <a:pt x="831722" y="204788"/>
                      <a:pt x="832674" y="206693"/>
                      <a:pt x="832674" y="208598"/>
                    </a:cubicBezTo>
                    <a:cubicBezTo>
                      <a:pt x="837437" y="205740"/>
                      <a:pt x="840294" y="201930"/>
                      <a:pt x="841247" y="198120"/>
                    </a:cubicBezTo>
                    <a:cubicBezTo>
                      <a:pt x="843152" y="192405"/>
                      <a:pt x="840294" y="187643"/>
                      <a:pt x="834579" y="185738"/>
                    </a:cubicBezTo>
                    <a:cubicBezTo>
                      <a:pt x="832674" y="184785"/>
                      <a:pt x="831722" y="183833"/>
                      <a:pt x="829817" y="183833"/>
                    </a:cubicBezTo>
                    <a:cubicBezTo>
                      <a:pt x="827912" y="182880"/>
                      <a:pt x="827912" y="181928"/>
                      <a:pt x="828864" y="180023"/>
                    </a:cubicBezTo>
                    <a:cubicBezTo>
                      <a:pt x="831722" y="176213"/>
                      <a:pt x="833627" y="172403"/>
                      <a:pt x="837437" y="170498"/>
                    </a:cubicBezTo>
                    <a:cubicBezTo>
                      <a:pt x="845057" y="164783"/>
                      <a:pt x="854582" y="161925"/>
                      <a:pt x="863154" y="165735"/>
                    </a:cubicBezTo>
                    <a:cubicBezTo>
                      <a:pt x="877442" y="171450"/>
                      <a:pt x="887919" y="181928"/>
                      <a:pt x="891729" y="198120"/>
                    </a:cubicBezTo>
                    <a:cubicBezTo>
                      <a:pt x="892682" y="201930"/>
                      <a:pt x="893634" y="206693"/>
                      <a:pt x="894587" y="210503"/>
                    </a:cubicBezTo>
                    <a:cubicBezTo>
                      <a:pt x="894587" y="211455"/>
                      <a:pt x="894587" y="211455"/>
                      <a:pt x="895539" y="212408"/>
                    </a:cubicBezTo>
                    <a:cubicBezTo>
                      <a:pt x="896492" y="212408"/>
                      <a:pt x="896492" y="211455"/>
                      <a:pt x="896492" y="211455"/>
                    </a:cubicBezTo>
                    <a:cubicBezTo>
                      <a:pt x="899349" y="207645"/>
                      <a:pt x="902207" y="204788"/>
                      <a:pt x="906017" y="202883"/>
                    </a:cubicBezTo>
                    <a:cubicBezTo>
                      <a:pt x="911732" y="200025"/>
                      <a:pt x="918399" y="198120"/>
                      <a:pt x="925067" y="200978"/>
                    </a:cubicBezTo>
                    <a:cubicBezTo>
                      <a:pt x="929829" y="202883"/>
                      <a:pt x="933639" y="204788"/>
                      <a:pt x="937449" y="207645"/>
                    </a:cubicBezTo>
                    <a:cubicBezTo>
                      <a:pt x="943164" y="212408"/>
                      <a:pt x="947927" y="217170"/>
                      <a:pt x="950784" y="223838"/>
                    </a:cubicBezTo>
                    <a:cubicBezTo>
                      <a:pt x="953642" y="230505"/>
                      <a:pt x="954594" y="238125"/>
                      <a:pt x="955547" y="244793"/>
                    </a:cubicBezTo>
                    <a:cubicBezTo>
                      <a:pt x="956499" y="260033"/>
                      <a:pt x="954594" y="275273"/>
                      <a:pt x="949832" y="290513"/>
                    </a:cubicBezTo>
                    <a:cubicBezTo>
                      <a:pt x="947927" y="295275"/>
                      <a:pt x="946022" y="300990"/>
                      <a:pt x="943164" y="305753"/>
                    </a:cubicBezTo>
                    <a:cubicBezTo>
                      <a:pt x="939354" y="313373"/>
                      <a:pt x="935544" y="320040"/>
                      <a:pt x="930782" y="327660"/>
                    </a:cubicBezTo>
                    <a:cubicBezTo>
                      <a:pt x="930782" y="327660"/>
                      <a:pt x="930782" y="328613"/>
                      <a:pt x="930782" y="328613"/>
                    </a:cubicBezTo>
                    <a:cubicBezTo>
                      <a:pt x="939354" y="327660"/>
                      <a:pt x="947927" y="328613"/>
                      <a:pt x="956499" y="328613"/>
                    </a:cubicBezTo>
                    <a:close/>
                    <a:moveTo>
                      <a:pt x="565022" y="142875"/>
                    </a:moveTo>
                    <a:cubicBezTo>
                      <a:pt x="565974" y="142875"/>
                      <a:pt x="567879" y="141923"/>
                      <a:pt x="568832" y="141923"/>
                    </a:cubicBezTo>
                    <a:cubicBezTo>
                      <a:pt x="573594" y="140018"/>
                      <a:pt x="578357" y="138113"/>
                      <a:pt x="582167" y="137160"/>
                    </a:cubicBezTo>
                    <a:cubicBezTo>
                      <a:pt x="600264" y="132398"/>
                      <a:pt x="619314" y="130492"/>
                      <a:pt x="638364" y="130492"/>
                    </a:cubicBezTo>
                    <a:cubicBezTo>
                      <a:pt x="641222" y="130492"/>
                      <a:pt x="644079" y="130492"/>
                      <a:pt x="647889" y="130492"/>
                    </a:cubicBezTo>
                    <a:cubicBezTo>
                      <a:pt x="650747" y="130492"/>
                      <a:pt x="650747" y="130492"/>
                      <a:pt x="651699" y="126683"/>
                    </a:cubicBezTo>
                    <a:cubicBezTo>
                      <a:pt x="651699" y="126683"/>
                      <a:pt x="651699" y="126683"/>
                      <a:pt x="651699" y="125730"/>
                    </a:cubicBezTo>
                    <a:cubicBezTo>
                      <a:pt x="654557" y="124778"/>
                      <a:pt x="654557" y="121920"/>
                      <a:pt x="654557" y="120015"/>
                    </a:cubicBezTo>
                    <a:cubicBezTo>
                      <a:pt x="655509" y="117158"/>
                      <a:pt x="655509" y="113348"/>
                      <a:pt x="655509" y="110490"/>
                    </a:cubicBezTo>
                    <a:cubicBezTo>
                      <a:pt x="657414" y="85725"/>
                      <a:pt x="654557" y="62865"/>
                      <a:pt x="643127" y="40958"/>
                    </a:cubicBezTo>
                    <a:cubicBezTo>
                      <a:pt x="640269" y="35243"/>
                      <a:pt x="636459" y="29528"/>
                      <a:pt x="632649" y="23812"/>
                    </a:cubicBezTo>
                    <a:cubicBezTo>
                      <a:pt x="632649" y="22860"/>
                      <a:pt x="630744" y="21908"/>
                      <a:pt x="629792" y="21908"/>
                    </a:cubicBezTo>
                    <a:cubicBezTo>
                      <a:pt x="624077" y="21908"/>
                      <a:pt x="618362" y="21908"/>
                      <a:pt x="613599" y="21908"/>
                    </a:cubicBezTo>
                    <a:cubicBezTo>
                      <a:pt x="610742" y="21908"/>
                      <a:pt x="606932" y="22860"/>
                      <a:pt x="604074" y="23812"/>
                    </a:cubicBezTo>
                    <a:cubicBezTo>
                      <a:pt x="600264" y="25718"/>
                      <a:pt x="596454" y="27622"/>
                      <a:pt x="595502" y="32385"/>
                    </a:cubicBezTo>
                    <a:cubicBezTo>
                      <a:pt x="594549" y="34290"/>
                      <a:pt x="594549" y="36195"/>
                      <a:pt x="596454" y="38100"/>
                    </a:cubicBezTo>
                    <a:cubicBezTo>
                      <a:pt x="599312" y="40958"/>
                      <a:pt x="602169" y="43815"/>
                      <a:pt x="604074" y="47625"/>
                    </a:cubicBezTo>
                    <a:cubicBezTo>
                      <a:pt x="606932" y="52387"/>
                      <a:pt x="608837" y="57150"/>
                      <a:pt x="609789" y="61912"/>
                    </a:cubicBezTo>
                    <a:cubicBezTo>
                      <a:pt x="610742" y="68580"/>
                      <a:pt x="607884" y="74295"/>
                      <a:pt x="604074" y="80010"/>
                    </a:cubicBezTo>
                    <a:cubicBezTo>
                      <a:pt x="599312" y="86678"/>
                      <a:pt x="593597" y="91440"/>
                      <a:pt x="586929" y="95250"/>
                    </a:cubicBezTo>
                    <a:cubicBezTo>
                      <a:pt x="581214" y="99060"/>
                      <a:pt x="575499" y="101917"/>
                      <a:pt x="569784" y="104775"/>
                    </a:cubicBezTo>
                    <a:cubicBezTo>
                      <a:pt x="568832" y="105728"/>
                      <a:pt x="566927" y="105728"/>
                      <a:pt x="566927" y="107633"/>
                    </a:cubicBezTo>
                    <a:cubicBezTo>
                      <a:pt x="565974" y="119063"/>
                      <a:pt x="564069" y="129540"/>
                      <a:pt x="564069" y="140970"/>
                    </a:cubicBezTo>
                    <a:cubicBezTo>
                      <a:pt x="565022" y="141923"/>
                      <a:pt x="565022" y="142875"/>
                      <a:pt x="565022" y="142875"/>
                    </a:cubicBezTo>
                    <a:close/>
                    <a:moveTo>
                      <a:pt x="85914" y="379095"/>
                    </a:moveTo>
                    <a:cubicBezTo>
                      <a:pt x="85914" y="378143"/>
                      <a:pt x="85914" y="377190"/>
                      <a:pt x="84962" y="377190"/>
                    </a:cubicBezTo>
                    <a:cubicBezTo>
                      <a:pt x="75437" y="366713"/>
                      <a:pt x="70674" y="355283"/>
                      <a:pt x="67817" y="341948"/>
                    </a:cubicBezTo>
                    <a:cubicBezTo>
                      <a:pt x="65912" y="330518"/>
                      <a:pt x="64007" y="320040"/>
                      <a:pt x="62102" y="308610"/>
                    </a:cubicBezTo>
                    <a:cubicBezTo>
                      <a:pt x="60197" y="293370"/>
                      <a:pt x="58292" y="278130"/>
                      <a:pt x="56387" y="263843"/>
                    </a:cubicBezTo>
                    <a:cubicBezTo>
                      <a:pt x="56387" y="260985"/>
                      <a:pt x="54482" y="260033"/>
                      <a:pt x="52577" y="259080"/>
                    </a:cubicBezTo>
                    <a:cubicBezTo>
                      <a:pt x="48767" y="258128"/>
                      <a:pt x="44957" y="256223"/>
                      <a:pt x="42099" y="254318"/>
                    </a:cubicBezTo>
                    <a:cubicBezTo>
                      <a:pt x="37337" y="250508"/>
                      <a:pt x="34479" y="243840"/>
                      <a:pt x="37337" y="238125"/>
                    </a:cubicBezTo>
                    <a:cubicBezTo>
                      <a:pt x="39242" y="235268"/>
                      <a:pt x="40194" y="231458"/>
                      <a:pt x="43052" y="229553"/>
                    </a:cubicBezTo>
                    <a:cubicBezTo>
                      <a:pt x="44004" y="228600"/>
                      <a:pt x="44957" y="227648"/>
                      <a:pt x="44004" y="226695"/>
                    </a:cubicBezTo>
                    <a:cubicBezTo>
                      <a:pt x="43052" y="224790"/>
                      <a:pt x="42099" y="224790"/>
                      <a:pt x="40194" y="224790"/>
                    </a:cubicBezTo>
                    <a:cubicBezTo>
                      <a:pt x="38289" y="224790"/>
                      <a:pt x="37337" y="224790"/>
                      <a:pt x="36384" y="225743"/>
                    </a:cubicBezTo>
                    <a:cubicBezTo>
                      <a:pt x="29717" y="228600"/>
                      <a:pt x="24954" y="233363"/>
                      <a:pt x="22097" y="240030"/>
                    </a:cubicBezTo>
                    <a:cubicBezTo>
                      <a:pt x="17334" y="251460"/>
                      <a:pt x="14477" y="263843"/>
                      <a:pt x="13524" y="277178"/>
                    </a:cubicBezTo>
                    <a:cubicBezTo>
                      <a:pt x="12572" y="297180"/>
                      <a:pt x="18287" y="315278"/>
                      <a:pt x="29717" y="332423"/>
                    </a:cubicBezTo>
                    <a:cubicBezTo>
                      <a:pt x="32574" y="337185"/>
                      <a:pt x="36384" y="341948"/>
                      <a:pt x="41147" y="346710"/>
                    </a:cubicBezTo>
                    <a:cubicBezTo>
                      <a:pt x="51624" y="358140"/>
                      <a:pt x="64007" y="367665"/>
                      <a:pt x="78294" y="376238"/>
                    </a:cubicBezTo>
                    <a:cubicBezTo>
                      <a:pt x="81152" y="375285"/>
                      <a:pt x="83057" y="377190"/>
                      <a:pt x="85914" y="379095"/>
                    </a:cubicBezTo>
                    <a:close/>
                    <a:moveTo>
                      <a:pt x="908874" y="275273"/>
                    </a:moveTo>
                    <a:cubicBezTo>
                      <a:pt x="909827" y="278130"/>
                      <a:pt x="909827" y="280988"/>
                      <a:pt x="909827" y="284798"/>
                    </a:cubicBezTo>
                    <a:cubicBezTo>
                      <a:pt x="910779" y="294323"/>
                      <a:pt x="910779" y="303848"/>
                      <a:pt x="911732" y="313373"/>
                    </a:cubicBezTo>
                    <a:cubicBezTo>
                      <a:pt x="911732" y="314325"/>
                      <a:pt x="911732" y="316230"/>
                      <a:pt x="912684" y="317183"/>
                    </a:cubicBezTo>
                    <a:cubicBezTo>
                      <a:pt x="916494" y="320040"/>
                      <a:pt x="919352" y="320040"/>
                      <a:pt x="922209" y="316230"/>
                    </a:cubicBezTo>
                    <a:cubicBezTo>
                      <a:pt x="924114" y="313373"/>
                      <a:pt x="926019" y="310515"/>
                      <a:pt x="927924" y="306705"/>
                    </a:cubicBezTo>
                    <a:cubicBezTo>
                      <a:pt x="933639" y="295275"/>
                      <a:pt x="938402" y="282893"/>
                      <a:pt x="940307" y="269558"/>
                    </a:cubicBezTo>
                    <a:cubicBezTo>
                      <a:pt x="942212" y="257175"/>
                      <a:pt x="943164" y="244793"/>
                      <a:pt x="940307" y="233363"/>
                    </a:cubicBezTo>
                    <a:cubicBezTo>
                      <a:pt x="938402" y="224790"/>
                      <a:pt x="934592" y="216218"/>
                      <a:pt x="928877" y="208598"/>
                    </a:cubicBezTo>
                    <a:cubicBezTo>
                      <a:pt x="927924" y="207645"/>
                      <a:pt x="927924" y="206693"/>
                      <a:pt x="926972" y="206693"/>
                    </a:cubicBezTo>
                    <a:cubicBezTo>
                      <a:pt x="921257" y="205740"/>
                      <a:pt x="915542" y="205740"/>
                      <a:pt x="909827" y="208598"/>
                    </a:cubicBezTo>
                    <a:cubicBezTo>
                      <a:pt x="906017" y="211455"/>
                      <a:pt x="905064" y="214313"/>
                      <a:pt x="908874" y="217170"/>
                    </a:cubicBezTo>
                    <a:cubicBezTo>
                      <a:pt x="911732" y="220028"/>
                      <a:pt x="914589" y="223838"/>
                      <a:pt x="914589" y="228600"/>
                    </a:cubicBezTo>
                    <a:cubicBezTo>
                      <a:pt x="915542" y="234315"/>
                      <a:pt x="912684" y="239078"/>
                      <a:pt x="908874" y="242888"/>
                    </a:cubicBezTo>
                    <a:cubicBezTo>
                      <a:pt x="905064" y="246698"/>
                      <a:pt x="901254" y="249555"/>
                      <a:pt x="896492" y="251460"/>
                    </a:cubicBezTo>
                    <a:cubicBezTo>
                      <a:pt x="892682" y="253365"/>
                      <a:pt x="890777" y="256223"/>
                      <a:pt x="890777" y="260033"/>
                    </a:cubicBezTo>
                    <a:cubicBezTo>
                      <a:pt x="890777" y="260985"/>
                      <a:pt x="890777" y="260985"/>
                      <a:pt x="890777" y="261938"/>
                    </a:cubicBezTo>
                    <a:cubicBezTo>
                      <a:pt x="889824" y="270510"/>
                      <a:pt x="888872" y="280035"/>
                      <a:pt x="888872" y="288608"/>
                    </a:cubicBezTo>
                    <a:cubicBezTo>
                      <a:pt x="887919" y="295275"/>
                      <a:pt x="886967" y="301943"/>
                      <a:pt x="886967" y="308610"/>
                    </a:cubicBezTo>
                    <a:cubicBezTo>
                      <a:pt x="886967" y="310515"/>
                      <a:pt x="886967" y="312420"/>
                      <a:pt x="889824" y="313373"/>
                    </a:cubicBezTo>
                    <a:cubicBezTo>
                      <a:pt x="892682" y="315278"/>
                      <a:pt x="895539" y="317183"/>
                      <a:pt x="897444" y="318135"/>
                    </a:cubicBezTo>
                    <a:cubicBezTo>
                      <a:pt x="899349" y="319088"/>
                      <a:pt x="900302" y="320040"/>
                      <a:pt x="902207" y="318135"/>
                    </a:cubicBezTo>
                    <a:cubicBezTo>
                      <a:pt x="903159" y="318135"/>
                      <a:pt x="903159" y="317183"/>
                      <a:pt x="904112" y="317183"/>
                    </a:cubicBezTo>
                    <a:cubicBezTo>
                      <a:pt x="906017" y="317183"/>
                      <a:pt x="906017" y="316230"/>
                      <a:pt x="906017" y="315278"/>
                    </a:cubicBezTo>
                    <a:cubicBezTo>
                      <a:pt x="906017" y="314325"/>
                      <a:pt x="906017" y="313373"/>
                      <a:pt x="906017" y="312420"/>
                    </a:cubicBezTo>
                    <a:cubicBezTo>
                      <a:pt x="906969" y="301943"/>
                      <a:pt x="906969" y="291465"/>
                      <a:pt x="907922" y="281940"/>
                    </a:cubicBezTo>
                    <a:cubicBezTo>
                      <a:pt x="907922" y="279083"/>
                      <a:pt x="907922" y="277178"/>
                      <a:pt x="908874" y="275273"/>
                    </a:cubicBezTo>
                    <a:close/>
                    <a:moveTo>
                      <a:pt x="369759" y="139065"/>
                    </a:moveTo>
                    <a:cubicBezTo>
                      <a:pt x="370712" y="137160"/>
                      <a:pt x="369759" y="135255"/>
                      <a:pt x="369759" y="134303"/>
                    </a:cubicBezTo>
                    <a:cubicBezTo>
                      <a:pt x="369759" y="131445"/>
                      <a:pt x="368807" y="129540"/>
                      <a:pt x="364997" y="128588"/>
                    </a:cubicBezTo>
                    <a:cubicBezTo>
                      <a:pt x="359282" y="127635"/>
                      <a:pt x="353567" y="124778"/>
                      <a:pt x="347852" y="121920"/>
                    </a:cubicBezTo>
                    <a:cubicBezTo>
                      <a:pt x="343089" y="119063"/>
                      <a:pt x="339279" y="115253"/>
                      <a:pt x="336422" y="110490"/>
                    </a:cubicBezTo>
                    <a:cubicBezTo>
                      <a:pt x="333564" y="103823"/>
                      <a:pt x="334517" y="98108"/>
                      <a:pt x="337374" y="91440"/>
                    </a:cubicBezTo>
                    <a:cubicBezTo>
                      <a:pt x="340232" y="84773"/>
                      <a:pt x="344042" y="79058"/>
                      <a:pt x="348804" y="74295"/>
                    </a:cubicBezTo>
                    <a:cubicBezTo>
                      <a:pt x="349757" y="72390"/>
                      <a:pt x="349757" y="71438"/>
                      <a:pt x="348804" y="70485"/>
                    </a:cubicBezTo>
                    <a:cubicBezTo>
                      <a:pt x="346899" y="68580"/>
                      <a:pt x="344042" y="67628"/>
                      <a:pt x="342137" y="68580"/>
                    </a:cubicBezTo>
                    <a:cubicBezTo>
                      <a:pt x="340232" y="69533"/>
                      <a:pt x="337374" y="69533"/>
                      <a:pt x="335469" y="70485"/>
                    </a:cubicBezTo>
                    <a:cubicBezTo>
                      <a:pt x="324992" y="76200"/>
                      <a:pt x="317372" y="84773"/>
                      <a:pt x="312609" y="96203"/>
                    </a:cubicBezTo>
                    <a:cubicBezTo>
                      <a:pt x="308799" y="104775"/>
                      <a:pt x="306894" y="114300"/>
                      <a:pt x="304037" y="122873"/>
                    </a:cubicBezTo>
                    <a:cubicBezTo>
                      <a:pt x="303084" y="124778"/>
                      <a:pt x="302132" y="127635"/>
                      <a:pt x="303084" y="128588"/>
                    </a:cubicBezTo>
                    <a:cubicBezTo>
                      <a:pt x="304037" y="130492"/>
                      <a:pt x="306894" y="129540"/>
                      <a:pt x="309752" y="129540"/>
                    </a:cubicBezTo>
                    <a:cubicBezTo>
                      <a:pt x="326897" y="130492"/>
                      <a:pt x="343089" y="131445"/>
                      <a:pt x="360234" y="135255"/>
                    </a:cubicBezTo>
                    <a:cubicBezTo>
                      <a:pt x="362139" y="137160"/>
                      <a:pt x="365949" y="138113"/>
                      <a:pt x="369759" y="139065"/>
                    </a:cubicBezTo>
                    <a:close/>
                    <a:moveTo>
                      <a:pt x="838389" y="219075"/>
                    </a:moveTo>
                    <a:cubicBezTo>
                      <a:pt x="839342" y="219075"/>
                      <a:pt x="839342" y="219075"/>
                      <a:pt x="838389" y="219075"/>
                    </a:cubicBezTo>
                    <a:cubicBezTo>
                      <a:pt x="852677" y="220028"/>
                      <a:pt x="866012" y="220980"/>
                      <a:pt x="879347" y="224790"/>
                    </a:cubicBezTo>
                    <a:cubicBezTo>
                      <a:pt x="881252" y="224790"/>
                      <a:pt x="882204" y="224790"/>
                      <a:pt x="882204" y="222885"/>
                    </a:cubicBezTo>
                    <a:cubicBezTo>
                      <a:pt x="882204" y="218123"/>
                      <a:pt x="882204" y="212408"/>
                      <a:pt x="881252" y="207645"/>
                    </a:cubicBezTo>
                    <a:cubicBezTo>
                      <a:pt x="879347" y="196215"/>
                      <a:pt x="875537" y="185738"/>
                      <a:pt x="868869" y="175260"/>
                    </a:cubicBezTo>
                    <a:cubicBezTo>
                      <a:pt x="867917" y="173355"/>
                      <a:pt x="866012" y="172403"/>
                      <a:pt x="863154" y="172403"/>
                    </a:cubicBezTo>
                    <a:cubicBezTo>
                      <a:pt x="859344" y="172403"/>
                      <a:pt x="855534" y="172403"/>
                      <a:pt x="851724" y="173355"/>
                    </a:cubicBezTo>
                    <a:cubicBezTo>
                      <a:pt x="849819" y="174308"/>
                      <a:pt x="847914" y="175260"/>
                      <a:pt x="846009" y="176213"/>
                    </a:cubicBezTo>
                    <a:cubicBezTo>
                      <a:pt x="843152" y="178118"/>
                      <a:pt x="843152" y="181928"/>
                      <a:pt x="846009" y="183833"/>
                    </a:cubicBezTo>
                    <a:cubicBezTo>
                      <a:pt x="848867" y="186690"/>
                      <a:pt x="850772" y="189548"/>
                      <a:pt x="852677" y="193358"/>
                    </a:cubicBezTo>
                    <a:cubicBezTo>
                      <a:pt x="854582" y="198120"/>
                      <a:pt x="854582" y="202883"/>
                      <a:pt x="851724" y="206693"/>
                    </a:cubicBezTo>
                    <a:cubicBezTo>
                      <a:pt x="849819" y="209550"/>
                      <a:pt x="847914" y="212408"/>
                      <a:pt x="845057" y="214313"/>
                    </a:cubicBezTo>
                    <a:cubicBezTo>
                      <a:pt x="842199" y="216218"/>
                      <a:pt x="840294" y="217170"/>
                      <a:pt x="838389" y="219075"/>
                    </a:cubicBezTo>
                    <a:close/>
                    <a:moveTo>
                      <a:pt x="166877" y="383858"/>
                    </a:moveTo>
                    <a:cubicBezTo>
                      <a:pt x="166877" y="377190"/>
                      <a:pt x="166877" y="376238"/>
                      <a:pt x="161162" y="374333"/>
                    </a:cubicBezTo>
                    <a:cubicBezTo>
                      <a:pt x="160209" y="374333"/>
                      <a:pt x="159257" y="373380"/>
                      <a:pt x="159257" y="373380"/>
                    </a:cubicBezTo>
                    <a:cubicBezTo>
                      <a:pt x="157352" y="372428"/>
                      <a:pt x="156399" y="372428"/>
                      <a:pt x="154494" y="373380"/>
                    </a:cubicBezTo>
                    <a:cubicBezTo>
                      <a:pt x="148779" y="377190"/>
                      <a:pt x="143064" y="380048"/>
                      <a:pt x="137349" y="382905"/>
                    </a:cubicBezTo>
                    <a:cubicBezTo>
                      <a:pt x="135444" y="383858"/>
                      <a:pt x="133539" y="385763"/>
                      <a:pt x="133539" y="388620"/>
                    </a:cubicBezTo>
                    <a:cubicBezTo>
                      <a:pt x="133539" y="395288"/>
                      <a:pt x="134492" y="401955"/>
                      <a:pt x="136397" y="407670"/>
                    </a:cubicBezTo>
                    <a:cubicBezTo>
                      <a:pt x="137349" y="410528"/>
                      <a:pt x="138302" y="412433"/>
                      <a:pt x="142112" y="411480"/>
                    </a:cubicBezTo>
                    <a:cubicBezTo>
                      <a:pt x="143064" y="411480"/>
                      <a:pt x="144017" y="411480"/>
                      <a:pt x="144969" y="411480"/>
                    </a:cubicBezTo>
                    <a:cubicBezTo>
                      <a:pt x="152589" y="410528"/>
                      <a:pt x="159257" y="406718"/>
                      <a:pt x="163067" y="400050"/>
                    </a:cubicBezTo>
                    <a:cubicBezTo>
                      <a:pt x="165924" y="394335"/>
                      <a:pt x="166877" y="388620"/>
                      <a:pt x="166877" y="383858"/>
                    </a:cubicBezTo>
                    <a:close/>
                    <a:moveTo>
                      <a:pt x="785049" y="382905"/>
                    </a:moveTo>
                    <a:cubicBezTo>
                      <a:pt x="785049" y="382905"/>
                      <a:pt x="785049" y="382905"/>
                      <a:pt x="785049" y="382905"/>
                    </a:cubicBezTo>
                    <a:cubicBezTo>
                      <a:pt x="785049" y="384810"/>
                      <a:pt x="785049" y="386715"/>
                      <a:pt x="786002" y="389573"/>
                    </a:cubicBezTo>
                    <a:cubicBezTo>
                      <a:pt x="786954" y="396240"/>
                      <a:pt x="788859" y="401955"/>
                      <a:pt x="794574" y="405765"/>
                    </a:cubicBezTo>
                    <a:cubicBezTo>
                      <a:pt x="799337" y="408623"/>
                      <a:pt x="804099" y="410528"/>
                      <a:pt x="808862" y="411480"/>
                    </a:cubicBezTo>
                    <a:cubicBezTo>
                      <a:pt x="812672" y="411480"/>
                      <a:pt x="813624" y="411480"/>
                      <a:pt x="815529" y="407670"/>
                    </a:cubicBezTo>
                    <a:cubicBezTo>
                      <a:pt x="817434" y="402908"/>
                      <a:pt x="817434" y="398145"/>
                      <a:pt x="817434" y="393383"/>
                    </a:cubicBezTo>
                    <a:cubicBezTo>
                      <a:pt x="817434" y="390525"/>
                      <a:pt x="816482" y="389573"/>
                      <a:pt x="813624" y="388620"/>
                    </a:cubicBezTo>
                    <a:cubicBezTo>
                      <a:pt x="810767" y="387668"/>
                      <a:pt x="807909" y="385763"/>
                      <a:pt x="805052" y="384810"/>
                    </a:cubicBezTo>
                    <a:cubicBezTo>
                      <a:pt x="799337" y="381953"/>
                      <a:pt x="793622" y="379095"/>
                      <a:pt x="788859" y="376238"/>
                    </a:cubicBezTo>
                    <a:cubicBezTo>
                      <a:pt x="786002" y="374333"/>
                      <a:pt x="785049" y="375285"/>
                      <a:pt x="785049" y="379095"/>
                    </a:cubicBezTo>
                    <a:cubicBezTo>
                      <a:pt x="785049" y="380048"/>
                      <a:pt x="785049" y="381953"/>
                      <a:pt x="785049" y="382905"/>
                    </a:cubicBezTo>
                    <a:close/>
                    <a:moveTo>
                      <a:pt x="758379" y="149543"/>
                    </a:moveTo>
                    <a:cubicBezTo>
                      <a:pt x="758379" y="150495"/>
                      <a:pt x="758379" y="150495"/>
                      <a:pt x="758379" y="149543"/>
                    </a:cubicBezTo>
                    <a:cubicBezTo>
                      <a:pt x="756474" y="160973"/>
                      <a:pt x="756474" y="172403"/>
                      <a:pt x="755522" y="183833"/>
                    </a:cubicBezTo>
                    <a:cubicBezTo>
                      <a:pt x="755522" y="185738"/>
                      <a:pt x="756474" y="186690"/>
                      <a:pt x="758379" y="186690"/>
                    </a:cubicBezTo>
                    <a:cubicBezTo>
                      <a:pt x="762189" y="186690"/>
                      <a:pt x="766952" y="186690"/>
                      <a:pt x="770762" y="186690"/>
                    </a:cubicBezTo>
                    <a:cubicBezTo>
                      <a:pt x="771714" y="186690"/>
                      <a:pt x="772667" y="186690"/>
                      <a:pt x="772667" y="185738"/>
                    </a:cubicBezTo>
                    <a:cubicBezTo>
                      <a:pt x="771714" y="184785"/>
                      <a:pt x="768857" y="183833"/>
                      <a:pt x="767904" y="182880"/>
                    </a:cubicBezTo>
                    <a:cubicBezTo>
                      <a:pt x="765999" y="180975"/>
                      <a:pt x="765999" y="180975"/>
                      <a:pt x="766952" y="179070"/>
                    </a:cubicBezTo>
                    <a:cubicBezTo>
                      <a:pt x="769809" y="173355"/>
                      <a:pt x="774572" y="168593"/>
                      <a:pt x="781239" y="165735"/>
                    </a:cubicBezTo>
                    <a:cubicBezTo>
                      <a:pt x="782192" y="164783"/>
                      <a:pt x="784097" y="164783"/>
                      <a:pt x="784097" y="163830"/>
                    </a:cubicBezTo>
                    <a:cubicBezTo>
                      <a:pt x="783144" y="162878"/>
                      <a:pt x="783144" y="161925"/>
                      <a:pt x="782192" y="161925"/>
                    </a:cubicBezTo>
                    <a:cubicBezTo>
                      <a:pt x="777429" y="158115"/>
                      <a:pt x="772667" y="153353"/>
                      <a:pt x="768857" y="149543"/>
                    </a:cubicBezTo>
                    <a:cubicBezTo>
                      <a:pt x="767904" y="148590"/>
                      <a:pt x="765999" y="148590"/>
                      <a:pt x="764094" y="149543"/>
                    </a:cubicBezTo>
                    <a:cubicBezTo>
                      <a:pt x="762189" y="152400"/>
                      <a:pt x="762189" y="152400"/>
                      <a:pt x="758379" y="149543"/>
                    </a:cubicBezTo>
                    <a:close/>
                    <a:moveTo>
                      <a:pt x="503109" y="363855"/>
                    </a:moveTo>
                    <a:cubicBezTo>
                      <a:pt x="503109" y="366713"/>
                      <a:pt x="503109" y="368618"/>
                      <a:pt x="504062" y="371475"/>
                    </a:cubicBezTo>
                    <a:cubicBezTo>
                      <a:pt x="505967" y="384810"/>
                      <a:pt x="513587" y="395288"/>
                      <a:pt x="525969" y="400050"/>
                    </a:cubicBezTo>
                    <a:cubicBezTo>
                      <a:pt x="528827" y="401003"/>
                      <a:pt x="529779" y="401003"/>
                      <a:pt x="530732" y="398145"/>
                    </a:cubicBezTo>
                    <a:cubicBezTo>
                      <a:pt x="532637" y="392430"/>
                      <a:pt x="532637" y="386715"/>
                      <a:pt x="532637" y="381000"/>
                    </a:cubicBezTo>
                    <a:cubicBezTo>
                      <a:pt x="532637" y="378143"/>
                      <a:pt x="531684" y="377190"/>
                      <a:pt x="529779" y="376238"/>
                    </a:cubicBezTo>
                    <a:cubicBezTo>
                      <a:pt x="526922" y="375285"/>
                      <a:pt x="524064" y="374333"/>
                      <a:pt x="521207" y="372428"/>
                    </a:cubicBezTo>
                    <a:cubicBezTo>
                      <a:pt x="515492" y="368618"/>
                      <a:pt x="509777" y="365760"/>
                      <a:pt x="503109" y="363855"/>
                    </a:cubicBezTo>
                    <a:close/>
                    <a:moveTo>
                      <a:pt x="201167" y="154305"/>
                    </a:moveTo>
                    <a:cubicBezTo>
                      <a:pt x="196404" y="154305"/>
                      <a:pt x="194499" y="157163"/>
                      <a:pt x="191642" y="159068"/>
                    </a:cubicBezTo>
                    <a:cubicBezTo>
                      <a:pt x="190689" y="160020"/>
                      <a:pt x="189737" y="160973"/>
                      <a:pt x="188784" y="161925"/>
                    </a:cubicBezTo>
                    <a:cubicBezTo>
                      <a:pt x="187832" y="162878"/>
                      <a:pt x="186879" y="162878"/>
                      <a:pt x="185927" y="162878"/>
                    </a:cubicBezTo>
                    <a:cubicBezTo>
                      <a:pt x="187832" y="159068"/>
                      <a:pt x="190689" y="156210"/>
                      <a:pt x="192594" y="152400"/>
                    </a:cubicBezTo>
                    <a:cubicBezTo>
                      <a:pt x="179259" y="160020"/>
                      <a:pt x="175449" y="172403"/>
                      <a:pt x="172592" y="186690"/>
                    </a:cubicBezTo>
                    <a:cubicBezTo>
                      <a:pt x="177354" y="186690"/>
                      <a:pt x="182117" y="186690"/>
                      <a:pt x="185927" y="186690"/>
                    </a:cubicBezTo>
                    <a:cubicBezTo>
                      <a:pt x="190689" y="186690"/>
                      <a:pt x="194499" y="186690"/>
                      <a:pt x="200214" y="186690"/>
                    </a:cubicBezTo>
                    <a:cubicBezTo>
                      <a:pt x="194499" y="180023"/>
                      <a:pt x="194499" y="173355"/>
                      <a:pt x="197357" y="166688"/>
                    </a:cubicBezTo>
                    <a:cubicBezTo>
                      <a:pt x="198309" y="163830"/>
                      <a:pt x="199262" y="161925"/>
                      <a:pt x="201167" y="160020"/>
                    </a:cubicBezTo>
                    <a:cubicBezTo>
                      <a:pt x="201167" y="158115"/>
                      <a:pt x="202119" y="156210"/>
                      <a:pt x="201167" y="154305"/>
                    </a:cubicBezTo>
                    <a:close/>
                    <a:moveTo>
                      <a:pt x="742187" y="382905"/>
                    </a:moveTo>
                    <a:cubicBezTo>
                      <a:pt x="742187" y="378143"/>
                      <a:pt x="743139" y="376238"/>
                      <a:pt x="736472" y="373380"/>
                    </a:cubicBezTo>
                    <a:cubicBezTo>
                      <a:pt x="735519" y="373380"/>
                      <a:pt x="734567" y="372428"/>
                      <a:pt x="733614" y="372428"/>
                    </a:cubicBezTo>
                    <a:cubicBezTo>
                      <a:pt x="727899" y="370523"/>
                      <a:pt x="723137" y="373380"/>
                      <a:pt x="723137" y="379095"/>
                    </a:cubicBezTo>
                    <a:cubicBezTo>
                      <a:pt x="723137" y="383858"/>
                      <a:pt x="723137" y="388620"/>
                      <a:pt x="725042" y="392430"/>
                    </a:cubicBezTo>
                    <a:cubicBezTo>
                      <a:pt x="725994" y="396240"/>
                      <a:pt x="727899" y="400050"/>
                      <a:pt x="730757" y="402908"/>
                    </a:cubicBezTo>
                    <a:cubicBezTo>
                      <a:pt x="732662" y="404813"/>
                      <a:pt x="733614" y="404813"/>
                      <a:pt x="734567" y="402908"/>
                    </a:cubicBezTo>
                    <a:cubicBezTo>
                      <a:pt x="737424" y="400050"/>
                      <a:pt x="739329" y="397193"/>
                      <a:pt x="740282" y="394335"/>
                    </a:cubicBezTo>
                    <a:cubicBezTo>
                      <a:pt x="741234" y="391478"/>
                      <a:pt x="742187" y="386715"/>
                      <a:pt x="742187" y="382905"/>
                    </a:cubicBezTo>
                    <a:close/>
                    <a:moveTo>
                      <a:pt x="870774" y="371475"/>
                    </a:moveTo>
                    <a:cubicBezTo>
                      <a:pt x="871727" y="370523"/>
                      <a:pt x="872679" y="370523"/>
                      <a:pt x="873632" y="369570"/>
                    </a:cubicBezTo>
                    <a:cubicBezTo>
                      <a:pt x="879347" y="365760"/>
                      <a:pt x="885062" y="360998"/>
                      <a:pt x="889824" y="356235"/>
                    </a:cubicBezTo>
                    <a:cubicBezTo>
                      <a:pt x="892682" y="353378"/>
                      <a:pt x="895539" y="350520"/>
                      <a:pt x="898397" y="347663"/>
                    </a:cubicBezTo>
                    <a:cubicBezTo>
                      <a:pt x="899349" y="346710"/>
                      <a:pt x="900302" y="345758"/>
                      <a:pt x="899349" y="344805"/>
                    </a:cubicBezTo>
                    <a:cubicBezTo>
                      <a:pt x="898397" y="343853"/>
                      <a:pt x="897444" y="344805"/>
                      <a:pt x="896492" y="345758"/>
                    </a:cubicBezTo>
                    <a:cubicBezTo>
                      <a:pt x="895539" y="345758"/>
                      <a:pt x="894587" y="347663"/>
                      <a:pt x="893634" y="346710"/>
                    </a:cubicBezTo>
                    <a:cubicBezTo>
                      <a:pt x="890777" y="346710"/>
                      <a:pt x="888872" y="348615"/>
                      <a:pt x="886967" y="349568"/>
                    </a:cubicBezTo>
                    <a:cubicBezTo>
                      <a:pt x="886014" y="349568"/>
                      <a:pt x="886014" y="350520"/>
                      <a:pt x="884109" y="350520"/>
                    </a:cubicBezTo>
                    <a:cubicBezTo>
                      <a:pt x="886014" y="347663"/>
                      <a:pt x="889824" y="344805"/>
                      <a:pt x="891729" y="341948"/>
                    </a:cubicBezTo>
                    <a:cubicBezTo>
                      <a:pt x="892682" y="340995"/>
                      <a:pt x="894587" y="340043"/>
                      <a:pt x="892682" y="339090"/>
                    </a:cubicBezTo>
                    <a:cubicBezTo>
                      <a:pt x="891729" y="337185"/>
                      <a:pt x="891729" y="335280"/>
                      <a:pt x="888872" y="335280"/>
                    </a:cubicBezTo>
                    <a:cubicBezTo>
                      <a:pt x="883157" y="335280"/>
                      <a:pt x="884109" y="334328"/>
                      <a:pt x="882204" y="340043"/>
                    </a:cubicBezTo>
                    <a:cubicBezTo>
                      <a:pt x="882204" y="340995"/>
                      <a:pt x="882204" y="341948"/>
                      <a:pt x="881252" y="341948"/>
                    </a:cubicBezTo>
                    <a:cubicBezTo>
                      <a:pt x="879347" y="348615"/>
                      <a:pt x="877442" y="355283"/>
                      <a:pt x="874584" y="361950"/>
                    </a:cubicBezTo>
                    <a:cubicBezTo>
                      <a:pt x="873632" y="363855"/>
                      <a:pt x="871727" y="367665"/>
                      <a:pt x="870774" y="371475"/>
                    </a:cubicBezTo>
                    <a:close/>
                    <a:moveTo>
                      <a:pt x="746949" y="165735"/>
                    </a:moveTo>
                    <a:cubicBezTo>
                      <a:pt x="744092" y="166688"/>
                      <a:pt x="742187" y="169545"/>
                      <a:pt x="739329" y="171450"/>
                    </a:cubicBezTo>
                    <a:cubicBezTo>
                      <a:pt x="735519" y="174308"/>
                      <a:pt x="730757" y="176213"/>
                      <a:pt x="725994" y="178118"/>
                    </a:cubicBezTo>
                    <a:cubicBezTo>
                      <a:pt x="725042" y="179070"/>
                      <a:pt x="724089" y="179070"/>
                      <a:pt x="723137" y="180975"/>
                    </a:cubicBezTo>
                    <a:cubicBezTo>
                      <a:pt x="723137" y="184785"/>
                      <a:pt x="726947" y="189548"/>
                      <a:pt x="730757" y="189548"/>
                    </a:cubicBezTo>
                    <a:cubicBezTo>
                      <a:pt x="735519" y="189548"/>
                      <a:pt x="740282" y="188595"/>
                      <a:pt x="744092" y="188595"/>
                    </a:cubicBezTo>
                    <a:cubicBezTo>
                      <a:pt x="746949" y="188595"/>
                      <a:pt x="747902" y="187643"/>
                      <a:pt x="747902" y="184785"/>
                    </a:cubicBezTo>
                    <a:cubicBezTo>
                      <a:pt x="747902" y="179070"/>
                      <a:pt x="747902" y="174308"/>
                      <a:pt x="746949" y="168593"/>
                    </a:cubicBezTo>
                    <a:cubicBezTo>
                      <a:pt x="746949" y="166688"/>
                      <a:pt x="746949" y="165735"/>
                      <a:pt x="746949" y="165735"/>
                    </a:cubicBezTo>
                    <a:close/>
                    <a:moveTo>
                      <a:pt x="433577" y="364808"/>
                    </a:moveTo>
                    <a:cubicBezTo>
                      <a:pt x="432624" y="364808"/>
                      <a:pt x="431672" y="365760"/>
                      <a:pt x="430719" y="365760"/>
                    </a:cubicBezTo>
                    <a:cubicBezTo>
                      <a:pt x="426909" y="367665"/>
                      <a:pt x="422147" y="370523"/>
                      <a:pt x="417384" y="372428"/>
                    </a:cubicBezTo>
                    <a:cubicBezTo>
                      <a:pt x="413574" y="374333"/>
                      <a:pt x="412622" y="376238"/>
                      <a:pt x="412622" y="380048"/>
                    </a:cubicBezTo>
                    <a:cubicBezTo>
                      <a:pt x="412622" y="383858"/>
                      <a:pt x="412622" y="386715"/>
                      <a:pt x="413574" y="390525"/>
                    </a:cubicBezTo>
                    <a:cubicBezTo>
                      <a:pt x="413574" y="392430"/>
                      <a:pt x="413574" y="394335"/>
                      <a:pt x="414527" y="396240"/>
                    </a:cubicBezTo>
                    <a:cubicBezTo>
                      <a:pt x="425957" y="391478"/>
                      <a:pt x="432624" y="377190"/>
                      <a:pt x="433577" y="364808"/>
                    </a:cubicBezTo>
                    <a:close/>
                    <a:moveTo>
                      <a:pt x="366902" y="120015"/>
                    </a:moveTo>
                    <a:cubicBezTo>
                      <a:pt x="365949" y="109538"/>
                      <a:pt x="365949" y="99060"/>
                      <a:pt x="364997" y="89535"/>
                    </a:cubicBezTo>
                    <a:cubicBezTo>
                      <a:pt x="364997" y="87630"/>
                      <a:pt x="364997" y="86678"/>
                      <a:pt x="364997" y="84773"/>
                    </a:cubicBezTo>
                    <a:cubicBezTo>
                      <a:pt x="364997" y="83820"/>
                      <a:pt x="364997" y="83820"/>
                      <a:pt x="364044" y="82867"/>
                    </a:cubicBezTo>
                    <a:cubicBezTo>
                      <a:pt x="363092" y="82867"/>
                      <a:pt x="363092" y="82867"/>
                      <a:pt x="362139" y="83820"/>
                    </a:cubicBezTo>
                    <a:cubicBezTo>
                      <a:pt x="359282" y="87630"/>
                      <a:pt x="356424" y="91440"/>
                      <a:pt x="354519" y="96203"/>
                    </a:cubicBezTo>
                    <a:cubicBezTo>
                      <a:pt x="350709" y="104775"/>
                      <a:pt x="353567" y="115253"/>
                      <a:pt x="366902" y="120015"/>
                    </a:cubicBezTo>
                    <a:close/>
                    <a:moveTo>
                      <a:pt x="772667" y="134303"/>
                    </a:moveTo>
                    <a:cubicBezTo>
                      <a:pt x="773619" y="134303"/>
                      <a:pt x="775524" y="135255"/>
                      <a:pt x="776477" y="135255"/>
                    </a:cubicBezTo>
                    <a:cubicBezTo>
                      <a:pt x="777429" y="135255"/>
                      <a:pt x="777429" y="136208"/>
                      <a:pt x="778382" y="137160"/>
                    </a:cubicBezTo>
                    <a:cubicBezTo>
                      <a:pt x="778382" y="139065"/>
                      <a:pt x="777429" y="139065"/>
                      <a:pt x="775524" y="139065"/>
                    </a:cubicBezTo>
                    <a:cubicBezTo>
                      <a:pt x="773619" y="139065"/>
                      <a:pt x="773619" y="139065"/>
                      <a:pt x="773619" y="140970"/>
                    </a:cubicBezTo>
                    <a:cubicBezTo>
                      <a:pt x="773619" y="140970"/>
                      <a:pt x="774572" y="141923"/>
                      <a:pt x="774572" y="141923"/>
                    </a:cubicBezTo>
                    <a:cubicBezTo>
                      <a:pt x="778382" y="146685"/>
                      <a:pt x="781239" y="150495"/>
                      <a:pt x="785049" y="155258"/>
                    </a:cubicBezTo>
                    <a:cubicBezTo>
                      <a:pt x="786954" y="158115"/>
                      <a:pt x="788859" y="160020"/>
                      <a:pt x="790764" y="162878"/>
                    </a:cubicBezTo>
                    <a:cubicBezTo>
                      <a:pt x="790764" y="163830"/>
                      <a:pt x="791717" y="163830"/>
                      <a:pt x="792669" y="163830"/>
                    </a:cubicBezTo>
                    <a:cubicBezTo>
                      <a:pt x="793622" y="163830"/>
                      <a:pt x="793622" y="162878"/>
                      <a:pt x="793622" y="161925"/>
                    </a:cubicBezTo>
                    <a:cubicBezTo>
                      <a:pt x="793622" y="160973"/>
                      <a:pt x="793622" y="160020"/>
                      <a:pt x="793622" y="160020"/>
                    </a:cubicBezTo>
                    <a:cubicBezTo>
                      <a:pt x="792669" y="155258"/>
                      <a:pt x="791717" y="151448"/>
                      <a:pt x="790764" y="146685"/>
                    </a:cubicBezTo>
                    <a:cubicBezTo>
                      <a:pt x="789812" y="142875"/>
                      <a:pt x="788859" y="139065"/>
                      <a:pt x="786954" y="136208"/>
                    </a:cubicBezTo>
                    <a:cubicBezTo>
                      <a:pt x="786002" y="134303"/>
                      <a:pt x="785049" y="133350"/>
                      <a:pt x="783144" y="133350"/>
                    </a:cubicBezTo>
                    <a:cubicBezTo>
                      <a:pt x="779334" y="132398"/>
                      <a:pt x="775524" y="132398"/>
                      <a:pt x="772667" y="134303"/>
                    </a:cubicBezTo>
                    <a:close/>
                    <a:moveTo>
                      <a:pt x="732662" y="133350"/>
                    </a:moveTo>
                    <a:cubicBezTo>
                      <a:pt x="728852" y="133350"/>
                      <a:pt x="725042" y="132398"/>
                      <a:pt x="721232" y="132398"/>
                    </a:cubicBezTo>
                    <a:cubicBezTo>
                      <a:pt x="716469" y="132398"/>
                      <a:pt x="711707" y="131445"/>
                      <a:pt x="706944" y="131445"/>
                    </a:cubicBezTo>
                    <a:cubicBezTo>
                      <a:pt x="702182" y="131445"/>
                      <a:pt x="698372" y="130492"/>
                      <a:pt x="693609" y="130492"/>
                    </a:cubicBezTo>
                    <a:cubicBezTo>
                      <a:pt x="692657" y="130492"/>
                      <a:pt x="691704" y="130492"/>
                      <a:pt x="691704" y="130492"/>
                    </a:cubicBezTo>
                    <a:cubicBezTo>
                      <a:pt x="690752" y="130492"/>
                      <a:pt x="689799" y="131445"/>
                      <a:pt x="689799" y="132398"/>
                    </a:cubicBezTo>
                    <a:cubicBezTo>
                      <a:pt x="689799" y="133350"/>
                      <a:pt x="690752" y="134303"/>
                      <a:pt x="691704" y="134303"/>
                    </a:cubicBezTo>
                    <a:cubicBezTo>
                      <a:pt x="696467" y="135255"/>
                      <a:pt x="701229" y="136208"/>
                      <a:pt x="705992" y="137160"/>
                    </a:cubicBezTo>
                    <a:cubicBezTo>
                      <a:pt x="706944" y="137160"/>
                      <a:pt x="708849" y="137160"/>
                      <a:pt x="709802" y="138113"/>
                    </a:cubicBezTo>
                    <a:cubicBezTo>
                      <a:pt x="711707" y="139065"/>
                      <a:pt x="712659" y="139065"/>
                      <a:pt x="714564" y="138113"/>
                    </a:cubicBezTo>
                    <a:cubicBezTo>
                      <a:pt x="716469" y="137160"/>
                      <a:pt x="717422" y="136208"/>
                      <a:pt x="719327" y="136208"/>
                    </a:cubicBezTo>
                    <a:cubicBezTo>
                      <a:pt x="719327" y="139065"/>
                      <a:pt x="716469" y="139065"/>
                      <a:pt x="716469" y="140970"/>
                    </a:cubicBezTo>
                    <a:cubicBezTo>
                      <a:pt x="719327" y="141923"/>
                      <a:pt x="722184" y="143828"/>
                      <a:pt x="725042" y="144780"/>
                    </a:cubicBezTo>
                    <a:cubicBezTo>
                      <a:pt x="725994" y="145733"/>
                      <a:pt x="726947" y="146685"/>
                      <a:pt x="727899" y="146685"/>
                    </a:cubicBezTo>
                    <a:cubicBezTo>
                      <a:pt x="729804" y="146685"/>
                      <a:pt x="728852" y="144780"/>
                      <a:pt x="730757" y="143828"/>
                    </a:cubicBezTo>
                    <a:cubicBezTo>
                      <a:pt x="731709" y="143828"/>
                      <a:pt x="731709" y="141923"/>
                      <a:pt x="731709" y="140970"/>
                    </a:cubicBezTo>
                    <a:cubicBezTo>
                      <a:pt x="731709" y="139065"/>
                      <a:pt x="729804" y="140018"/>
                      <a:pt x="729804" y="140018"/>
                    </a:cubicBezTo>
                    <a:cubicBezTo>
                      <a:pt x="727899" y="140018"/>
                      <a:pt x="726947" y="139065"/>
                      <a:pt x="726947" y="137160"/>
                    </a:cubicBezTo>
                    <a:cubicBezTo>
                      <a:pt x="726947" y="135255"/>
                      <a:pt x="727899" y="135255"/>
                      <a:pt x="729804" y="134303"/>
                    </a:cubicBezTo>
                    <a:cubicBezTo>
                      <a:pt x="729804" y="134303"/>
                      <a:pt x="731709" y="134303"/>
                      <a:pt x="732662" y="133350"/>
                    </a:cubicBezTo>
                    <a:close/>
                    <a:moveTo>
                      <a:pt x="215454" y="401003"/>
                    </a:moveTo>
                    <a:cubicBezTo>
                      <a:pt x="219264" y="395288"/>
                      <a:pt x="221169" y="388620"/>
                      <a:pt x="221169" y="381000"/>
                    </a:cubicBezTo>
                    <a:cubicBezTo>
                      <a:pt x="221169" y="377190"/>
                      <a:pt x="220217" y="375285"/>
                      <a:pt x="216407" y="373380"/>
                    </a:cubicBezTo>
                    <a:cubicBezTo>
                      <a:pt x="212597" y="371475"/>
                      <a:pt x="209739" y="372428"/>
                      <a:pt x="209739" y="377190"/>
                    </a:cubicBezTo>
                    <a:cubicBezTo>
                      <a:pt x="209739" y="383858"/>
                      <a:pt x="209739" y="390525"/>
                      <a:pt x="212597" y="396240"/>
                    </a:cubicBezTo>
                    <a:cubicBezTo>
                      <a:pt x="212597" y="399098"/>
                      <a:pt x="213549" y="401003"/>
                      <a:pt x="215454" y="401003"/>
                    </a:cubicBezTo>
                    <a:close/>
                    <a:moveTo>
                      <a:pt x="266889" y="399098"/>
                    </a:moveTo>
                    <a:cubicBezTo>
                      <a:pt x="267842" y="398145"/>
                      <a:pt x="267842" y="398145"/>
                      <a:pt x="266889" y="399098"/>
                    </a:cubicBezTo>
                    <a:cubicBezTo>
                      <a:pt x="267842" y="398145"/>
                      <a:pt x="268794" y="397193"/>
                      <a:pt x="268794" y="397193"/>
                    </a:cubicBezTo>
                    <a:cubicBezTo>
                      <a:pt x="271652" y="391478"/>
                      <a:pt x="272604" y="384810"/>
                      <a:pt x="273557" y="378143"/>
                    </a:cubicBezTo>
                    <a:cubicBezTo>
                      <a:pt x="273557" y="376238"/>
                      <a:pt x="273557" y="374333"/>
                      <a:pt x="273557" y="372428"/>
                    </a:cubicBezTo>
                    <a:cubicBezTo>
                      <a:pt x="273557" y="370523"/>
                      <a:pt x="272604" y="370523"/>
                      <a:pt x="270699" y="371475"/>
                    </a:cubicBezTo>
                    <a:cubicBezTo>
                      <a:pt x="269747" y="372428"/>
                      <a:pt x="268794" y="372428"/>
                      <a:pt x="266889" y="373380"/>
                    </a:cubicBezTo>
                    <a:cubicBezTo>
                      <a:pt x="264032" y="374333"/>
                      <a:pt x="263079" y="377190"/>
                      <a:pt x="263079" y="380048"/>
                    </a:cubicBezTo>
                    <a:cubicBezTo>
                      <a:pt x="263079" y="384810"/>
                      <a:pt x="263079" y="388620"/>
                      <a:pt x="264032" y="393383"/>
                    </a:cubicBezTo>
                    <a:cubicBezTo>
                      <a:pt x="264984" y="395288"/>
                      <a:pt x="265937" y="397193"/>
                      <a:pt x="266889" y="399098"/>
                    </a:cubicBezTo>
                    <a:close/>
                    <a:moveTo>
                      <a:pt x="217359" y="160020"/>
                    </a:moveTo>
                    <a:cubicBezTo>
                      <a:pt x="215454" y="160973"/>
                      <a:pt x="214502" y="162878"/>
                      <a:pt x="213549" y="164783"/>
                    </a:cubicBezTo>
                    <a:cubicBezTo>
                      <a:pt x="210692" y="168593"/>
                      <a:pt x="209739" y="172403"/>
                      <a:pt x="209739" y="177165"/>
                    </a:cubicBezTo>
                    <a:cubicBezTo>
                      <a:pt x="209739" y="180975"/>
                      <a:pt x="211644" y="184785"/>
                      <a:pt x="215454" y="186690"/>
                    </a:cubicBezTo>
                    <a:cubicBezTo>
                      <a:pt x="216407" y="187643"/>
                      <a:pt x="218312" y="187643"/>
                      <a:pt x="219264" y="186690"/>
                    </a:cubicBezTo>
                    <a:cubicBezTo>
                      <a:pt x="220217" y="185738"/>
                      <a:pt x="220217" y="184785"/>
                      <a:pt x="220217" y="183833"/>
                    </a:cubicBezTo>
                    <a:cubicBezTo>
                      <a:pt x="219264" y="176213"/>
                      <a:pt x="219264" y="168593"/>
                      <a:pt x="218312" y="160973"/>
                    </a:cubicBezTo>
                    <a:cubicBezTo>
                      <a:pt x="217359" y="160973"/>
                      <a:pt x="217359" y="160973"/>
                      <a:pt x="217359" y="160020"/>
                    </a:cubicBezTo>
                    <a:close/>
                    <a:moveTo>
                      <a:pt x="895539" y="216218"/>
                    </a:moveTo>
                    <a:cubicBezTo>
                      <a:pt x="896492" y="224790"/>
                      <a:pt x="895539" y="233363"/>
                      <a:pt x="894587" y="241935"/>
                    </a:cubicBezTo>
                    <a:cubicBezTo>
                      <a:pt x="899349" y="240030"/>
                      <a:pt x="902207" y="236220"/>
                      <a:pt x="905064" y="233363"/>
                    </a:cubicBezTo>
                    <a:cubicBezTo>
                      <a:pt x="907922" y="228600"/>
                      <a:pt x="906969" y="221933"/>
                      <a:pt x="902207" y="219075"/>
                    </a:cubicBezTo>
                    <a:cubicBezTo>
                      <a:pt x="900302" y="217170"/>
                      <a:pt x="898397" y="216218"/>
                      <a:pt x="895539" y="216218"/>
                    </a:cubicBezTo>
                    <a:close/>
                    <a:moveTo>
                      <a:pt x="793622" y="179070"/>
                    </a:moveTo>
                    <a:cubicBezTo>
                      <a:pt x="793622" y="177165"/>
                      <a:pt x="793622" y="175260"/>
                      <a:pt x="793622" y="173355"/>
                    </a:cubicBezTo>
                    <a:cubicBezTo>
                      <a:pt x="793622" y="172403"/>
                      <a:pt x="792669" y="171450"/>
                      <a:pt x="791717" y="171450"/>
                    </a:cubicBezTo>
                    <a:cubicBezTo>
                      <a:pt x="787907" y="172403"/>
                      <a:pt x="784097" y="173355"/>
                      <a:pt x="782192" y="176213"/>
                    </a:cubicBezTo>
                    <a:cubicBezTo>
                      <a:pt x="780287" y="179070"/>
                      <a:pt x="780287" y="179070"/>
                      <a:pt x="783144" y="181928"/>
                    </a:cubicBezTo>
                    <a:cubicBezTo>
                      <a:pt x="784097" y="182880"/>
                      <a:pt x="785049" y="183833"/>
                      <a:pt x="786002" y="184785"/>
                    </a:cubicBezTo>
                    <a:cubicBezTo>
                      <a:pt x="786954" y="186690"/>
                      <a:pt x="788859" y="187643"/>
                      <a:pt x="791717" y="187643"/>
                    </a:cubicBezTo>
                    <a:cubicBezTo>
                      <a:pt x="793622" y="187643"/>
                      <a:pt x="794574" y="186690"/>
                      <a:pt x="794574" y="185738"/>
                    </a:cubicBezTo>
                    <a:cubicBezTo>
                      <a:pt x="793622" y="183833"/>
                      <a:pt x="793622" y="181928"/>
                      <a:pt x="793622" y="179070"/>
                    </a:cubicBezTo>
                    <a:close/>
                    <a:moveTo>
                      <a:pt x="676464" y="397193"/>
                    </a:moveTo>
                    <a:cubicBezTo>
                      <a:pt x="679322" y="392430"/>
                      <a:pt x="681227" y="382905"/>
                      <a:pt x="680274" y="378143"/>
                    </a:cubicBezTo>
                    <a:cubicBezTo>
                      <a:pt x="680274" y="377190"/>
                      <a:pt x="679322" y="376238"/>
                      <a:pt x="679322" y="376238"/>
                    </a:cubicBezTo>
                    <a:cubicBezTo>
                      <a:pt x="677417" y="374333"/>
                      <a:pt x="674559" y="373380"/>
                      <a:pt x="672654" y="373380"/>
                    </a:cubicBezTo>
                    <a:cubicBezTo>
                      <a:pt x="671702" y="381953"/>
                      <a:pt x="672654" y="391478"/>
                      <a:pt x="676464" y="397193"/>
                    </a:cubicBezTo>
                    <a:close/>
                    <a:moveTo>
                      <a:pt x="521207" y="364808"/>
                    </a:moveTo>
                    <a:cubicBezTo>
                      <a:pt x="516444" y="359093"/>
                      <a:pt x="511682" y="352425"/>
                      <a:pt x="508824" y="345758"/>
                    </a:cubicBezTo>
                    <a:cubicBezTo>
                      <a:pt x="508824" y="345758"/>
                      <a:pt x="508824" y="344805"/>
                      <a:pt x="507872" y="344805"/>
                    </a:cubicBezTo>
                    <a:cubicBezTo>
                      <a:pt x="506919" y="343853"/>
                      <a:pt x="505967" y="343853"/>
                      <a:pt x="505014" y="344805"/>
                    </a:cubicBezTo>
                    <a:cubicBezTo>
                      <a:pt x="504062" y="346710"/>
                      <a:pt x="502157" y="348615"/>
                      <a:pt x="502157" y="350520"/>
                    </a:cubicBezTo>
                    <a:cubicBezTo>
                      <a:pt x="502157" y="353378"/>
                      <a:pt x="502157" y="354330"/>
                      <a:pt x="505014" y="356235"/>
                    </a:cubicBezTo>
                    <a:cubicBezTo>
                      <a:pt x="507872" y="358140"/>
                      <a:pt x="511682" y="360045"/>
                      <a:pt x="514539" y="361950"/>
                    </a:cubicBezTo>
                    <a:cubicBezTo>
                      <a:pt x="516444" y="361950"/>
                      <a:pt x="518349" y="363855"/>
                      <a:pt x="521207" y="364808"/>
                    </a:cubicBezTo>
                    <a:close/>
                    <a:moveTo>
                      <a:pt x="54482" y="254318"/>
                    </a:moveTo>
                    <a:cubicBezTo>
                      <a:pt x="54482" y="252413"/>
                      <a:pt x="54482" y="235268"/>
                      <a:pt x="53529" y="234315"/>
                    </a:cubicBezTo>
                    <a:cubicBezTo>
                      <a:pt x="53529" y="233363"/>
                      <a:pt x="53529" y="233363"/>
                      <a:pt x="52577" y="232410"/>
                    </a:cubicBezTo>
                    <a:cubicBezTo>
                      <a:pt x="51624" y="232410"/>
                      <a:pt x="51624" y="232410"/>
                      <a:pt x="50672" y="233363"/>
                    </a:cubicBezTo>
                    <a:cubicBezTo>
                      <a:pt x="48767" y="235268"/>
                      <a:pt x="46862" y="238125"/>
                      <a:pt x="45909" y="240030"/>
                    </a:cubicBezTo>
                    <a:cubicBezTo>
                      <a:pt x="44004" y="246698"/>
                      <a:pt x="47814" y="252413"/>
                      <a:pt x="54482" y="254318"/>
                    </a:cubicBezTo>
                    <a:close/>
                    <a:moveTo>
                      <a:pt x="94487" y="210503"/>
                    </a:moveTo>
                    <a:cubicBezTo>
                      <a:pt x="95439" y="210503"/>
                      <a:pt x="95439" y="210503"/>
                      <a:pt x="96392" y="210503"/>
                    </a:cubicBezTo>
                    <a:cubicBezTo>
                      <a:pt x="98297" y="210503"/>
                      <a:pt x="100202" y="210503"/>
                      <a:pt x="102107" y="210503"/>
                    </a:cubicBezTo>
                    <a:cubicBezTo>
                      <a:pt x="106869" y="210503"/>
                      <a:pt x="109727" y="209550"/>
                      <a:pt x="111632" y="205740"/>
                    </a:cubicBezTo>
                    <a:cubicBezTo>
                      <a:pt x="112584" y="203835"/>
                      <a:pt x="112584" y="201930"/>
                      <a:pt x="110679" y="200978"/>
                    </a:cubicBezTo>
                    <a:cubicBezTo>
                      <a:pt x="109727" y="200025"/>
                      <a:pt x="107822" y="200978"/>
                      <a:pt x="106869" y="200978"/>
                    </a:cubicBezTo>
                    <a:cubicBezTo>
                      <a:pt x="102107" y="202883"/>
                      <a:pt x="98297" y="206693"/>
                      <a:pt x="94487" y="210503"/>
                    </a:cubicBezTo>
                    <a:close/>
                    <a:moveTo>
                      <a:pt x="888872" y="327660"/>
                    </a:moveTo>
                    <a:cubicBezTo>
                      <a:pt x="891729" y="328613"/>
                      <a:pt x="893634" y="325755"/>
                      <a:pt x="894587" y="322898"/>
                    </a:cubicBezTo>
                    <a:cubicBezTo>
                      <a:pt x="895539" y="320993"/>
                      <a:pt x="893634" y="319088"/>
                      <a:pt x="892682" y="318135"/>
                    </a:cubicBezTo>
                    <a:cubicBezTo>
                      <a:pt x="891729" y="317183"/>
                      <a:pt x="890777" y="315278"/>
                      <a:pt x="888872" y="314325"/>
                    </a:cubicBezTo>
                    <a:cubicBezTo>
                      <a:pt x="887919" y="313373"/>
                      <a:pt x="886967" y="313373"/>
                      <a:pt x="886967" y="315278"/>
                    </a:cubicBezTo>
                    <a:cubicBezTo>
                      <a:pt x="886967" y="318135"/>
                      <a:pt x="886014" y="321945"/>
                      <a:pt x="886014" y="324803"/>
                    </a:cubicBezTo>
                    <a:cubicBezTo>
                      <a:pt x="885062" y="327660"/>
                      <a:pt x="885062" y="327660"/>
                      <a:pt x="888872" y="327660"/>
                    </a:cubicBezTo>
                    <a:close/>
                    <a:moveTo>
                      <a:pt x="791717" y="371475"/>
                    </a:moveTo>
                    <a:cubicBezTo>
                      <a:pt x="796479" y="376238"/>
                      <a:pt x="806004" y="381953"/>
                      <a:pt x="808862" y="381953"/>
                    </a:cubicBezTo>
                    <a:cubicBezTo>
                      <a:pt x="805052" y="378143"/>
                      <a:pt x="802194" y="374333"/>
                      <a:pt x="800289" y="369570"/>
                    </a:cubicBezTo>
                    <a:cubicBezTo>
                      <a:pt x="799337" y="368618"/>
                      <a:pt x="798384" y="367665"/>
                      <a:pt x="797432" y="368618"/>
                    </a:cubicBezTo>
                    <a:cubicBezTo>
                      <a:pt x="795527" y="369570"/>
                      <a:pt x="793622" y="370523"/>
                      <a:pt x="791717" y="371475"/>
                    </a:cubicBezTo>
                    <a:close/>
                    <a:moveTo>
                      <a:pt x="726947" y="158115"/>
                    </a:moveTo>
                    <a:cubicBezTo>
                      <a:pt x="728852" y="159068"/>
                      <a:pt x="730757" y="159068"/>
                      <a:pt x="732662" y="157163"/>
                    </a:cubicBezTo>
                    <a:cubicBezTo>
                      <a:pt x="735519" y="155258"/>
                      <a:pt x="737424" y="153353"/>
                      <a:pt x="738377" y="150495"/>
                    </a:cubicBezTo>
                    <a:cubicBezTo>
                      <a:pt x="738377" y="149543"/>
                      <a:pt x="738377" y="149543"/>
                      <a:pt x="737424" y="148590"/>
                    </a:cubicBezTo>
                    <a:cubicBezTo>
                      <a:pt x="736472" y="147638"/>
                      <a:pt x="735519" y="148590"/>
                      <a:pt x="735519" y="148590"/>
                    </a:cubicBezTo>
                    <a:cubicBezTo>
                      <a:pt x="734567" y="150495"/>
                      <a:pt x="732662" y="151448"/>
                      <a:pt x="730757" y="152400"/>
                    </a:cubicBezTo>
                    <a:cubicBezTo>
                      <a:pt x="730757" y="154305"/>
                      <a:pt x="728852" y="155258"/>
                      <a:pt x="726947" y="158115"/>
                    </a:cubicBezTo>
                    <a:close/>
                    <a:moveTo>
                      <a:pt x="362139" y="391478"/>
                    </a:moveTo>
                    <a:cubicBezTo>
                      <a:pt x="364044" y="387668"/>
                      <a:pt x="363092" y="383858"/>
                      <a:pt x="363092" y="379095"/>
                    </a:cubicBezTo>
                    <a:cubicBezTo>
                      <a:pt x="363092" y="378143"/>
                      <a:pt x="363092" y="378143"/>
                      <a:pt x="363092" y="377190"/>
                    </a:cubicBezTo>
                    <a:cubicBezTo>
                      <a:pt x="363092" y="376238"/>
                      <a:pt x="362139" y="375285"/>
                      <a:pt x="361187" y="376238"/>
                    </a:cubicBezTo>
                    <a:cubicBezTo>
                      <a:pt x="360234" y="376238"/>
                      <a:pt x="360234" y="377190"/>
                      <a:pt x="360234" y="378143"/>
                    </a:cubicBezTo>
                    <a:cubicBezTo>
                      <a:pt x="360234" y="382905"/>
                      <a:pt x="360234" y="387668"/>
                      <a:pt x="362139" y="391478"/>
                    </a:cubicBezTo>
                    <a:close/>
                    <a:moveTo>
                      <a:pt x="811719" y="184785"/>
                    </a:moveTo>
                    <a:cubicBezTo>
                      <a:pt x="809814" y="191453"/>
                      <a:pt x="810767" y="192405"/>
                      <a:pt x="815529" y="191453"/>
                    </a:cubicBezTo>
                    <a:cubicBezTo>
                      <a:pt x="815529" y="189548"/>
                      <a:pt x="813624" y="187643"/>
                      <a:pt x="811719" y="184785"/>
                    </a:cubicBezTo>
                    <a:close/>
                    <a:moveTo>
                      <a:pt x="679322" y="129540"/>
                    </a:moveTo>
                    <a:cubicBezTo>
                      <a:pt x="680274" y="130492"/>
                      <a:pt x="681227" y="131445"/>
                      <a:pt x="682179" y="131445"/>
                    </a:cubicBezTo>
                    <a:cubicBezTo>
                      <a:pt x="683132" y="131445"/>
                      <a:pt x="683132" y="132398"/>
                      <a:pt x="684084" y="131445"/>
                    </a:cubicBezTo>
                    <a:cubicBezTo>
                      <a:pt x="684084" y="130492"/>
                      <a:pt x="684084" y="129540"/>
                      <a:pt x="683132" y="129540"/>
                    </a:cubicBezTo>
                    <a:cubicBezTo>
                      <a:pt x="682179" y="129540"/>
                      <a:pt x="681227" y="129540"/>
                      <a:pt x="679322" y="129540"/>
                    </a:cubicBezTo>
                    <a:close/>
                    <a:moveTo>
                      <a:pt x="152589" y="360045"/>
                    </a:moveTo>
                    <a:cubicBezTo>
                      <a:pt x="151637" y="360998"/>
                      <a:pt x="150684" y="361950"/>
                      <a:pt x="151637" y="363855"/>
                    </a:cubicBezTo>
                    <a:cubicBezTo>
                      <a:pt x="152589" y="364808"/>
                      <a:pt x="153542" y="364808"/>
                      <a:pt x="153542" y="363855"/>
                    </a:cubicBezTo>
                    <a:cubicBezTo>
                      <a:pt x="155447" y="361950"/>
                      <a:pt x="153542" y="361950"/>
                      <a:pt x="152589" y="360045"/>
                    </a:cubicBezTo>
                    <a:close/>
                    <a:moveTo>
                      <a:pt x="775524" y="120015"/>
                    </a:moveTo>
                    <a:cubicBezTo>
                      <a:pt x="776477" y="120967"/>
                      <a:pt x="776477" y="120967"/>
                      <a:pt x="777429" y="120967"/>
                    </a:cubicBezTo>
                    <a:cubicBezTo>
                      <a:pt x="777429" y="120967"/>
                      <a:pt x="778382" y="120967"/>
                      <a:pt x="778382" y="120015"/>
                    </a:cubicBezTo>
                    <a:cubicBezTo>
                      <a:pt x="778382" y="120015"/>
                      <a:pt x="778382" y="119063"/>
                      <a:pt x="778382" y="119063"/>
                    </a:cubicBezTo>
                    <a:cubicBezTo>
                      <a:pt x="777429" y="119063"/>
                      <a:pt x="776477" y="119063"/>
                      <a:pt x="775524" y="120015"/>
                    </a:cubicBezTo>
                    <a:close/>
                  </a:path>
                </a:pathLst>
              </a:custGeom>
              <a:gradFill>
                <a:gsLst>
                  <a:gs pos="50000">
                    <a:srgbClr val="00E9F4">
                      <a:alpha val="50000"/>
                    </a:srgbClr>
                  </a:gs>
                  <a:gs pos="0">
                    <a:srgbClr val="00DFEA">
                      <a:alpha val="0"/>
                    </a:srgbClr>
                  </a:gs>
                  <a:gs pos="100000">
                    <a:srgbClr val="00F2FE">
                      <a:alpha val="0"/>
                    </a:srgb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xmlns="" id="{F97E30DA-4AF9-4A99-89A8-4C35597BB312}"/>
                  </a:ext>
                </a:extLst>
              </p:cNvPr>
              <p:cNvSpPr/>
              <p:nvPr/>
            </p:nvSpPr>
            <p:spPr>
              <a:xfrm>
                <a:off x="2540334" y="-1356834"/>
                <a:ext cx="66675" cy="85725"/>
              </a:xfrm>
              <a:custGeom>
                <a:avLst/>
                <a:gdLst>
                  <a:gd name="connsiteX0" fmla="*/ 37148 w 66675"/>
                  <a:gd name="connsiteY0" fmla="*/ 0 h 85725"/>
                  <a:gd name="connsiteX1" fmla="*/ 38100 w 66675"/>
                  <a:gd name="connsiteY1" fmla="*/ 11430 h 85725"/>
                  <a:gd name="connsiteX2" fmla="*/ 39053 w 66675"/>
                  <a:gd name="connsiteY2" fmla="*/ 27622 h 85725"/>
                  <a:gd name="connsiteX3" fmla="*/ 40958 w 66675"/>
                  <a:gd name="connsiteY3" fmla="*/ 32385 h 85725"/>
                  <a:gd name="connsiteX4" fmla="*/ 45720 w 66675"/>
                  <a:gd name="connsiteY4" fmla="*/ 29528 h 85725"/>
                  <a:gd name="connsiteX5" fmla="*/ 53340 w 66675"/>
                  <a:gd name="connsiteY5" fmla="*/ 23813 h 85725"/>
                  <a:gd name="connsiteX6" fmla="*/ 49530 w 66675"/>
                  <a:gd name="connsiteY6" fmla="*/ 29528 h 85725"/>
                  <a:gd name="connsiteX7" fmla="*/ 45720 w 66675"/>
                  <a:gd name="connsiteY7" fmla="*/ 34290 h 85725"/>
                  <a:gd name="connsiteX8" fmla="*/ 46673 w 66675"/>
                  <a:gd name="connsiteY8" fmla="*/ 38100 h 85725"/>
                  <a:gd name="connsiteX9" fmla="*/ 53340 w 66675"/>
                  <a:gd name="connsiteY9" fmla="*/ 40005 h 85725"/>
                  <a:gd name="connsiteX10" fmla="*/ 66675 w 66675"/>
                  <a:gd name="connsiteY10" fmla="*/ 40957 h 85725"/>
                  <a:gd name="connsiteX11" fmla="*/ 70485 w 66675"/>
                  <a:gd name="connsiteY11" fmla="*/ 41910 h 85725"/>
                  <a:gd name="connsiteX12" fmla="*/ 65723 w 66675"/>
                  <a:gd name="connsiteY12" fmla="*/ 42863 h 85725"/>
                  <a:gd name="connsiteX13" fmla="*/ 47625 w 66675"/>
                  <a:gd name="connsiteY13" fmla="*/ 43815 h 85725"/>
                  <a:gd name="connsiteX14" fmla="*/ 43815 w 66675"/>
                  <a:gd name="connsiteY14" fmla="*/ 44768 h 85725"/>
                  <a:gd name="connsiteX15" fmla="*/ 50483 w 66675"/>
                  <a:gd name="connsiteY15" fmla="*/ 57150 h 85725"/>
                  <a:gd name="connsiteX16" fmla="*/ 46673 w 66675"/>
                  <a:gd name="connsiteY16" fmla="*/ 55245 h 85725"/>
                  <a:gd name="connsiteX17" fmla="*/ 44768 w 66675"/>
                  <a:gd name="connsiteY17" fmla="*/ 53340 h 85725"/>
                  <a:gd name="connsiteX18" fmla="*/ 38100 w 66675"/>
                  <a:gd name="connsiteY18" fmla="*/ 56197 h 85725"/>
                  <a:gd name="connsiteX19" fmla="*/ 38100 w 66675"/>
                  <a:gd name="connsiteY19" fmla="*/ 69532 h 85725"/>
                  <a:gd name="connsiteX20" fmla="*/ 37148 w 66675"/>
                  <a:gd name="connsiteY20" fmla="*/ 85725 h 85725"/>
                  <a:gd name="connsiteX21" fmla="*/ 36195 w 66675"/>
                  <a:gd name="connsiteY21" fmla="*/ 82868 h 85725"/>
                  <a:gd name="connsiteX22" fmla="*/ 34290 w 66675"/>
                  <a:gd name="connsiteY22" fmla="*/ 57150 h 85725"/>
                  <a:gd name="connsiteX23" fmla="*/ 34290 w 66675"/>
                  <a:gd name="connsiteY23" fmla="*/ 55245 h 85725"/>
                  <a:gd name="connsiteX24" fmla="*/ 28575 w 66675"/>
                  <a:gd name="connsiteY24" fmla="*/ 52388 h 85725"/>
                  <a:gd name="connsiteX25" fmla="*/ 24765 w 66675"/>
                  <a:gd name="connsiteY25" fmla="*/ 55245 h 85725"/>
                  <a:gd name="connsiteX26" fmla="*/ 21908 w 66675"/>
                  <a:gd name="connsiteY26" fmla="*/ 57150 h 85725"/>
                  <a:gd name="connsiteX27" fmla="*/ 20003 w 66675"/>
                  <a:gd name="connsiteY27" fmla="*/ 58103 h 85725"/>
                  <a:gd name="connsiteX28" fmla="*/ 27623 w 66675"/>
                  <a:gd name="connsiteY28" fmla="*/ 44768 h 85725"/>
                  <a:gd name="connsiteX29" fmla="*/ 23813 w 66675"/>
                  <a:gd name="connsiteY29" fmla="*/ 43815 h 85725"/>
                  <a:gd name="connsiteX30" fmla="*/ 6668 w 66675"/>
                  <a:gd name="connsiteY30" fmla="*/ 42863 h 85725"/>
                  <a:gd name="connsiteX31" fmla="*/ 0 w 66675"/>
                  <a:gd name="connsiteY31" fmla="*/ 40957 h 85725"/>
                  <a:gd name="connsiteX32" fmla="*/ 6668 w 66675"/>
                  <a:gd name="connsiteY32" fmla="*/ 40005 h 85725"/>
                  <a:gd name="connsiteX33" fmla="*/ 18098 w 66675"/>
                  <a:gd name="connsiteY33" fmla="*/ 39053 h 85725"/>
                  <a:gd name="connsiteX34" fmla="*/ 23813 w 66675"/>
                  <a:gd name="connsiteY34" fmla="*/ 37147 h 85725"/>
                  <a:gd name="connsiteX35" fmla="*/ 24765 w 66675"/>
                  <a:gd name="connsiteY35" fmla="*/ 32385 h 85725"/>
                  <a:gd name="connsiteX36" fmla="*/ 21908 w 66675"/>
                  <a:gd name="connsiteY36" fmla="*/ 28575 h 85725"/>
                  <a:gd name="connsiteX37" fmla="*/ 20003 w 66675"/>
                  <a:gd name="connsiteY37" fmla="*/ 24765 h 85725"/>
                  <a:gd name="connsiteX38" fmla="*/ 23813 w 66675"/>
                  <a:gd name="connsiteY38" fmla="*/ 26670 h 85725"/>
                  <a:gd name="connsiteX39" fmla="*/ 28575 w 66675"/>
                  <a:gd name="connsiteY39" fmla="*/ 30480 h 85725"/>
                  <a:gd name="connsiteX40" fmla="*/ 32385 w 66675"/>
                  <a:gd name="connsiteY40" fmla="*/ 28575 h 85725"/>
                  <a:gd name="connsiteX41" fmla="*/ 33338 w 66675"/>
                  <a:gd name="connsiteY41" fmla="*/ 16193 h 85725"/>
                  <a:gd name="connsiteX42" fmla="*/ 34290 w 66675"/>
                  <a:gd name="connsiteY42" fmla="*/ 0 h 85725"/>
                  <a:gd name="connsiteX43" fmla="*/ 37148 w 66675"/>
                  <a:gd name="connsiteY43" fmla="*/ 0 h 85725"/>
                  <a:gd name="connsiteX44" fmla="*/ 37148 w 66675"/>
                  <a:gd name="connsiteY44" fmla="*/ 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6675" h="85725">
                    <a:moveTo>
                      <a:pt x="37148" y="0"/>
                    </a:moveTo>
                    <a:cubicBezTo>
                      <a:pt x="37148" y="3810"/>
                      <a:pt x="38100" y="7620"/>
                      <a:pt x="38100" y="11430"/>
                    </a:cubicBezTo>
                    <a:cubicBezTo>
                      <a:pt x="38100" y="17145"/>
                      <a:pt x="38100" y="21907"/>
                      <a:pt x="39053" y="27622"/>
                    </a:cubicBezTo>
                    <a:cubicBezTo>
                      <a:pt x="39053" y="29528"/>
                      <a:pt x="39053" y="31432"/>
                      <a:pt x="40958" y="32385"/>
                    </a:cubicBezTo>
                    <a:cubicBezTo>
                      <a:pt x="42863" y="33338"/>
                      <a:pt x="44768" y="31432"/>
                      <a:pt x="45720" y="29528"/>
                    </a:cubicBezTo>
                    <a:cubicBezTo>
                      <a:pt x="47625" y="27622"/>
                      <a:pt x="49530" y="25718"/>
                      <a:pt x="53340" y="23813"/>
                    </a:cubicBezTo>
                    <a:cubicBezTo>
                      <a:pt x="52388" y="26670"/>
                      <a:pt x="51435" y="27622"/>
                      <a:pt x="49530" y="29528"/>
                    </a:cubicBezTo>
                    <a:cubicBezTo>
                      <a:pt x="48578" y="31432"/>
                      <a:pt x="46673" y="32385"/>
                      <a:pt x="45720" y="34290"/>
                    </a:cubicBezTo>
                    <a:cubicBezTo>
                      <a:pt x="44768" y="36195"/>
                      <a:pt x="44768" y="37147"/>
                      <a:pt x="46673" y="38100"/>
                    </a:cubicBezTo>
                    <a:cubicBezTo>
                      <a:pt x="48578" y="39053"/>
                      <a:pt x="51435" y="39053"/>
                      <a:pt x="53340" y="40005"/>
                    </a:cubicBezTo>
                    <a:cubicBezTo>
                      <a:pt x="58103" y="40005"/>
                      <a:pt x="61913" y="40957"/>
                      <a:pt x="66675" y="40957"/>
                    </a:cubicBezTo>
                    <a:cubicBezTo>
                      <a:pt x="67628" y="40957"/>
                      <a:pt x="69533" y="40957"/>
                      <a:pt x="70485" y="41910"/>
                    </a:cubicBezTo>
                    <a:cubicBezTo>
                      <a:pt x="68580" y="42863"/>
                      <a:pt x="67628" y="42863"/>
                      <a:pt x="65723" y="42863"/>
                    </a:cubicBezTo>
                    <a:cubicBezTo>
                      <a:pt x="60008" y="42863"/>
                      <a:pt x="54293" y="43815"/>
                      <a:pt x="47625" y="43815"/>
                    </a:cubicBezTo>
                    <a:cubicBezTo>
                      <a:pt x="45720" y="43815"/>
                      <a:pt x="44768" y="43815"/>
                      <a:pt x="43815" y="44768"/>
                    </a:cubicBezTo>
                    <a:cubicBezTo>
                      <a:pt x="44768" y="49530"/>
                      <a:pt x="48578" y="52388"/>
                      <a:pt x="50483" y="57150"/>
                    </a:cubicBezTo>
                    <a:cubicBezTo>
                      <a:pt x="48578" y="56197"/>
                      <a:pt x="47625" y="56197"/>
                      <a:pt x="46673" y="55245"/>
                    </a:cubicBezTo>
                    <a:cubicBezTo>
                      <a:pt x="45720" y="54293"/>
                      <a:pt x="45720" y="54293"/>
                      <a:pt x="44768" y="53340"/>
                    </a:cubicBezTo>
                    <a:cubicBezTo>
                      <a:pt x="40005" y="49530"/>
                      <a:pt x="39053" y="49530"/>
                      <a:pt x="38100" y="56197"/>
                    </a:cubicBezTo>
                    <a:cubicBezTo>
                      <a:pt x="38100" y="60960"/>
                      <a:pt x="38100" y="65723"/>
                      <a:pt x="38100" y="69532"/>
                    </a:cubicBezTo>
                    <a:cubicBezTo>
                      <a:pt x="38100" y="75248"/>
                      <a:pt x="37148" y="80010"/>
                      <a:pt x="37148" y="85725"/>
                    </a:cubicBezTo>
                    <a:cubicBezTo>
                      <a:pt x="35243" y="84773"/>
                      <a:pt x="36195" y="83820"/>
                      <a:pt x="36195" y="82868"/>
                    </a:cubicBezTo>
                    <a:cubicBezTo>
                      <a:pt x="35243" y="74295"/>
                      <a:pt x="35243" y="65723"/>
                      <a:pt x="34290" y="57150"/>
                    </a:cubicBezTo>
                    <a:cubicBezTo>
                      <a:pt x="34290" y="56197"/>
                      <a:pt x="34290" y="56197"/>
                      <a:pt x="34290" y="55245"/>
                    </a:cubicBezTo>
                    <a:cubicBezTo>
                      <a:pt x="34290" y="50482"/>
                      <a:pt x="32385" y="50482"/>
                      <a:pt x="28575" y="52388"/>
                    </a:cubicBezTo>
                    <a:cubicBezTo>
                      <a:pt x="27623" y="53340"/>
                      <a:pt x="25717" y="54293"/>
                      <a:pt x="24765" y="55245"/>
                    </a:cubicBezTo>
                    <a:cubicBezTo>
                      <a:pt x="23813" y="56197"/>
                      <a:pt x="22860" y="56197"/>
                      <a:pt x="21908" y="57150"/>
                    </a:cubicBezTo>
                    <a:cubicBezTo>
                      <a:pt x="20955" y="57150"/>
                      <a:pt x="20955" y="58103"/>
                      <a:pt x="20003" y="58103"/>
                    </a:cubicBezTo>
                    <a:cubicBezTo>
                      <a:pt x="21908" y="53340"/>
                      <a:pt x="26670" y="50482"/>
                      <a:pt x="27623" y="44768"/>
                    </a:cubicBezTo>
                    <a:cubicBezTo>
                      <a:pt x="26670" y="43815"/>
                      <a:pt x="24765" y="43815"/>
                      <a:pt x="23813" y="43815"/>
                    </a:cubicBezTo>
                    <a:cubicBezTo>
                      <a:pt x="18098" y="43815"/>
                      <a:pt x="12383" y="42863"/>
                      <a:pt x="6668" y="42863"/>
                    </a:cubicBezTo>
                    <a:cubicBezTo>
                      <a:pt x="4763" y="42863"/>
                      <a:pt x="1905" y="42863"/>
                      <a:pt x="0" y="40957"/>
                    </a:cubicBezTo>
                    <a:cubicBezTo>
                      <a:pt x="1905" y="40957"/>
                      <a:pt x="4763" y="40005"/>
                      <a:pt x="6668" y="40005"/>
                    </a:cubicBezTo>
                    <a:cubicBezTo>
                      <a:pt x="10477" y="40005"/>
                      <a:pt x="14288" y="40005"/>
                      <a:pt x="18098" y="39053"/>
                    </a:cubicBezTo>
                    <a:cubicBezTo>
                      <a:pt x="20003" y="39053"/>
                      <a:pt x="21908" y="38100"/>
                      <a:pt x="23813" y="37147"/>
                    </a:cubicBezTo>
                    <a:cubicBezTo>
                      <a:pt x="26670" y="35243"/>
                      <a:pt x="26670" y="35243"/>
                      <a:pt x="24765" y="32385"/>
                    </a:cubicBezTo>
                    <a:cubicBezTo>
                      <a:pt x="23813" y="30480"/>
                      <a:pt x="22860" y="29528"/>
                      <a:pt x="21908" y="28575"/>
                    </a:cubicBezTo>
                    <a:cubicBezTo>
                      <a:pt x="20955" y="27622"/>
                      <a:pt x="20003" y="26670"/>
                      <a:pt x="20003" y="24765"/>
                    </a:cubicBezTo>
                    <a:cubicBezTo>
                      <a:pt x="21908" y="24765"/>
                      <a:pt x="22860" y="25718"/>
                      <a:pt x="23813" y="26670"/>
                    </a:cubicBezTo>
                    <a:cubicBezTo>
                      <a:pt x="24765" y="27622"/>
                      <a:pt x="26670" y="28575"/>
                      <a:pt x="28575" y="30480"/>
                    </a:cubicBezTo>
                    <a:cubicBezTo>
                      <a:pt x="31433" y="32385"/>
                      <a:pt x="32385" y="31432"/>
                      <a:pt x="32385" y="28575"/>
                    </a:cubicBezTo>
                    <a:cubicBezTo>
                      <a:pt x="32385" y="24765"/>
                      <a:pt x="33338" y="20003"/>
                      <a:pt x="33338" y="16193"/>
                    </a:cubicBezTo>
                    <a:cubicBezTo>
                      <a:pt x="33338" y="10478"/>
                      <a:pt x="33338" y="5715"/>
                      <a:pt x="34290" y="0"/>
                    </a:cubicBezTo>
                    <a:cubicBezTo>
                      <a:pt x="36195" y="1905"/>
                      <a:pt x="36195" y="953"/>
                      <a:pt x="37148" y="0"/>
                    </a:cubicBezTo>
                    <a:cubicBezTo>
                      <a:pt x="36195" y="0"/>
                      <a:pt x="36195" y="0"/>
                      <a:pt x="37148" y="0"/>
                    </a:cubicBezTo>
                    <a:close/>
                  </a:path>
                </a:pathLst>
              </a:cu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xmlns="" id="{7D2C70B6-3F4E-480E-AEF2-98F71685247F}"/>
                  </a:ext>
                </a:extLst>
              </p:cNvPr>
              <p:cNvSpPr/>
              <p:nvPr/>
            </p:nvSpPr>
            <p:spPr>
              <a:xfrm>
                <a:off x="3194701" y="-876773"/>
                <a:ext cx="47625" cy="57150"/>
              </a:xfrm>
              <a:custGeom>
                <a:avLst/>
                <a:gdLst>
                  <a:gd name="connsiteX0" fmla="*/ 53340 w 47625"/>
                  <a:gd name="connsiteY0" fmla="*/ 30480 h 57150"/>
                  <a:gd name="connsiteX1" fmla="*/ 38100 w 47625"/>
                  <a:gd name="connsiteY1" fmla="*/ 31432 h 57150"/>
                  <a:gd name="connsiteX2" fmla="*/ 36195 w 47625"/>
                  <a:gd name="connsiteY2" fmla="*/ 31432 h 57150"/>
                  <a:gd name="connsiteX3" fmla="*/ 35243 w 47625"/>
                  <a:gd name="connsiteY3" fmla="*/ 34290 h 57150"/>
                  <a:gd name="connsiteX4" fmla="*/ 38100 w 47625"/>
                  <a:gd name="connsiteY4" fmla="*/ 38100 h 57150"/>
                  <a:gd name="connsiteX5" fmla="*/ 34290 w 47625"/>
                  <a:gd name="connsiteY5" fmla="*/ 36195 h 57150"/>
                  <a:gd name="connsiteX6" fmla="*/ 28575 w 47625"/>
                  <a:gd name="connsiteY6" fmla="*/ 39052 h 57150"/>
                  <a:gd name="connsiteX7" fmla="*/ 27623 w 47625"/>
                  <a:gd name="connsiteY7" fmla="*/ 51435 h 57150"/>
                  <a:gd name="connsiteX8" fmla="*/ 26670 w 47625"/>
                  <a:gd name="connsiteY8" fmla="*/ 57150 h 57150"/>
                  <a:gd name="connsiteX9" fmla="*/ 24765 w 47625"/>
                  <a:gd name="connsiteY9" fmla="*/ 35242 h 57150"/>
                  <a:gd name="connsiteX10" fmla="*/ 16193 w 47625"/>
                  <a:gd name="connsiteY10" fmla="*/ 40005 h 57150"/>
                  <a:gd name="connsiteX11" fmla="*/ 20003 w 47625"/>
                  <a:gd name="connsiteY11" fmla="*/ 36195 h 57150"/>
                  <a:gd name="connsiteX12" fmla="*/ 19050 w 47625"/>
                  <a:gd name="connsiteY12" fmla="*/ 32385 h 57150"/>
                  <a:gd name="connsiteX13" fmla="*/ 17145 w 47625"/>
                  <a:gd name="connsiteY13" fmla="*/ 32385 h 57150"/>
                  <a:gd name="connsiteX14" fmla="*/ 0 w 47625"/>
                  <a:gd name="connsiteY14" fmla="*/ 31432 h 57150"/>
                  <a:gd name="connsiteX15" fmla="*/ 8573 w 47625"/>
                  <a:gd name="connsiteY15" fmla="*/ 29527 h 57150"/>
                  <a:gd name="connsiteX16" fmla="*/ 16193 w 47625"/>
                  <a:gd name="connsiteY16" fmla="*/ 29527 h 57150"/>
                  <a:gd name="connsiteX17" fmla="*/ 18098 w 47625"/>
                  <a:gd name="connsiteY17" fmla="*/ 25717 h 57150"/>
                  <a:gd name="connsiteX18" fmla="*/ 15240 w 47625"/>
                  <a:gd name="connsiteY18" fmla="*/ 22860 h 57150"/>
                  <a:gd name="connsiteX19" fmla="*/ 20003 w 47625"/>
                  <a:gd name="connsiteY19" fmla="*/ 23813 h 57150"/>
                  <a:gd name="connsiteX20" fmla="*/ 25718 w 47625"/>
                  <a:gd name="connsiteY20" fmla="*/ 20955 h 57150"/>
                  <a:gd name="connsiteX21" fmla="*/ 25718 w 47625"/>
                  <a:gd name="connsiteY21" fmla="*/ 3810 h 57150"/>
                  <a:gd name="connsiteX22" fmla="*/ 26670 w 47625"/>
                  <a:gd name="connsiteY22" fmla="*/ 0 h 57150"/>
                  <a:gd name="connsiteX23" fmla="*/ 27623 w 47625"/>
                  <a:gd name="connsiteY23" fmla="*/ 3810 h 57150"/>
                  <a:gd name="connsiteX24" fmla="*/ 27623 w 47625"/>
                  <a:gd name="connsiteY24" fmla="*/ 19050 h 57150"/>
                  <a:gd name="connsiteX25" fmla="*/ 29528 w 47625"/>
                  <a:gd name="connsiteY25" fmla="*/ 24765 h 57150"/>
                  <a:gd name="connsiteX26" fmla="*/ 34290 w 47625"/>
                  <a:gd name="connsiteY26" fmla="*/ 22860 h 57150"/>
                  <a:gd name="connsiteX27" fmla="*/ 38100 w 47625"/>
                  <a:gd name="connsiteY27" fmla="*/ 21907 h 57150"/>
                  <a:gd name="connsiteX28" fmla="*/ 34290 w 47625"/>
                  <a:gd name="connsiteY28" fmla="*/ 25717 h 57150"/>
                  <a:gd name="connsiteX29" fmla="*/ 36195 w 47625"/>
                  <a:gd name="connsiteY29" fmla="*/ 29527 h 57150"/>
                  <a:gd name="connsiteX30" fmla="*/ 46673 w 47625"/>
                  <a:gd name="connsiteY30" fmla="*/ 30480 h 57150"/>
                  <a:gd name="connsiteX31" fmla="*/ 53340 w 47625"/>
                  <a:gd name="connsiteY31" fmla="*/ 3048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47625" h="57150">
                    <a:moveTo>
                      <a:pt x="53340" y="30480"/>
                    </a:moveTo>
                    <a:cubicBezTo>
                      <a:pt x="48578" y="30480"/>
                      <a:pt x="42863" y="31432"/>
                      <a:pt x="38100" y="31432"/>
                    </a:cubicBezTo>
                    <a:cubicBezTo>
                      <a:pt x="37148" y="31432"/>
                      <a:pt x="36195" y="31432"/>
                      <a:pt x="36195" y="31432"/>
                    </a:cubicBezTo>
                    <a:cubicBezTo>
                      <a:pt x="34290" y="31432"/>
                      <a:pt x="33338" y="32385"/>
                      <a:pt x="35243" y="34290"/>
                    </a:cubicBezTo>
                    <a:cubicBezTo>
                      <a:pt x="36195" y="35242"/>
                      <a:pt x="37148" y="36195"/>
                      <a:pt x="38100" y="38100"/>
                    </a:cubicBezTo>
                    <a:cubicBezTo>
                      <a:pt x="36195" y="38100"/>
                      <a:pt x="35243" y="37148"/>
                      <a:pt x="34290" y="36195"/>
                    </a:cubicBezTo>
                    <a:cubicBezTo>
                      <a:pt x="30480" y="34290"/>
                      <a:pt x="29528" y="34290"/>
                      <a:pt x="28575" y="39052"/>
                    </a:cubicBezTo>
                    <a:cubicBezTo>
                      <a:pt x="28575" y="42863"/>
                      <a:pt x="27623" y="47625"/>
                      <a:pt x="27623" y="51435"/>
                    </a:cubicBezTo>
                    <a:cubicBezTo>
                      <a:pt x="27623" y="53340"/>
                      <a:pt x="27623" y="54292"/>
                      <a:pt x="26670" y="57150"/>
                    </a:cubicBezTo>
                    <a:cubicBezTo>
                      <a:pt x="24765" y="49530"/>
                      <a:pt x="26670" y="41910"/>
                      <a:pt x="24765" y="35242"/>
                    </a:cubicBezTo>
                    <a:cubicBezTo>
                      <a:pt x="20955" y="35242"/>
                      <a:pt x="19050" y="39052"/>
                      <a:pt x="16193" y="40005"/>
                    </a:cubicBezTo>
                    <a:cubicBezTo>
                      <a:pt x="17145" y="38100"/>
                      <a:pt x="19050" y="37148"/>
                      <a:pt x="20003" y="36195"/>
                    </a:cubicBezTo>
                    <a:cubicBezTo>
                      <a:pt x="20955" y="34290"/>
                      <a:pt x="20955" y="33338"/>
                      <a:pt x="19050" y="32385"/>
                    </a:cubicBezTo>
                    <a:cubicBezTo>
                      <a:pt x="18098" y="32385"/>
                      <a:pt x="17145" y="32385"/>
                      <a:pt x="17145" y="32385"/>
                    </a:cubicBezTo>
                    <a:cubicBezTo>
                      <a:pt x="11430" y="32385"/>
                      <a:pt x="6668" y="31432"/>
                      <a:pt x="0" y="31432"/>
                    </a:cubicBezTo>
                    <a:cubicBezTo>
                      <a:pt x="2858" y="29527"/>
                      <a:pt x="5715" y="29527"/>
                      <a:pt x="8573" y="29527"/>
                    </a:cubicBezTo>
                    <a:cubicBezTo>
                      <a:pt x="11430" y="29527"/>
                      <a:pt x="14288" y="29527"/>
                      <a:pt x="16193" y="29527"/>
                    </a:cubicBezTo>
                    <a:cubicBezTo>
                      <a:pt x="18098" y="29527"/>
                      <a:pt x="19050" y="26670"/>
                      <a:pt x="18098" y="25717"/>
                    </a:cubicBezTo>
                    <a:cubicBezTo>
                      <a:pt x="17145" y="24765"/>
                      <a:pt x="16193" y="23813"/>
                      <a:pt x="15240" y="22860"/>
                    </a:cubicBezTo>
                    <a:cubicBezTo>
                      <a:pt x="17145" y="21907"/>
                      <a:pt x="18098" y="23813"/>
                      <a:pt x="20003" y="23813"/>
                    </a:cubicBezTo>
                    <a:cubicBezTo>
                      <a:pt x="22860" y="25717"/>
                      <a:pt x="25718" y="24765"/>
                      <a:pt x="25718" y="20955"/>
                    </a:cubicBezTo>
                    <a:cubicBezTo>
                      <a:pt x="25718" y="15240"/>
                      <a:pt x="25718" y="9525"/>
                      <a:pt x="25718" y="3810"/>
                    </a:cubicBezTo>
                    <a:cubicBezTo>
                      <a:pt x="25718" y="2857"/>
                      <a:pt x="24765" y="0"/>
                      <a:pt x="26670" y="0"/>
                    </a:cubicBezTo>
                    <a:cubicBezTo>
                      <a:pt x="28575" y="0"/>
                      <a:pt x="27623" y="2857"/>
                      <a:pt x="27623" y="3810"/>
                    </a:cubicBezTo>
                    <a:cubicBezTo>
                      <a:pt x="27623" y="8573"/>
                      <a:pt x="27623" y="14288"/>
                      <a:pt x="27623" y="19050"/>
                    </a:cubicBezTo>
                    <a:cubicBezTo>
                      <a:pt x="27623" y="20955"/>
                      <a:pt x="26670" y="23813"/>
                      <a:pt x="29528" y="24765"/>
                    </a:cubicBezTo>
                    <a:cubicBezTo>
                      <a:pt x="31433" y="25717"/>
                      <a:pt x="33338" y="23813"/>
                      <a:pt x="34290" y="22860"/>
                    </a:cubicBezTo>
                    <a:cubicBezTo>
                      <a:pt x="35243" y="21907"/>
                      <a:pt x="36195" y="20955"/>
                      <a:pt x="38100" y="21907"/>
                    </a:cubicBezTo>
                    <a:cubicBezTo>
                      <a:pt x="37148" y="23813"/>
                      <a:pt x="35243" y="24765"/>
                      <a:pt x="34290" y="25717"/>
                    </a:cubicBezTo>
                    <a:cubicBezTo>
                      <a:pt x="32385" y="27623"/>
                      <a:pt x="33338" y="29527"/>
                      <a:pt x="36195" y="29527"/>
                    </a:cubicBezTo>
                    <a:cubicBezTo>
                      <a:pt x="40005" y="29527"/>
                      <a:pt x="42863" y="29527"/>
                      <a:pt x="46673" y="30480"/>
                    </a:cubicBezTo>
                    <a:cubicBezTo>
                      <a:pt x="49530" y="29527"/>
                      <a:pt x="51435" y="29527"/>
                      <a:pt x="53340" y="30480"/>
                    </a:cubicBezTo>
                    <a:close/>
                  </a:path>
                </a:pathLst>
              </a:custGeom>
              <a:grp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291" name="图片 290" descr="图片包含 餐桌, 杯子, 室内, 物体&#10;&#10;描述已自动生成">
              <a:extLst>
                <a:ext uri="{FF2B5EF4-FFF2-40B4-BE49-F238E27FC236}">
                  <a16:creationId xmlns:a16="http://schemas.microsoft.com/office/drawing/2014/main" xmlns="" id="{0E3FC956-D892-4AE8-9D8C-1132F6B26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0868" y="5127767"/>
              <a:ext cx="1653722" cy="1296138"/>
            </a:xfrm>
            <a:prstGeom prst="rect">
              <a:avLst/>
            </a:prstGeom>
          </p:spPr>
        </p:pic>
      </p:grpSp>
      <p:sp>
        <p:nvSpPr>
          <p:cNvPr id="296" name="等腰三角形 295">
            <a:extLst>
              <a:ext uri="{FF2B5EF4-FFF2-40B4-BE49-F238E27FC236}">
                <a16:creationId xmlns:a16="http://schemas.microsoft.com/office/drawing/2014/main" xmlns="" id="{94C7A26C-AFF3-4475-A86E-DF248A5985CC}"/>
              </a:ext>
            </a:extLst>
          </p:cNvPr>
          <p:cNvSpPr/>
          <p:nvPr/>
        </p:nvSpPr>
        <p:spPr>
          <a:xfrm rot="5400000">
            <a:off x="676574" y="-704642"/>
            <a:ext cx="1041152" cy="2425531"/>
          </a:xfrm>
          <a:prstGeom prst="triangle">
            <a:avLst>
              <a:gd name="adj" fmla="val 0"/>
            </a:avLst>
          </a:prstGeom>
          <a:gradFill>
            <a:gsLst>
              <a:gs pos="22000">
                <a:srgbClr val="00A9B2"/>
              </a:gs>
              <a:gs pos="100000">
                <a:srgbClr val="00F2F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94" name="图片 293" descr="图片包含 物体&#10;&#10;描述已自动生成">
            <a:extLst>
              <a:ext uri="{FF2B5EF4-FFF2-40B4-BE49-F238E27FC236}">
                <a16:creationId xmlns:a16="http://schemas.microsoft.com/office/drawing/2014/main" xmlns="" id="{FF55BE44-CA0D-494A-9581-917E85D8299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5" y="72856"/>
            <a:ext cx="1228724" cy="41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15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建筑物, 天空, 户外, 火车&#10;&#10;描述已自动生成">
            <a:extLst>
              <a:ext uri="{FF2B5EF4-FFF2-40B4-BE49-F238E27FC236}">
                <a16:creationId xmlns:a16="http://schemas.microsoft.com/office/drawing/2014/main" xmlns="" id="{4F7E093E-9432-4AD0-AB99-B110592FFD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" t="2253" r="22774" b="68770"/>
          <a:stretch/>
        </p:blipFill>
        <p:spPr>
          <a:xfrm>
            <a:off x="-19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9E4B652-F8BE-4A21-B88C-803AE78580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70000">
                <a:srgbClr val="FFFFFF">
                  <a:alpha val="85000"/>
                </a:srgbClr>
              </a:gs>
              <a:gs pos="30000">
                <a:srgbClr val="FFFFFF">
                  <a:alpha val="85000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2" name="图片 121">
            <a:extLst>
              <a:ext uri="{FF2B5EF4-FFF2-40B4-BE49-F238E27FC236}">
                <a16:creationId xmlns:a16="http://schemas.microsoft.com/office/drawing/2014/main" xmlns="" id="{FF131699-021E-4123-86E6-56BECA1CE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8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6" t="15438" r="7426" b="15438"/>
          <a:stretch/>
        </p:blipFill>
        <p:spPr>
          <a:xfrm>
            <a:off x="-318859" y="0"/>
            <a:ext cx="12829680" cy="6856658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2CA3A24-60CA-4F59-8975-E55F7E6AE4DF}"/>
              </a:ext>
            </a:extLst>
          </p:cNvPr>
          <p:cNvGrpSpPr/>
          <p:nvPr/>
        </p:nvGrpSpPr>
        <p:grpSpPr>
          <a:xfrm>
            <a:off x="6096000" y="1331687"/>
            <a:ext cx="7678054" cy="4992913"/>
            <a:chOff x="6096000" y="1331687"/>
            <a:chExt cx="7678054" cy="4992913"/>
          </a:xfrm>
        </p:grpSpPr>
        <p:pic>
          <p:nvPicPr>
            <p:cNvPr id="9" name="图片 8" descr="图片包含 户外, 天空, 建筑物, 围栏&#10;&#10;描述已自动生成">
              <a:extLst>
                <a:ext uri="{FF2B5EF4-FFF2-40B4-BE49-F238E27FC236}">
                  <a16:creationId xmlns:a16="http://schemas.microsoft.com/office/drawing/2014/main" xmlns="" id="{28684DB9-B120-4007-975C-C66B7C10BB7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72" t="13697" r="8947" b="6894"/>
            <a:stretch>
              <a:fillRect/>
            </a:stretch>
          </p:blipFill>
          <p:spPr>
            <a:xfrm>
              <a:off x="6096000" y="1331687"/>
              <a:ext cx="7678054" cy="4992913"/>
            </a:xfrm>
            <a:custGeom>
              <a:avLst/>
              <a:gdLst>
                <a:gd name="connsiteX0" fmla="*/ 1262740 w 7678054"/>
                <a:gd name="connsiteY0" fmla="*/ 0 h 4992913"/>
                <a:gd name="connsiteX1" fmla="*/ 1262740 w 7678054"/>
                <a:gd name="connsiteY1" fmla="*/ 1 h 4992913"/>
                <a:gd name="connsiteX2" fmla="*/ 7678054 w 7678054"/>
                <a:gd name="connsiteY2" fmla="*/ 1 h 4992913"/>
                <a:gd name="connsiteX3" fmla="*/ 7678054 w 7678054"/>
                <a:gd name="connsiteY3" fmla="*/ 4992913 h 4992913"/>
                <a:gd name="connsiteX4" fmla="*/ 1262740 w 7678054"/>
                <a:gd name="connsiteY4" fmla="*/ 4992913 h 4992913"/>
                <a:gd name="connsiteX5" fmla="*/ 1262740 w 7678054"/>
                <a:gd name="connsiteY5" fmla="*/ 4992912 h 4992913"/>
                <a:gd name="connsiteX6" fmla="*/ 0 w 7678054"/>
                <a:gd name="connsiteY6" fmla="*/ 2496456 h 499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8054" h="4992913">
                  <a:moveTo>
                    <a:pt x="1262740" y="0"/>
                  </a:moveTo>
                  <a:lnTo>
                    <a:pt x="1262740" y="1"/>
                  </a:lnTo>
                  <a:lnTo>
                    <a:pt x="7678054" y="1"/>
                  </a:lnTo>
                  <a:lnTo>
                    <a:pt x="7678054" y="4992913"/>
                  </a:lnTo>
                  <a:lnTo>
                    <a:pt x="1262740" y="4992913"/>
                  </a:lnTo>
                  <a:lnTo>
                    <a:pt x="1262740" y="4992912"/>
                  </a:lnTo>
                  <a:lnTo>
                    <a:pt x="0" y="2496456"/>
                  </a:lnTo>
                  <a:close/>
                </a:path>
              </a:pathLst>
            </a:custGeom>
          </p:spPr>
        </p:pic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A539C8C-4527-4F1C-ABE2-57F352416070}"/>
                </a:ext>
              </a:extLst>
            </p:cNvPr>
            <p:cNvSpPr/>
            <p:nvPr/>
          </p:nvSpPr>
          <p:spPr>
            <a:xfrm>
              <a:off x="6096000" y="1331687"/>
              <a:ext cx="7678054" cy="4992913"/>
            </a:xfrm>
            <a:custGeom>
              <a:avLst/>
              <a:gdLst>
                <a:gd name="connsiteX0" fmla="*/ 1262740 w 7678054"/>
                <a:gd name="connsiteY0" fmla="*/ 0 h 4992913"/>
                <a:gd name="connsiteX1" fmla="*/ 1262740 w 7678054"/>
                <a:gd name="connsiteY1" fmla="*/ 1 h 4992913"/>
                <a:gd name="connsiteX2" fmla="*/ 7678054 w 7678054"/>
                <a:gd name="connsiteY2" fmla="*/ 1 h 4992913"/>
                <a:gd name="connsiteX3" fmla="*/ 7678054 w 7678054"/>
                <a:gd name="connsiteY3" fmla="*/ 4992913 h 4992913"/>
                <a:gd name="connsiteX4" fmla="*/ 1262740 w 7678054"/>
                <a:gd name="connsiteY4" fmla="*/ 4992913 h 4992913"/>
                <a:gd name="connsiteX5" fmla="*/ 1262740 w 7678054"/>
                <a:gd name="connsiteY5" fmla="*/ 4992912 h 4992913"/>
                <a:gd name="connsiteX6" fmla="*/ 0 w 7678054"/>
                <a:gd name="connsiteY6" fmla="*/ 2496456 h 499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8054" h="4992913">
                  <a:moveTo>
                    <a:pt x="1262740" y="0"/>
                  </a:moveTo>
                  <a:lnTo>
                    <a:pt x="1262740" y="1"/>
                  </a:lnTo>
                  <a:lnTo>
                    <a:pt x="7678054" y="1"/>
                  </a:lnTo>
                  <a:lnTo>
                    <a:pt x="7678054" y="4992913"/>
                  </a:lnTo>
                  <a:lnTo>
                    <a:pt x="1262740" y="4992913"/>
                  </a:lnTo>
                  <a:lnTo>
                    <a:pt x="1262740" y="4992912"/>
                  </a:lnTo>
                  <a:lnTo>
                    <a:pt x="0" y="2496456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AA00253-0E62-420D-994E-0CE60DD4C4AF}"/>
              </a:ext>
            </a:extLst>
          </p:cNvPr>
          <p:cNvGrpSpPr/>
          <p:nvPr/>
        </p:nvGrpSpPr>
        <p:grpSpPr>
          <a:xfrm>
            <a:off x="-1552735" y="1331687"/>
            <a:ext cx="7678054" cy="4992913"/>
            <a:chOff x="-1552735" y="1331687"/>
            <a:chExt cx="7678054" cy="4992913"/>
          </a:xfrm>
        </p:grpSpPr>
        <p:pic>
          <p:nvPicPr>
            <p:cNvPr id="12" name="图片 11" descr="图片包含 天空, 户外, 建筑物, 道路&#10;&#10;描述已自动生成">
              <a:extLst>
                <a:ext uri="{FF2B5EF4-FFF2-40B4-BE49-F238E27FC236}">
                  <a16:creationId xmlns:a16="http://schemas.microsoft.com/office/drawing/2014/main" xmlns="" id="{9C23BE75-1D73-49B3-A67E-D203B3D2E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1" t="5032" r="5854" b="7436"/>
            <a:stretch>
              <a:fillRect/>
            </a:stretch>
          </p:blipFill>
          <p:spPr>
            <a:xfrm>
              <a:off x="-1552735" y="1331687"/>
              <a:ext cx="7678054" cy="4992913"/>
            </a:xfrm>
            <a:custGeom>
              <a:avLst/>
              <a:gdLst>
                <a:gd name="connsiteX0" fmla="*/ 6415314 w 7678054"/>
                <a:gd name="connsiteY0" fmla="*/ 0 h 4992913"/>
                <a:gd name="connsiteX1" fmla="*/ 7678054 w 7678054"/>
                <a:gd name="connsiteY1" fmla="*/ 2496456 h 4992913"/>
                <a:gd name="connsiteX2" fmla="*/ 6415314 w 7678054"/>
                <a:gd name="connsiteY2" fmla="*/ 4992912 h 4992913"/>
                <a:gd name="connsiteX3" fmla="*/ 6415314 w 7678054"/>
                <a:gd name="connsiteY3" fmla="*/ 4992913 h 4992913"/>
                <a:gd name="connsiteX4" fmla="*/ 0 w 7678054"/>
                <a:gd name="connsiteY4" fmla="*/ 4992913 h 4992913"/>
                <a:gd name="connsiteX5" fmla="*/ 0 w 7678054"/>
                <a:gd name="connsiteY5" fmla="*/ 1 h 4992913"/>
                <a:gd name="connsiteX6" fmla="*/ 6415314 w 7678054"/>
                <a:gd name="connsiteY6" fmla="*/ 1 h 499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8054" h="4992913">
                  <a:moveTo>
                    <a:pt x="6415314" y="0"/>
                  </a:moveTo>
                  <a:lnTo>
                    <a:pt x="7678054" y="2496456"/>
                  </a:lnTo>
                  <a:lnTo>
                    <a:pt x="6415314" y="4992912"/>
                  </a:lnTo>
                  <a:lnTo>
                    <a:pt x="6415314" y="4992913"/>
                  </a:lnTo>
                  <a:lnTo>
                    <a:pt x="0" y="4992913"/>
                  </a:lnTo>
                  <a:lnTo>
                    <a:pt x="0" y="1"/>
                  </a:lnTo>
                  <a:lnTo>
                    <a:pt x="6415314" y="1"/>
                  </a:lnTo>
                  <a:close/>
                </a:path>
              </a:pathLst>
            </a:custGeom>
          </p:spPr>
        </p:pic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946AFF44-5575-47B2-B66F-629A6641A7E4}"/>
                </a:ext>
              </a:extLst>
            </p:cNvPr>
            <p:cNvSpPr/>
            <p:nvPr/>
          </p:nvSpPr>
          <p:spPr>
            <a:xfrm flipH="1">
              <a:off x="-1552735" y="1331687"/>
              <a:ext cx="7678054" cy="4992913"/>
            </a:xfrm>
            <a:custGeom>
              <a:avLst/>
              <a:gdLst>
                <a:gd name="connsiteX0" fmla="*/ 1262740 w 7678054"/>
                <a:gd name="connsiteY0" fmla="*/ 0 h 4992913"/>
                <a:gd name="connsiteX1" fmla="*/ 1262740 w 7678054"/>
                <a:gd name="connsiteY1" fmla="*/ 1 h 4992913"/>
                <a:gd name="connsiteX2" fmla="*/ 7678054 w 7678054"/>
                <a:gd name="connsiteY2" fmla="*/ 1 h 4992913"/>
                <a:gd name="connsiteX3" fmla="*/ 7678054 w 7678054"/>
                <a:gd name="connsiteY3" fmla="*/ 4992913 h 4992913"/>
                <a:gd name="connsiteX4" fmla="*/ 1262740 w 7678054"/>
                <a:gd name="connsiteY4" fmla="*/ 4992913 h 4992913"/>
                <a:gd name="connsiteX5" fmla="*/ 1262740 w 7678054"/>
                <a:gd name="connsiteY5" fmla="*/ 4992912 h 4992913"/>
                <a:gd name="connsiteX6" fmla="*/ 0 w 7678054"/>
                <a:gd name="connsiteY6" fmla="*/ 2496456 h 499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78054" h="4992913">
                  <a:moveTo>
                    <a:pt x="1262740" y="0"/>
                  </a:moveTo>
                  <a:lnTo>
                    <a:pt x="1262740" y="1"/>
                  </a:lnTo>
                  <a:lnTo>
                    <a:pt x="7678054" y="1"/>
                  </a:lnTo>
                  <a:lnTo>
                    <a:pt x="7678054" y="4992913"/>
                  </a:lnTo>
                  <a:lnTo>
                    <a:pt x="1262740" y="4992913"/>
                  </a:lnTo>
                  <a:lnTo>
                    <a:pt x="1262740" y="4992912"/>
                  </a:lnTo>
                  <a:lnTo>
                    <a:pt x="0" y="2496456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bg1"/>
                </a:gs>
                <a:gs pos="100000">
                  <a:schemeClr val="bg1">
                    <a:alpha val="9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FCF5B00-203B-4C7A-AF0B-68DC39A1082C}"/>
              </a:ext>
            </a:extLst>
          </p:cNvPr>
          <p:cNvSpPr/>
          <p:nvPr/>
        </p:nvSpPr>
        <p:spPr>
          <a:xfrm>
            <a:off x="6096000" y="1331687"/>
            <a:ext cx="7678054" cy="4992913"/>
          </a:xfrm>
          <a:custGeom>
            <a:avLst/>
            <a:gdLst>
              <a:gd name="connsiteX0" fmla="*/ 1262740 w 7678054"/>
              <a:gd name="connsiteY0" fmla="*/ 0 h 4992913"/>
              <a:gd name="connsiteX1" fmla="*/ 1262740 w 7678054"/>
              <a:gd name="connsiteY1" fmla="*/ 1 h 4992913"/>
              <a:gd name="connsiteX2" fmla="*/ 7678054 w 7678054"/>
              <a:gd name="connsiteY2" fmla="*/ 1 h 4992913"/>
              <a:gd name="connsiteX3" fmla="*/ 7678054 w 7678054"/>
              <a:gd name="connsiteY3" fmla="*/ 4992913 h 4992913"/>
              <a:gd name="connsiteX4" fmla="*/ 1262740 w 7678054"/>
              <a:gd name="connsiteY4" fmla="*/ 4992913 h 4992913"/>
              <a:gd name="connsiteX5" fmla="*/ 1262740 w 7678054"/>
              <a:gd name="connsiteY5" fmla="*/ 4992912 h 4992913"/>
              <a:gd name="connsiteX6" fmla="*/ 0 w 7678054"/>
              <a:gd name="connsiteY6" fmla="*/ 2496456 h 499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78054" h="4992913">
                <a:moveTo>
                  <a:pt x="1262740" y="0"/>
                </a:moveTo>
                <a:lnTo>
                  <a:pt x="1262740" y="1"/>
                </a:lnTo>
                <a:lnTo>
                  <a:pt x="7678054" y="1"/>
                </a:lnTo>
                <a:lnTo>
                  <a:pt x="7678054" y="4992913"/>
                </a:lnTo>
                <a:lnTo>
                  <a:pt x="1262740" y="4992913"/>
                </a:lnTo>
                <a:lnTo>
                  <a:pt x="1262740" y="4992912"/>
                </a:lnTo>
                <a:lnTo>
                  <a:pt x="0" y="2496456"/>
                </a:lnTo>
                <a:close/>
              </a:path>
            </a:pathLst>
          </a:custGeom>
          <a:gradFill flip="none" rotWithShape="1">
            <a:gsLst>
              <a:gs pos="50000">
                <a:srgbClr val="71F8FF">
                  <a:alpha val="0"/>
                </a:srgbClr>
              </a:gs>
              <a:gs pos="100000">
                <a:srgbClr val="71F8FF">
                  <a:alpha val="6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1BC8B6D7-3CF4-4A69-B978-8BA42DF8A25D}"/>
              </a:ext>
            </a:extLst>
          </p:cNvPr>
          <p:cNvSpPr/>
          <p:nvPr/>
        </p:nvSpPr>
        <p:spPr>
          <a:xfrm flipH="1">
            <a:off x="-1552735" y="1331687"/>
            <a:ext cx="7678054" cy="4992913"/>
          </a:xfrm>
          <a:custGeom>
            <a:avLst/>
            <a:gdLst>
              <a:gd name="connsiteX0" fmla="*/ 1262740 w 7678054"/>
              <a:gd name="connsiteY0" fmla="*/ 0 h 4992913"/>
              <a:gd name="connsiteX1" fmla="*/ 1262740 w 7678054"/>
              <a:gd name="connsiteY1" fmla="*/ 1 h 4992913"/>
              <a:gd name="connsiteX2" fmla="*/ 7678054 w 7678054"/>
              <a:gd name="connsiteY2" fmla="*/ 1 h 4992913"/>
              <a:gd name="connsiteX3" fmla="*/ 7678054 w 7678054"/>
              <a:gd name="connsiteY3" fmla="*/ 4992913 h 4992913"/>
              <a:gd name="connsiteX4" fmla="*/ 1262740 w 7678054"/>
              <a:gd name="connsiteY4" fmla="*/ 4992913 h 4992913"/>
              <a:gd name="connsiteX5" fmla="*/ 1262740 w 7678054"/>
              <a:gd name="connsiteY5" fmla="*/ 4992912 h 4992913"/>
              <a:gd name="connsiteX6" fmla="*/ 0 w 7678054"/>
              <a:gd name="connsiteY6" fmla="*/ 2496456 h 499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78054" h="4992913">
                <a:moveTo>
                  <a:pt x="1262740" y="0"/>
                </a:moveTo>
                <a:lnTo>
                  <a:pt x="1262740" y="1"/>
                </a:lnTo>
                <a:lnTo>
                  <a:pt x="7678054" y="1"/>
                </a:lnTo>
                <a:lnTo>
                  <a:pt x="7678054" y="4992913"/>
                </a:lnTo>
                <a:lnTo>
                  <a:pt x="1262740" y="4992913"/>
                </a:lnTo>
                <a:lnTo>
                  <a:pt x="1262740" y="4992912"/>
                </a:lnTo>
                <a:lnTo>
                  <a:pt x="0" y="2496456"/>
                </a:lnTo>
                <a:close/>
              </a:path>
            </a:pathLst>
          </a:custGeom>
          <a:gradFill flip="none" rotWithShape="1">
            <a:gsLst>
              <a:gs pos="50000">
                <a:srgbClr val="71F8FF">
                  <a:alpha val="0"/>
                </a:srgbClr>
              </a:gs>
              <a:gs pos="100000">
                <a:srgbClr val="71F8FF">
                  <a:alpha val="6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0D84CFA-B801-4125-8A22-40AD768DD76E}"/>
              </a:ext>
            </a:extLst>
          </p:cNvPr>
          <p:cNvGrpSpPr/>
          <p:nvPr/>
        </p:nvGrpSpPr>
        <p:grpSpPr>
          <a:xfrm>
            <a:off x="5131909" y="2864052"/>
            <a:ext cx="1928182" cy="1928182"/>
            <a:chOff x="4956629" y="2599872"/>
            <a:chExt cx="2278742" cy="2278742"/>
          </a:xfrm>
          <a:effectLst>
            <a:outerShdw blurRad="152400" algn="ctr" rotWithShape="0">
              <a:prstClr val="black">
                <a:alpha val="30000"/>
              </a:prstClr>
            </a:outerShdw>
          </a:effectLst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281455F4-DFDC-4EB0-B353-15599ECB392E}"/>
                </a:ext>
              </a:extLst>
            </p:cNvPr>
            <p:cNvSpPr/>
            <p:nvPr/>
          </p:nvSpPr>
          <p:spPr>
            <a:xfrm>
              <a:off x="4956629" y="2599872"/>
              <a:ext cx="2278742" cy="2278742"/>
            </a:xfrm>
            <a:prstGeom prst="ellipse">
              <a:avLst/>
            </a:prstGeom>
            <a:gradFill flip="none" rotWithShape="1">
              <a:gsLst>
                <a:gs pos="50000">
                  <a:srgbClr val="71F8FF"/>
                </a:gs>
                <a:gs pos="100000">
                  <a:srgbClr val="71F8FF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67FE68D8-21DF-4EB8-9F04-0187986697BA}"/>
                </a:ext>
              </a:extLst>
            </p:cNvPr>
            <p:cNvGrpSpPr/>
            <p:nvPr/>
          </p:nvGrpSpPr>
          <p:grpSpPr>
            <a:xfrm>
              <a:off x="5060043" y="2703286"/>
              <a:ext cx="2071914" cy="2071914"/>
              <a:chOff x="5060043" y="2703286"/>
              <a:chExt cx="2071914" cy="2071914"/>
            </a:xfrm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1699AC74-4FFF-4DAE-BF78-4F39AA2E3691}"/>
                  </a:ext>
                </a:extLst>
              </p:cNvPr>
              <p:cNvSpPr/>
              <p:nvPr/>
            </p:nvSpPr>
            <p:spPr>
              <a:xfrm>
                <a:off x="5060043" y="2703286"/>
                <a:ext cx="2071914" cy="20719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D0790978-D2C6-4C25-A4A6-0CB97966C41F}"/>
                  </a:ext>
                </a:extLst>
              </p:cNvPr>
              <p:cNvSpPr/>
              <p:nvPr/>
            </p:nvSpPr>
            <p:spPr>
              <a:xfrm>
                <a:off x="5060043" y="2703286"/>
                <a:ext cx="2071914" cy="2071914"/>
              </a:xfrm>
              <a:prstGeom prst="ellipse">
                <a:avLst/>
              </a:prstGeom>
              <a:gradFill flip="none" rotWithShape="1">
                <a:gsLst>
                  <a:gs pos="50000">
                    <a:srgbClr val="71F8FF">
                      <a:alpha val="0"/>
                    </a:srgbClr>
                  </a:gs>
                  <a:gs pos="100000">
                    <a:srgbClr val="71F8FF">
                      <a:alpha val="6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AF60487-85EB-426C-85CF-289D7EB70A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414" y="2951557"/>
            <a:ext cx="1753172" cy="1753172"/>
          </a:xfrm>
          <a:prstGeom prst="rect">
            <a:avLst/>
          </a:prstGeom>
          <a:effectLst>
            <a:outerShdw blurRad="152400" algn="ctr" rotWithShape="0">
              <a:srgbClr val="71F8FF">
                <a:alpha val="30000"/>
              </a:srgbClr>
            </a:outerShdw>
          </a:effectLst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11A7FCB-856A-4C0D-B92F-6BA3180C970D}"/>
              </a:ext>
            </a:extLst>
          </p:cNvPr>
          <p:cNvSpPr/>
          <p:nvPr/>
        </p:nvSpPr>
        <p:spPr>
          <a:xfrm>
            <a:off x="-1709056" y="2820509"/>
            <a:ext cx="6096000" cy="21266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全球知名工程承包商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城市综合体开发运营商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特色房地产商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基础设施综合投资商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海洋重型装备与港口机械制造商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097D8DE-1444-4284-87B0-0FA07222FF6A}"/>
              </a:ext>
            </a:extLst>
          </p:cNvPr>
          <p:cNvSpPr/>
          <p:nvPr/>
        </p:nvSpPr>
        <p:spPr>
          <a:xfrm>
            <a:off x="7787819" y="2824095"/>
            <a:ext cx="6096000" cy="29576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连续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7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财富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杂志世界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500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连续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4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福布斯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》400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家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A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级最佳公司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国资委培育世界一流重点企业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中国十佳先进企业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北京市十大文明单位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北京市诚实守信企业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北京市公益企业之星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86BFB4A-9F2C-43EF-AA1B-44A8D305C6F0}"/>
              </a:ext>
            </a:extLst>
          </p:cNvPr>
          <p:cNvSpPr/>
          <p:nvPr/>
        </p:nvSpPr>
        <p:spPr>
          <a:xfrm>
            <a:off x="2352681" y="2128673"/>
            <a:ext cx="2316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gradFill flip="none" rotWithShape="1">
                    <a:gsLst>
                      <a:gs pos="20000">
                        <a:srgbClr val="00A9B2">
                          <a:alpha val="0"/>
                        </a:srgbClr>
                      </a:gs>
                      <a:gs pos="100000">
                        <a:srgbClr val="0091A6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Business</a:t>
            </a:r>
            <a:endParaRPr kumimoji="0" lang="zh-CN" altLang="en-US" sz="2400" b="0" i="0" u="none" strike="noStrike" kern="1200" cap="none" spc="0" normalizeH="0" baseline="0" noProof="0" dirty="0">
              <a:ln>
                <a:gradFill flip="none" rotWithShape="1">
                  <a:gsLst>
                    <a:gs pos="20000">
                      <a:srgbClr val="00A9B2">
                        <a:alpha val="0"/>
                      </a:srgbClr>
                    </a:gs>
                    <a:gs pos="100000">
                      <a:srgbClr val="0091A6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C40304D-5CA7-4145-A138-C6C59BD8B998}"/>
              </a:ext>
            </a:extLst>
          </p:cNvPr>
          <p:cNvSpPr txBox="1"/>
          <p:nvPr/>
        </p:nvSpPr>
        <p:spPr>
          <a:xfrm>
            <a:off x="-36948" y="2382299"/>
            <a:ext cx="4705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公司经营领域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6E7013E-FE33-445B-A29F-C6E9D02082C6}"/>
              </a:ext>
            </a:extLst>
          </p:cNvPr>
          <p:cNvSpPr/>
          <p:nvPr/>
        </p:nvSpPr>
        <p:spPr>
          <a:xfrm>
            <a:off x="7552464" y="2130266"/>
            <a:ext cx="23161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gradFill flip="none" rotWithShape="1">
                    <a:gsLst>
                      <a:gs pos="20000">
                        <a:srgbClr val="00A9B2">
                          <a:alpha val="0"/>
                        </a:srgbClr>
                      </a:gs>
                      <a:gs pos="100000">
                        <a:srgbClr val="0091A6"/>
                      </a:gs>
                    </a:gsLst>
                    <a:lin ang="16200000" scaled="1"/>
                    <a:tileRect/>
                  </a:gra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Honor</a:t>
            </a:r>
            <a:endParaRPr kumimoji="0" lang="zh-CN" altLang="en-US" sz="2400" b="0" i="0" u="none" strike="noStrike" kern="1200" cap="none" spc="0" normalizeH="0" baseline="0" noProof="0" dirty="0">
              <a:ln>
                <a:gradFill flip="none" rotWithShape="1">
                  <a:gsLst>
                    <a:gs pos="20000">
                      <a:srgbClr val="00A9B2">
                        <a:alpha val="0"/>
                      </a:srgbClr>
                    </a:gs>
                    <a:gs pos="100000">
                      <a:srgbClr val="0091A6"/>
                    </a:gs>
                  </a:gsLst>
                  <a:lin ang="16200000" scaled="1"/>
                  <a:tileRect/>
                </a:gradFill>
              </a:ln>
              <a:noFill/>
              <a:effectLst/>
              <a:uLnTx/>
              <a:uFillTx/>
              <a:latin typeface="Arial Black" panose="020B0A0402010202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37F0C2D-92C5-4864-BAF5-32FCC36A2B93}"/>
              </a:ext>
            </a:extLst>
          </p:cNvPr>
          <p:cNvSpPr txBox="1"/>
          <p:nvPr/>
        </p:nvSpPr>
        <p:spPr>
          <a:xfrm>
            <a:off x="7552464" y="2382299"/>
            <a:ext cx="3575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chemeClr val="bg1"/>
                    </a:gs>
                    <a:gs pos="100000">
                      <a:srgbClr val="AFFDFF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公司所获荣誉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D809E8EF-CCFF-432B-8A71-501D6205E204}"/>
              </a:ext>
            </a:extLst>
          </p:cNvPr>
          <p:cNvCxnSpPr/>
          <p:nvPr/>
        </p:nvCxnSpPr>
        <p:spPr>
          <a:xfrm>
            <a:off x="3988531" y="2830035"/>
            <a:ext cx="561975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67B1A80-2063-43BC-8C24-8FAF8212D76F}"/>
              </a:ext>
            </a:extLst>
          </p:cNvPr>
          <p:cNvCxnSpPr/>
          <p:nvPr/>
        </p:nvCxnSpPr>
        <p:spPr>
          <a:xfrm>
            <a:off x="7654804" y="2830035"/>
            <a:ext cx="561975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87E3C7B-0F1A-48F1-BB6B-EDD0BB19D2DF}"/>
              </a:ext>
            </a:extLst>
          </p:cNvPr>
          <p:cNvCxnSpPr>
            <a:cxnSpLocks/>
          </p:cNvCxnSpPr>
          <p:nvPr/>
        </p:nvCxnSpPr>
        <p:spPr>
          <a:xfrm>
            <a:off x="7896225" y="6096000"/>
            <a:ext cx="3870835" cy="0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8E3C5B7C-001A-4057-ACA8-2F04055A71BD}"/>
              </a:ext>
            </a:extLst>
          </p:cNvPr>
          <p:cNvCxnSpPr>
            <a:cxnSpLocks/>
          </p:cNvCxnSpPr>
          <p:nvPr/>
        </p:nvCxnSpPr>
        <p:spPr>
          <a:xfrm>
            <a:off x="381000" y="6096000"/>
            <a:ext cx="3914775" cy="0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64611E48-44B4-45F0-9953-D23EE795A3B9}"/>
              </a:ext>
            </a:extLst>
          </p:cNvPr>
          <p:cNvCxnSpPr>
            <a:cxnSpLocks/>
          </p:cNvCxnSpPr>
          <p:nvPr/>
        </p:nvCxnSpPr>
        <p:spPr>
          <a:xfrm>
            <a:off x="11312241" y="5985077"/>
            <a:ext cx="445294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36003258-8216-44AB-B166-E170347DD3A5}"/>
              </a:ext>
            </a:extLst>
          </p:cNvPr>
          <p:cNvCxnSpPr>
            <a:cxnSpLocks/>
          </p:cNvCxnSpPr>
          <p:nvPr/>
        </p:nvCxnSpPr>
        <p:spPr>
          <a:xfrm>
            <a:off x="398939" y="5985077"/>
            <a:ext cx="445294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图形 37">
            <a:extLst>
              <a:ext uri="{FF2B5EF4-FFF2-40B4-BE49-F238E27FC236}">
                <a16:creationId xmlns:a16="http://schemas.microsoft.com/office/drawing/2014/main" xmlns="" id="{05DEF79A-95D8-4E31-A9CC-CBD1BC31EFBF}"/>
              </a:ext>
            </a:extLst>
          </p:cNvPr>
          <p:cNvGrpSpPr/>
          <p:nvPr/>
        </p:nvGrpSpPr>
        <p:grpSpPr>
          <a:xfrm>
            <a:off x="7580693" y="2972103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94299250-F264-46CB-B4C3-CF455EC81872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8966A72E-9A33-43B0-BE07-1B5268090DF3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7" name="图形 37">
            <a:extLst>
              <a:ext uri="{FF2B5EF4-FFF2-40B4-BE49-F238E27FC236}">
                <a16:creationId xmlns:a16="http://schemas.microsoft.com/office/drawing/2014/main" xmlns="" id="{A9F4280F-A8CF-48F9-A959-D18AD6A39319}"/>
              </a:ext>
            </a:extLst>
          </p:cNvPr>
          <p:cNvGrpSpPr/>
          <p:nvPr/>
        </p:nvGrpSpPr>
        <p:grpSpPr>
          <a:xfrm>
            <a:off x="7580693" y="3384270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AC6406E-6BAE-4798-A157-992C471529C6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E1C94FC2-37B4-46A7-8240-45ECC66997B0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0" name="图形 37">
            <a:extLst>
              <a:ext uri="{FF2B5EF4-FFF2-40B4-BE49-F238E27FC236}">
                <a16:creationId xmlns:a16="http://schemas.microsoft.com/office/drawing/2014/main" xmlns="" id="{0718DC86-8C1F-4B91-B200-6E2A23C5ECA7}"/>
              </a:ext>
            </a:extLst>
          </p:cNvPr>
          <p:cNvGrpSpPr/>
          <p:nvPr/>
        </p:nvGrpSpPr>
        <p:grpSpPr>
          <a:xfrm>
            <a:off x="7580693" y="3796437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02266B9A-5F5B-471A-8E02-E887A9671C93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C00BD241-9200-43EA-A868-A23EAF32D5E1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3" name="图形 37">
            <a:extLst>
              <a:ext uri="{FF2B5EF4-FFF2-40B4-BE49-F238E27FC236}">
                <a16:creationId xmlns:a16="http://schemas.microsoft.com/office/drawing/2014/main" xmlns="" id="{D451EFB2-0C1E-46FE-A3D4-4A516DFF5A89}"/>
              </a:ext>
            </a:extLst>
          </p:cNvPr>
          <p:cNvGrpSpPr/>
          <p:nvPr/>
        </p:nvGrpSpPr>
        <p:grpSpPr>
          <a:xfrm>
            <a:off x="7580693" y="4208604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F413FA7-282F-48C8-91E4-44DC219B52CA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F3495518-F9B6-4B30-BC77-0CDC44CD9AE5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图形 37">
            <a:extLst>
              <a:ext uri="{FF2B5EF4-FFF2-40B4-BE49-F238E27FC236}">
                <a16:creationId xmlns:a16="http://schemas.microsoft.com/office/drawing/2014/main" xmlns="" id="{1F5A0E40-E942-4CBC-9DE3-39CE38957F7E}"/>
              </a:ext>
            </a:extLst>
          </p:cNvPr>
          <p:cNvGrpSpPr/>
          <p:nvPr/>
        </p:nvGrpSpPr>
        <p:grpSpPr>
          <a:xfrm>
            <a:off x="7580693" y="4620771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A933879-E8AF-4D70-8EAF-013AC9C4F2BB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A935653A-6C04-4309-847F-1164C5D28839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图形 37">
            <a:extLst>
              <a:ext uri="{FF2B5EF4-FFF2-40B4-BE49-F238E27FC236}">
                <a16:creationId xmlns:a16="http://schemas.microsoft.com/office/drawing/2014/main" xmlns="" id="{6E9C23C7-BC1B-413E-833F-07279840420F}"/>
              </a:ext>
            </a:extLst>
          </p:cNvPr>
          <p:cNvGrpSpPr/>
          <p:nvPr/>
        </p:nvGrpSpPr>
        <p:grpSpPr>
          <a:xfrm>
            <a:off x="7580693" y="5032938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B2C92EC8-322E-4B59-B576-90D49B562D88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BF8CC88C-C951-46EF-8025-819BDEA6DE94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2" name="图形 37">
            <a:extLst>
              <a:ext uri="{FF2B5EF4-FFF2-40B4-BE49-F238E27FC236}">
                <a16:creationId xmlns:a16="http://schemas.microsoft.com/office/drawing/2014/main" xmlns="" id="{ED68B23B-9B3F-4FEA-90E2-A7B9746730BE}"/>
              </a:ext>
            </a:extLst>
          </p:cNvPr>
          <p:cNvGrpSpPr/>
          <p:nvPr/>
        </p:nvGrpSpPr>
        <p:grpSpPr>
          <a:xfrm>
            <a:off x="7580693" y="5445104"/>
            <a:ext cx="254605" cy="254605"/>
            <a:chOff x="7255247" y="2678088"/>
            <a:chExt cx="617220" cy="617220"/>
          </a:xfrm>
          <a:gradFill flip="none" rotWithShape="1"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  <a:tileRect/>
          </a:gra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2481349F-098C-429C-B980-7AD69FB04E06}"/>
                </a:ext>
              </a:extLst>
            </p:cNvPr>
            <p:cNvSpPr/>
            <p:nvPr/>
          </p:nvSpPr>
          <p:spPr>
            <a:xfrm>
              <a:off x="7363722" y="2729311"/>
              <a:ext cx="400229" cy="517766"/>
            </a:xfrm>
            <a:custGeom>
              <a:avLst/>
              <a:gdLst>
                <a:gd name="connsiteX0" fmla="*/ 201120 w 400228"/>
                <a:gd name="connsiteY0" fmla="*/ 115901 h 517765"/>
                <a:gd name="connsiteX1" fmla="*/ 3232 w 400228"/>
                <a:gd name="connsiteY1" fmla="*/ 316945 h 517765"/>
                <a:gd name="connsiteX2" fmla="*/ 201120 w 400228"/>
                <a:gd name="connsiteY2" fmla="*/ 517987 h 517765"/>
                <a:gd name="connsiteX3" fmla="*/ 399027 w 400228"/>
                <a:gd name="connsiteY3" fmla="*/ 316945 h 517765"/>
                <a:gd name="connsiteX4" fmla="*/ 201120 w 400228"/>
                <a:gd name="connsiteY4" fmla="*/ 115901 h 517765"/>
                <a:gd name="connsiteX5" fmla="*/ 302892 w 400228"/>
                <a:gd name="connsiteY5" fmla="*/ 299006 h 517765"/>
                <a:gd name="connsiteX6" fmla="*/ 263875 w 400228"/>
                <a:gd name="connsiteY6" fmla="*/ 337648 h 517765"/>
                <a:gd name="connsiteX7" fmla="*/ 273079 w 400228"/>
                <a:gd name="connsiteY7" fmla="*/ 392208 h 517765"/>
                <a:gd name="connsiteX8" fmla="*/ 249366 w 400228"/>
                <a:gd name="connsiteY8" fmla="*/ 409720 h 517765"/>
                <a:gd name="connsiteX9" fmla="*/ 201123 w 400228"/>
                <a:gd name="connsiteY9" fmla="*/ 383955 h 517765"/>
                <a:gd name="connsiteX10" fmla="*/ 152905 w 400228"/>
                <a:gd name="connsiteY10" fmla="*/ 409720 h 517765"/>
                <a:gd name="connsiteX11" fmla="*/ 129186 w 400228"/>
                <a:gd name="connsiteY11" fmla="*/ 392208 h 517765"/>
                <a:gd name="connsiteX12" fmla="*/ 138397 w 400228"/>
                <a:gd name="connsiteY12" fmla="*/ 337648 h 517765"/>
                <a:gd name="connsiteX13" fmla="*/ 99381 w 400228"/>
                <a:gd name="connsiteY13" fmla="*/ 299006 h 517765"/>
                <a:gd name="connsiteX14" fmla="*/ 108446 w 400228"/>
                <a:gd name="connsiteY14" fmla="*/ 270687 h 517765"/>
                <a:gd name="connsiteX15" fmla="*/ 162364 w 400228"/>
                <a:gd name="connsiteY15" fmla="*/ 262725 h 517765"/>
                <a:gd name="connsiteX16" fmla="*/ 186476 w 400228"/>
                <a:gd name="connsiteY16" fmla="*/ 213091 h 517765"/>
                <a:gd name="connsiteX17" fmla="*/ 215799 w 400228"/>
                <a:gd name="connsiteY17" fmla="*/ 213091 h 517765"/>
                <a:gd name="connsiteX18" fmla="*/ 239918 w 400228"/>
                <a:gd name="connsiteY18" fmla="*/ 262725 h 517765"/>
                <a:gd name="connsiteX19" fmla="*/ 293835 w 400228"/>
                <a:gd name="connsiteY19" fmla="*/ 270687 h 517765"/>
                <a:gd name="connsiteX20" fmla="*/ 302892 w 400228"/>
                <a:gd name="connsiteY20" fmla="*/ 299006 h 517765"/>
                <a:gd name="connsiteX21" fmla="*/ 386127 w 400228"/>
                <a:gd name="connsiteY21" fmla="*/ 0 h 517765"/>
                <a:gd name="connsiteX22" fmla="*/ 263766 w 400228"/>
                <a:gd name="connsiteY22" fmla="*/ 0 h 517765"/>
                <a:gd name="connsiteX23" fmla="*/ 250314 w 400228"/>
                <a:gd name="connsiteY23" fmla="*/ 10908 h 517765"/>
                <a:gd name="connsiteX24" fmla="*/ 212598 w 400228"/>
                <a:gd name="connsiteY24" fmla="*/ 86466 h 517765"/>
                <a:gd name="connsiteX25" fmla="*/ 341073 w 400228"/>
                <a:gd name="connsiteY25" fmla="*/ 138073 h 517765"/>
                <a:gd name="connsiteX26" fmla="*/ 397408 w 400228"/>
                <a:gd name="connsiteY26" fmla="*/ 22588 h 517765"/>
                <a:gd name="connsiteX27" fmla="*/ 400271 w 400228"/>
                <a:gd name="connsiteY27" fmla="*/ 14359 h 517765"/>
                <a:gd name="connsiteX28" fmla="*/ 386127 w 400228"/>
                <a:gd name="connsiteY28" fmla="*/ 0 h 517765"/>
                <a:gd name="connsiteX29" fmla="*/ 187672 w 400228"/>
                <a:gd name="connsiteY29" fmla="*/ 86470 h 517765"/>
                <a:gd name="connsiteX30" fmla="*/ 149956 w 400228"/>
                <a:gd name="connsiteY30" fmla="*/ 10911 h 517765"/>
                <a:gd name="connsiteX31" fmla="*/ 136504 w 400228"/>
                <a:gd name="connsiteY31" fmla="*/ 2 h 517765"/>
                <a:gd name="connsiteX32" fmla="*/ 14136 w 400228"/>
                <a:gd name="connsiteY32" fmla="*/ 2 h 517765"/>
                <a:gd name="connsiteX33" fmla="*/ 0 w 400228"/>
                <a:gd name="connsiteY33" fmla="*/ 14362 h 517765"/>
                <a:gd name="connsiteX34" fmla="*/ 2863 w 400228"/>
                <a:gd name="connsiteY34" fmla="*/ 22591 h 517765"/>
                <a:gd name="connsiteX35" fmla="*/ 59198 w 400228"/>
                <a:gd name="connsiteY35" fmla="*/ 138078 h 517765"/>
                <a:gd name="connsiteX36" fmla="*/ 187672 w 400228"/>
                <a:gd name="connsiteY36" fmla="*/ 86470 h 517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00228" h="517765">
                  <a:moveTo>
                    <a:pt x="201120" y="115901"/>
                  </a:moveTo>
                  <a:cubicBezTo>
                    <a:pt x="91836" y="115901"/>
                    <a:pt x="3232" y="205910"/>
                    <a:pt x="3232" y="316945"/>
                  </a:cubicBezTo>
                  <a:cubicBezTo>
                    <a:pt x="3232" y="427978"/>
                    <a:pt x="91836" y="517987"/>
                    <a:pt x="201120" y="517987"/>
                  </a:cubicBezTo>
                  <a:cubicBezTo>
                    <a:pt x="310435" y="517987"/>
                    <a:pt x="399027" y="427978"/>
                    <a:pt x="399027" y="316945"/>
                  </a:cubicBezTo>
                  <a:cubicBezTo>
                    <a:pt x="399027" y="205910"/>
                    <a:pt x="310438" y="115901"/>
                    <a:pt x="201120" y="115901"/>
                  </a:cubicBezTo>
                  <a:close/>
                  <a:moveTo>
                    <a:pt x="302892" y="299006"/>
                  </a:moveTo>
                  <a:lnTo>
                    <a:pt x="263875" y="337648"/>
                  </a:lnTo>
                  <a:lnTo>
                    <a:pt x="273079" y="392208"/>
                  </a:lnTo>
                  <a:cubicBezTo>
                    <a:pt x="276177" y="410525"/>
                    <a:pt x="265874" y="418535"/>
                    <a:pt x="249366" y="409720"/>
                  </a:cubicBez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918" y="262725"/>
                  </a:lnTo>
                  <a:lnTo>
                    <a:pt x="293835" y="270687"/>
                  </a:lnTo>
                  <a:cubicBezTo>
                    <a:pt x="311931" y="273357"/>
                    <a:pt x="316251" y="285783"/>
                    <a:pt x="302892" y="299006"/>
                  </a:cubicBezTo>
                  <a:close/>
                  <a:moveTo>
                    <a:pt x="386127" y="0"/>
                  </a:moveTo>
                  <a:lnTo>
                    <a:pt x="263766" y="0"/>
                  </a:lnTo>
                  <a:cubicBezTo>
                    <a:pt x="257157" y="0"/>
                    <a:pt x="251870" y="4690"/>
                    <a:pt x="250314" y="10908"/>
                  </a:cubicBezTo>
                  <a:lnTo>
                    <a:pt x="212598" y="86466"/>
                  </a:lnTo>
                  <a:cubicBezTo>
                    <a:pt x="212598" y="86466"/>
                    <a:pt x="293360" y="91411"/>
                    <a:pt x="341073" y="138073"/>
                  </a:cubicBezTo>
                  <a:lnTo>
                    <a:pt x="397408" y="22588"/>
                  </a:lnTo>
                  <a:cubicBezTo>
                    <a:pt x="399078" y="20220"/>
                    <a:pt x="400271" y="17488"/>
                    <a:pt x="400271" y="14359"/>
                  </a:cubicBezTo>
                  <a:cubicBezTo>
                    <a:pt x="400271" y="6428"/>
                    <a:pt x="393933" y="0"/>
                    <a:pt x="386127" y="0"/>
                  </a:cubicBezTo>
                  <a:close/>
                  <a:moveTo>
                    <a:pt x="187672" y="86470"/>
                  </a:move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ubicBezTo>
                    <a:pt x="106909" y="91411"/>
                    <a:pt x="187672" y="86470"/>
                    <a:pt x="187672" y="86470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C476E8C4-F6AE-4CFA-BB03-2ED1F3D2D589}"/>
                </a:ext>
              </a:extLst>
            </p:cNvPr>
            <p:cNvSpPr/>
            <p:nvPr/>
          </p:nvSpPr>
          <p:spPr>
            <a:xfrm>
              <a:off x="7363722" y="2729311"/>
              <a:ext cx="289322" cy="517163"/>
            </a:xfrm>
            <a:custGeom>
              <a:avLst/>
              <a:gdLst>
                <a:gd name="connsiteX0" fmla="*/ 3232 w 289321"/>
                <a:gd name="connsiteY0" fmla="*/ 316945 h 517162"/>
                <a:gd name="connsiteX1" fmla="*/ 190718 w 289321"/>
                <a:gd name="connsiteY1" fmla="*/ 517711 h 517162"/>
                <a:gd name="connsiteX2" fmla="*/ 214834 w 289321"/>
                <a:gd name="connsiteY2" fmla="*/ 391277 h 517162"/>
                <a:gd name="connsiteX3" fmla="*/ 201123 w 289321"/>
                <a:gd name="connsiteY3" fmla="*/ 383955 h 517162"/>
                <a:gd name="connsiteX4" fmla="*/ 152905 w 289321"/>
                <a:gd name="connsiteY4" fmla="*/ 409720 h 517162"/>
                <a:gd name="connsiteX5" fmla="*/ 129186 w 289321"/>
                <a:gd name="connsiteY5" fmla="*/ 392208 h 517162"/>
                <a:gd name="connsiteX6" fmla="*/ 138397 w 289321"/>
                <a:gd name="connsiteY6" fmla="*/ 337648 h 517162"/>
                <a:gd name="connsiteX7" fmla="*/ 99381 w 289321"/>
                <a:gd name="connsiteY7" fmla="*/ 299006 h 517162"/>
                <a:gd name="connsiteX8" fmla="*/ 108446 w 289321"/>
                <a:gd name="connsiteY8" fmla="*/ 270687 h 517162"/>
                <a:gd name="connsiteX9" fmla="*/ 162364 w 289321"/>
                <a:gd name="connsiteY9" fmla="*/ 262725 h 517162"/>
                <a:gd name="connsiteX10" fmla="*/ 186476 w 289321"/>
                <a:gd name="connsiteY10" fmla="*/ 213091 h 517162"/>
                <a:gd name="connsiteX11" fmla="*/ 215799 w 289321"/>
                <a:gd name="connsiteY11" fmla="*/ 213091 h 517162"/>
                <a:gd name="connsiteX12" fmla="*/ 239515 w 289321"/>
                <a:gd name="connsiteY12" fmla="*/ 261894 h 517162"/>
                <a:gd name="connsiteX13" fmla="*/ 265299 w 289321"/>
                <a:gd name="connsiteY13" fmla="*/ 126714 h 517162"/>
                <a:gd name="connsiteX14" fmla="*/ 201120 w 289321"/>
                <a:gd name="connsiteY14" fmla="*/ 115901 h 517162"/>
                <a:gd name="connsiteX15" fmla="*/ 3232 w 289321"/>
                <a:gd name="connsiteY15" fmla="*/ 316945 h 517162"/>
                <a:gd name="connsiteX16" fmla="*/ 59198 w 289321"/>
                <a:gd name="connsiteY16" fmla="*/ 138078 h 517162"/>
                <a:gd name="connsiteX17" fmla="*/ 187672 w 289321"/>
                <a:gd name="connsiteY17" fmla="*/ 86470 h 517162"/>
                <a:gd name="connsiteX18" fmla="*/ 149956 w 289321"/>
                <a:gd name="connsiteY18" fmla="*/ 10911 h 517162"/>
                <a:gd name="connsiteX19" fmla="*/ 136504 w 289321"/>
                <a:gd name="connsiteY19" fmla="*/ 2 h 517162"/>
                <a:gd name="connsiteX20" fmla="*/ 14136 w 289321"/>
                <a:gd name="connsiteY20" fmla="*/ 2 h 517162"/>
                <a:gd name="connsiteX21" fmla="*/ 0 w 289321"/>
                <a:gd name="connsiteY21" fmla="*/ 14362 h 517162"/>
                <a:gd name="connsiteX22" fmla="*/ 2863 w 289321"/>
                <a:gd name="connsiteY22" fmla="*/ 22591 h 517162"/>
                <a:gd name="connsiteX23" fmla="*/ 59198 w 289321"/>
                <a:gd name="connsiteY23" fmla="*/ 138078 h 517162"/>
                <a:gd name="connsiteX24" fmla="*/ 250314 w 289321"/>
                <a:gd name="connsiteY24" fmla="*/ 10908 h 517162"/>
                <a:gd name="connsiteX25" fmla="*/ 212598 w 289321"/>
                <a:gd name="connsiteY25" fmla="*/ 86466 h 517162"/>
                <a:gd name="connsiteX26" fmla="*/ 270728 w 289321"/>
                <a:gd name="connsiteY26" fmla="*/ 98256 h 517162"/>
                <a:gd name="connsiteX27" fmla="*/ 289470 w 289321"/>
                <a:gd name="connsiteY27" fmla="*/ 0 h 517162"/>
                <a:gd name="connsiteX28" fmla="*/ 263766 w 289321"/>
                <a:gd name="connsiteY28" fmla="*/ 0 h 517162"/>
                <a:gd name="connsiteX29" fmla="*/ 250314 w 289321"/>
                <a:gd name="connsiteY29" fmla="*/ 10908 h 5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9321" h="517162">
                  <a:moveTo>
                    <a:pt x="3232" y="316945"/>
                  </a:moveTo>
                  <a:cubicBezTo>
                    <a:pt x="3232" y="424433"/>
                    <a:pt x="86269" y="512215"/>
                    <a:pt x="190718" y="517711"/>
                  </a:cubicBezTo>
                  <a:lnTo>
                    <a:pt x="214834" y="391277"/>
                  </a:lnTo>
                  <a:lnTo>
                    <a:pt x="201123" y="383955"/>
                  </a:lnTo>
                  <a:lnTo>
                    <a:pt x="152905" y="409720"/>
                  </a:lnTo>
                  <a:cubicBezTo>
                    <a:pt x="136718" y="418366"/>
                    <a:pt x="126033" y="410893"/>
                    <a:pt x="129186" y="392208"/>
                  </a:cubicBezTo>
                  <a:lnTo>
                    <a:pt x="138397" y="337648"/>
                  </a:lnTo>
                  <a:lnTo>
                    <a:pt x="99381" y="299006"/>
                  </a:lnTo>
                  <a:cubicBezTo>
                    <a:pt x="86279" y="286037"/>
                    <a:pt x="89978" y="273416"/>
                    <a:pt x="108446" y="270687"/>
                  </a:cubicBezTo>
                  <a:lnTo>
                    <a:pt x="162364" y="262725"/>
                  </a:lnTo>
                  <a:lnTo>
                    <a:pt x="186476" y="213091"/>
                  </a:lnTo>
                  <a:cubicBezTo>
                    <a:pt x="194572" y="196420"/>
                    <a:pt x="207547" y="196089"/>
                    <a:pt x="215799" y="213091"/>
                  </a:cubicBezTo>
                  <a:lnTo>
                    <a:pt x="239515" y="261894"/>
                  </a:lnTo>
                  <a:lnTo>
                    <a:pt x="265299" y="126714"/>
                  </a:lnTo>
                  <a:cubicBezTo>
                    <a:pt x="245173" y="119709"/>
                    <a:pt x="223586" y="115901"/>
                    <a:pt x="201120" y="115901"/>
                  </a:cubicBezTo>
                  <a:cubicBezTo>
                    <a:pt x="91836" y="115901"/>
                    <a:pt x="3232" y="205910"/>
                    <a:pt x="3232" y="316945"/>
                  </a:cubicBezTo>
                  <a:close/>
                  <a:moveTo>
                    <a:pt x="59198" y="138078"/>
                  </a:moveTo>
                  <a:cubicBezTo>
                    <a:pt x="106909" y="91411"/>
                    <a:pt x="187672" y="86470"/>
                    <a:pt x="187672" y="86470"/>
                  </a:cubicBezTo>
                  <a:lnTo>
                    <a:pt x="149956" y="10911"/>
                  </a:lnTo>
                  <a:cubicBezTo>
                    <a:pt x="148400" y="4690"/>
                    <a:pt x="143100" y="2"/>
                    <a:pt x="136504" y="2"/>
                  </a:cubicBezTo>
                  <a:lnTo>
                    <a:pt x="14136" y="2"/>
                  </a:lnTo>
                  <a:cubicBezTo>
                    <a:pt x="6330" y="2"/>
                    <a:pt x="0" y="6428"/>
                    <a:pt x="0" y="14362"/>
                  </a:cubicBezTo>
                  <a:cubicBezTo>
                    <a:pt x="0" y="17491"/>
                    <a:pt x="1187" y="20227"/>
                    <a:pt x="2863" y="22591"/>
                  </a:cubicBezTo>
                  <a:lnTo>
                    <a:pt x="59198" y="138078"/>
                  </a:lnTo>
                  <a:close/>
                  <a:moveTo>
                    <a:pt x="250314" y="10908"/>
                  </a:moveTo>
                  <a:lnTo>
                    <a:pt x="212598" y="86466"/>
                  </a:lnTo>
                  <a:cubicBezTo>
                    <a:pt x="212598" y="86466"/>
                    <a:pt x="239111" y="88094"/>
                    <a:pt x="270728" y="98256"/>
                  </a:cubicBezTo>
                  <a:lnTo>
                    <a:pt x="289470" y="0"/>
                  </a:lnTo>
                  <a:lnTo>
                    <a:pt x="263766" y="0"/>
                  </a:lnTo>
                  <a:cubicBezTo>
                    <a:pt x="257158" y="0"/>
                    <a:pt x="251870" y="4690"/>
                    <a:pt x="250314" y="10908"/>
                  </a:cubicBezTo>
                  <a:close/>
                </a:path>
              </a:pathLst>
            </a:custGeom>
            <a:grpFill/>
            <a:ln w="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图形 60">
            <a:extLst>
              <a:ext uri="{FF2B5EF4-FFF2-40B4-BE49-F238E27FC236}">
                <a16:creationId xmlns:a16="http://schemas.microsoft.com/office/drawing/2014/main" xmlns="" id="{75A55074-4419-4F8A-B817-442B449D2007}"/>
              </a:ext>
            </a:extLst>
          </p:cNvPr>
          <p:cNvGrpSpPr/>
          <p:nvPr/>
        </p:nvGrpSpPr>
        <p:grpSpPr>
          <a:xfrm>
            <a:off x="4366959" y="2993233"/>
            <a:ext cx="230219" cy="230219"/>
            <a:chOff x="5143500" y="2476500"/>
            <a:chExt cx="1905000" cy="1905000"/>
          </a:xfrm>
          <a:gradFill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</a:gra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B1B30D26-8DDA-45C5-ACEA-BACC4665DF7B}"/>
                </a:ext>
              </a:extLst>
            </p:cNvPr>
            <p:cNvSpPr/>
            <p:nvPr/>
          </p:nvSpPr>
          <p:spPr>
            <a:xfrm>
              <a:off x="6174872" y="3441369"/>
              <a:ext cx="870804" cy="850181"/>
            </a:xfrm>
            <a:custGeom>
              <a:avLst/>
              <a:gdLst>
                <a:gd name="connsiteX0" fmla="*/ 871827 w 870804"/>
                <a:gd name="connsiteY0" fmla="*/ 513837 h 850180"/>
                <a:gd name="connsiteX1" fmla="*/ 871827 w 870804"/>
                <a:gd name="connsiteY1" fmla="*/ 346364 h 850180"/>
                <a:gd name="connsiteX2" fmla="*/ 759753 w 870804"/>
                <a:gd name="connsiteY2" fmla="*/ 317819 h 850180"/>
                <a:gd name="connsiteX3" fmla="*/ 750258 w 870804"/>
                <a:gd name="connsiteY3" fmla="*/ 289272 h 850180"/>
                <a:gd name="connsiteX4" fmla="*/ 824334 w 870804"/>
                <a:gd name="connsiteY4" fmla="*/ 215051 h 850180"/>
                <a:gd name="connsiteX5" fmla="*/ 693275 w 870804"/>
                <a:gd name="connsiteY5" fmla="*/ 47579 h 850180"/>
                <a:gd name="connsiteX6" fmla="*/ 590708 w 870804"/>
                <a:gd name="connsiteY6" fmla="*/ 121799 h 850180"/>
                <a:gd name="connsiteX7" fmla="*/ 562218 w 870804"/>
                <a:gd name="connsiteY7" fmla="*/ 112283 h 850180"/>
                <a:gd name="connsiteX8" fmla="*/ 524230 w 870804"/>
                <a:gd name="connsiteY8" fmla="*/ 0 h 850180"/>
                <a:gd name="connsiteX9" fmla="*/ 357083 w 870804"/>
                <a:gd name="connsiteY9" fmla="*/ 0 h 850180"/>
                <a:gd name="connsiteX10" fmla="*/ 309600 w 870804"/>
                <a:gd name="connsiteY10" fmla="*/ 112283 h 850180"/>
                <a:gd name="connsiteX11" fmla="*/ 281108 w 870804"/>
                <a:gd name="connsiteY11" fmla="*/ 121799 h 850180"/>
                <a:gd name="connsiteX12" fmla="*/ 178541 w 870804"/>
                <a:gd name="connsiteY12" fmla="*/ 47579 h 850180"/>
                <a:gd name="connsiteX13" fmla="*/ 47484 w 870804"/>
                <a:gd name="connsiteY13" fmla="*/ 215051 h 850180"/>
                <a:gd name="connsiteX14" fmla="*/ 112063 w 870804"/>
                <a:gd name="connsiteY14" fmla="*/ 298787 h 850180"/>
                <a:gd name="connsiteX15" fmla="*/ 102565 w 870804"/>
                <a:gd name="connsiteY15" fmla="*/ 317819 h 850180"/>
                <a:gd name="connsiteX16" fmla="*/ 0 w 870804"/>
                <a:gd name="connsiteY16" fmla="*/ 346364 h 850180"/>
                <a:gd name="connsiteX17" fmla="*/ 0 w 870804"/>
                <a:gd name="connsiteY17" fmla="*/ 513837 h 850180"/>
                <a:gd name="connsiteX18" fmla="*/ 112063 w 870804"/>
                <a:gd name="connsiteY18" fmla="*/ 551899 h 850180"/>
                <a:gd name="connsiteX19" fmla="*/ 121560 w 870804"/>
                <a:gd name="connsiteY19" fmla="*/ 580445 h 850180"/>
                <a:gd name="connsiteX20" fmla="*/ 47484 w 870804"/>
                <a:gd name="connsiteY20" fmla="*/ 645151 h 850180"/>
                <a:gd name="connsiteX21" fmla="*/ 178541 w 870804"/>
                <a:gd name="connsiteY21" fmla="*/ 812624 h 850180"/>
                <a:gd name="connsiteX22" fmla="*/ 300103 w 870804"/>
                <a:gd name="connsiteY22" fmla="*/ 738402 h 850180"/>
                <a:gd name="connsiteX23" fmla="*/ 328594 w 870804"/>
                <a:gd name="connsiteY23" fmla="*/ 747917 h 850180"/>
                <a:gd name="connsiteX24" fmla="*/ 357083 w 870804"/>
                <a:gd name="connsiteY24" fmla="*/ 850685 h 850180"/>
                <a:gd name="connsiteX25" fmla="*/ 524230 w 870804"/>
                <a:gd name="connsiteY25" fmla="*/ 850685 h 850180"/>
                <a:gd name="connsiteX26" fmla="*/ 543224 w 870804"/>
                <a:gd name="connsiteY26" fmla="*/ 747917 h 850180"/>
                <a:gd name="connsiteX27" fmla="*/ 581213 w 870804"/>
                <a:gd name="connsiteY27" fmla="*/ 738402 h 850180"/>
                <a:gd name="connsiteX28" fmla="*/ 664786 w 870804"/>
                <a:gd name="connsiteY28" fmla="*/ 812624 h 850180"/>
                <a:gd name="connsiteX29" fmla="*/ 831926 w 870804"/>
                <a:gd name="connsiteY29" fmla="*/ 645151 h 850180"/>
                <a:gd name="connsiteX30" fmla="*/ 748357 w 870804"/>
                <a:gd name="connsiteY30" fmla="*/ 580445 h 850180"/>
                <a:gd name="connsiteX31" fmla="*/ 757854 w 870804"/>
                <a:gd name="connsiteY31" fmla="*/ 551899 h 850180"/>
                <a:gd name="connsiteX32" fmla="*/ 871827 w 870804"/>
                <a:gd name="connsiteY32" fmla="*/ 513837 h 850180"/>
                <a:gd name="connsiteX33" fmla="*/ 442556 w 870804"/>
                <a:gd name="connsiteY33" fmla="*/ 635636 h 850180"/>
                <a:gd name="connsiteX34" fmla="*/ 227926 w 870804"/>
                <a:gd name="connsiteY34" fmla="*/ 420585 h 850180"/>
                <a:gd name="connsiteX35" fmla="*/ 442556 w 870804"/>
                <a:gd name="connsiteY35" fmla="*/ 205535 h 850180"/>
                <a:gd name="connsiteX36" fmla="*/ 657188 w 870804"/>
                <a:gd name="connsiteY36" fmla="*/ 420585 h 850180"/>
                <a:gd name="connsiteX37" fmla="*/ 442556 w 870804"/>
                <a:gd name="connsiteY37" fmla="*/ 635636 h 85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0804" h="850180">
                  <a:moveTo>
                    <a:pt x="871827" y="513837"/>
                  </a:moveTo>
                  <a:lnTo>
                    <a:pt x="871827" y="346364"/>
                  </a:lnTo>
                  <a:cubicBezTo>
                    <a:pt x="871827" y="346364"/>
                    <a:pt x="759753" y="327333"/>
                    <a:pt x="759753" y="317819"/>
                  </a:cubicBezTo>
                  <a:cubicBezTo>
                    <a:pt x="759753" y="308303"/>
                    <a:pt x="750258" y="298787"/>
                    <a:pt x="750258" y="289272"/>
                  </a:cubicBezTo>
                  <a:cubicBezTo>
                    <a:pt x="759753" y="260725"/>
                    <a:pt x="824334" y="215051"/>
                    <a:pt x="824334" y="215051"/>
                  </a:cubicBezTo>
                  <a:lnTo>
                    <a:pt x="693275" y="47579"/>
                  </a:lnTo>
                  <a:cubicBezTo>
                    <a:pt x="693275" y="47579"/>
                    <a:pt x="609702" y="112283"/>
                    <a:pt x="590708" y="121799"/>
                  </a:cubicBezTo>
                  <a:cubicBezTo>
                    <a:pt x="581213" y="121799"/>
                    <a:pt x="571715" y="112283"/>
                    <a:pt x="562218" y="112283"/>
                  </a:cubicBezTo>
                  <a:cubicBezTo>
                    <a:pt x="552721" y="112283"/>
                    <a:pt x="524230" y="0"/>
                    <a:pt x="524230" y="0"/>
                  </a:cubicBezTo>
                  <a:lnTo>
                    <a:pt x="357083" y="0"/>
                  </a:lnTo>
                  <a:cubicBezTo>
                    <a:pt x="357083" y="0"/>
                    <a:pt x="338089" y="102768"/>
                    <a:pt x="309600" y="112283"/>
                  </a:cubicBezTo>
                  <a:cubicBezTo>
                    <a:pt x="300103" y="112283"/>
                    <a:pt x="290605" y="121799"/>
                    <a:pt x="281108" y="121799"/>
                  </a:cubicBezTo>
                  <a:cubicBezTo>
                    <a:pt x="262114" y="112283"/>
                    <a:pt x="178541" y="47579"/>
                    <a:pt x="178541" y="47579"/>
                  </a:cubicBezTo>
                  <a:lnTo>
                    <a:pt x="47484" y="215051"/>
                  </a:lnTo>
                  <a:cubicBezTo>
                    <a:pt x="47484" y="215051"/>
                    <a:pt x="112063" y="279756"/>
                    <a:pt x="112063" y="298787"/>
                  </a:cubicBezTo>
                  <a:cubicBezTo>
                    <a:pt x="112063" y="308303"/>
                    <a:pt x="102565" y="308303"/>
                    <a:pt x="102565" y="317819"/>
                  </a:cubicBezTo>
                  <a:cubicBezTo>
                    <a:pt x="74076" y="327333"/>
                    <a:pt x="0" y="346364"/>
                    <a:pt x="0" y="346364"/>
                  </a:cubicBezTo>
                  <a:lnTo>
                    <a:pt x="0" y="513837"/>
                  </a:lnTo>
                  <a:cubicBezTo>
                    <a:pt x="0" y="513837"/>
                    <a:pt x="93068" y="532868"/>
                    <a:pt x="112063" y="551899"/>
                  </a:cubicBezTo>
                  <a:cubicBezTo>
                    <a:pt x="112063" y="561415"/>
                    <a:pt x="121560" y="570929"/>
                    <a:pt x="121560" y="580445"/>
                  </a:cubicBezTo>
                  <a:cubicBezTo>
                    <a:pt x="102565" y="608992"/>
                    <a:pt x="47484" y="645151"/>
                    <a:pt x="47484" y="645151"/>
                  </a:cubicBezTo>
                  <a:lnTo>
                    <a:pt x="178541" y="812624"/>
                  </a:lnTo>
                  <a:cubicBezTo>
                    <a:pt x="178541" y="812624"/>
                    <a:pt x="281108" y="747917"/>
                    <a:pt x="300103" y="738402"/>
                  </a:cubicBezTo>
                  <a:cubicBezTo>
                    <a:pt x="309600" y="738402"/>
                    <a:pt x="319097" y="747917"/>
                    <a:pt x="328594" y="747917"/>
                  </a:cubicBezTo>
                  <a:cubicBezTo>
                    <a:pt x="347586" y="757433"/>
                    <a:pt x="357083" y="850685"/>
                    <a:pt x="357083" y="850685"/>
                  </a:cubicBezTo>
                  <a:lnTo>
                    <a:pt x="524230" y="850685"/>
                  </a:lnTo>
                  <a:cubicBezTo>
                    <a:pt x="524230" y="850685"/>
                    <a:pt x="533727" y="757433"/>
                    <a:pt x="543224" y="747917"/>
                  </a:cubicBezTo>
                  <a:cubicBezTo>
                    <a:pt x="552721" y="738402"/>
                    <a:pt x="571715" y="738402"/>
                    <a:pt x="581213" y="738402"/>
                  </a:cubicBezTo>
                  <a:cubicBezTo>
                    <a:pt x="600205" y="747917"/>
                    <a:pt x="664786" y="812624"/>
                    <a:pt x="664786" y="812624"/>
                  </a:cubicBezTo>
                  <a:lnTo>
                    <a:pt x="831926" y="645151"/>
                  </a:lnTo>
                  <a:cubicBezTo>
                    <a:pt x="831926" y="645151"/>
                    <a:pt x="767351" y="597573"/>
                    <a:pt x="748357" y="580445"/>
                  </a:cubicBezTo>
                  <a:cubicBezTo>
                    <a:pt x="757854" y="570929"/>
                    <a:pt x="757854" y="561415"/>
                    <a:pt x="757854" y="551899"/>
                  </a:cubicBezTo>
                  <a:cubicBezTo>
                    <a:pt x="769251" y="532868"/>
                    <a:pt x="871827" y="513837"/>
                    <a:pt x="871827" y="513837"/>
                  </a:cubicBezTo>
                  <a:close/>
                  <a:moveTo>
                    <a:pt x="442556" y="635636"/>
                  </a:moveTo>
                  <a:cubicBezTo>
                    <a:pt x="320996" y="635636"/>
                    <a:pt x="227926" y="542384"/>
                    <a:pt x="227926" y="420585"/>
                  </a:cubicBezTo>
                  <a:cubicBezTo>
                    <a:pt x="227926" y="298787"/>
                    <a:pt x="320996" y="205535"/>
                    <a:pt x="442556" y="205535"/>
                  </a:cubicBezTo>
                  <a:cubicBezTo>
                    <a:pt x="564118" y="205535"/>
                    <a:pt x="657188" y="298787"/>
                    <a:pt x="657188" y="420585"/>
                  </a:cubicBezTo>
                  <a:cubicBezTo>
                    <a:pt x="657188" y="542384"/>
                    <a:pt x="554621" y="635636"/>
                    <a:pt x="442556" y="635636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9D11184-DA40-4876-9DF3-5BB57B52CA3A}"/>
                </a:ext>
              </a:extLst>
            </p:cNvPr>
            <p:cNvSpPr/>
            <p:nvPr/>
          </p:nvSpPr>
          <p:spPr>
            <a:xfrm>
              <a:off x="5143504" y="2476500"/>
              <a:ext cx="1518801" cy="1605483"/>
            </a:xfrm>
            <a:custGeom>
              <a:avLst/>
              <a:gdLst>
                <a:gd name="connsiteX0" fmla="*/ 932600 w 1518801"/>
                <a:gd name="connsiteY0" fmla="*/ 1345490 h 1605483"/>
                <a:gd name="connsiteX1" fmla="*/ 1426440 w 1518801"/>
                <a:gd name="connsiteY1" fmla="*/ 850685 h 1605483"/>
                <a:gd name="connsiteX2" fmla="*/ 1519510 w 1518801"/>
                <a:gd name="connsiteY2" fmla="*/ 860201 h 1605483"/>
                <a:gd name="connsiteX3" fmla="*/ 1519510 w 1518801"/>
                <a:gd name="connsiteY3" fmla="*/ 430100 h 1605483"/>
                <a:gd name="connsiteX4" fmla="*/ 1445434 w 1518801"/>
                <a:gd name="connsiteY4" fmla="*/ 355880 h 1605483"/>
                <a:gd name="connsiteX5" fmla="*/ 1137732 w 1518801"/>
                <a:gd name="connsiteY5" fmla="*/ 355880 h 1605483"/>
                <a:gd name="connsiteX6" fmla="*/ 1137732 w 1518801"/>
                <a:gd name="connsiteY6" fmla="*/ 121798 h 1605483"/>
                <a:gd name="connsiteX7" fmla="*/ 1063657 w 1518801"/>
                <a:gd name="connsiteY7" fmla="*/ 0 h 1605483"/>
                <a:gd name="connsiteX8" fmla="*/ 281110 w 1518801"/>
                <a:gd name="connsiteY8" fmla="*/ 0 h 1605483"/>
                <a:gd name="connsiteX9" fmla="*/ 159548 w 1518801"/>
                <a:gd name="connsiteY9" fmla="*/ 121798 h 1605483"/>
                <a:gd name="connsiteX10" fmla="*/ 159548 w 1518801"/>
                <a:gd name="connsiteY10" fmla="*/ 1372132 h 1605483"/>
                <a:gd name="connsiteX11" fmla="*/ 37988 w 1518801"/>
                <a:gd name="connsiteY11" fmla="*/ 1372132 h 1605483"/>
                <a:gd name="connsiteX12" fmla="*/ 0 w 1518801"/>
                <a:gd name="connsiteY12" fmla="*/ 1410195 h 1605483"/>
                <a:gd name="connsiteX13" fmla="*/ 0 w 1518801"/>
                <a:gd name="connsiteY13" fmla="*/ 1568152 h 1605483"/>
                <a:gd name="connsiteX14" fmla="*/ 37988 w 1518801"/>
                <a:gd name="connsiteY14" fmla="*/ 1606215 h 1605483"/>
                <a:gd name="connsiteX15" fmla="*/ 1006675 w 1518801"/>
                <a:gd name="connsiteY15" fmla="*/ 1606215 h 1605483"/>
                <a:gd name="connsiteX16" fmla="*/ 932600 w 1518801"/>
                <a:gd name="connsiteY16" fmla="*/ 1345490 h 1605483"/>
                <a:gd name="connsiteX17" fmla="*/ 1211808 w 1518801"/>
                <a:gd name="connsiteY17" fmla="*/ 711757 h 1605483"/>
                <a:gd name="connsiteX18" fmla="*/ 1249797 w 1518801"/>
                <a:gd name="connsiteY18" fmla="*/ 673697 h 1605483"/>
                <a:gd name="connsiteX19" fmla="*/ 1323873 w 1518801"/>
                <a:gd name="connsiteY19" fmla="*/ 673697 h 1605483"/>
                <a:gd name="connsiteX20" fmla="*/ 1361861 w 1518801"/>
                <a:gd name="connsiteY20" fmla="*/ 711757 h 1605483"/>
                <a:gd name="connsiteX21" fmla="*/ 1361861 w 1518801"/>
                <a:gd name="connsiteY21" fmla="*/ 785980 h 1605483"/>
                <a:gd name="connsiteX22" fmla="*/ 1323873 w 1518801"/>
                <a:gd name="connsiteY22" fmla="*/ 824041 h 1605483"/>
                <a:gd name="connsiteX23" fmla="*/ 1249797 w 1518801"/>
                <a:gd name="connsiteY23" fmla="*/ 824041 h 1605483"/>
                <a:gd name="connsiteX24" fmla="*/ 1211808 w 1518801"/>
                <a:gd name="connsiteY24" fmla="*/ 785980 h 1605483"/>
                <a:gd name="connsiteX25" fmla="*/ 1211808 w 1518801"/>
                <a:gd name="connsiteY25" fmla="*/ 711757 h 1605483"/>
                <a:gd name="connsiteX26" fmla="*/ 698975 w 1518801"/>
                <a:gd name="connsiteY26" fmla="*/ 355880 h 1605483"/>
                <a:gd name="connsiteX27" fmla="*/ 773051 w 1518801"/>
                <a:gd name="connsiteY27" fmla="*/ 281659 h 1605483"/>
                <a:gd name="connsiteX28" fmla="*/ 847127 w 1518801"/>
                <a:gd name="connsiteY28" fmla="*/ 281659 h 1605483"/>
                <a:gd name="connsiteX29" fmla="*/ 921203 w 1518801"/>
                <a:gd name="connsiteY29" fmla="*/ 355880 h 1605483"/>
                <a:gd name="connsiteX30" fmla="*/ 921203 w 1518801"/>
                <a:gd name="connsiteY30" fmla="*/ 430100 h 1605483"/>
                <a:gd name="connsiteX31" fmla="*/ 847127 w 1518801"/>
                <a:gd name="connsiteY31" fmla="*/ 504321 h 1605483"/>
                <a:gd name="connsiteX32" fmla="*/ 773051 w 1518801"/>
                <a:gd name="connsiteY32" fmla="*/ 504321 h 1605483"/>
                <a:gd name="connsiteX33" fmla="*/ 698975 w 1518801"/>
                <a:gd name="connsiteY33" fmla="*/ 430100 h 1605483"/>
                <a:gd name="connsiteX34" fmla="*/ 698975 w 1518801"/>
                <a:gd name="connsiteY34" fmla="*/ 355880 h 1605483"/>
                <a:gd name="connsiteX35" fmla="*/ 698975 w 1518801"/>
                <a:gd name="connsiteY35" fmla="*/ 747917 h 1605483"/>
                <a:gd name="connsiteX36" fmla="*/ 773051 w 1518801"/>
                <a:gd name="connsiteY36" fmla="*/ 673697 h 1605483"/>
                <a:gd name="connsiteX37" fmla="*/ 847127 w 1518801"/>
                <a:gd name="connsiteY37" fmla="*/ 673697 h 1605483"/>
                <a:gd name="connsiteX38" fmla="*/ 921203 w 1518801"/>
                <a:gd name="connsiteY38" fmla="*/ 747917 h 1605483"/>
                <a:gd name="connsiteX39" fmla="*/ 921203 w 1518801"/>
                <a:gd name="connsiteY39" fmla="*/ 822138 h 1605483"/>
                <a:gd name="connsiteX40" fmla="*/ 847127 w 1518801"/>
                <a:gd name="connsiteY40" fmla="*/ 896358 h 1605483"/>
                <a:gd name="connsiteX41" fmla="*/ 773051 w 1518801"/>
                <a:gd name="connsiteY41" fmla="*/ 896358 h 1605483"/>
                <a:gd name="connsiteX42" fmla="*/ 698975 w 1518801"/>
                <a:gd name="connsiteY42" fmla="*/ 822138 h 1605483"/>
                <a:gd name="connsiteX43" fmla="*/ 698975 w 1518801"/>
                <a:gd name="connsiteY43" fmla="*/ 747917 h 1605483"/>
                <a:gd name="connsiteX44" fmla="*/ 588810 w 1518801"/>
                <a:gd name="connsiteY44" fmla="*/ 1216078 h 1605483"/>
                <a:gd name="connsiteX45" fmla="*/ 514734 w 1518801"/>
                <a:gd name="connsiteY45" fmla="*/ 1290299 h 1605483"/>
                <a:gd name="connsiteX46" fmla="*/ 440658 w 1518801"/>
                <a:gd name="connsiteY46" fmla="*/ 1290299 h 1605483"/>
                <a:gd name="connsiteX47" fmla="*/ 366582 w 1518801"/>
                <a:gd name="connsiteY47" fmla="*/ 1216078 h 1605483"/>
                <a:gd name="connsiteX48" fmla="*/ 366582 w 1518801"/>
                <a:gd name="connsiteY48" fmla="*/ 1141858 h 1605483"/>
                <a:gd name="connsiteX49" fmla="*/ 440658 w 1518801"/>
                <a:gd name="connsiteY49" fmla="*/ 1067637 h 1605483"/>
                <a:gd name="connsiteX50" fmla="*/ 514734 w 1518801"/>
                <a:gd name="connsiteY50" fmla="*/ 1067637 h 1605483"/>
                <a:gd name="connsiteX51" fmla="*/ 588810 w 1518801"/>
                <a:gd name="connsiteY51" fmla="*/ 1141858 h 1605483"/>
                <a:gd name="connsiteX52" fmla="*/ 588810 w 1518801"/>
                <a:gd name="connsiteY52" fmla="*/ 1216078 h 1605483"/>
                <a:gd name="connsiteX53" fmla="*/ 588810 w 1518801"/>
                <a:gd name="connsiteY53" fmla="*/ 833557 h 1605483"/>
                <a:gd name="connsiteX54" fmla="*/ 514734 w 1518801"/>
                <a:gd name="connsiteY54" fmla="*/ 907777 h 1605483"/>
                <a:gd name="connsiteX55" fmla="*/ 440658 w 1518801"/>
                <a:gd name="connsiteY55" fmla="*/ 907777 h 1605483"/>
                <a:gd name="connsiteX56" fmla="*/ 366582 w 1518801"/>
                <a:gd name="connsiteY56" fmla="*/ 833557 h 1605483"/>
                <a:gd name="connsiteX57" fmla="*/ 366582 w 1518801"/>
                <a:gd name="connsiteY57" fmla="*/ 759336 h 1605483"/>
                <a:gd name="connsiteX58" fmla="*/ 440658 w 1518801"/>
                <a:gd name="connsiteY58" fmla="*/ 685115 h 1605483"/>
                <a:gd name="connsiteX59" fmla="*/ 514734 w 1518801"/>
                <a:gd name="connsiteY59" fmla="*/ 685115 h 1605483"/>
                <a:gd name="connsiteX60" fmla="*/ 588810 w 1518801"/>
                <a:gd name="connsiteY60" fmla="*/ 759336 h 1605483"/>
                <a:gd name="connsiteX61" fmla="*/ 588810 w 1518801"/>
                <a:gd name="connsiteY61" fmla="*/ 833557 h 1605483"/>
                <a:gd name="connsiteX62" fmla="*/ 588810 w 1518801"/>
                <a:gd name="connsiteY62" fmla="*/ 441519 h 1605483"/>
                <a:gd name="connsiteX63" fmla="*/ 514734 w 1518801"/>
                <a:gd name="connsiteY63" fmla="*/ 515740 h 1605483"/>
                <a:gd name="connsiteX64" fmla="*/ 440658 w 1518801"/>
                <a:gd name="connsiteY64" fmla="*/ 515740 h 1605483"/>
                <a:gd name="connsiteX65" fmla="*/ 366582 w 1518801"/>
                <a:gd name="connsiteY65" fmla="*/ 441519 h 1605483"/>
                <a:gd name="connsiteX66" fmla="*/ 366582 w 1518801"/>
                <a:gd name="connsiteY66" fmla="*/ 367299 h 1605483"/>
                <a:gd name="connsiteX67" fmla="*/ 440658 w 1518801"/>
                <a:gd name="connsiteY67" fmla="*/ 293076 h 1605483"/>
                <a:gd name="connsiteX68" fmla="*/ 514734 w 1518801"/>
                <a:gd name="connsiteY68" fmla="*/ 293076 h 1605483"/>
                <a:gd name="connsiteX69" fmla="*/ 588810 w 1518801"/>
                <a:gd name="connsiteY69" fmla="*/ 367299 h 1605483"/>
                <a:gd name="connsiteX70" fmla="*/ 588810 w 1518801"/>
                <a:gd name="connsiteY70" fmla="*/ 441519 h 1605483"/>
                <a:gd name="connsiteX71" fmla="*/ 858524 w 1518801"/>
                <a:gd name="connsiteY71" fmla="*/ 1299815 h 1605483"/>
                <a:gd name="connsiteX72" fmla="*/ 784448 w 1518801"/>
                <a:gd name="connsiteY72" fmla="*/ 1299815 h 1605483"/>
                <a:gd name="connsiteX73" fmla="*/ 710370 w 1518801"/>
                <a:gd name="connsiteY73" fmla="*/ 1225594 h 1605483"/>
                <a:gd name="connsiteX74" fmla="*/ 710370 w 1518801"/>
                <a:gd name="connsiteY74" fmla="*/ 1151374 h 1605483"/>
                <a:gd name="connsiteX75" fmla="*/ 784448 w 1518801"/>
                <a:gd name="connsiteY75" fmla="*/ 1077153 h 1605483"/>
                <a:gd name="connsiteX76" fmla="*/ 858524 w 1518801"/>
                <a:gd name="connsiteY76" fmla="*/ 1077153 h 1605483"/>
                <a:gd name="connsiteX77" fmla="*/ 932600 w 1518801"/>
                <a:gd name="connsiteY77" fmla="*/ 1151374 h 1605483"/>
                <a:gd name="connsiteX78" fmla="*/ 932600 w 1518801"/>
                <a:gd name="connsiteY78" fmla="*/ 1225594 h 1605483"/>
                <a:gd name="connsiteX79" fmla="*/ 858524 w 1518801"/>
                <a:gd name="connsiteY79" fmla="*/ 1299815 h 160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18801" h="1605483">
                  <a:moveTo>
                    <a:pt x="932600" y="1345490"/>
                  </a:moveTo>
                  <a:cubicBezTo>
                    <a:pt x="932600" y="1075250"/>
                    <a:pt x="1156727" y="850685"/>
                    <a:pt x="1426440" y="850685"/>
                  </a:cubicBezTo>
                  <a:cubicBezTo>
                    <a:pt x="1454930" y="850685"/>
                    <a:pt x="1491019" y="850685"/>
                    <a:pt x="1519510" y="860201"/>
                  </a:cubicBezTo>
                  <a:lnTo>
                    <a:pt x="1519510" y="430100"/>
                  </a:lnTo>
                  <a:cubicBezTo>
                    <a:pt x="1519510" y="382522"/>
                    <a:pt x="1481522" y="355880"/>
                    <a:pt x="1445434" y="355880"/>
                  </a:cubicBezTo>
                  <a:lnTo>
                    <a:pt x="1137732" y="355880"/>
                  </a:lnTo>
                  <a:lnTo>
                    <a:pt x="1137732" y="121798"/>
                  </a:lnTo>
                  <a:cubicBezTo>
                    <a:pt x="1137732" y="57093"/>
                    <a:pt x="1128235" y="0"/>
                    <a:pt x="1063657" y="0"/>
                  </a:cubicBezTo>
                  <a:lnTo>
                    <a:pt x="281110" y="0"/>
                  </a:lnTo>
                  <a:cubicBezTo>
                    <a:pt x="216529" y="0"/>
                    <a:pt x="159548" y="55190"/>
                    <a:pt x="159548" y="121798"/>
                  </a:cubicBezTo>
                  <a:lnTo>
                    <a:pt x="159548" y="1372132"/>
                  </a:lnTo>
                  <a:lnTo>
                    <a:pt x="37988" y="1372132"/>
                  </a:lnTo>
                  <a:cubicBezTo>
                    <a:pt x="18994" y="1372132"/>
                    <a:pt x="0" y="1391164"/>
                    <a:pt x="0" y="1410195"/>
                  </a:cubicBezTo>
                  <a:lnTo>
                    <a:pt x="0" y="1568152"/>
                  </a:lnTo>
                  <a:cubicBezTo>
                    <a:pt x="0" y="1587183"/>
                    <a:pt x="18994" y="1606215"/>
                    <a:pt x="37988" y="1606215"/>
                  </a:cubicBezTo>
                  <a:lnTo>
                    <a:pt x="1006675" y="1606215"/>
                  </a:lnTo>
                  <a:cubicBezTo>
                    <a:pt x="961089" y="1533895"/>
                    <a:pt x="932600" y="1448258"/>
                    <a:pt x="932600" y="1345490"/>
                  </a:cubicBezTo>
                  <a:close/>
                  <a:moveTo>
                    <a:pt x="1211808" y="711757"/>
                  </a:moveTo>
                  <a:cubicBezTo>
                    <a:pt x="1211808" y="692728"/>
                    <a:pt x="1230803" y="673697"/>
                    <a:pt x="1249797" y="673697"/>
                  </a:cubicBezTo>
                  <a:lnTo>
                    <a:pt x="1323873" y="673697"/>
                  </a:lnTo>
                  <a:cubicBezTo>
                    <a:pt x="1342867" y="673697"/>
                    <a:pt x="1361861" y="692728"/>
                    <a:pt x="1361861" y="711757"/>
                  </a:cubicBezTo>
                  <a:lnTo>
                    <a:pt x="1361861" y="785980"/>
                  </a:lnTo>
                  <a:cubicBezTo>
                    <a:pt x="1361861" y="805009"/>
                    <a:pt x="1342867" y="824041"/>
                    <a:pt x="1323873" y="824041"/>
                  </a:cubicBezTo>
                  <a:lnTo>
                    <a:pt x="1249797" y="824041"/>
                  </a:lnTo>
                  <a:cubicBezTo>
                    <a:pt x="1230803" y="824041"/>
                    <a:pt x="1211808" y="805009"/>
                    <a:pt x="1211808" y="785980"/>
                  </a:cubicBezTo>
                  <a:lnTo>
                    <a:pt x="1211808" y="711757"/>
                  </a:lnTo>
                  <a:close/>
                  <a:moveTo>
                    <a:pt x="698975" y="355880"/>
                  </a:moveTo>
                  <a:cubicBezTo>
                    <a:pt x="698975" y="308301"/>
                    <a:pt x="736962" y="281659"/>
                    <a:pt x="773051" y="281659"/>
                  </a:cubicBezTo>
                  <a:lnTo>
                    <a:pt x="847127" y="281659"/>
                  </a:lnTo>
                  <a:cubicBezTo>
                    <a:pt x="894611" y="281659"/>
                    <a:pt x="921203" y="319720"/>
                    <a:pt x="921203" y="355880"/>
                  </a:cubicBezTo>
                  <a:lnTo>
                    <a:pt x="921203" y="430100"/>
                  </a:lnTo>
                  <a:cubicBezTo>
                    <a:pt x="921203" y="477677"/>
                    <a:pt x="883214" y="504321"/>
                    <a:pt x="847127" y="504321"/>
                  </a:cubicBezTo>
                  <a:lnTo>
                    <a:pt x="773051" y="504321"/>
                  </a:lnTo>
                  <a:cubicBezTo>
                    <a:pt x="725565" y="504321"/>
                    <a:pt x="698975" y="466258"/>
                    <a:pt x="698975" y="430100"/>
                  </a:cubicBezTo>
                  <a:lnTo>
                    <a:pt x="698975" y="355880"/>
                  </a:lnTo>
                  <a:close/>
                  <a:moveTo>
                    <a:pt x="698975" y="747917"/>
                  </a:moveTo>
                  <a:cubicBezTo>
                    <a:pt x="698975" y="700341"/>
                    <a:pt x="736962" y="673697"/>
                    <a:pt x="773051" y="673697"/>
                  </a:cubicBezTo>
                  <a:lnTo>
                    <a:pt x="847127" y="673697"/>
                  </a:lnTo>
                  <a:cubicBezTo>
                    <a:pt x="894611" y="673697"/>
                    <a:pt x="921203" y="711757"/>
                    <a:pt x="921203" y="747917"/>
                  </a:cubicBezTo>
                  <a:lnTo>
                    <a:pt x="921203" y="822138"/>
                  </a:lnTo>
                  <a:cubicBezTo>
                    <a:pt x="921203" y="869714"/>
                    <a:pt x="883214" y="896358"/>
                    <a:pt x="847127" y="896358"/>
                  </a:cubicBezTo>
                  <a:lnTo>
                    <a:pt x="773051" y="896358"/>
                  </a:lnTo>
                  <a:cubicBezTo>
                    <a:pt x="725565" y="896358"/>
                    <a:pt x="698975" y="858297"/>
                    <a:pt x="698975" y="822138"/>
                  </a:cubicBezTo>
                  <a:lnTo>
                    <a:pt x="698975" y="747917"/>
                  </a:lnTo>
                  <a:close/>
                  <a:moveTo>
                    <a:pt x="588810" y="1216078"/>
                  </a:moveTo>
                  <a:cubicBezTo>
                    <a:pt x="588810" y="1263657"/>
                    <a:pt x="550822" y="1290299"/>
                    <a:pt x="514734" y="1290299"/>
                  </a:cubicBezTo>
                  <a:lnTo>
                    <a:pt x="440658" y="1290299"/>
                  </a:lnTo>
                  <a:cubicBezTo>
                    <a:pt x="393173" y="1290299"/>
                    <a:pt x="366582" y="1252238"/>
                    <a:pt x="366582" y="1216078"/>
                  </a:cubicBezTo>
                  <a:lnTo>
                    <a:pt x="366582" y="1141858"/>
                  </a:lnTo>
                  <a:cubicBezTo>
                    <a:pt x="366582" y="1094281"/>
                    <a:pt x="404569" y="1067637"/>
                    <a:pt x="440658" y="1067637"/>
                  </a:cubicBezTo>
                  <a:lnTo>
                    <a:pt x="514734" y="1067637"/>
                  </a:lnTo>
                  <a:cubicBezTo>
                    <a:pt x="562218" y="1067637"/>
                    <a:pt x="588810" y="1105700"/>
                    <a:pt x="588810" y="1141858"/>
                  </a:cubicBezTo>
                  <a:lnTo>
                    <a:pt x="588810" y="1216078"/>
                  </a:lnTo>
                  <a:close/>
                  <a:moveTo>
                    <a:pt x="588810" y="833557"/>
                  </a:moveTo>
                  <a:cubicBezTo>
                    <a:pt x="588810" y="881133"/>
                    <a:pt x="550822" y="907777"/>
                    <a:pt x="514734" y="907777"/>
                  </a:cubicBezTo>
                  <a:lnTo>
                    <a:pt x="440658" y="907777"/>
                  </a:lnTo>
                  <a:cubicBezTo>
                    <a:pt x="393173" y="907777"/>
                    <a:pt x="366582" y="869714"/>
                    <a:pt x="366582" y="833557"/>
                  </a:cubicBezTo>
                  <a:lnTo>
                    <a:pt x="366582" y="759336"/>
                  </a:lnTo>
                  <a:cubicBezTo>
                    <a:pt x="366582" y="711757"/>
                    <a:pt x="404569" y="685115"/>
                    <a:pt x="440658" y="685115"/>
                  </a:cubicBezTo>
                  <a:lnTo>
                    <a:pt x="514734" y="685115"/>
                  </a:lnTo>
                  <a:cubicBezTo>
                    <a:pt x="562218" y="685115"/>
                    <a:pt x="588810" y="723176"/>
                    <a:pt x="588810" y="759336"/>
                  </a:cubicBezTo>
                  <a:lnTo>
                    <a:pt x="588810" y="833557"/>
                  </a:lnTo>
                  <a:close/>
                  <a:moveTo>
                    <a:pt x="588810" y="441519"/>
                  </a:moveTo>
                  <a:cubicBezTo>
                    <a:pt x="588810" y="489096"/>
                    <a:pt x="550822" y="515740"/>
                    <a:pt x="514734" y="515740"/>
                  </a:cubicBezTo>
                  <a:lnTo>
                    <a:pt x="440658" y="515740"/>
                  </a:lnTo>
                  <a:cubicBezTo>
                    <a:pt x="393173" y="515740"/>
                    <a:pt x="366582" y="477677"/>
                    <a:pt x="366582" y="441519"/>
                  </a:cubicBezTo>
                  <a:lnTo>
                    <a:pt x="366582" y="367299"/>
                  </a:lnTo>
                  <a:cubicBezTo>
                    <a:pt x="366582" y="319720"/>
                    <a:pt x="404569" y="293076"/>
                    <a:pt x="440658" y="293076"/>
                  </a:cubicBezTo>
                  <a:lnTo>
                    <a:pt x="514734" y="293076"/>
                  </a:lnTo>
                  <a:cubicBezTo>
                    <a:pt x="562218" y="293076"/>
                    <a:pt x="588810" y="331139"/>
                    <a:pt x="588810" y="367299"/>
                  </a:cubicBezTo>
                  <a:lnTo>
                    <a:pt x="588810" y="441519"/>
                  </a:lnTo>
                  <a:close/>
                  <a:moveTo>
                    <a:pt x="858524" y="1299815"/>
                  </a:moveTo>
                  <a:lnTo>
                    <a:pt x="784448" y="1299815"/>
                  </a:lnTo>
                  <a:cubicBezTo>
                    <a:pt x="736962" y="1299815"/>
                    <a:pt x="710370" y="1261754"/>
                    <a:pt x="710370" y="1225594"/>
                  </a:cubicBezTo>
                  <a:lnTo>
                    <a:pt x="710370" y="1151374"/>
                  </a:lnTo>
                  <a:cubicBezTo>
                    <a:pt x="710370" y="1103797"/>
                    <a:pt x="748359" y="1077153"/>
                    <a:pt x="784448" y="1077153"/>
                  </a:cubicBezTo>
                  <a:lnTo>
                    <a:pt x="858524" y="1077153"/>
                  </a:lnTo>
                  <a:cubicBezTo>
                    <a:pt x="906008" y="1077153"/>
                    <a:pt x="932600" y="1115216"/>
                    <a:pt x="932600" y="1151374"/>
                  </a:cubicBezTo>
                  <a:lnTo>
                    <a:pt x="932600" y="1225594"/>
                  </a:lnTo>
                  <a:cubicBezTo>
                    <a:pt x="932600" y="1261754"/>
                    <a:pt x="904108" y="1299815"/>
                    <a:pt x="858524" y="1299815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图形 60">
            <a:extLst>
              <a:ext uri="{FF2B5EF4-FFF2-40B4-BE49-F238E27FC236}">
                <a16:creationId xmlns:a16="http://schemas.microsoft.com/office/drawing/2014/main" xmlns="" id="{7FA38F26-B51A-428F-86E4-938F9E5C1BCC}"/>
              </a:ext>
            </a:extLst>
          </p:cNvPr>
          <p:cNvGrpSpPr/>
          <p:nvPr/>
        </p:nvGrpSpPr>
        <p:grpSpPr>
          <a:xfrm>
            <a:off x="4366959" y="3402749"/>
            <a:ext cx="230219" cy="230219"/>
            <a:chOff x="5143500" y="2476500"/>
            <a:chExt cx="1905000" cy="1905000"/>
          </a:xfrm>
          <a:gradFill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</a:gra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42531A72-1DE0-49B4-95B8-65415A633641}"/>
                </a:ext>
              </a:extLst>
            </p:cNvPr>
            <p:cNvSpPr/>
            <p:nvPr/>
          </p:nvSpPr>
          <p:spPr>
            <a:xfrm>
              <a:off x="6174872" y="3441369"/>
              <a:ext cx="870804" cy="850181"/>
            </a:xfrm>
            <a:custGeom>
              <a:avLst/>
              <a:gdLst>
                <a:gd name="connsiteX0" fmla="*/ 871827 w 870804"/>
                <a:gd name="connsiteY0" fmla="*/ 513837 h 850180"/>
                <a:gd name="connsiteX1" fmla="*/ 871827 w 870804"/>
                <a:gd name="connsiteY1" fmla="*/ 346364 h 850180"/>
                <a:gd name="connsiteX2" fmla="*/ 759753 w 870804"/>
                <a:gd name="connsiteY2" fmla="*/ 317819 h 850180"/>
                <a:gd name="connsiteX3" fmla="*/ 750258 w 870804"/>
                <a:gd name="connsiteY3" fmla="*/ 289272 h 850180"/>
                <a:gd name="connsiteX4" fmla="*/ 824334 w 870804"/>
                <a:gd name="connsiteY4" fmla="*/ 215051 h 850180"/>
                <a:gd name="connsiteX5" fmla="*/ 693275 w 870804"/>
                <a:gd name="connsiteY5" fmla="*/ 47579 h 850180"/>
                <a:gd name="connsiteX6" fmla="*/ 590708 w 870804"/>
                <a:gd name="connsiteY6" fmla="*/ 121799 h 850180"/>
                <a:gd name="connsiteX7" fmla="*/ 562218 w 870804"/>
                <a:gd name="connsiteY7" fmla="*/ 112283 h 850180"/>
                <a:gd name="connsiteX8" fmla="*/ 524230 w 870804"/>
                <a:gd name="connsiteY8" fmla="*/ 0 h 850180"/>
                <a:gd name="connsiteX9" fmla="*/ 357083 w 870804"/>
                <a:gd name="connsiteY9" fmla="*/ 0 h 850180"/>
                <a:gd name="connsiteX10" fmla="*/ 309600 w 870804"/>
                <a:gd name="connsiteY10" fmla="*/ 112283 h 850180"/>
                <a:gd name="connsiteX11" fmla="*/ 281108 w 870804"/>
                <a:gd name="connsiteY11" fmla="*/ 121799 h 850180"/>
                <a:gd name="connsiteX12" fmla="*/ 178541 w 870804"/>
                <a:gd name="connsiteY12" fmla="*/ 47579 h 850180"/>
                <a:gd name="connsiteX13" fmla="*/ 47484 w 870804"/>
                <a:gd name="connsiteY13" fmla="*/ 215051 h 850180"/>
                <a:gd name="connsiteX14" fmla="*/ 112063 w 870804"/>
                <a:gd name="connsiteY14" fmla="*/ 298787 h 850180"/>
                <a:gd name="connsiteX15" fmla="*/ 102565 w 870804"/>
                <a:gd name="connsiteY15" fmla="*/ 317819 h 850180"/>
                <a:gd name="connsiteX16" fmla="*/ 0 w 870804"/>
                <a:gd name="connsiteY16" fmla="*/ 346364 h 850180"/>
                <a:gd name="connsiteX17" fmla="*/ 0 w 870804"/>
                <a:gd name="connsiteY17" fmla="*/ 513837 h 850180"/>
                <a:gd name="connsiteX18" fmla="*/ 112063 w 870804"/>
                <a:gd name="connsiteY18" fmla="*/ 551899 h 850180"/>
                <a:gd name="connsiteX19" fmla="*/ 121560 w 870804"/>
                <a:gd name="connsiteY19" fmla="*/ 580445 h 850180"/>
                <a:gd name="connsiteX20" fmla="*/ 47484 w 870804"/>
                <a:gd name="connsiteY20" fmla="*/ 645151 h 850180"/>
                <a:gd name="connsiteX21" fmla="*/ 178541 w 870804"/>
                <a:gd name="connsiteY21" fmla="*/ 812624 h 850180"/>
                <a:gd name="connsiteX22" fmla="*/ 300103 w 870804"/>
                <a:gd name="connsiteY22" fmla="*/ 738402 h 850180"/>
                <a:gd name="connsiteX23" fmla="*/ 328594 w 870804"/>
                <a:gd name="connsiteY23" fmla="*/ 747917 h 850180"/>
                <a:gd name="connsiteX24" fmla="*/ 357083 w 870804"/>
                <a:gd name="connsiteY24" fmla="*/ 850685 h 850180"/>
                <a:gd name="connsiteX25" fmla="*/ 524230 w 870804"/>
                <a:gd name="connsiteY25" fmla="*/ 850685 h 850180"/>
                <a:gd name="connsiteX26" fmla="*/ 543224 w 870804"/>
                <a:gd name="connsiteY26" fmla="*/ 747917 h 850180"/>
                <a:gd name="connsiteX27" fmla="*/ 581213 w 870804"/>
                <a:gd name="connsiteY27" fmla="*/ 738402 h 850180"/>
                <a:gd name="connsiteX28" fmla="*/ 664786 w 870804"/>
                <a:gd name="connsiteY28" fmla="*/ 812624 h 850180"/>
                <a:gd name="connsiteX29" fmla="*/ 831926 w 870804"/>
                <a:gd name="connsiteY29" fmla="*/ 645151 h 850180"/>
                <a:gd name="connsiteX30" fmla="*/ 748357 w 870804"/>
                <a:gd name="connsiteY30" fmla="*/ 580445 h 850180"/>
                <a:gd name="connsiteX31" fmla="*/ 757854 w 870804"/>
                <a:gd name="connsiteY31" fmla="*/ 551899 h 850180"/>
                <a:gd name="connsiteX32" fmla="*/ 871827 w 870804"/>
                <a:gd name="connsiteY32" fmla="*/ 513837 h 850180"/>
                <a:gd name="connsiteX33" fmla="*/ 442556 w 870804"/>
                <a:gd name="connsiteY33" fmla="*/ 635636 h 850180"/>
                <a:gd name="connsiteX34" fmla="*/ 227926 w 870804"/>
                <a:gd name="connsiteY34" fmla="*/ 420585 h 850180"/>
                <a:gd name="connsiteX35" fmla="*/ 442556 w 870804"/>
                <a:gd name="connsiteY35" fmla="*/ 205535 h 850180"/>
                <a:gd name="connsiteX36" fmla="*/ 657188 w 870804"/>
                <a:gd name="connsiteY36" fmla="*/ 420585 h 850180"/>
                <a:gd name="connsiteX37" fmla="*/ 442556 w 870804"/>
                <a:gd name="connsiteY37" fmla="*/ 635636 h 85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0804" h="850180">
                  <a:moveTo>
                    <a:pt x="871827" y="513837"/>
                  </a:moveTo>
                  <a:lnTo>
                    <a:pt x="871827" y="346364"/>
                  </a:lnTo>
                  <a:cubicBezTo>
                    <a:pt x="871827" y="346364"/>
                    <a:pt x="759753" y="327333"/>
                    <a:pt x="759753" y="317819"/>
                  </a:cubicBezTo>
                  <a:cubicBezTo>
                    <a:pt x="759753" y="308303"/>
                    <a:pt x="750258" y="298787"/>
                    <a:pt x="750258" y="289272"/>
                  </a:cubicBezTo>
                  <a:cubicBezTo>
                    <a:pt x="759753" y="260725"/>
                    <a:pt x="824334" y="215051"/>
                    <a:pt x="824334" y="215051"/>
                  </a:cubicBezTo>
                  <a:lnTo>
                    <a:pt x="693275" y="47579"/>
                  </a:lnTo>
                  <a:cubicBezTo>
                    <a:pt x="693275" y="47579"/>
                    <a:pt x="609702" y="112283"/>
                    <a:pt x="590708" y="121799"/>
                  </a:cubicBezTo>
                  <a:cubicBezTo>
                    <a:pt x="581213" y="121799"/>
                    <a:pt x="571715" y="112283"/>
                    <a:pt x="562218" y="112283"/>
                  </a:cubicBezTo>
                  <a:cubicBezTo>
                    <a:pt x="552721" y="112283"/>
                    <a:pt x="524230" y="0"/>
                    <a:pt x="524230" y="0"/>
                  </a:cubicBezTo>
                  <a:lnTo>
                    <a:pt x="357083" y="0"/>
                  </a:lnTo>
                  <a:cubicBezTo>
                    <a:pt x="357083" y="0"/>
                    <a:pt x="338089" y="102768"/>
                    <a:pt x="309600" y="112283"/>
                  </a:cubicBezTo>
                  <a:cubicBezTo>
                    <a:pt x="300103" y="112283"/>
                    <a:pt x="290605" y="121799"/>
                    <a:pt x="281108" y="121799"/>
                  </a:cubicBezTo>
                  <a:cubicBezTo>
                    <a:pt x="262114" y="112283"/>
                    <a:pt x="178541" y="47579"/>
                    <a:pt x="178541" y="47579"/>
                  </a:cubicBezTo>
                  <a:lnTo>
                    <a:pt x="47484" y="215051"/>
                  </a:lnTo>
                  <a:cubicBezTo>
                    <a:pt x="47484" y="215051"/>
                    <a:pt x="112063" y="279756"/>
                    <a:pt x="112063" y="298787"/>
                  </a:cubicBezTo>
                  <a:cubicBezTo>
                    <a:pt x="112063" y="308303"/>
                    <a:pt x="102565" y="308303"/>
                    <a:pt x="102565" y="317819"/>
                  </a:cubicBezTo>
                  <a:cubicBezTo>
                    <a:pt x="74076" y="327333"/>
                    <a:pt x="0" y="346364"/>
                    <a:pt x="0" y="346364"/>
                  </a:cubicBezTo>
                  <a:lnTo>
                    <a:pt x="0" y="513837"/>
                  </a:lnTo>
                  <a:cubicBezTo>
                    <a:pt x="0" y="513837"/>
                    <a:pt x="93068" y="532868"/>
                    <a:pt x="112063" y="551899"/>
                  </a:cubicBezTo>
                  <a:cubicBezTo>
                    <a:pt x="112063" y="561415"/>
                    <a:pt x="121560" y="570929"/>
                    <a:pt x="121560" y="580445"/>
                  </a:cubicBezTo>
                  <a:cubicBezTo>
                    <a:pt x="102565" y="608992"/>
                    <a:pt x="47484" y="645151"/>
                    <a:pt x="47484" y="645151"/>
                  </a:cubicBezTo>
                  <a:lnTo>
                    <a:pt x="178541" y="812624"/>
                  </a:lnTo>
                  <a:cubicBezTo>
                    <a:pt x="178541" y="812624"/>
                    <a:pt x="281108" y="747917"/>
                    <a:pt x="300103" y="738402"/>
                  </a:cubicBezTo>
                  <a:cubicBezTo>
                    <a:pt x="309600" y="738402"/>
                    <a:pt x="319097" y="747917"/>
                    <a:pt x="328594" y="747917"/>
                  </a:cubicBezTo>
                  <a:cubicBezTo>
                    <a:pt x="347586" y="757433"/>
                    <a:pt x="357083" y="850685"/>
                    <a:pt x="357083" y="850685"/>
                  </a:cubicBezTo>
                  <a:lnTo>
                    <a:pt x="524230" y="850685"/>
                  </a:lnTo>
                  <a:cubicBezTo>
                    <a:pt x="524230" y="850685"/>
                    <a:pt x="533727" y="757433"/>
                    <a:pt x="543224" y="747917"/>
                  </a:cubicBezTo>
                  <a:cubicBezTo>
                    <a:pt x="552721" y="738402"/>
                    <a:pt x="571715" y="738402"/>
                    <a:pt x="581213" y="738402"/>
                  </a:cubicBezTo>
                  <a:cubicBezTo>
                    <a:pt x="600205" y="747917"/>
                    <a:pt x="664786" y="812624"/>
                    <a:pt x="664786" y="812624"/>
                  </a:cubicBezTo>
                  <a:lnTo>
                    <a:pt x="831926" y="645151"/>
                  </a:lnTo>
                  <a:cubicBezTo>
                    <a:pt x="831926" y="645151"/>
                    <a:pt x="767351" y="597573"/>
                    <a:pt x="748357" y="580445"/>
                  </a:cubicBezTo>
                  <a:cubicBezTo>
                    <a:pt x="757854" y="570929"/>
                    <a:pt x="757854" y="561415"/>
                    <a:pt x="757854" y="551899"/>
                  </a:cubicBezTo>
                  <a:cubicBezTo>
                    <a:pt x="769251" y="532868"/>
                    <a:pt x="871827" y="513837"/>
                    <a:pt x="871827" y="513837"/>
                  </a:cubicBezTo>
                  <a:close/>
                  <a:moveTo>
                    <a:pt x="442556" y="635636"/>
                  </a:moveTo>
                  <a:cubicBezTo>
                    <a:pt x="320996" y="635636"/>
                    <a:pt x="227926" y="542384"/>
                    <a:pt x="227926" y="420585"/>
                  </a:cubicBezTo>
                  <a:cubicBezTo>
                    <a:pt x="227926" y="298787"/>
                    <a:pt x="320996" y="205535"/>
                    <a:pt x="442556" y="205535"/>
                  </a:cubicBezTo>
                  <a:cubicBezTo>
                    <a:pt x="564118" y="205535"/>
                    <a:pt x="657188" y="298787"/>
                    <a:pt x="657188" y="420585"/>
                  </a:cubicBezTo>
                  <a:cubicBezTo>
                    <a:pt x="657188" y="542384"/>
                    <a:pt x="554621" y="635636"/>
                    <a:pt x="442556" y="635636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E8EF74FB-46EC-47EE-B95A-98DF38C1F44F}"/>
                </a:ext>
              </a:extLst>
            </p:cNvPr>
            <p:cNvSpPr/>
            <p:nvPr/>
          </p:nvSpPr>
          <p:spPr>
            <a:xfrm>
              <a:off x="5143504" y="2476500"/>
              <a:ext cx="1518801" cy="1605483"/>
            </a:xfrm>
            <a:custGeom>
              <a:avLst/>
              <a:gdLst>
                <a:gd name="connsiteX0" fmla="*/ 932600 w 1518801"/>
                <a:gd name="connsiteY0" fmla="*/ 1345490 h 1605483"/>
                <a:gd name="connsiteX1" fmla="*/ 1426440 w 1518801"/>
                <a:gd name="connsiteY1" fmla="*/ 850685 h 1605483"/>
                <a:gd name="connsiteX2" fmla="*/ 1519510 w 1518801"/>
                <a:gd name="connsiteY2" fmla="*/ 860201 h 1605483"/>
                <a:gd name="connsiteX3" fmla="*/ 1519510 w 1518801"/>
                <a:gd name="connsiteY3" fmla="*/ 430100 h 1605483"/>
                <a:gd name="connsiteX4" fmla="*/ 1445434 w 1518801"/>
                <a:gd name="connsiteY4" fmla="*/ 355880 h 1605483"/>
                <a:gd name="connsiteX5" fmla="*/ 1137732 w 1518801"/>
                <a:gd name="connsiteY5" fmla="*/ 355880 h 1605483"/>
                <a:gd name="connsiteX6" fmla="*/ 1137732 w 1518801"/>
                <a:gd name="connsiteY6" fmla="*/ 121798 h 1605483"/>
                <a:gd name="connsiteX7" fmla="*/ 1063657 w 1518801"/>
                <a:gd name="connsiteY7" fmla="*/ 0 h 1605483"/>
                <a:gd name="connsiteX8" fmla="*/ 281110 w 1518801"/>
                <a:gd name="connsiteY8" fmla="*/ 0 h 1605483"/>
                <a:gd name="connsiteX9" fmla="*/ 159548 w 1518801"/>
                <a:gd name="connsiteY9" fmla="*/ 121798 h 1605483"/>
                <a:gd name="connsiteX10" fmla="*/ 159548 w 1518801"/>
                <a:gd name="connsiteY10" fmla="*/ 1372132 h 1605483"/>
                <a:gd name="connsiteX11" fmla="*/ 37988 w 1518801"/>
                <a:gd name="connsiteY11" fmla="*/ 1372132 h 1605483"/>
                <a:gd name="connsiteX12" fmla="*/ 0 w 1518801"/>
                <a:gd name="connsiteY12" fmla="*/ 1410195 h 1605483"/>
                <a:gd name="connsiteX13" fmla="*/ 0 w 1518801"/>
                <a:gd name="connsiteY13" fmla="*/ 1568152 h 1605483"/>
                <a:gd name="connsiteX14" fmla="*/ 37988 w 1518801"/>
                <a:gd name="connsiteY14" fmla="*/ 1606215 h 1605483"/>
                <a:gd name="connsiteX15" fmla="*/ 1006675 w 1518801"/>
                <a:gd name="connsiteY15" fmla="*/ 1606215 h 1605483"/>
                <a:gd name="connsiteX16" fmla="*/ 932600 w 1518801"/>
                <a:gd name="connsiteY16" fmla="*/ 1345490 h 1605483"/>
                <a:gd name="connsiteX17" fmla="*/ 1211808 w 1518801"/>
                <a:gd name="connsiteY17" fmla="*/ 711757 h 1605483"/>
                <a:gd name="connsiteX18" fmla="*/ 1249797 w 1518801"/>
                <a:gd name="connsiteY18" fmla="*/ 673697 h 1605483"/>
                <a:gd name="connsiteX19" fmla="*/ 1323873 w 1518801"/>
                <a:gd name="connsiteY19" fmla="*/ 673697 h 1605483"/>
                <a:gd name="connsiteX20" fmla="*/ 1361861 w 1518801"/>
                <a:gd name="connsiteY20" fmla="*/ 711757 h 1605483"/>
                <a:gd name="connsiteX21" fmla="*/ 1361861 w 1518801"/>
                <a:gd name="connsiteY21" fmla="*/ 785980 h 1605483"/>
                <a:gd name="connsiteX22" fmla="*/ 1323873 w 1518801"/>
                <a:gd name="connsiteY22" fmla="*/ 824041 h 1605483"/>
                <a:gd name="connsiteX23" fmla="*/ 1249797 w 1518801"/>
                <a:gd name="connsiteY23" fmla="*/ 824041 h 1605483"/>
                <a:gd name="connsiteX24" fmla="*/ 1211808 w 1518801"/>
                <a:gd name="connsiteY24" fmla="*/ 785980 h 1605483"/>
                <a:gd name="connsiteX25" fmla="*/ 1211808 w 1518801"/>
                <a:gd name="connsiteY25" fmla="*/ 711757 h 1605483"/>
                <a:gd name="connsiteX26" fmla="*/ 698975 w 1518801"/>
                <a:gd name="connsiteY26" fmla="*/ 355880 h 1605483"/>
                <a:gd name="connsiteX27" fmla="*/ 773051 w 1518801"/>
                <a:gd name="connsiteY27" fmla="*/ 281659 h 1605483"/>
                <a:gd name="connsiteX28" fmla="*/ 847127 w 1518801"/>
                <a:gd name="connsiteY28" fmla="*/ 281659 h 1605483"/>
                <a:gd name="connsiteX29" fmla="*/ 921203 w 1518801"/>
                <a:gd name="connsiteY29" fmla="*/ 355880 h 1605483"/>
                <a:gd name="connsiteX30" fmla="*/ 921203 w 1518801"/>
                <a:gd name="connsiteY30" fmla="*/ 430100 h 1605483"/>
                <a:gd name="connsiteX31" fmla="*/ 847127 w 1518801"/>
                <a:gd name="connsiteY31" fmla="*/ 504321 h 1605483"/>
                <a:gd name="connsiteX32" fmla="*/ 773051 w 1518801"/>
                <a:gd name="connsiteY32" fmla="*/ 504321 h 1605483"/>
                <a:gd name="connsiteX33" fmla="*/ 698975 w 1518801"/>
                <a:gd name="connsiteY33" fmla="*/ 430100 h 1605483"/>
                <a:gd name="connsiteX34" fmla="*/ 698975 w 1518801"/>
                <a:gd name="connsiteY34" fmla="*/ 355880 h 1605483"/>
                <a:gd name="connsiteX35" fmla="*/ 698975 w 1518801"/>
                <a:gd name="connsiteY35" fmla="*/ 747917 h 1605483"/>
                <a:gd name="connsiteX36" fmla="*/ 773051 w 1518801"/>
                <a:gd name="connsiteY36" fmla="*/ 673697 h 1605483"/>
                <a:gd name="connsiteX37" fmla="*/ 847127 w 1518801"/>
                <a:gd name="connsiteY37" fmla="*/ 673697 h 1605483"/>
                <a:gd name="connsiteX38" fmla="*/ 921203 w 1518801"/>
                <a:gd name="connsiteY38" fmla="*/ 747917 h 1605483"/>
                <a:gd name="connsiteX39" fmla="*/ 921203 w 1518801"/>
                <a:gd name="connsiteY39" fmla="*/ 822138 h 1605483"/>
                <a:gd name="connsiteX40" fmla="*/ 847127 w 1518801"/>
                <a:gd name="connsiteY40" fmla="*/ 896358 h 1605483"/>
                <a:gd name="connsiteX41" fmla="*/ 773051 w 1518801"/>
                <a:gd name="connsiteY41" fmla="*/ 896358 h 1605483"/>
                <a:gd name="connsiteX42" fmla="*/ 698975 w 1518801"/>
                <a:gd name="connsiteY42" fmla="*/ 822138 h 1605483"/>
                <a:gd name="connsiteX43" fmla="*/ 698975 w 1518801"/>
                <a:gd name="connsiteY43" fmla="*/ 747917 h 1605483"/>
                <a:gd name="connsiteX44" fmla="*/ 588810 w 1518801"/>
                <a:gd name="connsiteY44" fmla="*/ 1216078 h 1605483"/>
                <a:gd name="connsiteX45" fmla="*/ 514734 w 1518801"/>
                <a:gd name="connsiteY45" fmla="*/ 1290299 h 1605483"/>
                <a:gd name="connsiteX46" fmla="*/ 440658 w 1518801"/>
                <a:gd name="connsiteY46" fmla="*/ 1290299 h 1605483"/>
                <a:gd name="connsiteX47" fmla="*/ 366582 w 1518801"/>
                <a:gd name="connsiteY47" fmla="*/ 1216078 h 1605483"/>
                <a:gd name="connsiteX48" fmla="*/ 366582 w 1518801"/>
                <a:gd name="connsiteY48" fmla="*/ 1141858 h 1605483"/>
                <a:gd name="connsiteX49" fmla="*/ 440658 w 1518801"/>
                <a:gd name="connsiteY49" fmla="*/ 1067637 h 1605483"/>
                <a:gd name="connsiteX50" fmla="*/ 514734 w 1518801"/>
                <a:gd name="connsiteY50" fmla="*/ 1067637 h 1605483"/>
                <a:gd name="connsiteX51" fmla="*/ 588810 w 1518801"/>
                <a:gd name="connsiteY51" fmla="*/ 1141858 h 1605483"/>
                <a:gd name="connsiteX52" fmla="*/ 588810 w 1518801"/>
                <a:gd name="connsiteY52" fmla="*/ 1216078 h 1605483"/>
                <a:gd name="connsiteX53" fmla="*/ 588810 w 1518801"/>
                <a:gd name="connsiteY53" fmla="*/ 833557 h 1605483"/>
                <a:gd name="connsiteX54" fmla="*/ 514734 w 1518801"/>
                <a:gd name="connsiteY54" fmla="*/ 907777 h 1605483"/>
                <a:gd name="connsiteX55" fmla="*/ 440658 w 1518801"/>
                <a:gd name="connsiteY55" fmla="*/ 907777 h 1605483"/>
                <a:gd name="connsiteX56" fmla="*/ 366582 w 1518801"/>
                <a:gd name="connsiteY56" fmla="*/ 833557 h 1605483"/>
                <a:gd name="connsiteX57" fmla="*/ 366582 w 1518801"/>
                <a:gd name="connsiteY57" fmla="*/ 759336 h 1605483"/>
                <a:gd name="connsiteX58" fmla="*/ 440658 w 1518801"/>
                <a:gd name="connsiteY58" fmla="*/ 685115 h 1605483"/>
                <a:gd name="connsiteX59" fmla="*/ 514734 w 1518801"/>
                <a:gd name="connsiteY59" fmla="*/ 685115 h 1605483"/>
                <a:gd name="connsiteX60" fmla="*/ 588810 w 1518801"/>
                <a:gd name="connsiteY60" fmla="*/ 759336 h 1605483"/>
                <a:gd name="connsiteX61" fmla="*/ 588810 w 1518801"/>
                <a:gd name="connsiteY61" fmla="*/ 833557 h 1605483"/>
                <a:gd name="connsiteX62" fmla="*/ 588810 w 1518801"/>
                <a:gd name="connsiteY62" fmla="*/ 441519 h 1605483"/>
                <a:gd name="connsiteX63" fmla="*/ 514734 w 1518801"/>
                <a:gd name="connsiteY63" fmla="*/ 515740 h 1605483"/>
                <a:gd name="connsiteX64" fmla="*/ 440658 w 1518801"/>
                <a:gd name="connsiteY64" fmla="*/ 515740 h 1605483"/>
                <a:gd name="connsiteX65" fmla="*/ 366582 w 1518801"/>
                <a:gd name="connsiteY65" fmla="*/ 441519 h 1605483"/>
                <a:gd name="connsiteX66" fmla="*/ 366582 w 1518801"/>
                <a:gd name="connsiteY66" fmla="*/ 367299 h 1605483"/>
                <a:gd name="connsiteX67" fmla="*/ 440658 w 1518801"/>
                <a:gd name="connsiteY67" fmla="*/ 293076 h 1605483"/>
                <a:gd name="connsiteX68" fmla="*/ 514734 w 1518801"/>
                <a:gd name="connsiteY68" fmla="*/ 293076 h 1605483"/>
                <a:gd name="connsiteX69" fmla="*/ 588810 w 1518801"/>
                <a:gd name="connsiteY69" fmla="*/ 367299 h 1605483"/>
                <a:gd name="connsiteX70" fmla="*/ 588810 w 1518801"/>
                <a:gd name="connsiteY70" fmla="*/ 441519 h 1605483"/>
                <a:gd name="connsiteX71" fmla="*/ 858524 w 1518801"/>
                <a:gd name="connsiteY71" fmla="*/ 1299815 h 1605483"/>
                <a:gd name="connsiteX72" fmla="*/ 784448 w 1518801"/>
                <a:gd name="connsiteY72" fmla="*/ 1299815 h 1605483"/>
                <a:gd name="connsiteX73" fmla="*/ 710370 w 1518801"/>
                <a:gd name="connsiteY73" fmla="*/ 1225594 h 1605483"/>
                <a:gd name="connsiteX74" fmla="*/ 710370 w 1518801"/>
                <a:gd name="connsiteY74" fmla="*/ 1151374 h 1605483"/>
                <a:gd name="connsiteX75" fmla="*/ 784448 w 1518801"/>
                <a:gd name="connsiteY75" fmla="*/ 1077153 h 1605483"/>
                <a:gd name="connsiteX76" fmla="*/ 858524 w 1518801"/>
                <a:gd name="connsiteY76" fmla="*/ 1077153 h 1605483"/>
                <a:gd name="connsiteX77" fmla="*/ 932600 w 1518801"/>
                <a:gd name="connsiteY77" fmla="*/ 1151374 h 1605483"/>
                <a:gd name="connsiteX78" fmla="*/ 932600 w 1518801"/>
                <a:gd name="connsiteY78" fmla="*/ 1225594 h 1605483"/>
                <a:gd name="connsiteX79" fmla="*/ 858524 w 1518801"/>
                <a:gd name="connsiteY79" fmla="*/ 1299815 h 160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18801" h="1605483">
                  <a:moveTo>
                    <a:pt x="932600" y="1345490"/>
                  </a:moveTo>
                  <a:cubicBezTo>
                    <a:pt x="932600" y="1075250"/>
                    <a:pt x="1156727" y="850685"/>
                    <a:pt x="1426440" y="850685"/>
                  </a:cubicBezTo>
                  <a:cubicBezTo>
                    <a:pt x="1454930" y="850685"/>
                    <a:pt x="1491019" y="850685"/>
                    <a:pt x="1519510" y="860201"/>
                  </a:cubicBezTo>
                  <a:lnTo>
                    <a:pt x="1519510" y="430100"/>
                  </a:lnTo>
                  <a:cubicBezTo>
                    <a:pt x="1519510" y="382522"/>
                    <a:pt x="1481522" y="355880"/>
                    <a:pt x="1445434" y="355880"/>
                  </a:cubicBezTo>
                  <a:lnTo>
                    <a:pt x="1137732" y="355880"/>
                  </a:lnTo>
                  <a:lnTo>
                    <a:pt x="1137732" y="121798"/>
                  </a:lnTo>
                  <a:cubicBezTo>
                    <a:pt x="1137732" y="57093"/>
                    <a:pt x="1128235" y="0"/>
                    <a:pt x="1063657" y="0"/>
                  </a:cubicBezTo>
                  <a:lnTo>
                    <a:pt x="281110" y="0"/>
                  </a:lnTo>
                  <a:cubicBezTo>
                    <a:pt x="216529" y="0"/>
                    <a:pt x="159548" y="55190"/>
                    <a:pt x="159548" y="121798"/>
                  </a:cubicBezTo>
                  <a:lnTo>
                    <a:pt x="159548" y="1372132"/>
                  </a:lnTo>
                  <a:lnTo>
                    <a:pt x="37988" y="1372132"/>
                  </a:lnTo>
                  <a:cubicBezTo>
                    <a:pt x="18994" y="1372132"/>
                    <a:pt x="0" y="1391164"/>
                    <a:pt x="0" y="1410195"/>
                  </a:cubicBezTo>
                  <a:lnTo>
                    <a:pt x="0" y="1568152"/>
                  </a:lnTo>
                  <a:cubicBezTo>
                    <a:pt x="0" y="1587183"/>
                    <a:pt x="18994" y="1606215"/>
                    <a:pt x="37988" y="1606215"/>
                  </a:cubicBezTo>
                  <a:lnTo>
                    <a:pt x="1006675" y="1606215"/>
                  </a:lnTo>
                  <a:cubicBezTo>
                    <a:pt x="961089" y="1533895"/>
                    <a:pt x="932600" y="1448258"/>
                    <a:pt x="932600" y="1345490"/>
                  </a:cubicBezTo>
                  <a:close/>
                  <a:moveTo>
                    <a:pt x="1211808" y="711757"/>
                  </a:moveTo>
                  <a:cubicBezTo>
                    <a:pt x="1211808" y="692728"/>
                    <a:pt x="1230803" y="673697"/>
                    <a:pt x="1249797" y="673697"/>
                  </a:cubicBezTo>
                  <a:lnTo>
                    <a:pt x="1323873" y="673697"/>
                  </a:lnTo>
                  <a:cubicBezTo>
                    <a:pt x="1342867" y="673697"/>
                    <a:pt x="1361861" y="692728"/>
                    <a:pt x="1361861" y="711757"/>
                  </a:cubicBezTo>
                  <a:lnTo>
                    <a:pt x="1361861" y="785980"/>
                  </a:lnTo>
                  <a:cubicBezTo>
                    <a:pt x="1361861" y="805009"/>
                    <a:pt x="1342867" y="824041"/>
                    <a:pt x="1323873" y="824041"/>
                  </a:cubicBezTo>
                  <a:lnTo>
                    <a:pt x="1249797" y="824041"/>
                  </a:lnTo>
                  <a:cubicBezTo>
                    <a:pt x="1230803" y="824041"/>
                    <a:pt x="1211808" y="805009"/>
                    <a:pt x="1211808" y="785980"/>
                  </a:cubicBezTo>
                  <a:lnTo>
                    <a:pt x="1211808" y="711757"/>
                  </a:lnTo>
                  <a:close/>
                  <a:moveTo>
                    <a:pt x="698975" y="355880"/>
                  </a:moveTo>
                  <a:cubicBezTo>
                    <a:pt x="698975" y="308301"/>
                    <a:pt x="736962" y="281659"/>
                    <a:pt x="773051" y="281659"/>
                  </a:cubicBezTo>
                  <a:lnTo>
                    <a:pt x="847127" y="281659"/>
                  </a:lnTo>
                  <a:cubicBezTo>
                    <a:pt x="894611" y="281659"/>
                    <a:pt x="921203" y="319720"/>
                    <a:pt x="921203" y="355880"/>
                  </a:cubicBezTo>
                  <a:lnTo>
                    <a:pt x="921203" y="430100"/>
                  </a:lnTo>
                  <a:cubicBezTo>
                    <a:pt x="921203" y="477677"/>
                    <a:pt x="883214" y="504321"/>
                    <a:pt x="847127" y="504321"/>
                  </a:cubicBezTo>
                  <a:lnTo>
                    <a:pt x="773051" y="504321"/>
                  </a:lnTo>
                  <a:cubicBezTo>
                    <a:pt x="725565" y="504321"/>
                    <a:pt x="698975" y="466258"/>
                    <a:pt x="698975" y="430100"/>
                  </a:cubicBezTo>
                  <a:lnTo>
                    <a:pt x="698975" y="355880"/>
                  </a:lnTo>
                  <a:close/>
                  <a:moveTo>
                    <a:pt x="698975" y="747917"/>
                  </a:moveTo>
                  <a:cubicBezTo>
                    <a:pt x="698975" y="700341"/>
                    <a:pt x="736962" y="673697"/>
                    <a:pt x="773051" y="673697"/>
                  </a:cubicBezTo>
                  <a:lnTo>
                    <a:pt x="847127" y="673697"/>
                  </a:lnTo>
                  <a:cubicBezTo>
                    <a:pt x="894611" y="673697"/>
                    <a:pt x="921203" y="711757"/>
                    <a:pt x="921203" y="747917"/>
                  </a:cubicBezTo>
                  <a:lnTo>
                    <a:pt x="921203" y="822138"/>
                  </a:lnTo>
                  <a:cubicBezTo>
                    <a:pt x="921203" y="869714"/>
                    <a:pt x="883214" y="896358"/>
                    <a:pt x="847127" y="896358"/>
                  </a:cubicBezTo>
                  <a:lnTo>
                    <a:pt x="773051" y="896358"/>
                  </a:lnTo>
                  <a:cubicBezTo>
                    <a:pt x="725565" y="896358"/>
                    <a:pt x="698975" y="858297"/>
                    <a:pt x="698975" y="822138"/>
                  </a:cubicBezTo>
                  <a:lnTo>
                    <a:pt x="698975" y="747917"/>
                  </a:lnTo>
                  <a:close/>
                  <a:moveTo>
                    <a:pt x="588810" y="1216078"/>
                  </a:moveTo>
                  <a:cubicBezTo>
                    <a:pt x="588810" y="1263657"/>
                    <a:pt x="550822" y="1290299"/>
                    <a:pt x="514734" y="1290299"/>
                  </a:cubicBezTo>
                  <a:lnTo>
                    <a:pt x="440658" y="1290299"/>
                  </a:lnTo>
                  <a:cubicBezTo>
                    <a:pt x="393173" y="1290299"/>
                    <a:pt x="366582" y="1252238"/>
                    <a:pt x="366582" y="1216078"/>
                  </a:cubicBezTo>
                  <a:lnTo>
                    <a:pt x="366582" y="1141858"/>
                  </a:lnTo>
                  <a:cubicBezTo>
                    <a:pt x="366582" y="1094281"/>
                    <a:pt x="404569" y="1067637"/>
                    <a:pt x="440658" y="1067637"/>
                  </a:cubicBezTo>
                  <a:lnTo>
                    <a:pt x="514734" y="1067637"/>
                  </a:lnTo>
                  <a:cubicBezTo>
                    <a:pt x="562218" y="1067637"/>
                    <a:pt x="588810" y="1105700"/>
                    <a:pt x="588810" y="1141858"/>
                  </a:cubicBezTo>
                  <a:lnTo>
                    <a:pt x="588810" y="1216078"/>
                  </a:lnTo>
                  <a:close/>
                  <a:moveTo>
                    <a:pt x="588810" y="833557"/>
                  </a:moveTo>
                  <a:cubicBezTo>
                    <a:pt x="588810" y="881133"/>
                    <a:pt x="550822" y="907777"/>
                    <a:pt x="514734" y="907777"/>
                  </a:cubicBezTo>
                  <a:lnTo>
                    <a:pt x="440658" y="907777"/>
                  </a:lnTo>
                  <a:cubicBezTo>
                    <a:pt x="393173" y="907777"/>
                    <a:pt x="366582" y="869714"/>
                    <a:pt x="366582" y="833557"/>
                  </a:cubicBezTo>
                  <a:lnTo>
                    <a:pt x="366582" y="759336"/>
                  </a:lnTo>
                  <a:cubicBezTo>
                    <a:pt x="366582" y="711757"/>
                    <a:pt x="404569" y="685115"/>
                    <a:pt x="440658" y="685115"/>
                  </a:cubicBezTo>
                  <a:lnTo>
                    <a:pt x="514734" y="685115"/>
                  </a:lnTo>
                  <a:cubicBezTo>
                    <a:pt x="562218" y="685115"/>
                    <a:pt x="588810" y="723176"/>
                    <a:pt x="588810" y="759336"/>
                  </a:cubicBezTo>
                  <a:lnTo>
                    <a:pt x="588810" y="833557"/>
                  </a:lnTo>
                  <a:close/>
                  <a:moveTo>
                    <a:pt x="588810" y="441519"/>
                  </a:moveTo>
                  <a:cubicBezTo>
                    <a:pt x="588810" y="489096"/>
                    <a:pt x="550822" y="515740"/>
                    <a:pt x="514734" y="515740"/>
                  </a:cubicBezTo>
                  <a:lnTo>
                    <a:pt x="440658" y="515740"/>
                  </a:lnTo>
                  <a:cubicBezTo>
                    <a:pt x="393173" y="515740"/>
                    <a:pt x="366582" y="477677"/>
                    <a:pt x="366582" y="441519"/>
                  </a:cubicBezTo>
                  <a:lnTo>
                    <a:pt x="366582" y="367299"/>
                  </a:lnTo>
                  <a:cubicBezTo>
                    <a:pt x="366582" y="319720"/>
                    <a:pt x="404569" y="293076"/>
                    <a:pt x="440658" y="293076"/>
                  </a:cubicBezTo>
                  <a:lnTo>
                    <a:pt x="514734" y="293076"/>
                  </a:lnTo>
                  <a:cubicBezTo>
                    <a:pt x="562218" y="293076"/>
                    <a:pt x="588810" y="331139"/>
                    <a:pt x="588810" y="367299"/>
                  </a:cubicBezTo>
                  <a:lnTo>
                    <a:pt x="588810" y="441519"/>
                  </a:lnTo>
                  <a:close/>
                  <a:moveTo>
                    <a:pt x="858524" y="1299815"/>
                  </a:moveTo>
                  <a:lnTo>
                    <a:pt x="784448" y="1299815"/>
                  </a:lnTo>
                  <a:cubicBezTo>
                    <a:pt x="736962" y="1299815"/>
                    <a:pt x="710370" y="1261754"/>
                    <a:pt x="710370" y="1225594"/>
                  </a:cubicBezTo>
                  <a:lnTo>
                    <a:pt x="710370" y="1151374"/>
                  </a:lnTo>
                  <a:cubicBezTo>
                    <a:pt x="710370" y="1103797"/>
                    <a:pt x="748359" y="1077153"/>
                    <a:pt x="784448" y="1077153"/>
                  </a:cubicBezTo>
                  <a:lnTo>
                    <a:pt x="858524" y="1077153"/>
                  </a:lnTo>
                  <a:cubicBezTo>
                    <a:pt x="906008" y="1077153"/>
                    <a:pt x="932600" y="1115216"/>
                    <a:pt x="932600" y="1151374"/>
                  </a:cubicBezTo>
                  <a:lnTo>
                    <a:pt x="932600" y="1225594"/>
                  </a:lnTo>
                  <a:cubicBezTo>
                    <a:pt x="932600" y="1261754"/>
                    <a:pt x="904108" y="1299815"/>
                    <a:pt x="858524" y="1299815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图形 60">
            <a:extLst>
              <a:ext uri="{FF2B5EF4-FFF2-40B4-BE49-F238E27FC236}">
                <a16:creationId xmlns:a16="http://schemas.microsoft.com/office/drawing/2014/main" xmlns="" id="{56D608C1-EFB9-4617-9DD5-1E37B5DFAA54}"/>
              </a:ext>
            </a:extLst>
          </p:cNvPr>
          <p:cNvGrpSpPr/>
          <p:nvPr/>
        </p:nvGrpSpPr>
        <p:grpSpPr>
          <a:xfrm>
            <a:off x="4366959" y="3812265"/>
            <a:ext cx="230219" cy="230219"/>
            <a:chOff x="5143500" y="2476500"/>
            <a:chExt cx="1905000" cy="1905000"/>
          </a:xfrm>
          <a:gradFill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</a:gra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F4C0F5BC-7100-4D8E-8D4D-640F72EECC13}"/>
                </a:ext>
              </a:extLst>
            </p:cNvPr>
            <p:cNvSpPr/>
            <p:nvPr/>
          </p:nvSpPr>
          <p:spPr>
            <a:xfrm>
              <a:off x="6174872" y="3441369"/>
              <a:ext cx="870804" cy="850181"/>
            </a:xfrm>
            <a:custGeom>
              <a:avLst/>
              <a:gdLst>
                <a:gd name="connsiteX0" fmla="*/ 871827 w 870804"/>
                <a:gd name="connsiteY0" fmla="*/ 513837 h 850180"/>
                <a:gd name="connsiteX1" fmla="*/ 871827 w 870804"/>
                <a:gd name="connsiteY1" fmla="*/ 346364 h 850180"/>
                <a:gd name="connsiteX2" fmla="*/ 759753 w 870804"/>
                <a:gd name="connsiteY2" fmla="*/ 317819 h 850180"/>
                <a:gd name="connsiteX3" fmla="*/ 750258 w 870804"/>
                <a:gd name="connsiteY3" fmla="*/ 289272 h 850180"/>
                <a:gd name="connsiteX4" fmla="*/ 824334 w 870804"/>
                <a:gd name="connsiteY4" fmla="*/ 215051 h 850180"/>
                <a:gd name="connsiteX5" fmla="*/ 693275 w 870804"/>
                <a:gd name="connsiteY5" fmla="*/ 47579 h 850180"/>
                <a:gd name="connsiteX6" fmla="*/ 590708 w 870804"/>
                <a:gd name="connsiteY6" fmla="*/ 121799 h 850180"/>
                <a:gd name="connsiteX7" fmla="*/ 562218 w 870804"/>
                <a:gd name="connsiteY7" fmla="*/ 112283 h 850180"/>
                <a:gd name="connsiteX8" fmla="*/ 524230 w 870804"/>
                <a:gd name="connsiteY8" fmla="*/ 0 h 850180"/>
                <a:gd name="connsiteX9" fmla="*/ 357083 w 870804"/>
                <a:gd name="connsiteY9" fmla="*/ 0 h 850180"/>
                <a:gd name="connsiteX10" fmla="*/ 309600 w 870804"/>
                <a:gd name="connsiteY10" fmla="*/ 112283 h 850180"/>
                <a:gd name="connsiteX11" fmla="*/ 281108 w 870804"/>
                <a:gd name="connsiteY11" fmla="*/ 121799 h 850180"/>
                <a:gd name="connsiteX12" fmla="*/ 178541 w 870804"/>
                <a:gd name="connsiteY12" fmla="*/ 47579 h 850180"/>
                <a:gd name="connsiteX13" fmla="*/ 47484 w 870804"/>
                <a:gd name="connsiteY13" fmla="*/ 215051 h 850180"/>
                <a:gd name="connsiteX14" fmla="*/ 112063 w 870804"/>
                <a:gd name="connsiteY14" fmla="*/ 298787 h 850180"/>
                <a:gd name="connsiteX15" fmla="*/ 102565 w 870804"/>
                <a:gd name="connsiteY15" fmla="*/ 317819 h 850180"/>
                <a:gd name="connsiteX16" fmla="*/ 0 w 870804"/>
                <a:gd name="connsiteY16" fmla="*/ 346364 h 850180"/>
                <a:gd name="connsiteX17" fmla="*/ 0 w 870804"/>
                <a:gd name="connsiteY17" fmla="*/ 513837 h 850180"/>
                <a:gd name="connsiteX18" fmla="*/ 112063 w 870804"/>
                <a:gd name="connsiteY18" fmla="*/ 551899 h 850180"/>
                <a:gd name="connsiteX19" fmla="*/ 121560 w 870804"/>
                <a:gd name="connsiteY19" fmla="*/ 580445 h 850180"/>
                <a:gd name="connsiteX20" fmla="*/ 47484 w 870804"/>
                <a:gd name="connsiteY20" fmla="*/ 645151 h 850180"/>
                <a:gd name="connsiteX21" fmla="*/ 178541 w 870804"/>
                <a:gd name="connsiteY21" fmla="*/ 812624 h 850180"/>
                <a:gd name="connsiteX22" fmla="*/ 300103 w 870804"/>
                <a:gd name="connsiteY22" fmla="*/ 738402 h 850180"/>
                <a:gd name="connsiteX23" fmla="*/ 328594 w 870804"/>
                <a:gd name="connsiteY23" fmla="*/ 747917 h 850180"/>
                <a:gd name="connsiteX24" fmla="*/ 357083 w 870804"/>
                <a:gd name="connsiteY24" fmla="*/ 850685 h 850180"/>
                <a:gd name="connsiteX25" fmla="*/ 524230 w 870804"/>
                <a:gd name="connsiteY25" fmla="*/ 850685 h 850180"/>
                <a:gd name="connsiteX26" fmla="*/ 543224 w 870804"/>
                <a:gd name="connsiteY26" fmla="*/ 747917 h 850180"/>
                <a:gd name="connsiteX27" fmla="*/ 581213 w 870804"/>
                <a:gd name="connsiteY27" fmla="*/ 738402 h 850180"/>
                <a:gd name="connsiteX28" fmla="*/ 664786 w 870804"/>
                <a:gd name="connsiteY28" fmla="*/ 812624 h 850180"/>
                <a:gd name="connsiteX29" fmla="*/ 831926 w 870804"/>
                <a:gd name="connsiteY29" fmla="*/ 645151 h 850180"/>
                <a:gd name="connsiteX30" fmla="*/ 748357 w 870804"/>
                <a:gd name="connsiteY30" fmla="*/ 580445 h 850180"/>
                <a:gd name="connsiteX31" fmla="*/ 757854 w 870804"/>
                <a:gd name="connsiteY31" fmla="*/ 551899 h 850180"/>
                <a:gd name="connsiteX32" fmla="*/ 871827 w 870804"/>
                <a:gd name="connsiteY32" fmla="*/ 513837 h 850180"/>
                <a:gd name="connsiteX33" fmla="*/ 442556 w 870804"/>
                <a:gd name="connsiteY33" fmla="*/ 635636 h 850180"/>
                <a:gd name="connsiteX34" fmla="*/ 227926 w 870804"/>
                <a:gd name="connsiteY34" fmla="*/ 420585 h 850180"/>
                <a:gd name="connsiteX35" fmla="*/ 442556 w 870804"/>
                <a:gd name="connsiteY35" fmla="*/ 205535 h 850180"/>
                <a:gd name="connsiteX36" fmla="*/ 657188 w 870804"/>
                <a:gd name="connsiteY36" fmla="*/ 420585 h 850180"/>
                <a:gd name="connsiteX37" fmla="*/ 442556 w 870804"/>
                <a:gd name="connsiteY37" fmla="*/ 635636 h 85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0804" h="850180">
                  <a:moveTo>
                    <a:pt x="871827" y="513837"/>
                  </a:moveTo>
                  <a:lnTo>
                    <a:pt x="871827" y="346364"/>
                  </a:lnTo>
                  <a:cubicBezTo>
                    <a:pt x="871827" y="346364"/>
                    <a:pt x="759753" y="327333"/>
                    <a:pt x="759753" y="317819"/>
                  </a:cubicBezTo>
                  <a:cubicBezTo>
                    <a:pt x="759753" y="308303"/>
                    <a:pt x="750258" y="298787"/>
                    <a:pt x="750258" y="289272"/>
                  </a:cubicBezTo>
                  <a:cubicBezTo>
                    <a:pt x="759753" y="260725"/>
                    <a:pt x="824334" y="215051"/>
                    <a:pt x="824334" y="215051"/>
                  </a:cubicBezTo>
                  <a:lnTo>
                    <a:pt x="693275" y="47579"/>
                  </a:lnTo>
                  <a:cubicBezTo>
                    <a:pt x="693275" y="47579"/>
                    <a:pt x="609702" y="112283"/>
                    <a:pt x="590708" y="121799"/>
                  </a:cubicBezTo>
                  <a:cubicBezTo>
                    <a:pt x="581213" y="121799"/>
                    <a:pt x="571715" y="112283"/>
                    <a:pt x="562218" y="112283"/>
                  </a:cubicBezTo>
                  <a:cubicBezTo>
                    <a:pt x="552721" y="112283"/>
                    <a:pt x="524230" y="0"/>
                    <a:pt x="524230" y="0"/>
                  </a:cubicBezTo>
                  <a:lnTo>
                    <a:pt x="357083" y="0"/>
                  </a:lnTo>
                  <a:cubicBezTo>
                    <a:pt x="357083" y="0"/>
                    <a:pt x="338089" y="102768"/>
                    <a:pt x="309600" y="112283"/>
                  </a:cubicBezTo>
                  <a:cubicBezTo>
                    <a:pt x="300103" y="112283"/>
                    <a:pt x="290605" y="121799"/>
                    <a:pt x="281108" y="121799"/>
                  </a:cubicBezTo>
                  <a:cubicBezTo>
                    <a:pt x="262114" y="112283"/>
                    <a:pt x="178541" y="47579"/>
                    <a:pt x="178541" y="47579"/>
                  </a:cubicBezTo>
                  <a:lnTo>
                    <a:pt x="47484" y="215051"/>
                  </a:lnTo>
                  <a:cubicBezTo>
                    <a:pt x="47484" y="215051"/>
                    <a:pt x="112063" y="279756"/>
                    <a:pt x="112063" y="298787"/>
                  </a:cubicBezTo>
                  <a:cubicBezTo>
                    <a:pt x="112063" y="308303"/>
                    <a:pt x="102565" y="308303"/>
                    <a:pt x="102565" y="317819"/>
                  </a:cubicBezTo>
                  <a:cubicBezTo>
                    <a:pt x="74076" y="327333"/>
                    <a:pt x="0" y="346364"/>
                    <a:pt x="0" y="346364"/>
                  </a:cubicBezTo>
                  <a:lnTo>
                    <a:pt x="0" y="513837"/>
                  </a:lnTo>
                  <a:cubicBezTo>
                    <a:pt x="0" y="513837"/>
                    <a:pt x="93068" y="532868"/>
                    <a:pt x="112063" y="551899"/>
                  </a:cubicBezTo>
                  <a:cubicBezTo>
                    <a:pt x="112063" y="561415"/>
                    <a:pt x="121560" y="570929"/>
                    <a:pt x="121560" y="580445"/>
                  </a:cubicBezTo>
                  <a:cubicBezTo>
                    <a:pt x="102565" y="608992"/>
                    <a:pt x="47484" y="645151"/>
                    <a:pt x="47484" y="645151"/>
                  </a:cubicBezTo>
                  <a:lnTo>
                    <a:pt x="178541" y="812624"/>
                  </a:lnTo>
                  <a:cubicBezTo>
                    <a:pt x="178541" y="812624"/>
                    <a:pt x="281108" y="747917"/>
                    <a:pt x="300103" y="738402"/>
                  </a:cubicBezTo>
                  <a:cubicBezTo>
                    <a:pt x="309600" y="738402"/>
                    <a:pt x="319097" y="747917"/>
                    <a:pt x="328594" y="747917"/>
                  </a:cubicBezTo>
                  <a:cubicBezTo>
                    <a:pt x="347586" y="757433"/>
                    <a:pt x="357083" y="850685"/>
                    <a:pt x="357083" y="850685"/>
                  </a:cubicBezTo>
                  <a:lnTo>
                    <a:pt x="524230" y="850685"/>
                  </a:lnTo>
                  <a:cubicBezTo>
                    <a:pt x="524230" y="850685"/>
                    <a:pt x="533727" y="757433"/>
                    <a:pt x="543224" y="747917"/>
                  </a:cubicBezTo>
                  <a:cubicBezTo>
                    <a:pt x="552721" y="738402"/>
                    <a:pt x="571715" y="738402"/>
                    <a:pt x="581213" y="738402"/>
                  </a:cubicBezTo>
                  <a:cubicBezTo>
                    <a:pt x="600205" y="747917"/>
                    <a:pt x="664786" y="812624"/>
                    <a:pt x="664786" y="812624"/>
                  </a:cubicBezTo>
                  <a:lnTo>
                    <a:pt x="831926" y="645151"/>
                  </a:lnTo>
                  <a:cubicBezTo>
                    <a:pt x="831926" y="645151"/>
                    <a:pt x="767351" y="597573"/>
                    <a:pt x="748357" y="580445"/>
                  </a:cubicBezTo>
                  <a:cubicBezTo>
                    <a:pt x="757854" y="570929"/>
                    <a:pt x="757854" y="561415"/>
                    <a:pt x="757854" y="551899"/>
                  </a:cubicBezTo>
                  <a:cubicBezTo>
                    <a:pt x="769251" y="532868"/>
                    <a:pt x="871827" y="513837"/>
                    <a:pt x="871827" y="513837"/>
                  </a:cubicBezTo>
                  <a:close/>
                  <a:moveTo>
                    <a:pt x="442556" y="635636"/>
                  </a:moveTo>
                  <a:cubicBezTo>
                    <a:pt x="320996" y="635636"/>
                    <a:pt x="227926" y="542384"/>
                    <a:pt x="227926" y="420585"/>
                  </a:cubicBezTo>
                  <a:cubicBezTo>
                    <a:pt x="227926" y="298787"/>
                    <a:pt x="320996" y="205535"/>
                    <a:pt x="442556" y="205535"/>
                  </a:cubicBezTo>
                  <a:cubicBezTo>
                    <a:pt x="564118" y="205535"/>
                    <a:pt x="657188" y="298787"/>
                    <a:pt x="657188" y="420585"/>
                  </a:cubicBezTo>
                  <a:cubicBezTo>
                    <a:pt x="657188" y="542384"/>
                    <a:pt x="554621" y="635636"/>
                    <a:pt x="442556" y="635636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7784B10D-4F58-4530-9F8A-A3C505753394}"/>
                </a:ext>
              </a:extLst>
            </p:cNvPr>
            <p:cNvSpPr/>
            <p:nvPr/>
          </p:nvSpPr>
          <p:spPr>
            <a:xfrm>
              <a:off x="5143504" y="2476500"/>
              <a:ext cx="1518801" cy="1605483"/>
            </a:xfrm>
            <a:custGeom>
              <a:avLst/>
              <a:gdLst>
                <a:gd name="connsiteX0" fmla="*/ 932600 w 1518801"/>
                <a:gd name="connsiteY0" fmla="*/ 1345490 h 1605483"/>
                <a:gd name="connsiteX1" fmla="*/ 1426440 w 1518801"/>
                <a:gd name="connsiteY1" fmla="*/ 850685 h 1605483"/>
                <a:gd name="connsiteX2" fmla="*/ 1519510 w 1518801"/>
                <a:gd name="connsiteY2" fmla="*/ 860201 h 1605483"/>
                <a:gd name="connsiteX3" fmla="*/ 1519510 w 1518801"/>
                <a:gd name="connsiteY3" fmla="*/ 430100 h 1605483"/>
                <a:gd name="connsiteX4" fmla="*/ 1445434 w 1518801"/>
                <a:gd name="connsiteY4" fmla="*/ 355880 h 1605483"/>
                <a:gd name="connsiteX5" fmla="*/ 1137732 w 1518801"/>
                <a:gd name="connsiteY5" fmla="*/ 355880 h 1605483"/>
                <a:gd name="connsiteX6" fmla="*/ 1137732 w 1518801"/>
                <a:gd name="connsiteY6" fmla="*/ 121798 h 1605483"/>
                <a:gd name="connsiteX7" fmla="*/ 1063657 w 1518801"/>
                <a:gd name="connsiteY7" fmla="*/ 0 h 1605483"/>
                <a:gd name="connsiteX8" fmla="*/ 281110 w 1518801"/>
                <a:gd name="connsiteY8" fmla="*/ 0 h 1605483"/>
                <a:gd name="connsiteX9" fmla="*/ 159548 w 1518801"/>
                <a:gd name="connsiteY9" fmla="*/ 121798 h 1605483"/>
                <a:gd name="connsiteX10" fmla="*/ 159548 w 1518801"/>
                <a:gd name="connsiteY10" fmla="*/ 1372132 h 1605483"/>
                <a:gd name="connsiteX11" fmla="*/ 37988 w 1518801"/>
                <a:gd name="connsiteY11" fmla="*/ 1372132 h 1605483"/>
                <a:gd name="connsiteX12" fmla="*/ 0 w 1518801"/>
                <a:gd name="connsiteY12" fmla="*/ 1410195 h 1605483"/>
                <a:gd name="connsiteX13" fmla="*/ 0 w 1518801"/>
                <a:gd name="connsiteY13" fmla="*/ 1568152 h 1605483"/>
                <a:gd name="connsiteX14" fmla="*/ 37988 w 1518801"/>
                <a:gd name="connsiteY14" fmla="*/ 1606215 h 1605483"/>
                <a:gd name="connsiteX15" fmla="*/ 1006675 w 1518801"/>
                <a:gd name="connsiteY15" fmla="*/ 1606215 h 1605483"/>
                <a:gd name="connsiteX16" fmla="*/ 932600 w 1518801"/>
                <a:gd name="connsiteY16" fmla="*/ 1345490 h 1605483"/>
                <a:gd name="connsiteX17" fmla="*/ 1211808 w 1518801"/>
                <a:gd name="connsiteY17" fmla="*/ 711757 h 1605483"/>
                <a:gd name="connsiteX18" fmla="*/ 1249797 w 1518801"/>
                <a:gd name="connsiteY18" fmla="*/ 673697 h 1605483"/>
                <a:gd name="connsiteX19" fmla="*/ 1323873 w 1518801"/>
                <a:gd name="connsiteY19" fmla="*/ 673697 h 1605483"/>
                <a:gd name="connsiteX20" fmla="*/ 1361861 w 1518801"/>
                <a:gd name="connsiteY20" fmla="*/ 711757 h 1605483"/>
                <a:gd name="connsiteX21" fmla="*/ 1361861 w 1518801"/>
                <a:gd name="connsiteY21" fmla="*/ 785980 h 1605483"/>
                <a:gd name="connsiteX22" fmla="*/ 1323873 w 1518801"/>
                <a:gd name="connsiteY22" fmla="*/ 824041 h 1605483"/>
                <a:gd name="connsiteX23" fmla="*/ 1249797 w 1518801"/>
                <a:gd name="connsiteY23" fmla="*/ 824041 h 1605483"/>
                <a:gd name="connsiteX24" fmla="*/ 1211808 w 1518801"/>
                <a:gd name="connsiteY24" fmla="*/ 785980 h 1605483"/>
                <a:gd name="connsiteX25" fmla="*/ 1211808 w 1518801"/>
                <a:gd name="connsiteY25" fmla="*/ 711757 h 1605483"/>
                <a:gd name="connsiteX26" fmla="*/ 698975 w 1518801"/>
                <a:gd name="connsiteY26" fmla="*/ 355880 h 1605483"/>
                <a:gd name="connsiteX27" fmla="*/ 773051 w 1518801"/>
                <a:gd name="connsiteY27" fmla="*/ 281659 h 1605483"/>
                <a:gd name="connsiteX28" fmla="*/ 847127 w 1518801"/>
                <a:gd name="connsiteY28" fmla="*/ 281659 h 1605483"/>
                <a:gd name="connsiteX29" fmla="*/ 921203 w 1518801"/>
                <a:gd name="connsiteY29" fmla="*/ 355880 h 1605483"/>
                <a:gd name="connsiteX30" fmla="*/ 921203 w 1518801"/>
                <a:gd name="connsiteY30" fmla="*/ 430100 h 1605483"/>
                <a:gd name="connsiteX31" fmla="*/ 847127 w 1518801"/>
                <a:gd name="connsiteY31" fmla="*/ 504321 h 1605483"/>
                <a:gd name="connsiteX32" fmla="*/ 773051 w 1518801"/>
                <a:gd name="connsiteY32" fmla="*/ 504321 h 1605483"/>
                <a:gd name="connsiteX33" fmla="*/ 698975 w 1518801"/>
                <a:gd name="connsiteY33" fmla="*/ 430100 h 1605483"/>
                <a:gd name="connsiteX34" fmla="*/ 698975 w 1518801"/>
                <a:gd name="connsiteY34" fmla="*/ 355880 h 1605483"/>
                <a:gd name="connsiteX35" fmla="*/ 698975 w 1518801"/>
                <a:gd name="connsiteY35" fmla="*/ 747917 h 1605483"/>
                <a:gd name="connsiteX36" fmla="*/ 773051 w 1518801"/>
                <a:gd name="connsiteY36" fmla="*/ 673697 h 1605483"/>
                <a:gd name="connsiteX37" fmla="*/ 847127 w 1518801"/>
                <a:gd name="connsiteY37" fmla="*/ 673697 h 1605483"/>
                <a:gd name="connsiteX38" fmla="*/ 921203 w 1518801"/>
                <a:gd name="connsiteY38" fmla="*/ 747917 h 1605483"/>
                <a:gd name="connsiteX39" fmla="*/ 921203 w 1518801"/>
                <a:gd name="connsiteY39" fmla="*/ 822138 h 1605483"/>
                <a:gd name="connsiteX40" fmla="*/ 847127 w 1518801"/>
                <a:gd name="connsiteY40" fmla="*/ 896358 h 1605483"/>
                <a:gd name="connsiteX41" fmla="*/ 773051 w 1518801"/>
                <a:gd name="connsiteY41" fmla="*/ 896358 h 1605483"/>
                <a:gd name="connsiteX42" fmla="*/ 698975 w 1518801"/>
                <a:gd name="connsiteY42" fmla="*/ 822138 h 1605483"/>
                <a:gd name="connsiteX43" fmla="*/ 698975 w 1518801"/>
                <a:gd name="connsiteY43" fmla="*/ 747917 h 1605483"/>
                <a:gd name="connsiteX44" fmla="*/ 588810 w 1518801"/>
                <a:gd name="connsiteY44" fmla="*/ 1216078 h 1605483"/>
                <a:gd name="connsiteX45" fmla="*/ 514734 w 1518801"/>
                <a:gd name="connsiteY45" fmla="*/ 1290299 h 1605483"/>
                <a:gd name="connsiteX46" fmla="*/ 440658 w 1518801"/>
                <a:gd name="connsiteY46" fmla="*/ 1290299 h 1605483"/>
                <a:gd name="connsiteX47" fmla="*/ 366582 w 1518801"/>
                <a:gd name="connsiteY47" fmla="*/ 1216078 h 1605483"/>
                <a:gd name="connsiteX48" fmla="*/ 366582 w 1518801"/>
                <a:gd name="connsiteY48" fmla="*/ 1141858 h 1605483"/>
                <a:gd name="connsiteX49" fmla="*/ 440658 w 1518801"/>
                <a:gd name="connsiteY49" fmla="*/ 1067637 h 1605483"/>
                <a:gd name="connsiteX50" fmla="*/ 514734 w 1518801"/>
                <a:gd name="connsiteY50" fmla="*/ 1067637 h 1605483"/>
                <a:gd name="connsiteX51" fmla="*/ 588810 w 1518801"/>
                <a:gd name="connsiteY51" fmla="*/ 1141858 h 1605483"/>
                <a:gd name="connsiteX52" fmla="*/ 588810 w 1518801"/>
                <a:gd name="connsiteY52" fmla="*/ 1216078 h 1605483"/>
                <a:gd name="connsiteX53" fmla="*/ 588810 w 1518801"/>
                <a:gd name="connsiteY53" fmla="*/ 833557 h 1605483"/>
                <a:gd name="connsiteX54" fmla="*/ 514734 w 1518801"/>
                <a:gd name="connsiteY54" fmla="*/ 907777 h 1605483"/>
                <a:gd name="connsiteX55" fmla="*/ 440658 w 1518801"/>
                <a:gd name="connsiteY55" fmla="*/ 907777 h 1605483"/>
                <a:gd name="connsiteX56" fmla="*/ 366582 w 1518801"/>
                <a:gd name="connsiteY56" fmla="*/ 833557 h 1605483"/>
                <a:gd name="connsiteX57" fmla="*/ 366582 w 1518801"/>
                <a:gd name="connsiteY57" fmla="*/ 759336 h 1605483"/>
                <a:gd name="connsiteX58" fmla="*/ 440658 w 1518801"/>
                <a:gd name="connsiteY58" fmla="*/ 685115 h 1605483"/>
                <a:gd name="connsiteX59" fmla="*/ 514734 w 1518801"/>
                <a:gd name="connsiteY59" fmla="*/ 685115 h 1605483"/>
                <a:gd name="connsiteX60" fmla="*/ 588810 w 1518801"/>
                <a:gd name="connsiteY60" fmla="*/ 759336 h 1605483"/>
                <a:gd name="connsiteX61" fmla="*/ 588810 w 1518801"/>
                <a:gd name="connsiteY61" fmla="*/ 833557 h 1605483"/>
                <a:gd name="connsiteX62" fmla="*/ 588810 w 1518801"/>
                <a:gd name="connsiteY62" fmla="*/ 441519 h 1605483"/>
                <a:gd name="connsiteX63" fmla="*/ 514734 w 1518801"/>
                <a:gd name="connsiteY63" fmla="*/ 515740 h 1605483"/>
                <a:gd name="connsiteX64" fmla="*/ 440658 w 1518801"/>
                <a:gd name="connsiteY64" fmla="*/ 515740 h 1605483"/>
                <a:gd name="connsiteX65" fmla="*/ 366582 w 1518801"/>
                <a:gd name="connsiteY65" fmla="*/ 441519 h 1605483"/>
                <a:gd name="connsiteX66" fmla="*/ 366582 w 1518801"/>
                <a:gd name="connsiteY66" fmla="*/ 367299 h 1605483"/>
                <a:gd name="connsiteX67" fmla="*/ 440658 w 1518801"/>
                <a:gd name="connsiteY67" fmla="*/ 293076 h 1605483"/>
                <a:gd name="connsiteX68" fmla="*/ 514734 w 1518801"/>
                <a:gd name="connsiteY68" fmla="*/ 293076 h 1605483"/>
                <a:gd name="connsiteX69" fmla="*/ 588810 w 1518801"/>
                <a:gd name="connsiteY69" fmla="*/ 367299 h 1605483"/>
                <a:gd name="connsiteX70" fmla="*/ 588810 w 1518801"/>
                <a:gd name="connsiteY70" fmla="*/ 441519 h 1605483"/>
                <a:gd name="connsiteX71" fmla="*/ 858524 w 1518801"/>
                <a:gd name="connsiteY71" fmla="*/ 1299815 h 1605483"/>
                <a:gd name="connsiteX72" fmla="*/ 784448 w 1518801"/>
                <a:gd name="connsiteY72" fmla="*/ 1299815 h 1605483"/>
                <a:gd name="connsiteX73" fmla="*/ 710370 w 1518801"/>
                <a:gd name="connsiteY73" fmla="*/ 1225594 h 1605483"/>
                <a:gd name="connsiteX74" fmla="*/ 710370 w 1518801"/>
                <a:gd name="connsiteY74" fmla="*/ 1151374 h 1605483"/>
                <a:gd name="connsiteX75" fmla="*/ 784448 w 1518801"/>
                <a:gd name="connsiteY75" fmla="*/ 1077153 h 1605483"/>
                <a:gd name="connsiteX76" fmla="*/ 858524 w 1518801"/>
                <a:gd name="connsiteY76" fmla="*/ 1077153 h 1605483"/>
                <a:gd name="connsiteX77" fmla="*/ 932600 w 1518801"/>
                <a:gd name="connsiteY77" fmla="*/ 1151374 h 1605483"/>
                <a:gd name="connsiteX78" fmla="*/ 932600 w 1518801"/>
                <a:gd name="connsiteY78" fmla="*/ 1225594 h 1605483"/>
                <a:gd name="connsiteX79" fmla="*/ 858524 w 1518801"/>
                <a:gd name="connsiteY79" fmla="*/ 1299815 h 160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18801" h="1605483">
                  <a:moveTo>
                    <a:pt x="932600" y="1345490"/>
                  </a:moveTo>
                  <a:cubicBezTo>
                    <a:pt x="932600" y="1075250"/>
                    <a:pt x="1156727" y="850685"/>
                    <a:pt x="1426440" y="850685"/>
                  </a:cubicBezTo>
                  <a:cubicBezTo>
                    <a:pt x="1454930" y="850685"/>
                    <a:pt x="1491019" y="850685"/>
                    <a:pt x="1519510" y="860201"/>
                  </a:cubicBezTo>
                  <a:lnTo>
                    <a:pt x="1519510" y="430100"/>
                  </a:lnTo>
                  <a:cubicBezTo>
                    <a:pt x="1519510" y="382522"/>
                    <a:pt x="1481522" y="355880"/>
                    <a:pt x="1445434" y="355880"/>
                  </a:cubicBezTo>
                  <a:lnTo>
                    <a:pt x="1137732" y="355880"/>
                  </a:lnTo>
                  <a:lnTo>
                    <a:pt x="1137732" y="121798"/>
                  </a:lnTo>
                  <a:cubicBezTo>
                    <a:pt x="1137732" y="57093"/>
                    <a:pt x="1128235" y="0"/>
                    <a:pt x="1063657" y="0"/>
                  </a:cubicBezTo>
                  <a:lnTo>
                    <a:pt x="281110" y="0"/>
                  </a:lnTo>
                  <a:cubicBezTo>
                    <a:pt x="216529" y="0"/>
                    <a:pt x="159548" y="55190"/>
                    <a:pt x="159548" y="121798"/>
                  </a:cubicBezTo>
                  <a:lnTo>
                    <a:pt x="159548" y="1372132"/>
                  </a:lnTo>
                  <a:lnTo>
                    <a:pt x="37988" y="1372132"/>
                  </a:lnTo>
                  <a:cubicBezTo>
                    <a:pt x="18994" y="1372132"/>
                    <a:pt x="0" y="1391164"/>
                    <a:pt x="0" y="1410195"/>
                  </a:cubicBezTo>
                  <a:lnTo>
                    <a:pt x="0" y="1568152"/>
                  </a:lnTo>
                  <a:cubicBezTo>
                    <a:pt x="0" y="1587183"/>
                    <a:pt x="18994" y="1606215"/>
                    <a:pt x="37988" y="1606215"/>
                  </a:cubicBezTo>
                  <a:lnTo>
                    <a:pt x="1006675" y="1606215"/>
                  </a:lnTo>
                  <a:cubicBezTo>
                    <a:pt x="961089" y="1533895"/>
                    <a:pt x="932600" y="1448258"/>
                    <a:pt x="932600" y="1345490"/>
                  </a:cubicBezTo>
                  <a:close/>
                  <a:moveTo>
                    <a:pt x="1211808" y="711757"/>
                  </a:moveTo>
                  <a:cubicBezTo>
                    <a:pt x="1211808" y="692728"/>
                    <a:pt x="1230803" y="673697"/>
                    <a:pt x="1249797" y="673697"/>
                  </a:cubicBezTo>
                  <a:lnTo>
                    <a:pt x="1323873" y="673697"/>
                  </a:lnTo>
                  <a:cubicBezTo>
                    <a:pt x="1342867" y="673697"/>
                    <a:pt x="1361861" y="692728"/>
                    <a:pt x="1361861" y="711757"/>
                  </a:cubicBezTo>
                  <a:lnTo>
                    <a:pt x="1361861" y="785980"/>
                  </a:lnTo>
                  <a:cubicBezTo>
                    <a:pt x="1361861" y="805009"/>
                    <a:pt x="1342867" y="824041"/>
                    <a:pt x="1323873" y="824041"/>
                  </a:cubicBezTo>
                  <a:lnTo>
                    <a:pt x="1249797" y="824041"/>
                  </a:lnTo>
                  <a:cubicBezTo>
                    <a:pt x="1230803" y="824041"/>
                    <a:pt x="1211808" y="805009"/>
                    <a:pt x="1211808" y="785980"/>
                  </a:cubicBezTo>
                  <a:lnTo>
                    <a:pt x="1211808" y="711757"/>
                  </a:lnTo>
                  <a:close/>
                  <a:moveTo>
                    <a:pt x="698975" y="355880"/>
                  </a:moveTo>
                  <a:cubicBezTo>
                    <a:pt x="698975" y="308301"/>
                    <a:pt x="736962" y="281659"/>
                    <a:pt x="773051" y="281659"/>
                  </a:cubicBezTo>
                  <a:lnTo>
                    <a:pt x="847127" y="281659"/>
                  </a:lnTo>
                  <a:cubicBezTo>
                    <a:pt x="894611" y="281659"/>
                    <a:pt x="921203" y="319720"/>
                    <a:pt x="921203" y="355880"/>
                  </a:cubicBezTo>
                  <a:lnTo>
                    <a:pt x="921203" y="430100"/>
                  </a:lnTo>
                  <a:cubicBezTo>
                    <a:pt x="921203" y="477677"/>
                    <a:pt x="883214" y="504321"/>
                    <a:pt x="847127" y="504321"/>
                  </a:cubicBezTo>
                  <a:lnTo>
                    <a:pt x="773051" y="504321"/>
                  </a:lnTo>
                  <a:cubicBezTo>
                    <a:pt x="725565" y="504321"/>
                    <a:pt x="698975" y="466258"/>
                    <a:pt x="698975" y="430100"/>
                  </a:cubicBezTo>
                  <a:lnTo>
                    <a:pt x="698975" y="355880"/>
                  </a:lnTo>
                  <a:close/>
                  <a:moveTo>
                    <a:pt x="698975" y="747917"/>
                  </a:moveTo>
                  <a:cubicBezTo>
                    <a:pt x="698975" y="700341"/>
                    <a:pt x="736962" y="673697"/>
                    <a:pt x="773051" y="673697"/>
                  </a:cubicBezTo>
                  <a:lnTo>
                    <a:pt x="847127" y="673697"/>
                  </a:lnTo>
                  <a:cubicBezTo>
                    <a:pt x="894611" y="673697"/>
                    <a:pt x="921203" y="711757"/>
                    <a:pt x="921203" y="747917"/>
                  </a:cubicBezTo>
                  <a:lnTo>
                    <a:pt x="921203" y="822138"/>
                  </a:lnTo>
                  <a:cubicBezTo>
                    <a:pt x="921203" y="869714"/>
                    <a:pt x="883214" y="896358"/>
                    <a:pt x="847127" y="896358"/>
                  </a:cubicBezTo>
                  <a:lnTo>
                    <a:pt x="773051" y="896358"/>
                  </a:lnTo>
                  <a:cubicBezTo>
                    <a:pt x="725565" y="896358"/>
                    <a:pt x="698975" y="858297"/>
                    <a:pt x="698975" y="822138"/>
                  </a:cubicBezTo>
                  <a:lnTo>
                    <a:pt x="698975" y="747917"/>
                  </a:lnTo>
                  <a:close/>
                  <a:moveTo>
                    <a:pt x="588810" y="1216078"/>
                  </a:moveTo>
                  <a:cubicBezTo>
                    <a:pt x="588810" y="1263657"/>
                    <a:pt x="550822" y="1290299"/>
                    <a:pt x="514734" y="1290299"/>
                  </a:cubicBezTo>
                  <a:lnTo>
                    <a:pt x="440658" y="1290299"/>
                  </a:lnTo>
                  <a:cubicBezTo>
                    <a:pt x="393173" y="1290299"/>
                    <a:pt x="366582" y="1252238"/>
                    <a:pt x="366582" y="1216078"/>
                  </a:cubicBezTo>
                  <a:lnTo>
                    <a:pt x="366582" y="1141858"/>
                  </a:lnTo>
                  <a:cubicBezTo>
                    <a:pt x="366582" y="1094281"/>
                    <a:pt x="404569" y="1067637"/>
                    <a:pt x="440658" y="1067637"/>
                  </a:cubicBezTo>
                  <a:lnTo>
                    <a:pt x="514734" y="1067637"/>
                  </a:lnTo>
                  <a:cubicBezTo>
                    <a:pt x="562218" y="1067637"/>
                    <a:pt x="588810" y="1105700"/>
                    <a:pt x="588810" y="1141858"/>
                  </a:cubicBezTo>
                  <a:lnTo>
                    <a:pt x="588810" y="1216078"/>
                  </a:lnTo>
                  <a:close/>
                  <a:moveTo>
                    <a:pt x="588810" y="833557"/>
                  </a:moveTo>
                  <a:cubicBezTo>
                    <a:pt x="588810" y="881133"/>
                    <a:pt x="550822" y="907777"/>
                    <a:pt x="514734" y="907777"/>
                  </a:cubicBezTo>
                  <a:lnTo>
                    <a:pt x="440658" y="907777"/>
                  </a:lnTo>
                  <a:cubicBezTo>
                    <a:pt x="393173" y="907777"/>
                    <a:pt x="366582" y="869714"/>
                    <a:pt x="366582" y="833557"/>
                  </a:cubicBezTo>
                  <a:lnTo>
                    <a:pt x="366582" y="759336"/>
                  </a:lnTo>
                  <a:cubicBezTo>
                    <a:pt x="366582" y="711757"/>
                    <a:pt x="404569" y="685115"/>
                    <a:pt x="440658" y="685115"/>
                  </a:cubicBezTo>
                  <a:lnTo>
                    <a:pt x="514734" y="685115"/>
                  </a:lnTo>
                  <a:cubicBezTo>
                    <a:pt x="562218" y="685115"/>
                    <a:pt x="588810" y="723176"/>
                    <a:pt x="588810" y="759336"/>
                  </a:cubicBezTo>
                  <a:lnTo>
                    <a:pt x="588810" y="833557"/>
                  </a:lnTo>
                  <a:close/>
                  <a:moveTo>
                    <a:pt x="588810" y="441519"/>
                  </a:moveTo>
                  <a:cubicBezTo>
                    <a:pt x="588810" y="489096"/>
                    <a:pt x="550822" y="515740"/>
                    <a:pt x="514734" y="515740"/>
                  </a:cubicBezTo>
                  <a:lnTo>
                    <a:pt x="440658" y="515740"/>
                  </a:lnTo>
                  <a:cubicBezTo>
                    <a:pt x="393173" y="515740"/>
                    <a:pt x="366582" y="477677"/>
                    <a:pt x="366582" y="441519"/>
                  </a:cubicBezTo>
                  <a:lnTo>
                    <a:pt x="366582" y="367299"/>
                  </a:lnTo>
                  <a:cubicBezTo>
                    <a:pt x="366582" y="319720"/>
                    <a:pt x="404569" y="293076"/>
                    <a:pt x="440658" y="293076"/>
                  </a:cubicBezTo>
                  <a:lnTo>
                    <a:pt x="514734" y="293076"/>
                  </a:lnTo>
                  <a:cubicBezTo>
                    <a:pt x="562218" y="293076"/>
                    <a:pt x="588810" y="331139"/>
                    <a:pt x="588810" y="367299"/>
                  </a:cubicBezTo>
                  <a:lnTo>
                    <a:pt x="588810" y="441519"/>
                  </a:lnTo>
                  <a:close/>
                  <a:moveTo>
                    <a:pt x="858524" y="1299815"/>
                  </a:moveTo>
                  <a:lnTo>
                    <a:pt x="784448" y="1299815"/>
                  </a:lnTo>
                  <a:cubicBezTo>
                    <a:pt x="736962" y="1299815"/>
                    <a:pt x="710370" y="1261754"/>
                    <a:pt x="710370" y="1225594"/>
                  </a:cubicBezTo>
                  <a:lnTo>
                    <a:pt x="710370" y="1151374"/>
                  </a:lnTo>
                  <a:cubicBezTo>
                    <a:pt x="710370" y="1103797"/>
                    <a:pt x="748359" y="1077153"/>
                    <a:pt x="784448" y="1077153"/>
                  </a:cubicBezTo>
                  <a:lnTo>
                    <a:pt x="858524" y="1077153"/>
                  </a:lnTo>
                  <a:cubicBezTo>
                    <a:pt x="906008" y="1077153"/>
                    <a:pt x="932600" y="1115216"/>
                    <a:pt x="932600" y="1151374"/>
                  </a:cubicBezTo>
                  <a:lnTo>
                    <a:pt x="932600" y="1225594"/>
                  </a:lnTo>
                  <a:cubicBezTo>
                    <a:pt x="932600" y="1261754"/>
                    <a:pt x="904108" y="1299815"/>
                    <a:pt x="858524" y="1299815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图形 60">
            <a:extLst>
              <a:ext uri="{FF2B5EF4-FFF2-40B4-BE49-F238E27FC236}">
                <a16:creationId xmlns:a16="http://schemas.microsoft.com/office/drawing/2014/main" xmlns="" id="{52A1626D-AA3A-44CD-9662-73A020E6159D}"/>
              </a:ext>
            </a:extLst>
          </p:cNvPr>
          <p:cNvGrpSpPr/>
          <p:nvPr/>
        </p:nvGrpSpPr>
        <p:grpSpPr>
          <a:xfrm>
            <a:off x="4366959" y="4221781"/>
            <a:ext cx="230219" cy="230219"/>
            <a:chOff x="5143500" y="2476500"/>
            <a:chExt cx="1905000" cy="1905000"/>
          </a:xfrm>
          <a:gradFill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</a:gra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D098864E-9A76-4EA9-86C8-E4403CB787C9}"/>
                </a:ext>
              </a:extLst>
            </p:cNvPr>
            <p:cNvSpPr/>
            <p:nvPr/>
          </p:nvSpPr>
          <p:spPr>
            <a:xfrm>
              <a:off x="6174872" y="3441369"/>
              <a:ext cx="870804" cy="850181"/>
            </a:xfrm>
            <a:custGeom>
              <a:avLst/>
              <a:gdLst>
                <a:gd name="connsiteX0" fmla="*/ 871827 w 870804"/>
                <a:gd name="connsiteY0" fmla="*/ 513837 h 850180"/>
                <a:gd name="connsiteX1" fmla="*/ 871827 w 870804"/>
                <a:gd name="connsiteY1" fmla="*/ 346364 h 850180"/>
                <a:gd name="connsiteX2" fmla="*/ 759753 w 870804"/>
                <a:gd name="connsiteY2" fmla="*/ 317819 h 850180"/>
                <a:gd name="connsiteX3" fmla="*/ 750258 w 870804"/>
                <a:gd name="connsiteY3" fmla="*/ 289272 h 850180"/>
                <a:gd name="connsiteX4" fmla="*/ 824334 w 870804"/>
                <a:gd name="connsiteY4" fmla="*/ 215051 h 850180"/>
                <a:gd name="connsiteX5" fmla="*/ 693275 w 870804"/>
                <a:gd name="connsiteY5" fmla="*/ 47579 h 850180"/>
                <a:gd name="connsiteX6" fmla="*/ 590708 w 870804"/>
                <a:gd name="connsiteY6" fmla="*/ 121799 h 850180"/>
                <a:gd name="connsiteX7" fmla="*/ 562218 w 870804"/>
                <a:gd name="connsiteY7" fmla="*/ 112283 h 850180"/>
                <a:gd name="connsiteX8" fmla="*/ 524230 w 870804"/>
                <a:gd name="connsiteY8" fmla="*/ 0 h 850180"/>
                <a:gd name="connsiteX9" fmla="*/ 357083 w 870804"/>
                <a:gd name="connsiteY9" fmla="*/ 0 h 850180"/>
                <a:gd name="connsiteX10" fmla="*/ 309600 w 870804"/>
                <a:gd name="connsiteY10" fmla="*/ 112283 h 850180"/>
                <a:gd name="connsiteX11" fmla="*/ 281108 w 870804"/>
                <a:gd name="connsiteY11" fmla="*/ 121799 h 850180"/>
                <a:gd name="connsiteX12" fmla="*/ 178541 w 870804"/>
                <a:gd name="connsiteY12" fmla="*/ 47579 h 850180"/>
                <a:gd name="connsiteX13" fmla="*/ 47484 w 870804"/>
                <a:gd name="connsiteY13" fmla="*/ 215051 h 850180"/>
                <a:gd name="connsiteX14" fmla="*/ 112063 w 870804"/>
                <a:gd name="connsiteY14" fmla="*/ 298787 h 850180"/>
                <a:gd name="connsiteX15" fmla="*/ 102565 w 870804"/>
                <a:gd name="connsiteY15" fmla="*/ 317819 h 850180"/>
                <a:gd name="connsiteX16" fmla="*/ 0 w 870804"/>
                <a:gd name="connsiteY16" fmla="*/ 346364 h 850180"/>
                <a:gd name="connsiteX17" fmla="*/ 0 w 870804"/>
                <a:gd name="connsiteY17" fmla="*/ 513837 h 850180"/>
                <a:gd name="connsiteX18" fmla="*/ 112063 w 870804"/>
                <a:gd name="connsiteY18" fmla="*/ 551899 h 850180"/>
                <a:gd name="connsiteX19" fmla="*/ 121560 w 870804"/>
                <a:gd name="connsiteY19" fmla="*/ 580445 h 850180"/>
                <a:gd name="connsiteX20" fmla="*/ 47484 w 870804"/>
                <a:gd name="connsiteY20" fmla="*/ 645151 h 850180"/>
                <a:gd name="connsiteX21" fmla="*/ 178541 w 870804"/>
                <a:gd name="connsiteY21" fmla="*/ 812624 h 850180"/>
                <a:gd name="connsiteX22" fmla="*/ 300103 w 870804"/>
                <a:gd name="connsiteY22" fmla="*/ 738402 h 850180"/>
                <a:gd name="connsiteX23" fmla="*/ 328594 w 870804"/>
                <a:gd name="connsiteY23" fmla="*/ 747917 h 850180"/>
                <a:gd name="connsiteX24" fmla="*/ 357083 w 870804"/>
                <a:gd name="connsiteY24" fmla="*/ 850685 h 850180"/>
                <a:gd name="connsiteX25" fmla="*/ 524230 w 870804"/>
                <a:gd name="connsiteY25" fmla="*/ 850685 h 850180"/>
                <a:gd name="connsiteX26" fmla="*/ 543224 w 870804"/>
                <a:gd name="connsiteY26" fmla="*/ 747917 h 850180"/>
                <a:gd name="connsiteX27" fmla="*/ 581213 w 870804"/>
                <a:gd name="connsiteY27" fmla="*/ 738402 h 850180"/>
                <a:gd name="connsiteX28" fmla="*/ 664786 w 870804"/>
                <a:gd name="connsiteY28" fmla="*/ 812624 h 850180"/>
                <a:gd name="connsiteX29" fmla="*/ 831926 w 870804"/>
                <a:gd name="connsiteY29" fmla="*/ 645151 h 850180"/>
                <a:gd name="connsiteX30" fmla="*/ 748357 w 870804"/>
                <a:gd name="connsiteY30" fmla="*/ 580445 h 850180"/>
                <a:gd name="connsiteX31" fmla="*/ 757854 w 870804"/>
                <a:gd name="connsiteY31" fmla="*/ 551899 h 850180"/>
                <a:gd name="connsiteX32" fmla="*/ 871827 w 870804"/>
                <a:gd name="connsiteY32" fmla="*/ 513837 h 850180"/>
                <a:gd name="connsiteX33" fmla="*/ 442556 w 870804"/>
                <a:gd name="connsiteY33" fmla="*/ 635636 h 850180"/>
                <a:gd name="connsiteX34" fmla="*/ 227926 w 870804"/>
                <a:gd name="connsiteY34" fmla="*/ 420585 h 850180"/>
                <a:gd name="connsiteX35" fmla="*/ 442556 w 870804"/>
                <a:gd name="connsiteY35" fmla="*/ 205535 h 850180"/>
                <a:gd name="connsiteX36" fmla="*/ 657188 w 870804"/>
                <a:gd name="connsiteY36" fmla="*/ 420585 h 850180"/>
                <a:gd name="connsiteX37" fmla="*/ 442556 w 870804"/>
                <a:gd name="connsiteY37" fmla="*/ 635636 h 85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0804" h="850180">
                  <a:moveTo>
                    <a:pt x="871827" y="513837"/>
                  </a:moveTo>
                  <a:lnTo>
                    <a:pt x="871827" y="346364"/>
                  </a:lnTo>
                  <a:cubicBezTo>
                    <a:pt x="871827" y="346364"/>
                    <a:pt x="759753" y="327333"/>
                    <a:pt x="759753" y="317819"/>
                  </a:cubicBezTo>
                  <a:cubicBezTo>
                    <a:pt x="759753" y="308303"/>
                    <a:pt x="750258" y="298787"/>
                    <a:pt x="750258" y="289272"/>
                  </a:cubicBezTo>
                  <a:cubicBezTo>
                    <a:pt x="759753" y="260725"/>
                    <a:pt x="824334" y="215051"/>
                    <a:pt x="824334" y="215051"/>
                  </a:cubicBezTo>
                  <a:lnTo>
                    <a:pt x="693275" y="47579"/>
                  </a:lnTo>
                  <a:cubicBezTo>
                    <a:pt x="693275" y="47579"/>
                    <a:pt x="609702" y="112283"/>
                    <a:pt x="590708" y="121799"/>
                  </a:cubicBezTo>
                  <a:cubicBezTo>
                    <a:pt x="581213" y="121799"/>
                    <a:pt x="571715" y="112283"/>
                    <a:pt x="562218" y="112283"/>
                  </a:cubicBezTo>
                  <a:cubicBezTo>
                    <a:pt x="552721" y="112283"/>
                    <a:pt x="524230" y="0"/>
                    <a:pt x="524230" y="0"/>
                  </a:cubicBezTo>
                  <a:lnTo>
                    <a:pt x="357083" y="0"/>
                  </a:lnTo>
                  <a:cubicBezTo>
                    <a:pt x="357083" y="0"/>
                    <a:pt x="338089" y="102768"/>
                    <a:pt x="309600" y="112283"/>
                  </a:cubicBezTo>
                  <a:cubicBezTo>
                    <a:pt x="300103" y="112283"/>
                    <a:pt x="290605" y="121799"/>
                    <a:pt x="281108" y="121799"/>
                  </a:cubicBezTo>
                  <a:cubicBezTo>
                    <a:pt x="262114" y="112283"/>
                    <a:pt x="178541" y="47579"/>
                    <a:pt x="178541" y="47579"/>
                  </a:cubicBezTo>
                  <a:lnTo>
                    <a:pt x="47484" y="215051"/>
                  </a:lnTo>
                  <a:cubicBezTo>
                    <a:pt x="47484" y="215051"/>
                    <a:pt x="112063" y="279756"/>
                    <a:pt x="112063" y="298787"/>
                  </a:cubicBezTo>
                  <a:cubicBezTo>
                    <a:pt x="112063" y="308303"/>
                    <a:pt x="102565" y="308303"/>
                    <a:pt x="102565" y="317819"/>
                  </a:cubicBezTo>
                  <a:cubicBezTo>
                    <a:pt x="74076" y="327333"/>
                    <a:pt x="0" y="346364"/>
                    <a:pt x="0" y="346364"/>
                  </a:cubicBezTo>
                  <a:lnTo>
                    <a:pt x="0" y="513837"/>
                  </a:lnTo>
                  <a:cubicBezTo>
                    <a:pt x="0" y="513837"/>
                    <a:pt x="93068" y="532868"/>
                    <a:pt x="112063" y="551899"/>
                  </a:cubicBezTo>
                  <a:cubicBezTo>
                    <a:pt x="112063" y="561415"/>
                    <a:pt x="121560" y="570929"/>
                    <a:pt x="121560" y="580445"/>
                  </a:cubicBezTo>
                  <a:cubicBezTo>
                    <a:pt x="102565" y="608992"/>
                    <a:pt x="47484" y="645151"/>
                    <a:pt x="47484" y="645151"/>
                  </a:cubicBezTo>
                  <a:lnTo>
                    <a:pt x="178541" y="812624"/>
                  </a:lnTo>
                  <a:cubicBezTo>
                    <a:pt x="178541" y="812624"/>
                    <a:pt x="281108" y="747917"/>
                    <a:pt x="300103" y="738402"/>
                  </a:cubicBezTo>
                  <a:cubicBezTo>
                    <a:pt x="309600" y="738402"/>
                    <a:pt x="319097" y="747917"/>
                    <a:pt x="328594" y="747917"/>
                  </a:cubicBezTo>
                  <a:cubicBezTo>
                    <a:pt x="347586" y="757433"/>
                    <a:pt x="357083" y="850685"/>
                    <a:pt x="357083" y="850685"/>
                  </a:cubicBezTo>
                  <a:lnTo>
                    <a:pt x="524230" y="850685"/>
                  </a:lnTo>
                  <a:cubicBezTo>
                    <a:pt x="524230" y="850685"/>
                    <a:pt x="533727" y="757433"/>
                    <a:pt x="543224" y="747917"/>
                  </a:cubicBezTo>
                  <a:cubicBezTo>
                    <a:pt x="552721" y="738402"/>
                    <a:pt x="571715" y="738402"/>
                    <a:pt x="581213" y="738402"/>
                  </a:cubicBezTo>
                  <a:cubicBezTo>
                    <a:pt x="600205" y="747917"/>
                    <a:pt x="664786" y="812624"/>
                    <a:pt x="664786" y="812624"/>
                  </a:cubicBezTo>
                  <a:lnTo>
                    <a:pt x="831926" y="645151"/>
                  </a:lnTo>
                  <a:cubicBezTo>
                    <a:pt x="831926" y="645151"/>
                    <a:pt x="767351" y="597573"/>
                    <a:pt x="748357" y="580445"/>
                  </a:cubicBezTo>
                  <a:cubicBezTo>
                    <a:pt x="757854" y="570929"/>
                    <a:pt x="757854" y="561415"/>
                    <a:pt x="757854" y="551899"/>
                  </a:cubicBezTo>
                  <a:cubicBezTo>
                    <a:pt x="769251" y="532868"/>
                    <a:pt x="871827" y="513837"/>
                    <a:pt x="871827" y="513837"/>
                  </a:cubicBezTo>
                  <a:close/>
                  <a:moveTo>
                    <a:pt x="442556" y="635636"/>
                  </a:moveTo>
                  <a:cubicBezTo>
                    <a:pt x="320996" y="635636"/>
                    <a:pt x="227926" y="542384"/>
                    <a:pt x="227926" y="420585"/>
                  </a:cubicBezTo>
                  <a:cubicBezTo>
                    <a:pt x="227926" y="298787"/>
                    <a:pt x="320996" y="205535"/>
                    <a:pt x="442556" y="205535"/>
                  </a:cubicBezTo>
                  <a:cubicBezTo>
                    <a:pt x="564118" y="205535"/>
                    <a:pt x="657188" y="298787"/>
                    <a:pt x="657188" y="420585"/>
                  </a:cubicBezTo>
                  <a:cubicBezTo>
                    <a:pt x="657188" y="542384"/>
                    <a:pt x="554621" y="635636"/>
                    <a:pt x="442556" y="635636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3D4F96F2-55FF-4583-8C43-FC7954F8739E}"/>
                </a:ext>
              </a:extLst>
            </p:cNvPr>
            <p:cNvSpPr/>
            <p:nvPr/>
          </p:nvSpPr>
          <p:spPr>
            <a:xfrm>
              <a:off x="5143504" y="2476500"/>
              <a:ext cx="1518801" cy="1605483"/>
            </a:xfrm>
            <a:custGeom>
              <a:avLst/>
              <a:gdLst>
                <a:gd name="connsiteX0" fmla="*/ 932600 w 1518801"/>
                <a:gd name="connsiteY0" fmla="*/ 1345490 h 1605483"/>
                <a:gd name="connsiteX1" fmla="*/ 1426440 w 1518801"/>
                <a:gd name="connsiteY1" fmla="*/ 850685 h 1605483"/>
                <a:gd name="connsiteX2" fmla="*/ 1519510 w 1518801"/>
                <a:gd name="connsiteY2" fmla="*/ 860201 h 1605483"/>
                <a:gd name="connsiteX3" fmla="*/ 1519510 w 1518801"/>
                <a:gd name="connsiteY3" fmla="*/ 430100 h 1605483"/>
                <a:gd name="connsiteX4" fmla="*/ 1445434 w 1518801"/>
                <a:gd name="connsiteY4" fmla="*/ 355880 h 1605483"/>
                <a:gd name="connsiteX5" fmla="*/ 1137732 w 1518801"/>
                <a:gd name="connsiteY5" fmla="*/ 355880 h 1605483"/>
                <a:gd name="connsiteX6" fmla="*/ 1137732 w 1518801"/>
                <a:gd name="connsiteY6" fmla="*/ 121798 h 1605483"/>
                <a:gd name="connsiteX7" fmla="*/ 1063657 w 1518801"/>
                <a:gd name="connsiteY7" fmla="*/ 0 h 1605483"/>
                <a:gd name="connsiteX8" fmla="*/ 281110 w 1518801"/>
                <a:gd name="connsiteY8" fmla="*/ 0 h 1605483"/>
                <a:gd name="connsiteX9" fmla="*/ 159548 w 1518801"/>
                <a:gd name="connsiteY9" fmla="*/ 121798 h 1605483"/>
                <a:gd name="connsiteX10" fmla="*/ 159548 w 1518801"/>
                <a:gd name="connsiteY10" fmla="*/ 1372132 h 1605483"/>
                <a:gd name="connsiteX11" fmla="*/ 37988 w 1518801"/>
                <a:gd name="connsiteY11" fmla="*/ 1372132 h 1605483"/>
                <a:gd name="connsiteX12" fmla="*/ 0 w 1518801"/>
                <a:gd name="connsiteY12" fmla="*/ 1410195 h 1605483"/>
                <a:gd name="connsiteX13" fmla="*/ 0 w 1518801"/>
                <a:gd name="connsiteY13" fmla="*/ 1568152 h 1605483"/>
                <a:gd name="connsiteX14" fmla="*/ 37988 w 1518801"/>
                <a:gd name="connsiteY14" fmla="*/ 1606215 h 1605483"/>
                <a:gd name="connsiteX15" fmla="*/ 1006675 w 1518801"/>
                <a:gd name="connsiteY15" fmla="*/ 1606215 h 1605483"/>
                <a:gd name="connsiteX16" fmla="*/ 932600 w 1518801"/>
                <a:gd name="connsiteY16" fmla="*/ 1345490 h 1605483"/>
                <a:gd name="connsiteX17" fmla="*/ 1211808 w 1518801"/>
                <a:gd name="connsiteY17" fmla="*/ 711757 h 1605483"/>
                <a:gd name="connsiteX18" fmla="*/ 1249797 w 1518801"/>
                <a:gd name="connsiteY18" fmla="*/ 673697 h 1605483"/>
                <a:gd name="connsiteX19" fmla="*/ 1323873 w 1518801"/>
                <a:gd name="connsiteY19" fmla="*/ 673697 h 1605483"/>
                <a:gd name="connsiteX20" fmla="*/ 1361861 w 1518801"/>
                <a:gd name="connsiteY20" fmla="*/ 711757 h 1605483"/>
                <a:gd name="connsiteX21" fmla="*/ 1361861 w 1518801"/>
                <a:gd name="connsiteY21" fmla="*/ 785980 h 1605483"/>
                <a:gd name="connsiteX22" fmla="*/ 1323873 w 1518801"/>
                <a:gd name="connsiteY22" fmla="*/ 824041 h 1605483"/>
                <a:gd name="connsiteX23" fmla="*/ 1249797 w 1518801"/>
                <a:gd name="connsiteY23" fmla="*/ 824041 h 1605483"/>
                <a:gd name="connsiteX24" fmla="*/ 1211808 w 1518801"/>
                <a:gd name="connsiteY24" fmla="*/ 785980 h 1605483"/>
                <a:gd name="connsiteX25" fmla="*/ 1211808 w 1518801"/>
                <a:gd name="connsiteY25" fmla="*/ 711757 h 1605483"/>
                <a:gd name="connsiteX26" fmla="*/ 698975 w 1518801"/>
                <a:gd name="connsiteY26" fmla="*/ 355880 h 1605483"/>
                <a:gd name="connsiteX27" fmla="*/ 773051 w 1518801"/>
                <a:gd name="connsiteY27" fmla="*/ 281659 h 1605483"/>
                <a:gd name="connsiteX28" fmla="*/ 847127 w 1518801"/>
                <a:gd name="connsiteY28" fmla="*/ 281659 h 1605483"/>
                <a:gd name="connsiteX29" fmla="*/ 921203 w 1518801"/>
                <a:gd name="connsiteY29" fmla="*/ 355880 h 1605483"/>
                <a:gd name="connsiteX30" fmla="*/ 921203 w 1518801"/>
                <a:gd name="connsiteY30" fmla="*/ 430100 h 1605483"/>
                <a:gd name="connsiteX31" fmla="*/ 847127 w 1518801"/>
                <a:gd name="connsiteY31" fmla="*/ 504321 h 1605483"/>
                <a:gd name="connsiteX32" fmla="*/ 773051 w 1518801"/>
                <a:gd name="connsiteY32" fmla="*/ 504321 h 1605483"/>
                <a:gd name="connsiteX33" fmla="*/ 698975 w 1518801"/>
                <a:gd name="connsiteY33" fmla="*/ 430100 h 1605483"/>
                <a:gd name="connsiteX34" fmla="*/ 698975 w 1518801"/>
                <a:gd name="connsiteY34" fmla="*/ 355880 h 1605483"/>
                <a:gd name="connsiteX35" fmla="*/ 698975 w 1518801"/>
                <a:gd name="connsiteY35" fmla="*/ 747917 h 1605483"/>
                <a:gd name="connsiteX36" fmla="*/ 773051 w 1518801"/>
                <a:gd name="connsiteY36" fmla="*/ 673697 h 1605483"/>
                <a:gd name="connsiteX37" fmla="*/ 847127 w 1518801"/>
                <a:gd name="connsiteY37" fmla="*/ 673697 h 1605483"/>
                <a:gd name="connsiteX38" fmla="*/ 921203 w 1518801"/>
                <a:gd name="connsiteY38" fmla="*/ 747917 h 1605483"/>
                <a:gd name="connsiteX39" fmla="*/ 921203 w 1518801"/>
                <a:gd name="connsiteY39" fmla="*/ 822138 h 1605483"/>
                <a:gd name="connsiteX40" fmla="*/ 847127 w 1518801"/>
                <a:gd name="connsiteY40" fmla="*/ 896358 h 1605483"/>
                <a:gd name="connsiteX41" fmla="*/ 773051 w 1518801"/>
                <a:gd name="connsiteY41" fmla="*/ 896358 h 1605483"/>
                <a:gd name="connsiteX42" fmla="*/ 698975 w 1518801"/>
                <a:gd name="connsiteY42" fmla="*/ 822138 h 1605483"/>
                <a:gd name="connsiteX43" fmla="*/ 698975 w 1518801"/>
                <a:gd name="connsiteY43" fmla="*/ 747917 h 1605483"/>
                <a:gd name="connsiteX44" fmla="*/ 588810 w 1518801"/>
                <a:gd name="connsiteY44" fmla="*/ 1216078 h 1605483"/>
                <a:gd name="connsiteX45" fmla="*/ 514734 w 1518801"/>
                <a:gd name="connsiteY45" fmla="*/ 1290299 h 1605483"/>
                <a:gd name="connsiteX46" fmla="*/ 440658 w 1518801"/>
                <a:gd name="connsiteY46" fmla="*/ 1290299 h 1605483"/>
                <a:gd name="connsiteX47" fmla="*/ 366582 w 1518801"/>
                <a:gd name="connsiteY47" fmla="*/ 1216078 h 1605483"/>
                <a:gd name="connsiteX48" fmla="*/ 366582 w 1518801"/>
                <a:gd name="connsiteY48" fmla="*/ 1141858 h 1605483"/>
                <a:gd name="connsiteX49" fmla="*/ 440658 w 1518801"/>
                <a:gd name="connsiteY49" fmla="*/ 1067637 h 1605483"/>
                <a:gd name="connsiteX50" fmla="*/ 514734 w 1518801"/>
                <a:gd name="connsiteY50" fmla="*/ 1067637 h 1605483"/>
                <a:gd name="connsiteX51" fmla="*/ 588810 w 1518801"/>
                <a:gd name="connsiteY51" fmla="*/ 1141858 h 1605483"/>
                <a:gd name="connsiteX52" fmla="*/ 588810 w 1518801"/>
                <a:gd name="connsiteY52" fmla="*/ 1216078 h 1605483"/>
                <a:gd name="connsiteX53" fmla="*/ 588810 w 1518801"/>
                <a:gd name="connsiteY53" fmla="*/ 833557 h 1605483"/>
                <a:gd name="connsiteX54" fmla="*/ 514734 w 1518801"/>
                <a:gd name="connsiteY54" fmla="*/ 907777 h 1605483"/>
                <a:gd name="connsiteX55" fmla="*/ 440658 w 1518801"/>
                <a:gd name="connsiteY55" fmla="*/ 907777 h 1605483"/>
                <a:gd name="connsiteX56" fmla="*/ 366582 w 1518801"/>
                <a:gd name="connsiteY56" fmla="*/ 833557 h 1605483"/>
                <a:gd name="connsiteX57" fmla="*/ 366582 w 1518801"/>
                <a:gd name="connsiteY57" fmla="*/ 759336 h 1605483"/>
                <a:gd name="connsiteX58" fmla="*/ 440658 w 1518801"/>
                <a:gd name="connsiteY58" fmla="*/ 685115 h 1605483"/>
                <a:gd name="connsiteX59" fmla="*/ 514734 w 1518801"/>
                <a:gd name="connsiteY59" fmla="*/ 685115 h 1605483"/>
                <a:gd name="connsiteX60" fmla="*/ 588810 w 1518801"/>
                <a:gd name="connsiteY60" fmla="*/ 759336 h 1605483"/>
                <a:gd name="connsiteX61" fmla="*/ 588810 w 1518801"/>
                <a:gd name="connsiteY61" fmla="*/ 833557 h 1605483"/>
                <a:gd name="connsiteX62" fmla="*/ 588810 w 1518801"/>
                <a:gd name="connsiteY62" fmla="*/ 441519 h 1605483"/>
                <a:gd name="connsiteX63" fmla="*/ 514734 w 1518801"/>
                <a:gd name="connsiteY63" fmla="*/ 515740 h 1605483"/>
                <a:gd name="connsiteX64" fmla="*/ 440658 w 1518801"/>
                <a:gd name="connsiteY64" fmla="*/ 515740 h 1605483"/>
                <a:gd name="connsiteX65" fmla="*/ 366582 w 1518801"/>
                <a:gd name="connsiteY65" fmla="*/ 441519 h 1605483"/>
                <a:gd name="connsiteX66" fmla="*/ 366582 w 1518801"/>
                <a:gd name="connsiteY66" fmla="*/ 367299 h 1605483"/>
                <a:gd name="connsiteX67" fmla="*/ 440658 w 1518801"/>
                <a:gd name="connsiteY67" fmla="*/ 293076 h 1605483"/>
                <a:gd name="connsiteX68" fmla="*/ 514734 w 1518801"/>
                <a:gd name="connsiteY68" fmla="*/ 293076 h 1605483"/>
                <a:gd name="connsiteX69" fmla="*/ 588810 w 1518801"/>
                <a:gd name="connsiteY69" fmla="*/ 367299 h 1605483"/>
                <a:gd name="connsiteX70" fmla="*/ 588810 w 1518801"/>
                <a:gd name="connsiteY70" fmla="*/ 441519 h 1605483"/>
                <a:gd name="connsiteX71" fmla="*/ 858524 w 1518801"/>
                <a:gd name="connsiteY71" fmla="*/ 1299815 h 1605483"/>
                <a:gd name="connsiteX72" fmla="*/ 784448 w 1518801"/>
                <a:gd name="connsiteY72" fmla="*/ 1299815 h 1605483"/>
                <a:gd name="connsiteX73" fmla="*/ 710370 w 1518801"/>
                <a:gd name="connsiteY73" fmla="*/ 1225594 h 1605483"/>
                <a:gd name="connsiteX74" fmla="*/ 710370 w 1518801"/>
                <a:gd name="connsiteY74" fmla="*/ 1151374 h 1605483"/>
                <a:gd name="connsiteX75" fmla="*/ 784448 w 1518801"/>
                <a:gd name="connsiteY75" fmla="*/ 1077153 h 1605483"/>
                <a:gd name="connsiteX76" fmla="*/ 858524 w 1518801"/>
                <a:gd name="connsiteY76" fmla="*/ 1077153 h 1605483"/>
                <a:gd name="connsiteX77" fmla="*/ 932600 w 1518801"/>
                <a:gd name="connsiteY77" fmla="*/ 1151374 h 1605483"/>
                <a:gd name="connsiteX78" fmla="*/ 932600 w 1518801"/>
                <a:gd name="connsiteY78" fmla="*/ 1225594 h 1605483"/>
                <a:gd name="connsiteX79" fmla="*/ 858524 w 1518801"/>
                <a:gd name="connsiteY79" fmla="*/ 1299815 h 160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18801" h="1605483">
                  <a:moveTo>
                    <a:pt x="932600" y="1345490"/>
                  </a:moveTo>
                  <a:cubicBezTo>
                    <a:pt x="932600" y="1075250"/>
                    <a:pt x="1156727" y="850685"/>
                    <a:pt x="1426440" y="850685"/>
                  </a:cubicBezTo>
                  <a:cubicBezTo>
                    <a:pt x="1454930" y="850685"/>
                    <a:pt x="1491019" y="850685"/>
                    <a:pt x="1519510" y="860201"/>
                  </a:cubicBezTo>
                  <a:lnTo>
                    <a:pt x="1519510" y="430100"/>
                  </a:lnTo>
                  <a:cubicBezTo>
                    <a:pt x="1519510" y="382522"/>
                    <a:pt x="1481522" y="355880"/>
                    <a:pt x="1445434" y="355880"/>
                  </a:cubicBezTo>
                  <a:lnTo>
                    <a:pt x="1137732" y="355880"/>
                  </a:lnTo>
                  <a:lnTo>
                    <a:pt x="1137732" y="121798"/>
                  </a:lnTo>
                  <a:cubicBezTo>
                    <a:pt x="1137732" y="57093"/>
                    <a:pt x="1128235" y="0"/>
                    <a:pt x="1063657" y="0"/>
                  </a:cubicBezTo>
                  <a:lnTo>
                    <a:pt x="281110" y="0"/>
                  </a:lnTo>
                  <a:cubicBezTo>
                    <a:pt x="216529" y="0"/>
                    <a:pt x="159548" y="55190"/>
                    <a:pt x="159548" y="121798"/>
                  </a:cubicBezTo>
                  <a:lnTo>
                    <a:pt x="159548" y="1372132"/>
                  </a:lnTo>
                  <a:lnTo>
                    <a:pt x="37988" y="1372132"/>
                  </a:lnTo>
                  <a:cubicBezTo>
                    <a:pt x="18994" y="1372132"/>
                    <a:pt x="0" y="1391164"/>
                    <a:pt x="0" y="1410195"/>
                  </a:cubicBezTo>
                  <a:lnTo>
                    <a:pt x="0" y="1568152"/>
                  </a:lnTo>
                  <a:cubicBezTo>
                    <a:pt x="0" y="1587183"/>
                    <a:pt x="18994" y="1606215"/>
                    <a:pt x="37988" y="1606215"/>
                  </a:cubicBezTo>
                  <a:lnTo>
                    <a:pt x="1006675" y="1606215"/>
                  </a:lnTo>
                  <a:cubicBezTo>
                    <a:pt x="961089" y="1533895"/>
                    <a:pt x="932600" y="1448258"/>
                    <a:pt x="932600" y="1345490"/>
                  </a:cubicBezTo>
                  <a:close/>
                  <a:moveTo>
                    <a:pt x="1211808" y="711757"/>
                  </a:moveTo>
                  <a:cubicBezTo>
                    <a:pt x="1211808" y="692728"/>
                    <a:pt x="1230803" y="673697"/>
                    <a:pt x="1249797" y="673697"/>
                  </a:cubicBezTo>
                  <a:lnTo>
                    <a:pt x="1323873" y="673697"/>
                  </a:lnTo>
                  <a:cubicBezTo>
                    <a:pt x="1342867" y="673697"/>
                    <a:pt x="1361861" y="692728"/>
                    <a:pt x="1361861" y="711757"/>
                  </a:cubicBezTo>
                  <a:lnTo>
                    <a:pt x="1361861" y="785980"/>
                  </a:lnTo>
                  <a:cubicBezTo>
                    <a:pt x="1361861" y="805009"/>
                    <a:pt x="1342867" y="824041"/>
                    <a:pt x="1323873" y="824041"/>
                  </a:cubicBezTo>
                  <a:lnTo>
                    <a:pt x="1249797" y="824041"/>
                  </a:lnTo>
                  <a:cubicBezTo>
                    <a:pt x="1230803" y="824041"/>
                    <a:pt x="1211808" y="805009"/>
                    <a:pt x="1211808" y="785980"/>
                  </a:cubicBezTo>
                  <a:lnTo>
                    <a:pt x="1211808" y="711757"/>
                  </a:lnTo>
                  <a:close/>
                  <a:moveTo>
                    <a:pt x="698975" y="355880"/>
                  </a:moveTo>
                  <a:cubicBezTo>
                    <a:pt x="698975" y="308301"/>
                    <a:pt x="736962" y="281659"/>
                    <a:pt x="773051" y="281659"/>
                  </a:cubicBezTo>
                  <a:lnTo>
                    <a:pt x="847127" y="281659"/>
                  </a:lnTo>
                  <a:cubicBezTo>
                    <a:pt x="894611" y="281659"/>
                    <a:pt x="921203" y="319720"/>
                    <a:pt x="921203" y="355880"/>
                  </a:cubicBezTo>
                  <a:lnTo>
                    <a:pt x="921203" y="430100"/>
                  </a:lnTo>
                  <a:cubicBezTo>
                    <a:pt x="921203" y="477677"/>
                    <a:pt x="883214" y="504321"/>
                    <a:pt x="847127" y="504321"/>
                  </a:cubicBezTo>
                  <a:lnTo>
                    <a:pt x="773051" y="504321"/>
                  </a:lnTo>
                  <a:cubicBezTo>
                    <a:pt x="725565" y="504321"/>
                    <a:pt x="698975" y="466258"/>
                    <a:pt x="698975" y="430100"/>
                  </a:cubicBezTo>
                  <a:lnTo>
                    <a:pt x="698975" y="355880"/>
                  </a:lnTo>
                  <a:close/>
                  <a:moveTo>
                    <a:pt x="698975" y="747917"/>
                  </a:moveTo>
                  <a:cubicBezTo>
                    <a:pt x="698975" y="700341"/>
                    <a:pt x="736962" y="673697"/>
                    <a:pt x="773051" y="673697"/>
                  </a:cubicBezTo>
                  <a:lnTo>
                    <a:pt x="847127" y="673697"/>
                  </a:lnTo>
                  <a:cubicBezTo>
                    <a:pt x="894611" y="673697"/>
                    <a:pt x="921203" y="711757"/>
                    <a:pt x="921203" y="747917"/>
                  </a:cubicBezTo>
                  <a:lnTo>
                    <a:pt x="921203" y="822138"/>
                  </a:lnTo>
                  <a:cubicBezTo>
                    <a:pt x="921203" y="869714"/>
                    <a:pt x="883214" y="896358"/>
                    <a:pt x="847127" y="896358"/>
                  </a:cubicBezTo>
                  <a:lnTo>
                    <a:pt x="773051" y="896358"/>
                  </a:lnTo>
                  <a:cubicBezTo>
                    <a:pt x="725565" y="896358"/>
                    <a:pt x="698975" y="858297"/>
                    <a:pt x="698975" y="822138"/>
                  </a:cubicBezTo>
                  <a:lnTo>
                    <a:pt x="698975" y="747917"/>
                  </a:lnTo>
                  <a:close/>
                  <a:moveTo>
                    <a:pt x="588810" y="1216078"/>
                  </a:moveTo>
                  <a:cubicBezTo>
                    <a:pt x="588810" y="1263657"/>
                    <a:pt x="550822" y="1290299"/>
                    <a:pt x="514734" y="1290299"/>
                  </a:cubicBezTo>
                  <a:lnTo>
                    <a:pt x="440658" y="1290299"/>
                  </a:lnTo>
                  <a:cubicBezTo>
                    <a:pt x="393173" y="1290299"/>
                    <a:pt x="366582" y="1252238"/>
                    <a:pt x="366582" y="1216078"/>
                  </a:cubicBezTo>
                  <a:lnTo>
                    <a:pt x="366582" y="1141858"/>
                  </a:lnTo>
                  <a:cubicBezTo>
                    <a:pt x="366582" y="1094281"/>
                    <a:pt x="404569" y="1067637"/>
                    <a:pt x="440658" y="1067637"/>
                  </a:cubicBezTo>
                  <a:lnTo>
                    <a:pt x="514734" y="1067637"/>
                  </a:lnTo>
                  <a:cubicBezTo>
                    <a:pt x="562218" y="1067637"/>
                    <a:pt x="588810" y="1105700"/>
                    <a:pt x="588810" y="1141858"/>
                  </a:cubicBezTo>
                  <a:lnTo>
                    <a:pt x="588810" y="1216078"/>
                  </a:lnTo>
                  <a:close/>
                  <a:moveTo>
                    <a:pt x="588810" y="833557"/>
                  </a:moveTo>
                  <a:cubicBezTo>
                    <a:pt x="588810" y="881133"/>
                    <a:pt x="550822" y="907777"/>
                    <a:pt x="514734" y="907777"/>
                  </a:cubicBezTo>
                  <a:lnTo>
                    <a:pt x="440658" y="907777"/>
                  </a:lnTo>
                  <a:cubicBezTo>
                    <a:pt x="393173" y="907777"/>
                    <a:pt x="366582" y="869714"/>
                    <a:pt x="366582" y="833557"/>
                  </a:cubicBezTo>
                  <a:lnTo>
                    <a:pt x="366582" y="759336"/>
                  </a:lnTo>
                  <a:cubicBezTo>
                    <a:pt x="366582" y="711757"/>
                    <a:pt x="404569" y="685115"/>
                    <a:pt x="440658" y="685115"/>
                  </a:cubicBezTo>
                  <a:lnTo>
                    <a:pt x="514734" y="685115"/>
                  </a:lnTo>
                  <a:cubicBezTo>
                    <a:pt x="562218" y="685115"/>
                    <a:pt x="588810" y="723176"/>
                    <a:pt x="588810" y="759336"/>
                  </a:cubicBezTo>
                  <a:lnTo>
                    <a:pt x="588810" y="833557"/>
                  </a:lnTo>
                  <a:close/>
                  <a:moveTo>
                    <a:pt x="588810" y="441519"/>
                  </a:moveTo>
                  <a:cubicBezTo>
                    <a:pt x="588810" y="489096"/>
                    <a:pt x="550822" y="515740"/>
                    <a:pt x="514734" y="515740"/>
                  </a:cubicBezTo>
                  <a:lnTo>
                    <a:pt x="440658" y="515740"/>
                  </a:lnTo>
                  <a:cubicBezTo>
                    <a:pt x="393173" y="515740"/>
                    <a:pt x="366582" y="477677"/>
                    <a:pt x="366582" y="441519"/>
                  </a:cubicBezTo>
                  <a:lnTo>
                    <a:pt x="366582" y="367299"/>
                  </a:lnTo>
                  <a:cubicBezTo>
                    <a:pt x="366582" y="319720"/>
                    <a:pt x="404569" y="293076"/>
                    <a:pt x="440658" y="293076"/>
                  </a:cubicBezTo>
                  <a:lnTo>
                    <a:pt x="514734" y="293076"/>
                  </a:lnTo>
                  <a:cubicBezTo>
                    <a:pt x="562218" y="293076"/>
                    <a:pt x="588810" y="331139"/>
                    <a:pt x="588810" y="367299"/>
                  </a:cubicBezTo>
                  <a:lnTo>
                    <a:pt x="588810" y="441519"/>
                  </a:lnTo>
                  <a:close/>
                  <a:moveTo>
                    <a:pt x="858524" y="1299815"/>
                  </a:moveTo>
                  <a:lnTo>
                    <a:pt x="784448" y="1299815"/>
                  </a:lnTo>
                  <a:cubicBezTo>
                    <a:pt x="736962" y="1299815"/>
                    <a:pt x="710370" y="1261754"/>
                    <a:pt x="710370" y="1225594"/>
                  </a:cubicBezTo>
                  <a:lnTo>
                    <a:pt x="710370" y="1151374"/>
                  </a:lnTo>
                  <a:cubicBezTo>
                    <a:pt x="710370" y="1103797"/>
                    <a:pt x="748359" y="1077153"/>
                    <a:pt x="784448" y="1077153"/>
                  </a:cubicBezTo>
                  <a:lnTo>
                    <a:pt x="858524" y="1077153"/>
                  </a:lnTo>
                  <a:cubicBezTo>
                    <a:pt x="906008" y="1077153"/>
                    <a:pt x="932600" y="1115216"/>
                    <a:pt x="932600" y="1151374"/>
                  </a:cubicBezTo>
                  <a:lnTo>
                    <a:pt x="932600" y="1225594"/>
                  </a:lnTo>
                  <a:cubicBezTo>
                    <a:pt x="932600" y="1261754"/>
                    <a:pt x="904108" y="1299815"/>
                    <a:pt x="858524" y="1299815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7" name="图形 60">
            <a:extLst>
              <a:ext uri="{FF2B5EF4-FFF2-40B4-BE49-F238E27FC236}">
                <a16:creationId xmlns:a16="http://schemas.microsoft.com/office/drawing/2014/main" xmlns="" id="{039F2225-B29C-4A35-8660-2B35CD4BDB5C}"/>
              </a:ext>
            </a:extLst>
          </p:cNvPr>
          <p:cNvGrpSpPr/>
          <p:nvPr/>
        </p:nvGrpSpPr>
        <p:grpSpPr>
          <a:xfrm>
            <a:off x="4366959" y="4631297"/>
            <a:ext cx="230219" cy="230219"/>
            <a:chOff x="5143500" y="2476500"/>
            <a:chExt cx="1905000" cy="1905000"/>
          </a:xfrm>
          <a:gradFill>
            <a:gsLst>
              <a:gs pos="0">
                <a:srgbClr val="004D84"/>
              </a:gs>
              <a:gs pos="100000">
                <a:srgbClr val="0091A6"/>
              </a:gs>
            </a:gsLst>
            <a:lin ang="5400000" scaled="1"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EDC6F147-4C9D-41FF-940B-BB9B72E56114}"/>
                </a:ext>
              </a:extLst>
            </p:cNvPr>
            <p:cNvSpPr/>
            <p:nvPr/>
          </p:nvSpPr>
          <p:spPr>
            <a:xfrm>
              <a:off x="6174872" y="3441369"/>
              <a:ext cx="870804" cy="850181"/>
            </a:xfrm>
            <a:custGeom>
              <a:avLst/>
              <a:gdLst>
                <a:gd name="connsiteX0" fmla="*/ 871827 w 870804"/>
                <a:gd name="connsiteY0" fmla="*/ 513837 h 850180"/>
                <a:gd name="connsiteX1" fmla="*/ 871827 w 870804"/>
                <a:gd name="connsiteY1" fmla="*/ 346364 h 850180"/>
                <a:gd name="connsiteX2" fmla="*/ 759753 w 870804"/>
                <a:gd name="connsiteY2" fmla="*/ 317819 h 850180"/>
                <a:gd name="connsiteX3" fmla="*/ 750258 w 870804"/>
                <a:gd name="connsiteY3" fmla="*/ 289272 h 850180"/>
                <a:gd name="connsiteX4" fmla="*/ 824334 w 870804"/>
                <a:gd name="connsiteY4" fmla="*/ 215051 h 850180"/>
                <a:gd name="connsiteX5" fmla="*/ 693275 w 870804"/>
                <a:gd name="connsiteY5" fmla="*/ 47579 h 850180"/>
                <a:gd name="connsiteX6" fmla="*/ 590708 w 870804"/>
                <a:gd name="connsiteY6" fmla="*/ 121799 h 850180"/>
                <a:gd name="connsiteX7" fmla="*/ 562218 w 870804"/>
                <a:gd name="connsiteY7" fmla="*/ 112283 h 850180"/>
                <a:gd name="connsiteX8" fmla="*/ 524230 w 870804"/>
                <a:gd name="connsiteY8" fmla="*/ 0 h 850180"/>
                <a:gd name="connsiteX9" fmla="*/ 357083 w 870804"/>
                <a:gd name="connsiteY9" fmla="*/ 0 h 850180"/>
                <a:gd name="connsiteX10" fmla="*/ 309600 w 870804"/>
                <a:gd name="connsiteY10" fmla="*/ 112283 h 850180"/>
                <a:gd name="connsiteX11" fmla="*/ 281108 w 870804"/>
                <a:gd name="connsiteY11" fmla="*/ 121799 h 850180"/>
                <a:gd name="connsiteX12" fmla="*/ 178541 w 870804"/>
                <a:gd name="connsiteY12" fmla="*/ 47579 h 850180"/>
                <a:gd name="connsiteX13" fmla="*/ 47484 w 870804"/>
                <a:gd name="connsiteY13" fmla="*/ 215051 h 850180"/>
                <a:gd name="connsiteX14" fmla="*/ 112063 w 870804"/>
                <a:gd name="connsiteY14" fmla="*/ 298787 h 850180"/>
                <a:gd name="connsiteX15" fmla="*/ 102565 w 870804"/>
                <a:gd name="connsiteY15" fmla="*/ 317819 h 850180"/>
                <a:gd name="connsiteX16" fmla="*/ 0 w 870804"/>
                <a:gd name="connsiteY16" fmla="*/ 346364 h 850180"/>
                <a:gd name="connsiteX17" fmla="*/ 0 w 870804"/>
                <a:gd name="connsiteY17" fmla="*/ 513837 h 850180"/>
                <a:gd name="connsiteX18" fmla="*/ 112063 w 870804"/>
                <a:gd name="connsiteY18" fmla="*/ 551899 h 850180"/>
                <a:gd name="connsiteX19" fmla="*/ 121560 w 870804"/>
                <a:gd name="connsiteY19" fmla="*/ 580445 h 850180"/>
                <a:gd name="connsiteX20" fmla="*/ 47484 w 870804"/>
                <a:gd name="connsiteY20" fmla="*/ 645151 h 850180"/>
                <a:gd name="connsiteX21" fmla="*/ 178541 w 870804"/>
                <a:gd name="connsiteY21" fmla="*/ 812624 h 850180"/>
                <a:gd name="connsiteX22" fmla="*/ 300103 w 870804"/>
                <a:gd name="connsiteY22" fmla="*/ 738402 h 850180"/>
                <a:gd name="connsiteX23" fmla="*/ 328594 w 870804"/>
                <a:gd name="connsiteY23" fmla="*/ 747917 h 850180"/>
                <a:gd name="connsiteX24" fmla="*/ 357083 w 870804"/>
                <a:gd name="connsiteY24" fmla="*/ 850685 h 850180"/>
                <a:gd name="connsiteX25" fmla="*/ 524230 w 870804"/>
                <a:gd name="connsiteY25" fmla="*/ 850685 h 850180"/>
                <a:gd name="connsiteX26" fmla="*/ 543224 w 870804"/>
                <a:gd name="connsiteY26" fmla="*/ 747917 h 850180"/>
                <a:gd name="connsiteX27" fmla="*/ 581213 w 870804"/>
                <a:gd name="connsiteY27" fmla="*/ 738402 h 850180"/>
                <a:gd name="connsiteX28" fmla="*/ 664786 w 870804"/>
                <a:gd name="connsiteY28" fmla="*/ 812624 h 850180"/>
                <a:gd name="connsiteX29" fmla="*/ 831926 w 870804"/>
                <a:gd name="connsiteY29" fmla="*/ 645151 h 850180"/>
                <a:gd name="connsiteX30" fmla="*/ 748357 w 870804"/>
                <a:gd name="connsiteY30" fmla="*/ 580445 h 850180"/>
                <a:gd name="connsiteX31" fmla="*/ 757854 w 870804"/>
                <a:gd name="connsiteY31" fmla="*/ 551899 h 850180"/>
                <a:gd name="connsiteX32" fmla="*/ 871827 w 870804"/>
                <a:gd name="connsiteY32" fmla="*/ 513837 h 850180"/>
                <a:gd name="connsiteX33" fmla="*/ 442556 w 870804"/>
                <a:gd name="connsiteY33" fmla="*/ 635636 h 850180"/>
                <a:gd name="connsiteX34" fmla="*/ 227926 w 870804"/>
                <a:gd name="connsiteY34" fmla="*/ 420585 h 850180"/>
                <a:gd name="connsiteX35" fmla="*/ 442556 w 870804"/>
                <a:gd name="connsiteY35" fmla="*/ 205535 h 850180"/>
                <a:gd name="connsiteX36" fmla="*/ 657188 w 870804"/>
                <a:gd name="connsiteY36" fmla="*/ 420585 h 850180"/>
                <a:gd name="connsiteX37" fmla="*/ 442556 w 870804"/>
                <a:gd name="connsiteY37" fmla="*/ 635636 h 85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70804" h="850180">
                  <a:moveTo>
                    <a:pt x="871827" y="513837"/>
                  </a:moveTo>
                  <a:lnTo>
                    <a:pt x="871827" y="346364"/>
                  </a:lnTo>
                  <a:cubicBezTo>
                    <a:pt x="871827" y="346364"/>
                    <a:pt x="759753" y="327333"/>
                    <a:pt x="759753" y="317819"/>
                  </a:cubicBezTo>
                  <a:cubicBezTo>
                    <a:pt x="759753" y="308303"/>
                    <a:pt x="750258" y="298787"/>
                    <a:pt x="750258" y="289272"/>
                  </a:cubicBezTo>
                  <a:cubicBezTo>
                    <a:pt x="759753" y="260725"/>
                    <a:pt x="824334" y="215051"/>
                    <a:pt x="824334" y="215051"/>
                  </a:cubicBezTo>
                  <a:lnTo>
                    <a:pt x="693275" y="47579"/>
                  </a:lnTo>
                  <a:cubicBezTo>
                    <a:pt x="693275" y="47579"/>
                    <a:pt x="609702" y="112283"/>
                    <a:pt x="590708" y="121799"/>
                  </a:cubicBezTo>
                  <a:cubicBezTo>
                    <a:pt x="581213" y="121799"/>
                    <a:pt x="571715" y="112283"/>
                    <a:pt x="562218" y="112283"/>
                  </a:cubicBezTo>
                  <a:cubicBezTo>
                    <a:pt x="552721" y="112283"/>
                    <a:pt x="524230" y="0"/>
                    <a:pt x="524230" y="0"/>
                  </a:cubicBezTo>
                  <a:lnTo>
                    <a:pt x="357083" y="0"/>
                  </a:lnTo>
                  <a:cubicBezTo>
                    <a:pt x="357083" y="0"/>
                    <a:pt x="338089" y="102768"/>
                    <a:pt x="309600" y="112283"/>
                  </a:cubicBezTo>
                  <a:cubicBezTo>
                    <a:pt x="300103" y="112283"/>
                    <a:pt x="290605" y="121799"/>
                    <a:pt x="281108" y="121799"/>
                  </a:cubicBezTo>
                  <a:cubicBezTo>
                    <a:pt x="262114" y="112283"/>
                    <a:pt x="178541" y="47579"/>
                    <a:pt x="178541" y="47579"/>
                  </a:cubicBezTo>
                  <a:lnTo>
                    <a:pt x="47484" y="215051"/>
                  </a:lnTo>
                  <a:cubicBezTo>
                    <a:pt x="47484" y="215051"/>
                    <a:pt x="112063" y="279756"/>
                    <a:pt x="112063" y="298787"/>
                  </a:cubicBezTo>
                  <a:cubicBezTo>
                    <a:pt x="112063" y="308303"/>
                    <a:pt x="102565" y="308303"/>
                    <a:pt x="102565" y="317819"/>
                  </a:cubicBezTo>
                  <a:cubicBezTo>
                    <a:pt x="74076" y="327333"/>
                    <a:pt x="0" y="346364"/>
                    <a:pt x="0" y="346364"/>
                  </a:cubicBezTo>
                  <a:lnTo>
                    <a:pt x="0" y="513837"/>
                  </a:lnTo>
                  <a:cubicBezTo>
                    <a:pt x="0" y="513837"/>
                    <a:pt x="93068" y="532868"/>
                    <a:pt x="112063" y="551899"/>
                  </a:cubicBezTo>
                  <a:cubicBezTo>
                    <a:pt x="112063" y="561415"/>
                    <a:pt x="121560" y="570929"/>
                    <a:pt x="121560" y="580445"/>
                  </a:cubicBezTo>
                  <a:cubicBezTo>
                    <a:pt x="102565" y="608992"/>
                    <a:pt x="47484" y="645151"/>
                    <a:pt x="47484" y="645151"/>
                  </a:cubicBezTo>
                  <a:lnTo>
                    <a:pt x="178541" y="812624"/>
                  </a:lnTo>
                  <a:cubicBezTo>
                    <a:pt x="178541" y="812624"/>
                    <a:pt x="281108" y="747917"/>
                    <a:pt x="300103" y="738402"/>
                  </a:cubicBezTo>
                  <a:cubicBezTo>
                    <a:pt x="309600" y="738402"/>
                    <a:pt x="319097" y="747917"/>
                    <a:pt x="328594" y="747917"/>
                  </a:cubicBezTo>
                  <a:cubicBezTo>
                    <a:pt x="347586" y="757433"/>
                    <a:pt x="357083" y="850685"/>
                    <a:pt x="357083" y="850685"/>
                  </a:cubicBezTo>
                  <a:lnTo>
                    <a:pt x="524230" y="850685"/>
                  </a:lnTo>
                  <a:cubicBezTo>
                    <a:pt x="524230" y="850685"/>
                    <a:pt x="533727" y="757433"/>
                    <a:pt x="543224" y="747917"/>
                  </a:cubicBezTo>
                  <a:cubicBezTo>
                    <a:pt x="552721" y="738402"/>
                    <a:pt x="571715" y="738402"/>
                    <a:pt x="581213" y="738402"/>
                  </a:cubicBezTo>
                  <a:cubicBezTo>
                    <a:pt x="600205" y="747917"/>
                    <a:pt x="664786" y="812624"/>
                    <a:pt x="664786" y="812624"/>
                  </a:cubicBezTo>
                  <a:lnTo>
                    <a:pt x="831926" y="645151"/>
                  </a:lnTo>
                  <a:cubicBezTo>
                    <a:pt x="831926" y="645151"/>
                    <a:pt x="767351" y="597573"/>
                    <a:pt x="748357" y="580445"/>
                  </a:cubicBezTo>
                  <a:cubicBezTo>
                    <a:pt x="757854" y="570929"/>
                    <a:pt x="757854" y="561415"/>
                    <a:pt x="757854" y="551899"/>
                  </a:cubicBezTo>
                  <a:cubicBezTo>
                    <a:pt x="769251" y="532868"/>
                    <a:pt x="871827" y="513837"/>
                    <a:pt x="871827" y="513837"/>
                  </a:cubicBezTo>
                  <a:close/>
                  <a:moveTo>
                    <a:pt x="442556" y="635636"/>
                  </a:moveTo>
                  <a:cubicBezTo>
                    <a:pt x="320996" y="635636"/>
                    <a:pt x="227926" y="542384"/>
                    <a:pt x="227926" y="420585"/>
                  </a:cubicBezTo>
                  <a:cubicBezTo>
                    <a:pt x="227926" y="298787"/>
                    <a:pt x="320996" y="205535"/>
                    <a:pt x="442556" y="205535"/>
                  </a:cubicBezTo>
                  <a:cubicBezTo>
                    <a:pt x="564118" y="205535"/>
                    <a:pt x="657188" y="298787"/>
                    <a:pt x="657188" y="420585"/>
                  </a:cubicBezTo>
                  <a:cubicBezTo>
                    <a:pt x="657188" y="542384"/>
                    <a:pt x="554621" y="635636"/>
                    <a:pt x="442556" y="635636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7D8E4B27-06BA-4C9A-9659-12B25F0FE876}"/>
                </a:ext>
              </a:extLst>
            </p:cNvPr>
            <p:cNvSpPr/>
            <p:nvPr/>
          </p:nvSpPr>
          <p:spPr>
            <a:xfrm>
              <a:off x="5143504" y="2476500"/>
              <a:ext cx="1518801" cy="1605483"/>
            </a:xfrm>
            <a:custGeom>
              <a:avLst/>
              <a:gdLst>
                <a:gd name="connsiteX0" fmla="*/ 932600 w 1518801"/>
                <a:gd name="connsiteY0" fmla="*/ 1345490 h 1605483"/>
                <a:gd name="connsiteX1" fmla="*/ 1426440 w 1518801"/>
                <a:gd name="connsiteY1" fmla="*/ 850685 h 1605483"/>
                <a:gd name="connsiteX2" fmla="*/ 1519510 w 1518801"/>
                <a:gd name="connsiteY2" fmla="*/ 860201 h 1605483"/>
                <a:gd name="connsiteX3" fmla="*/ 1519510 w 1518801"/>
                <a:gd name="connsiteY3" fmla="*/ 430100 h 1605483"/>
                <a:gd name="connsiteX4" fmla="*/ 1445434 w 1518801"/>
                <a:gd name="connsiteY4" fmla="*/ 355880 h 1605483"/>
                <a:gd name="connsiteX5" fmla="*/ 1137732 w 1518801"/>
                <a:gd name="connsiteY5" fmla="*/ 355880 h 1605483"/>
                <a:gd name="connsiteX6" fmla="*/ 1137732 w 1518801"/>
                <a:gd name="connsiteY6" fmla="*/ 121798 h 1605483"/>
                <a:gd name="connsiteX7" fmla="*/ 1063657 w 1518801"/>
                <a:gd name="connsiteY7" fmla="*/ 0 h 1605483"/>
                <a:gd name="connsiteX8" fmla="*/ 281110 w 1518801"/>
                <a:gd name="connsiteY8" fmla="*/ 0 h 1605483"/>
                <a:gd name="connsiteX9" fmla="*/ 159548 w 1518801"/>
                <a:gd name="connsiteY9" fmla="*/ 121798 h 1605483"/>
                <a:gd name="connsiteX10" fmla="*/ 159548 w 1518801"/>
                <a:gd name="connsiteY10" fmla="*/ 1372132 h 1605483"/>
                <a:gd name="connsiteX11" fmla="*/ 37988 w 1518801"/>
                <a:gd name="connsiteY11" fmla="*/ 1372132 h 1605483"/>
                <a:gd name="connsiteX12" fmla="*/ 0 w 1518801"/>
                <a:gd name="connsiteY12" fmla="*/ 1410195 h 1605483"/>
                <a:gd name="connsiteX13" fmla="*/ 0 w 1518801"/>
                <a:gd name="connsiteY13" fmla="*/ 1568152 h 1605483"/>
                <a:gd name="connsiteX14" fmla="*/ 37988 w 1518801"/>
                <a:gd name="connsiteY14" fmla="*/ 1606215 h 1605483"/>
                <a:gd name="connsiteX15" fmla="*/ 1006675 w 1518801"/>
                <a:gd name="connsiteY15" fmla="*/ 1606215 h 1605483"/>
                <a:gd name="connsiteX16" fmla="*/ 932600 w 1518801"/>
                <a:gd name="connsiteY16" fmla="*/ 1345490 h 1605483"/>
                <a:gd name="connsiteX17" fmla="*/ 1211808 w 1518801"/>
                <a:gd name="connsiteY17" fmla="*/ 711757 h 1605483"/>
                <a:gd name="connsiteX18" fmla="*/ 1249797 w 1518801"/>
                <a:gd name="connsiteY18" fmla="*/ 673697 h 1605483"/>
                <a:gd name="connsiteX19" fmla="*/ 1323873 w 1518801"/>
                <a:gd name="connsiteY19" fmla="*/ 673697 h 1605483"/>
                <a:gd name="connsiteX20" fmla="*/ 1361861 w 1518801"/>
                <a:gd name="connsiteY20" fmla="*/ 711757 h 1605483"/>
                <a:gd name="connsiteX21" fmla="*/ 1361861 w 1518801"/>
                <a:gd name="connsiteY21" fmla="*/ 785980 h 1605483"/>
                <a:gd name="connsiteX22" fmla="*/ 1323873 w 1518801"/>
                <a:gd name="connsiteY22" fmla="*/ 824041 h 1605483"/>
                <a:gd name="connsiteX23" fmla="*/ 1249797 w 1518801"/>
                <a:gd name="connsiteY23" fmla="*/ 824041 h 1605483"/>
                <a:gd name="connsiteX24" fmla="*/ 1211808 w 1518801"/>
                <a:gd name="connsiteY24" fmla="*/ 785980 h 1605483"/>
                <a:gd name="connsiteX25" fmla="*/ 1211808 w 1518801"/>
                <a:gd name="connsiteY25" fmla="*/ 711757 h 1605483"/>
                <a:gd name="connsiteX26" fmla="*/ 698975 w 1518801"/>
                <a:gd name="connsiteY26" fmla="*/ 355880 h 1605483"/>
                <a:gd name="connsiteX27" fmla="*/ 773051 w 1518801"/>
                <a:gd name="connsiteY27" fmla="*/ 281659 h 1605483"/>
                <a:gd name="connsiteX28" fmla="*/ 847127 w 1518801"/>
                <a:gd name="connsiteY28" fmla="*/ 281659 h 1605483"/>
                <a:gd name="connsiteX29" fmla="*/ 921203 w 1518801"/>
                <a:gd name="connsiteY29" fmla="*/ 355880 h 1605483"/>
                <a:gd name="connsiteX30" fmla="*/ 921203 w 1518801"/>
                <a:gd name="connsiteY30" fmla="*/ 430100 h 1605483"/>
                <a:gd name="connsiteX31" fmla="*/ 847127 w 1518801"/>
                <a:gd name="connsiteY31" fmla="*/ 504321 h 1605483"/>
                <a:gd name="connsiteX32" fmla="*/ 773051 w 1518801"/>
                <a:gd name="connsiteY32" fmla="*/ 504321 h 1605483"/>
                <a:gd name="connsiteX33" fmla="*/ 698975 w 1518801"/>
                <a:gd name="connsiteY33" fmla="*/ 430100 h 1605483"/>
                <a:gd name="connsiteX34" fmla="*/ 698975 w 1518801"/>
                <a:gd name="connsiteY34" fmla="*/ 355880 h 1605483"/>
                <a:gd name="connsiteX35" fmla="*/ 698975 w 1518801"/>
                <a:gd name="connsiteY35" fmla="*/ 747917 h 1605483"/>
                <a:gd name="connsiteX36" fmla="*/ 773051 w 1518801"/>
                <a:gd name="connsiteY36" fmla="*/ 673697 h 1605483"/>
                <a:gd name="connsiteX37" fmla="*/ 847127 w 1518801"/>
                <a:gd name="connsiteY37" fmla="*/ 673697 h 1605483"/>
                <a:gd name="connsiteX38" fmla="*/ 921203 w 1518801"/>
                <a:gd name="connsiteY38" fmla="*/ 747917 h 1605483"/>
                <a:gd name="connsiteX39" fmla="*/ 921203 w 1518801"/>
                <a:gd name="connsiteY39" fmla="*/ 822138 h 1605483"/>
                <a:gd name="connsiteX40" fmla="*/ 847127 w 1518801"/>
                <a:gd name="connsiteY40" fmla="*/ 896358 h 1605483"/>
                <a:gd name="connsiteX41" fmla="*/ 773051 w 1518801"/>
                <a:gd name="connsiteY41" fmla="*/ 896358 h 1605483"/>
                <a:gd name="connsiteX42" fmla="*/ 698975 w 1518801"/>
                <a:gd name="connsiteY42" fmla="*/ 822138 h 1605483"/>
                <a:gd name="connsiteX43" fmla="*/ 698975 w 1518801"/>
                <a:gd name="connsiteY43" fmla="*/ 747917 h 1605483"/>
                <a:gd name="connsiteX44" fmla="*/ 588810 w 1518801"/>
                <a:gd name="connsiteY44" fmla="*/ 1216078 h 1605483"/>
                <a:gd name="connsiteX45" fmla="*/ 514734 w 1518801"/>
                <a:gd name="connsiteY45" fmla="*/ 1290299 h 1605483"/>
                <a:gd name="connsiteX46" fmla="*/ 440658 w 1518801"/>
                <a:gd name="connsiteY46" fmla="*/ 1290299 h 1605483"/>
                <a:gd name="connsiteX47" fmla="*/ 366582 w 1518801"/>
                <a:gd name="connsiteY47" fmla="*/ 1216078 h 1605483"/>
                <a:gd name="connsiteX48" fmla="*/ 366582 w 1518801"/>
                <a:gd name="connsiteY48" fmla="*/ 1141858 h 1605483"/>
                <a:gd name="connsiteX49" fmla="*/ 440658 w 1518801"/>
                <a:gd name="connsiteY49" fmla="*/ 1067637 h 1605483"/>
                <a:gd name="connsiteX50" fmla="*/ 514734 w 1518801"/>
                <a:gd name="connsiteY50" fmla="*/ 1067637 h 1605483"/>
                <a:gd name="connsiteX51" fmla="*/ 588810 w 1518801"/>
                <a:gd name="connsiteY51" fmla="*/ 1141858 h 1605483"/>
                <a:gd name="connsiteX52" fmla="*/ 588810 w 1518801"/>
                <a:gd name="connsiteY52" fmla="*/ 1216078 h 1605483"/>
                <a:gd name="connsiteX53" fmla="*/ 588810 w 1518801"/>
                <a:gd name="connsiteY53" fmla="*/ 833557 h 1605483"/>
                <a:gd name="connsiteX54" fmla="*/ 514734 w 1518801"/>
                <a:gd name="connsiteY54" fmla="*/ 907777 h 1605483"/>
                <a:gd name="connsiteX55" fmla="*/ 440658 w 1518801"/>
                <a:gd name="connsiteY55" fmla="*/ 907777 h 1605483"/>
                <a:gd name="connsiteX56" fmla="*/ 366582 w 1518801"/>
                <a:gd name="connsiteY56" fmla="*/ 833557 h 1605483"/>
                <a:gd name="connsiteX57" fmla="*/ 366582 w 1518801"/>
                <a:gd name="connsiteY57" fmla="*/ 759336 h 1605483"/>
                <a:gd name="connsiteX58" fmla="*/ 440658 w 1518801"/>
                <a:gd name="connsiteY58" fmla="*/ 685115 h 1605483"/>
                <a:gd name="connsiteX59" fmla="*/ 514734 w 1518801"/>
                <a:gd name="connsiteY59" fmla="*/ 685115 h 1605483"/>
                <a:gd name="connsiteX60" fmla="*/ 588810 w 1518801"/>
                <a:gd name="connsiteY60" fmla="*/ 759336 h 1605483"/>
                <a:gd name="connsiteX61" fmla="*/ 588810 w 1518801"/>
                <a:gd name="connsiteY61" fmla="*/ 833557 h 1605483"/>
                <a:gd name="connsiteX62" fmla="*/ 588810 w 1518801"/>
                <a:gd name="connsiteY62" fmla="*/ 441519 h 1605483"/>
                <a:gd name="connsiteX63" fmla="*/ 514734 w 1518801"/>
                <a:gd name="connsiteY63" fmla="*/ 515740 h 1605483"/>
                <a:gd name="connsiteX64" fmla="*/ 440658 w 1518801"/>
                <a:gd name="connsiteY64" fmla="*/ 515740 h 1605483"/>
                <a:gd name="connsiteX65" fmla="*/ 366582 w 1518801"/>
                <a:gd name="connsiteY65" fmla="*/ 441519 h 1605483"/>
                <a:gd name="connsiteX66" fmla="*/ 366582 w 1518801"/>
                <a:gd name="connsiteY66" fmla="*/ 367299 h 1605483"/>
                <a:gd name="connsiteX67" fmla="*/ 440658 w 1518801"/>
                <a:gd name="connsiteY67" fmla="*/ 293076 h 1605483"/>
                <a:gd name="connsiteX68" fmla="*/ 514734 w 1518801"/>
                <a:gd name="connsiteY68" fmla="*/ 293076 h 1605483"/>
                <a:gd name="connsiteX69" fmla="*/ 588810 w 1518801"/>
                <a:gd name="connsiteY69" fmla="*/ 367299 h 1605483"/>
                <a:gd name="connsiteX70" fmla="*/ 588810 w 1518801"/>
                <a:gd name="connsiteY70" fmla="*/ 441519 h 1605483"/>
                <a:gd name="connsiteX71" fmla="*/ 858524 w 1518801"/>
                <a:gd name="connsiteY71" fmla="*/ 1299815 h 1605483"/>
                <a:gd name="connsiteX72" fmla="*/ 784448 w 1518801"/>
                <a:gd name="connsiteY72" fmla="*/ 1299815 h 1605483"/>
                <a:gd name="connsiteX73" fmla="*/ 710370 w 1518801"/>
                <a:gd name="connsiteY73" fmla="*/ 1225594 h 1605483"/>
                <a:gd name="connsiteX74" fmla="*/ 710370 w 1518801"/>
                <a:gd name="connsiteY74" fmla="*/ 1151374 h 1605483"/>
                <a:gd name="connsiteX75" fmla="*/ 784448 w 1518801"/>
                <a:gd name="connsiteY75" fmla="*/ 1077153 h 1605483"/>
                <a:gd name="connsiteX76" fmla="*/ 858524 w 1518801"/>
                <a:gd name="connsiteY76" fmla="*/ 1077153 h 1605483"/>
                <a:gd name="connsiteX77" fmla="*/ 932600 w 1518801"/>
                <a:gd name="connsiteY77" fmla="*/ 1151374 h 1605483"/>
                <a:gd name="connsiteX78" fmla="*/ 932600 w 1518801"/>
                <a:gd name="connsiteY78" fmla="*/ 1225594 h 1605483"/>
                <a:gd name="connsiteX79" fmla="*/ 858524 w 1518801"/>
                <a:gd name="connsiteY79" fmla="*/ 1299815 h 1605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518801" h="1605483">
                  <a:moveTo>
                    <a:pt x="932600" y="1345490"/>
                  </a:moveTo>
                  <a:cubicBezTo>
                    <a:pt x="932600" y="1075250"/>
                    <a:pt x="1156727" y="850685"/>
                    <a:pt x="1426440" y="850685"/>
                  </a:cubicBezTo>
                  <a:cubicBezTo>
                    <a:pt x="1454930" y="850685"/>
                    <a:pt x="1491019" y="850685"/>
                    <a:pt x="1519510" y="860201"/>
                  </a:cubicBezTo>
                  <a:lnTo>
                    <a:pt x="1519510" y="430100"/>
                  </a:lnTo>
                  <a:cubicBezTo>
                    <a:pt x="1519510" y="382522"/>
                    <a:pt x="1481522" y="355880"/>
                    <a:pt x="1445434" y="355880"/>
                  </a:cubicBezTo>
                  <a:lnTo>
                    <a:pt x="1137732" y="355880"/>
                  </a:lnTo>
                  <a:lnTo>
                    <a:pt x="1137732" y="121798"/>
                  </a:lnTo>
                  <a:cubicBezTo>
                    <a:pt x="1137732" y="57093"/>
                    <a:pt x="1128235" y="0"/>
                    <a:pt x="1063657" y="0"/>
                  </a:cubicBezTo>
                  <a:lnTo>
                    <a:pt x="281110" y="0"/>
                  </a:lnTo>
                  <a:cubicBezTo>
                    <a:pt x="216529" y="0"/>
                    <a:pt x="159548" y="55190"/>
                    <a:pt x="159548" y="121798"/>
                  </a:cubicBezTo>
                  <a:lnTo>
                    <a:pt x="159548" y="1372132"/>
                  </a:lnTo>
                  <a:lnTo>
                    <a:pt x="37988" y="1372132"/>
                  </a:lnTo>
                  <a:cubicBezTo>
                    <a:pt x="18994" y="1372132"/>
                    <a:pt x="0" y="1391164"/>
                    <a:pt x="0" y="1410195"/>
                  </a:cubicBezTo>
                  <a:lnTo>
                    <a:pt x="0" y="1568152"/>
                  </a:lnTo>
                  <a:cubicBezTo>
                    <a:pt x="0" y="1587183"/>
                    <a:pt x="18994" y="1606215"/>
                    <a:pt x="37988" y="1606215"/>
                  </a:cubicBezTo>
                  <a:lnTo>
                    <a:pt x="1006675" y="1606215"/>
                  </a:lnTo>
                  <a:cubicBezTo>
                    <a:pt x="961089" y="1533895"/>
                    <a:pt x="932600" y="1448258"/>
                    <a:pt x="932600" y="1345490"/>
                  </a:cubicBezTo>
                  <a:close/>
                  <a:moveTo>
                    <a:pt x="1211808" y="711757"/>
                  </a:moveTo>
                  <a:cubicBezTo>
                    <a:pt x="1211808" y="692728"/>
                    <a:pt x="1230803" y="673697"/>
                    <a:pt x="1249797" y="673697"/>
                  </a:cubicBezTo>
                  <a:lnTo>
                    <a:pt x="1323873" y="673697"/>
                  </a:lnTo>
                  <a:cubicBezTo>
                    <a:pt x="1342867" y="673697"/>
                    <a:pt x="1361861" y="692728"/>
                    <a:pt x="1361861" y="711757"/>
                  </a:cubicBezTo>
                  <a:lnTo>
                    <a:pt x="1361861" y="785980"/>
                  </a:lnTo>
                  <a:cubicBezTo>
                    <a:pt x="1361861" y="805009"/>
                    <a:pt x="1342867" y="824041"/>
                    <a:pt x="1323873" y="824041"/>
                  </a:cubicBezTo>
                  <a:lnTo>
                    <a:pt x="1249797" y="824041"/>
                  </a:lnTo>
                  <a:cubicBezTo>
                    <a:pt x="1230803" y="824041"/>
                    <a:pt x="1211808" y="805009"/>
                    <a:pt x="1211808" y="785980"/>
                  </a:cubicBezTo>
                  <a:lnTo>
                    <a:pt x="1211808" y="711757"/>
                  </a:lnTo>
                  <a:close/>
                  <a:moveTo>
                    <a:pt x="698975" y="355880"/>
                  </a:moveTo>
                  <a:cubicBezTo>
                    <a:pt x="698975" y="308301"/>
                    <a:pt x="736962" y="281659"/>
                    <a:pt x="773051" y="281659"/>
                  </a:cubicBezTo>
                  <a:lnTo>
                    <a:pt x="847127" y="281659"/>
                  </a:lnTo>
                  <a:cubicBezTo>
                    <a:pt x="894611" y="281659"/>
                    <a:pt x="921203" y="319720"/>
                    <a:pt x="921203" y="355880"/>
                  </a:cubicBezTo>
                  <a:lnTo>
                    <a:pt x="921203" y="430100"/>
                  </a:lnTo>
                  <a:cubicBezTo>
                    <a:pt x="921203" y="477677"/>
                    <a:pt x="883214" y="504321"/>
                    <a:pt x="847127" y="504321"/>
                  </a:cubicBezTo>
                  <a:lnTo>
                    <a:pt x="773051" y="504321"/>
                  </a:lnTo>
                  <a:cubicBezTo>
                    <a:pt x="725565" y="504321"/>
                    <a:pt x="698975" y="466258"/>
                    <a:pt x="698975" y="430100"/>
                  </a:cubicBezTo>
                  <a:lnTo>
                    <a:pt x="698975" y="355880"/>
                  </a:lnTo>
                  <a:close/>
                  <a:moveTo>
                    <a:pt x="698975" y="747917"/>
                  </a:moveTo>
                  <a:cubicBezTo>
                    <a:pt x="698975" y="700341"/>
                    <a:pt x="736962" y="673697"/>
                    <a:pt x="773051" y="673697"/>
                  </a:cubicBezTo>
                  <a:lnTo>
                    <a:pt x="847127" y="673697"/>
                  </a:lnTo>
                  <a:cubicBezTo>
                    <a:pt x="894611" y="673697"/>
                    <a:pt x="921203" y="711757"/>
                    <a:pt x="921203" y="747917"/>
                  </a:cubicBezTo>
                  <a:lnTo>
                    <a:pt x="921203" y="822138"/>
                  </a:lnTo>
                  <a:cubicBezTo>
                    <a:pt x="921203" y="869714"/>
                    <a:pt x="883214" y="896358"/>
                    <a:pt x="847127" y="896358"/>
                  </a:cubicBezTo>
                  <a:lnTo>
                    <a:pt x="773051" y="896358"/>
                  </a:lnTo>
                  <a:cubicBezTo>
                    <a:pt x="725565" y="896358"/>
                    <a:pt x="698975" y="858297"/>
                    <a:pt x="698975" y="822138"/>
                  </a:cubicBezTo>
                  <a:lnTo>
                    <a:pt x="698975" y="747917"/>
                  </a:lnTo>
                  <a:close/>
                  <a:moveTo>
                    <a:pt x="588810" y="1216078"/>
                  </a:moveTo>
                  <a:cubicBezTo>
                    <a:pt x="588810" y="1263657"/>
                    <a:pt x="550822" y="1290299"/>
                    <a:pt x="514734" y="1290299"/>
                  </a:cubicBezTo>
                  <a:lnTo>
                    <a:pt x="440658" y="1290299"/>
                  </a:lnTo>
                  <a:cubicBezTo>
                    <a:pt x="393173" y="1290299"/>
                    <a:pt x="366582" y="1252238"/>
                    <a:pt x="366582" y="1216078"/>
                  </a:cubicBezTo>
                  <a:lnTo>
                    <a:pt x="366582" y="1141858"/>
                  </a:lnTo>
                  <a:cubicBezTo>
                    <a:pt x="366582" y="1094281"/>
                    <a:pt x="404569" y="1067637"/>
                    <a:pt x="440658" y="1067637"/>
                  </a:cubicBezTo>
                  <a:lnTo>
                    <a:pt x="514734" y="1067637"/>
                  </a:lnTo>
                  <a:cubicBezTo>
                    <a:pt x="562218" y="1067637"/>
                    <a:pt x="588810" y="1105700"/>
                    <a:pt x="588810" y="1141858"/>
                  </a:cubicBezTo>
                  <a:lnTo>
                    <a:pt x="588810" y="1216078"/>
                  </a:lnTo>
                  <a:close/>
                  <a:moveTo>
                    <a:pt x="588810" y="833557"/>
                  </a:moveTo>
                  <a:cubicBezTo>
                    <a:pt x="588810" y="881133"/>
                    <a:pt x="550822" y="907777"/>
                    <a:pt x="514734" y="907777"/>
                  </a:cubicBezTo>
                  <a:lnTo>
                    <a:pt x="440658" y="907777"/>
                  </a:lnTo>
                  <a:cubicBezTo>
                    <a:pt x="393173" y="907777"/>
                    <a:pt x="366582" y="869714"/>
                    <a:pt x="366582" y="833557"/>
                  </a:cubicBezTo>
                  <a:lnTo>
                    <a:pt x="366582" y="759336"/>
                  </a:lnTo>
                  <a:cubicBezTo>
                    <a:pt x="366582" y="711757"/>
                    <a:pt x="404569" y="685115"/>
                    <a:pt x="440658" y="685115"/>
                  </a:cubicBezTo>
                  <a:lnTo>
                    <a:pt x="514734" y="685115"/>
                  </a:lnTo>
                  <a:cubicBezTo>
                    <a:pt x="562218" y="685115"/>
                    <a:pt x="588810" y="723176"/>
                    <a:pt x="588810" y="759336"/>
                  </a:cubicBezTo>
                  <a:lnTo>
                    <a:pt x="588810" y="833557"/>
                  </a:lnTo>
                  <a:close/>
                  <a:moveTo>
                    <a:pt x="588810" y="441519"/>
                  </a:moveTo>
                  <a:cubicBezTo>
                    <a:pt x="588810" y="489096"/>
                    <a:pt x="550822" y="515740"/>
                    <a:pt x="514734" y="515740"/>
                  </a:cubicBezTo>
                  <a:lnTo>
                    <a:pt x="440658" y="515740"/>
                  </a:lnTo>
                  <a:cubicBezTo>
                    <a:pt x="393173" y="515740"/>
                    <a:pt x="366582" y="477677"/>
                    <a:pt x="366582" y="441519"/>
                  </a:cubicBezTo>
                  <a:lnTo>
                    <a:pt x="366582" y="367299"/>
                  </a:lnTo>
                  <a:cubicBezTo>
                    <a:pt x="366582" y="319720"/>
                    <a:pt x="404569" y="293076"/>
                    <a:pt x="440658" y="293076"/>
                  </a:cubicBezTo>
                  <a:lnTo>
                    <a:pt x="514734" y="293076"/>
                  </a:lnTo>
                  <a:cubicBezTo>
                    <a:pt x="562218" y="293076"/>
                    <a:pt x="588810" y="331139"/>
                    <a:pt x="588810" y="367299"/>
                  </a:cubicBezTo>
                  <a:lnTo>
                    <a:pt x="588810" y="441519"/>
                  </a:lnTo>
                  <a:close/>
                  <a:moveTo>
                    <a:pt x="858524" y="1299815"/>
                  </a:moveTo>
                  <a:lnTo>
                    <a:pt x="784448" y="1299815"/>
                  </a:lnTo>
                  <a:cubicBezTo>
                    <a:pt x="736962" y="1299815"/>
                    <a:pt x="710370" y="1261754"/>
                    <a:pt x="710370" y="1225594"/>
                  </a:cubicBezTo>
                  <a:lnTo>
                    <a:pt x="710370" y="1151374"/>
                  </a:lnTo>
                  <a:cubicBezTo>
                    <a:pt x="710370" y="1103797"/>
                    <a:pt x="748359" y="1077153"/>
                    <a:pt x="784448" y="1077153"/>
                  </a:cubicBezTo>
                  <a:lnTo>
                    <a:pt x="858524" y="1077153"/>
                  </a:lnTo>
                  <a:cubicBezTo>
                    <a:pt x="906008" y="1077153"/>
                    <a:pt x="932600" y="1115216"/>
                    <a:pt x="932600" y="1151374"/>
                  </a:cubicBezTo>
                  <a:lnTo>
                    <a:pt x="932600" y="1225594"/>
                  </a:lnTo>
                  <a:cubicBezTo>
                    <a:pt x="932600" y="1261754"/>
                    <a:pt x="904108" y="1299815"/>
                    <a:pt x="858524" y="1299815"/>
                  </a:cubicBezTo>
                  <a:close/>
                </a:path>
              </a:pathLst>
            </a:custGeom>
            <a:grpFill/>
            <a:ln w="185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0" name="图形 79">
            <a:extLst>
              <a:ext uri="{FF2B5EF4-FFF2-40B4-BE49-F238E27FC236}">
                <a16:creationId xmlns:a16="http://schemas.microsoft.com/office/drawing/2014/main" xmlns="" id="{EB00627B-FB6F-4F26-9C97-AC0470869FBB}"/>
              </a:ext>
            </a:extLst>
          </p:cNvPr>
          <p:cNvGrpSpPr/>
          <p:nvPr/>
        </p:nvGrpSpPr>
        <p:grpSpPr>
          <a:xfrm>
            <a:off x="660400" y="1517429"/>
            <a:ext cx="544557" cy="544557"/>
            <a:chOff x="5143500" y="2476500"/>
            <a:chExt cx="1905000" cy="190500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ABCC795C-05A8-4A44-A8C9-082198A2A553}"/>
                </a:ext>
              </a:extLst>
            </p:cNvPr>
            <p:cNvSpPr/>
            <p:nvPr/>
          </p:nvSpPr>
          <p:spPr>
            <a:xfrm>
              <a:off x="5143500" y="2476500"/>
              <a:ext cx="1905000" cy="1905000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40" y="0"/>
                    <a:pt x="1905000" y="426460"/>
                    <a:pt x="1905000" y="952500"/>
                  </a:cubicBezTo>
                  <a:cubicBezTo>
                    <a:pt x="1905000" y="1478540"/>
                    <a:pt x="1478540" y="1905000"/>
                    <a:pt x="952500" y="1905000"/>
                  </a:cubicBezTo>
                  <a:cubicBezTo>
                    <a:pt x="426460" y="1905000"/>
                    <a:pt x="0" y="1478540"/>
                    <a:pt x="0" y="952500"/>
                  </a:cubicBezTo>
                  <a:cubicBezTo>
                    <a:pt x="0" y="426460"/>
                    <a:pt x="426460" y="0"/>
                    <a:pt x="95250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27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7A1621CC-689D-4FD4-A59B-CEAE94CA9C8E}"/>
                </a:ext>
              </a:extLst>
            </p:cNvPr>
            <p:cNvSpPr/>
            <p:nvPr/>
          </p:nvSpPr>
          <p:spPr>
            <a:xfrm>
              <a:off x="5441199" y="2850379"/>
              <a:ext cx="1309688" cy="1129233"/>
            </a:xfrm>
            <a:custGeom>
              <a:avLst/>
              <a:gdLst>
                <a:gd name="connsiteX0" fmla="*/ 766331 w 1309687"/>
                <a:gd name="connsiteY0" fmla="*/ 197275 h 1129233"/>
                <a:gd name="connsiteX1" fmla="*/ 1193656 w 1309687"/>
                <a:gd name="connsiteY1" fmla="*/ 601742 h 1129233"/>
                <a:gd name="connsiteX2" fmla="*/ 1309688 w 1309687"/>
                <a:gd name="connsiteY2" fmla="*/ 492377 h 1129233"/>
                <a:gd name="connsiteX3" fmla="*/ 880977 w 1309687"/>
                <a:gd name="connsiteY3" fmla="*/ 86439 h 1129233"/>
                <a:gd name="connsiteX4" fmla="*/ 438411 w 1309687"/>
                <a:gd name="connsiteY4" fmla="*/ 86439 h 1129233"/>
                <a:gd name="connsiteX5" fmla="*/ 0 w 1309687"/>
                <a:gd name="connsiteY5" fmla="*/ 496967 h 1129233"/>
                <a:gd name="connsiteX6" fmla="*/ 116205 w 1309687"/>
                <a:gd name="connsiteY6" fmla="*/ 606504 h 1129233"/>
                <a:gd name="connsiteX7" fmla="*/ 553230 w 1309687"/>
                <a:gd name="connsiteY7" fmla="*/ 197188 h 1129233"/>
                <a:gd name="connsiteX8" fmla="*/ 766331 w 1309687"/>
                <a:gd name="connsiteY8" fmla="*/ 197275 h 1129233"/>
                <a:gd name="connsiteX9" fmla="*/ 730828 w 1309687"/>
                <a:gd name="connsiteY9" fmla="*/ 978498 h 1129233"/>
                <a:gd name="connsiteX10" fmla="*/ 1194003 w 1309687"/>
                <a:gd name="connsiteY10" fmla="*/ 978498 h 1129233"/>
                <a:gd name="connsiteX11" fmla="*/ 1194003 w 1309687"/>
                <a:gd name="connsiteY11" fmla="*/ 1131072 h 1129233"/>
                <a:gd name="connsiteX12" fmla="*/ 98541 w 1309687"/>
                <a:gd name="connsiteY12" fmla="*/ 1131072 h 1129233"/>
                <a:gd name="connsiteX13" fmla="*/ 98541 w 1309687"/>
                <a:gd name="connsiteY13" fmla="*/ 978498 h 1129233"/>
                <a:gd name="connsiteX14" fmla="*/ 256656 w 1309687"/>
                <a:gd name="connsiteY14" fmla="*/ 978498 h 1129233"/>
                <a:gd name="connsiteX15" fmla="*/ 256656 w 1309687"/>
                <a:gd name="connsiteY15" fmla="*/ 612219 h 1129233"/>
                <a:gd name="connsiteX16" fmla="*/ 414684 w 1309687"/>
                <a:gd name="connsiteY16" fmla="*/ 612219 h 1129233"/>
                <a:gd name="connsiteX17" fmla="*/ 414684 w 1309687"/>
                <a:gd name="connsiteY17" fmla="*/ 978498 h 1129233"/>
                <a:gd name="connsiteX18" fmla="*/ 572799 w 1309687"/>
                <a:gd name="connsiteY18" fmla="*/ 978498 h 1129233"/>
                <a:gd name="connsiteX19" fmla="*/ 572799 w 1309687"/>
                <a:gd name="connsiteY19" fmla="*/ 398512 h 1129233"/>
                <a:gd name="connsiteX20" fmla="*/ 730914 w 1309687"/>
                <a:gd name="connsiteY20" fmla="*/ 398512 h 1129233"/>
                <a:gd name="connsiteX21" fmla="*/ 730914 w 1309687"/>
                <a:gd name="connsiteY21" fmla="*/ 612219 h 1129233"/>
                <a:gd name="connsiteX22" fmla="*/ 1048963 w 1309687"/>
                <a:gd name="connsiteY22" fmla="*/ 612219 h 1129233"/>
                <a:gd name="connsiteX23" fmla="*/ 1048963 w 1309687"/>
                <a:gd name="connsiteY23" fmla="*/ 764878 h 1129233"/>
                <a:gd name="connsiteX24" fmla="*/ 730914 w 1309687"/>
                <a:gd name="connsiteY24" fmla="*/ 764878 h 1129233"/>
                <a:gd name="connsiteX25" fmla="*/ 730914 w 1309687"/>
                <a:gd name="connsiteY25" fmla="*/ 978498 h 1129233"/>
                <a:gd name="connsiteX26" fmla="*/ 730828 w 1309687"/>
                <a:gd name="connsiteY26" fmla="*/ 978498 h 112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09687" h="1129233">
                  <a:moveTo>
                    <a:pt x="766331" y="197275"/>
                  </a:moveTo>
                  <a:lnTo>
                    <a:pt x="1193656" y="601742"/>
                  </a:lnTo>
                  <a:lnTo>
                    <a:pt x="1309688" y="492377"/>
                  </a:lnTo>
                  <a:lnTo>
                    <a:pt x="880977" y="86439"/>
                  </a:lnTo>
                  <a:cubicBezTo>
                    <a:pt x="758884" y="-28813"/>
                    <a:pt x="560677" y="-28813"/>
                    <a:pt x="438411" y="86439"/>
                  </a:cubicBezTo>
                  <a:lnTo>
                    <a:pt x="0" y="496967"/>
                  </a:lnTo>
                  <a:lnTo>
                    <a:pt x="116205" y="606504"/>
                  </a:lnTo>
                  <a:lnTo>
                    <a:pt x="553230" y="197188"/>
                  </a:lnTo>
                  <a:cubicBezTo>
                    <a:pt x="613490" y="141828"/>
                    <a:pt x="706115" y="141865"/>
                    <a:pt x="766331" y="197275"/>
                  </a:cubicBezTo>
                  <a:close/>
                  <a:moveTo>
                    <a:pt x="730828" y="978498"/>
                  </a:moveTo>
                  <a:lnTo>
                    <a:pt x="1194003" y="978498"/>
                  </a:lnTo>
                  <a:lnTo>
                    <a:pt x="1194003" y="1131072"/>
                  </a:lnTo>
                  <a:lnTo>
                    <a:pt x="98541" y="1131072"/>
                  </a:lnTo>
                  <a:lnTo>
                    <a:pt x="98541" y="978498"/>
                  </a:lnTo>
                  <a:lnTo>
                    <a:pt x="256656" y="978498"/>
                  </a:lnTo>
                  <a:lnTo>
                    <a:pt x="256656" y="612219"/>
                  </a:lnTo>
                  <a:lnTo>
                    <a:pt x="414684" y="612219"/>
                  </a:lnTo>
                  <a:lnTo>
                    <a:pt x="414684" y="978498"/>
                  </a:lnTo>
                  <a:lnTo>
                    <a:pt x="572799" y="978498"/>
                  </a:lnTo>
                  <a:lnTo>
                    <a:pt x="572799" y="398512"/>
                  </a:lnTo>
                  <a:lnTo>
                    <a:pt x="730914" y="398512"/>
                  </a:lnTo>
                  <a:lnTo>
                    <a:pt x="730914" y="612219"/>
                  </a:lnTo>
                  <a:lnTo>
                    <a:pt x="1048963" y="612219"/>
                  </a:lnTo>
                  <a:lnTo>
                    <a:pt x="1048963" y="764878"/>
                  </a:lnTo>
                  <a:lnTo>
                    <a:pt x="730914" y="764878"/>
                  </a:lnTo>
                  <a:lnTo>
                    <a:pt x="730914" y="978498"/>
                  </a:lnTo>
                  <a:lnTo>
                    <a:pt x="730828" y="978498"/>
                  </a:lnTo>
                  <a:close/>
                </a:path>
              </a:pathLst>
            </a:custGeom>
            <a:solidFill>
              <a:srgbClr val="FFFFFF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3" name="图形 84">
            <a:extLst>
              <a:ext uri="{FF2B5EF4-FFF2-40B4-BE49-F238E27FC236}">
                <a16:creationId xmlns:a16="http://schemas.microsoft.com/office/drawing/2014/main" xmlns="" id="{71AFED17-DE98-4EDE-91B2-BD4E0273FF1A}"/>
              </a:ext>
            </a:extLst>
          </p:cNvPr>
          <p:cNvGrpSpPr/>
          <p:nvPr/>
        </p:nvGrpSpPr>
        <p:grpSpPr>
          <a:xfrm>
            <a:off x="10974343" y="1517429"/>
            <a:ext cx="544557" cy="544557"/>
            <a:chOff x="1052911" y="1086810"/>
            <a:chExt cx="771394" cy="771394"/>
          </a:xfrm>
          <a:gradFill>
            <a:gsLst>
              <a:gs pos="0">
                <a:srgbClr val="004D84"/>
              </a:gs>
              <a:gs pos="100000">
                <a:srgbClr val="0091A6"/>
              </a:gs>
            </a:gsLst>
            <a:lin ang="2700000" scaled="1"/>
          </a:gra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BD321AD-6C2E-4317-97B6-C90FF9C0720F}"/>
                </a:ext>
              </a:extLst>
            </p:cNvPr>
            <p:cNvSpPr/>
            <p:nvPr/>
          </p:nvSpPr>
          <p:spPr>
            <a:xfrm>
              <a:off x="1226475" y="1369987"/>
              <a:ext cx="424116" cy="106971"/>
            </a:xfrm>
            <a:custGeom>
              <a:avLst/>
              <a:gdLst>
                <a:gd name="connsiteX0" fmla="*/ 361591 w 424116"/>
                <a:gd name="connsiteY0" fmla="*/ 1275 h 106970"/>
                <a:gd name="connsiteX1" fmla="*/ 361591 w 424116"/>
                <a:gd name="connsiteY1" fmla="*/ 107342 h 106970"/>
                <a:gd name="connsiteX2" fmla="*/ 424267 w 424116"/>
                <a:gd name="connsiteY2" fmla="*/ 25381 h 106970"/>
                <a:gd name="connsiteX3" fmla="*/ 361591 w 424116"/>
                <a:gd name="connsiteY3" fmla="*/ 1275 h 106970"/>
                <a:gd name="connsiteX4" fmla="*/ 0 w 424116"/>
                <a:gd name="connsiteY4" fmla="*/ 25381 h 106970"/>
                <a:gd name="connsiteX5" fmla="*/ 62676 w 424116"/>
                <a:gd name="connsiteY5" fmla="*/ 107342 h 106970"/>
                <a:gd name="connsiteX6" fmla="*/ 62676 w 424116"/>
                <a:gd name="connsiteY6" fmla="*/ 1275 h 106970"/>
                <a:gd name="connsiteX7" fmla="*/ 0 w 424116"/>
                <a:gd name="connsiteY7" fmla="*/ 25381 h 106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116" h="106970">
                  <a:moveTo>
                    <a:pt x="361591" y="1275"/>
                  </a:moveTo>
                  <a:lnTo>
                    <a:pt x="361591" y="107342"/>
                  </a:lnTo>
                  <a:cubicBezTo>
                    <a:pt x="395339" y="107342"/>
                    <a:pt x="424267" y="59130"/>
                    <a:pt x="424267" y="25381"/>
                  </a:cubicBezTo>
                  <a:cubicBezTo>
                    <a:pt x="424267" y="-8367"/>
                    <a:pt x="419446" y="1275"/>
                    <a:pt x="361591" y="1275"/>
                  </a:cubicBezTo>
                  <a:close/>
                  <a:moveTo>
                    <a:pt x="0" y="25381"/>
                  </a:moveTo>
                  <a:cubicBezTo>
                    <a:pt x="0" y="59130"/>
                    <a:pt x="28927" y="107342"/>
                    <a:pt x="62676" y="107342"/>
                  </a:cubicBezTo>
                  <a:lnTo>
                    <a:pt x="62676" y="1275"/>
                  </a:lnTo>
                  <a:cubicBezTo>
                    <a:pt x="4821" y="1275"/>
                    <a:pt x="0" y="-8367"/>
                    <a:pt x="0" y="25381"/>
                  </a:cubicBezTo>
                  <a:close/>
                </a:path>
              </a:pathLst>
            </a:custGeom>
            <a:grpFill/>
            <a:ln w="7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D98234D8-3555-4BC3-BFB3-60DBB8F95148}"/>
                </a:ext>
              </a:extLst>
            </p:cNvPr>
            <p:cNvSpPr/>
            <p:nvPr/>
          </p:nvSpPr>
          <p:spPr>
            <a:xfrm>
              <a:off x="1052911" y="1086810"/>
              <a:ext cx="771394" cy="771394"/>
            </a:xfrm>
            <a:custGeom>
              <a:avLst/>
              <a:gdLst>
                <a:gd name="connsiteX0" fmla="*/ 385697 w 771394"/>
                <a:gd name="connsiteY0" fmla="*/ 0 h 771394"/>
                <a:gd name="connsiteX1" fmla="*/ 0 w 771394"/>
                <a:gd name="connsiteY1" fmla="*/ 385697 h 771394"/>
                <a:gd name="connsiteX2" fmla="*/ 385697 w 771394"/>
                <a:gd name="connsiteY2" fmla="*/ 771394 h 771394"/>
                <a:gd name="connsiteX3" fmla="*/ 771394 w 771394"/>
                <a:gd name="connsiteY3" fmla="*/ 385697 h 771394"/>
                <a:gd name="connsiteX4" fmla="*/ 385697 w 771394"/>
                <a:gd name="connsiteY4" fmla="*/ 0 h 771394"/>
                <a:gd name="connsiteX5" fmla="*/ 636400 w 771394"/>
                <a:gd name="connsiteY5" fmla="*/ 308558 h 771394"/>
                <a:gd name="connsiteX6" fmla="*/ 544797 w 771394"/>
                <a:gd name="connsiteY6" fmla="*/ 433909 h 771394"/>
                <a:gd name="connsiteX7" fmla="*/ 525512 w 771394"/>
                <a:gd name="connsiteY7" fmla="*/ 433909 h 771394"/>
                <a:gd name="connsiteX8" fmla="*/ 414624 w 771394"/>
                <a:gd name="connsiteY8" fmla="*/ 535155 h 771394"/>
                <a:gd name="connsiteX9" fmla="*/ 414624 w 771394"/>
                <a:gd name="connsiteY9" fmla="*/ 583367 h 771394"/>
                <a:gd name="connsiteX10" fmla="*/ 453194 w 771394"/>
                <a:gd name="connsiteY10" fmla="*/ 583367 h 771394"/>
                <a:gd name="connsiteX11" fmla="*/ 467658 w 771394"/>
                <a:gd name="connsiteY11" fmla="*/ 607473 h 771394"/>
                <a:gd name="connsiteX12" fmla="*/ 453194 w 771394"/>
                <a:gd name="connsiteY12" fmla="*/ 631579 h 771394"/>
                <a:gd name="connsiteX13" fmla="*/ 323021 w 771394"/>
                <a:gd name="connsiteY13" fmla="*/ 631579 h 771394"/>
                <a:gd name="connsiteX14" fmla="*/ 308558 w 771394"/>
                <a:gd name="connsiteY14" fmla="*/ 607473 h 771394"/>
                <a:gd name="connsiteX15" fmla="*/ 323021 w 771394"/>
                <a:gd name="connsiteY15" fmla="*/ 583367 h 771394"/>
                <a:gd name="connsiteX16" fmla="*/ 361591 w 771394"/>
                <a:gd name="connsiteY16" fmla="*/ 583367 h 771394"/>
                <a:gd name="connsiteX17" fmla="*/ 361591 w 771394"/>
                <a:gd name="connsiteY17" fmla="*/ 535155 h 771394"/>
                <a:gd name="connsiteX18" fmla="*/ 250703 w 771394"/>
                <a:gd name="connsiteY18" fmla="*/ 433909 h 771394"/>
                <a:gd name="connsiteX19" fmla="*/ 226597 w 771394"/>
                <a:gd name="connsiteY19" fmla="*/ 433909 h 771394"/>
                <a:gd name="connsiteX20" fmla="*/ 134994 w 771394"/>
                <a:gd name="connsiteY20" fmla="*/ 308558 h 771394"/>
                <a:gd name="connsiteX21" fmla="*/ 236239 w 771394"/>
                <a:gd name="connsiteY21" fmla="*/ 245882 h 771394"/>
                <a:gd name="connsiteX22" fmla="*/ 298915 w 771394"/>
                <a:gd name="connsiteY22" fmla="*/ 183206 h 771394"/>
                <a:gd name="connsiteX23" fmla="*/ 467658 w 771394"/>
                <a:gd name="connsiteY23" fmla="*/ 183206 h 771394"/>
                <a:gd name="connsiteX24" fmla="*/ 530333 w 771394"/>
                <a:gd name="connsiteY24" fmla="*/ 245882 h 771394"/>
                <a:gd name="connsiteX25" fmla="*/ 636400 w 771394"/>
                <a:gd name="connsiteY25" fmla="*/ 308558 h 77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71394" h="771394">
                  <a:moveTo>
                    <a:pt x="385697" y="0"/>
                  </a:moveTo>
                  <a:cubicBezTo>
                    <a:pt x="173564" y="0"/>
                    <a:pt x="0" y="173564"/>
                    <a:pt x="0" y="385697"/>
                  </a:cubicBezTo>
                  <a:cubicBezTo>
                    <a:pt x="0" y="597830"/>
                    <a:pt x="173564" y="771394"/>
                    <a:pt x="385697" y="771394"/>
                  </a:cubicBezTo>
                  <a:cubicBezTo>
                    <a:pt x="597830" y="771394"/>
                    <a:pt x="771394" y="597830"/>
                    <a:pt x="771394" y="385697"/>
                  </a:cubicBezTo>
                  <a:cubicBezTo>
                    <a:pt x="771394" y="173564"/>
                    <a:pt x="597830" y="0"/>
                    <a:pt x="385697" y="0"/>
                  </a:cubicBezTo>
                  <a:close/>
                  <a:moveTo>
                    <a:pt x="636400" y="308558"/>
                  </a:moveTo>
                  <a:cubicBezTo>
                    <a:pt x="636400" y="361591"/>
                    <a:pt x="593009" y="433909"/>
                    <a:pt x="544797" y="433909"/>
                  </a:cubicBezTo>
                  <a:lnTo>
                    <a:pt x="525512" y="433909"/>
                  </a:lnTo>
                  <a:cubicBezTo>
                    <a:pt x="496585" y="496585"/>
                    <a:pt x="438730" y="535155"/>
                    <a:pt x="414624" y="535155"/>
                  </a:cubicBezTo>
                  <a:lnTo>
                    <a:pt x="414624" y="583367"/>
                  </a:lnTo>
                  <a:lnTo>
                    <a:pt x="453194" y="583367"/>
                  </a:lnTo>
                  <a:cubicBezTo>
                    <a:pt x="462836" y="583367"/>
                    <a:pt x="467658" y="597830"/>
                    <a:pt x="467658" y="607473"/>
                  </a:cubicBezTo>
                  <a:cubicBezTo>
                    <a:pt x="467658" y="617115"/>
                    <a:pt x="462836" y="631579"/>
                    <a:pt x="453194" y="631579"/>
                  </a:cubicBezTo>
                  <a:lnTo>
                    <a:pt x="323021" y="631579"/>
                  </a:lnTo>
                  <a:cubicBezTo>
                    <a:pt x="313379" y="631579"/>
                    <a:pt x="308558" y="617115"/>
                    <a:pt x="308558" y="607473"/>
                  </a:cubicBezTo>
                  <a:cubicBezTo>
                    <a:pt x="308558" y="597830"/>
                    <a:pt x="313379" y="583367"/>
                    <a:pt x="323021" y="583367"/>
                  </a:cubicBezTo>
                  <a:lnTo>
                    <a:pt x="361591" y="583367"/>
                  </a:lnTo>
                  <a:lnTo>
                    <a:pt x="361591" y="535155"/>
                  </a:lnTo>
                  <a:cubicBezTo>
                    <a:pt x="337485" y="535155"/>
                    <a:pt x="279630" y="496585"/>
                    <a:pt x="250703" y="433909"/>
                  </a:cubicBezTo>
                  <a:lnTo>
                    <a:pt x="226597" y="433909"/>
                  </a:lnTo>
                  <a:cubicBezTo>
                    <a:pt x="178385" y="433909"/>
                    <a:pt x="134994" y="361591"/>
                    <a:pt x="134994" y="308558"/>
                  </a:cubicBezTo>
                  <a:cubicBezTo>
                    <a:pt x="134994" y="245882"/>
                    <a:pt x="130173" y="245882"/>
                    <a:pt x="236239" y="245882"/>
                  </a:cubicBezTo>
                  <a:cubicBezTo>
                    <a:pt x="236239" y="212133"/>
                    <a:pt x="265167" y="183206"/>
                    <a:pt x="298915" y="183206"/>
                  </a:cubicBezTo>
                  <a:lnTo>
                    <a:pt x="467658" y="183206"/>
                  </a:lnTo>
                  <a:cubicBezTo>
                    <a:pt x="501406" y="183206"/>
                    <a:pt x="530333" y="212133"/>
                    <a:pt x="530333" y="245882"/>
                  </a:cubicBezTo>
                  <a:cubicBezTo>
                    <a:pt x="641221" y="245882"/>
                    <a:pt x="636400" y="245882"/>
                    <a:pt x="636400" y="308558"/>
                  </a:cubicBezTo>
                  <a:close/>
                </a:path>
              </a:pathLst>
            </a:custGeom>
            <a:grpFill/>
            <a:ln w="7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09985728-F60D-4004-9845-0DEFF6A8B0C4}"/>
              </a:ext>
            </a:extLst>
          </p:cNvPr>
          <p:cNvGrpSpPr/>
          <p:nvPr/>
        </p:nvGrpSpPr>
        <p:grpSpPr>
          <a:xfrm>
            <a:off x="862289" y="1518386"/>
            <a:ext cx="1963786" cy="546264"/>
            <a:chOff x="862289" y="1429486"/>
            <a:chExt cx="1963786" cy="546264"/>
          </a:xfrm>
        </p:grpSpPr>
        <p:sp>
          <p:nvSpPr>
            <p:cNvPr id="77" name="弧形 76">
              <a:extLst>
                <a:ext uri="{FF2B5EF4-FFF2-40B4-BE49-F238E27FC236}">
                  <a16:creationId xmlns:a16="http://schemas.microsoft.com/office/drawing/2014/main" xmlns="" id="{A64F4308-B8D1-4C3E-B751-7B66E67ECCCC}"/>
                </a:ext>
              </a:extLst>
            </p:cNvPr>
            <p:cNvSpPr/>
            <p:nvPr/>
          </p:nvSpPr>
          <p:spPr>
            <a:xfrm>
              <a:off x="862289" y="1429486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弧形 77">
              <a:extLst>
                <a:ext uri="{FF2B5EF4-FFF2-40B4-BE49-F238E27FC236}">
                  <a16:creationId xmlns:a16="http://schemas.microsoft.com/office/drawing/2014/main" xmlns="" id="{10E15D87-3AC7-4BDB-97D8-A7FFBA8210C4}"/>
                </a:ext>
              </a:extLst>
            </p:cNvPr>
            <p:cNvSpPr/>
            <p:nvPr/>
          </p:nvSpPr>
          <p:spPr>
            <a:xfrm>
              <a:off x="1098987" y="1429930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弧形 78">
              <a:extLst>
                <a:ext uri="{FF2B5EF4-FFF2-40B4-BE49-F238E27FC236}">
                  <a16:creationId xmlns:a16="http://schemas.microsoft.com/office/drawing/2014/main" xmlns="" id="{397FDB37-0CB9-4109-ACC6-83F0500528E6}"/>
                </a:ext>
              </a:extLst>
            </p:cNvPr>
            <p:cNvSpPr/>
            <p:nvPr/>
          </p:nvSpPr>
          <p:spPr>
            <a:xfrm>
              <a:off x="1335685" y="1430374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B37DA6B9-1619-47C1-A368-37C33E515C87}"/>
                </a:ext>
              </a:extLst>
            </p:cNvPr>
            <p:cNvSpPr/>
            <p:nvPr/>
          </p:nvSpPr>
          <p:spPr>
            <a:xfrm>
              <a:off x="1572383" y="1430818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弧形 80">
              <a:extLst>
                <a:ext uri="{FF2B5EF4-FFF2-40B4-BE49-F238E27FC236}">
                  <a16:creationId xmlns:a16="http://schemas.microsoft.com/office/drawing/2014/main" xmlns="" id="{8C046793-B580-4753-B991-B330A2162FD4}"/>
                </a:ext>
              </a:extLst>
            </p:cNvPr>
            <p:cNvSpPr/>
            <p:nvPr/>
          </p:nvSpPr>
          <p:spPr>
            <a:xfrm>
              <a:off x="1809081" y="1431262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弧形 81">
              <a:extLst>
                <a:ext uri="{FF2B5EF4-FFF2-40B4-BE49-F238E27FC236}">
                  <a16:creationId xmlns:a16="http://schemas.microsoft.com/office/drawing/2014/main" xmlns="" id="{12CAFA8A-9F3A-41F4-B07F-19FFF231FE7D}"/>
                </a:ext>
              </a:extLst>
            </p:cNvPr>
            <p:cNvSpPr/>
            <p:nvPr/>
          </p:nvSpPr>
          <p:spPr>
            <a:xfrm>
              <a:off x="2045779" y="1431706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弧形 82">
              <a:extLst>
                <a:ext uri="{FF2B5EF4-FFF2-40B4-BE49-F238E27FC236}">
                  <a16:creationId xmlns:a16="http://schemas.microsoft.com/office/drawing/2014/main" xmlns="" id="{9898D431-EBDC-4DB5-A751-8B683795BB6F}"/>
                </a:ext>
              </a:extLst>
            </p:cNvPr>
            <p:cNvSpPr/>
            <p:nvPr/>
          </p:nvSpPr>
          <p:spPr>
            <a:xfrm>
              <a:off x="2282475" y="1432150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4DADE5E2-B946-4F7E-BCB9-8451153D37FA}"/>
              </a:ext>
            </a:extLst>
          </p:cNvPr>
          <p:cNvGrpSpPr/>
          <p:nvPr/>
        </p:nvGrpSpPr>
        <p:grpSpPr>
          <a:xfrm flipH="1">
            <a:off x="9360141" y="1512572"/>
            <a:ext cx="1963786" cy="546264"/>
            <a:chOff x="862289" y="1429486"/>
            <a:chExt cx="1963786" cy="546264"/>
          </a:xfrm>
        </p:grpSpPr>
        <p:sp>
          <p:nvSpPr>
            <p:cNvPr id="85" name="弧形 84">
              <a:extLst>
                <a:ext uri="{FF2B5EF4-FFF2-40B4-BE49-F238E27FC236}">
                  <a16:creationId xmlns:a16="http://schemas.microsoft.com/office/drawing/2014/main" xmlns="" id="{9683A59D-9D8C-443F-87CD-AB421416B947}"/>
                </a:ext>
              </a:extLst>
            </p:cNvPr>
            <p:cNvSpPr/>
            <p:nvPr/>
          </p:nvSpPr>
          <p:spPr>
            <a:xfrm>
              <a:off x="862289" y="1429486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弧形 85">
              <a:extLst>
                <a:ext uri="{FF2B5EF4-FFF2-40B4-BE49-F238E27FC236}">
                  <a16:creationId xmlns:a16="http://schemas.microsoft.com/office/drawing/2014/main" xmlns="" id="{C21FEBE6-0622-49A8-8B29-3A93C515F45D}"/>
                </a:ext>
              </a:extLst>
            </p:cNvPr>
            <p:cNvSpPr/>
            <p:nvPr/>
          </p:nvSpPr>
          <p:spPr>
            <a:xfrm>
              <a:off x="1098987" y="1429930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弧形 86">
              <a:extLst>
                <a:ext uri="{FF2B5EF4-FFF2-40B4-BE49-F238E27FC236}">
                  <a16:creationId xmlns:a16="http://schemas.microsoft.com/office/drawing/2014/main" xmlns="" id="{000BA0C3-2087-4802-A2AD-BEFC0CD43B46}"/>
                </a:ext>
              </a:extLst>
            </p:cNvPr>
            <p:cNvSpPr/>
            <p:nvPr/>
          </p:nvSpPr>
          <p:spPr>
            <a:xfrm>
              <a:off x="1335685" y="1430374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弧形 87">
              <a:extLst>
                <a:ext uri="{FF2B5EF4-FFF2-40B4-BE49-F238E27FC236}">
                  <a16:creationId xmlns:a16="http://schemas.microsoft.com/office/drawing/2014/main" xmlns="" id="{16BAB00D-02DD-4045-937A-DC491E9CC4CB}"/>
                </a:ext>
              </a:extLst>
            </p:cNvPr>
            <p:cNvSpPr/>
            <p:nvPr/>
          </p:nvSpPr>
          <p:spPr>
            <a:xfrm>
              <a:off x="1572383" y="1430818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弧形 88">
              <a:extLst>
                <a:ext uri="{FF2B5EF4-FFF2-40B4-BE49-F238E27FC236}">
                  <a16:creationId xmlns:a16="http://schemas.microsoft.com/office/drawing/2014/main" xmlns="" id="{4B4ED505-2F7E-4BF7-B627-89896CA19EAB}"/>
                </a:ext>
              </a:extLst>
            </p:cNvPr>
            <p:cNvSpPr/>
            <p:nvPr/>
          </p:nvSpPr>
          <p:spPr>
            <a:xfrm>
              <a:off x="1809081" y="1431262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弧形 89">
              <a:extLst>
                <a:ext uri="{FF2B5EF4-FFF2-40B4-BE49-F238E27FC236}">
                  <a16:creationId xmlns:a16="http://schemas.microsoft.com/office/drawing/2014/main" xmlns="" id="{712978A0-0FB2-43AA-9EBF-208883AEF371}"/>
                </a:ext>
              </a:extLst>
            </p:cNvPr>
            <p:cNvSpPr/>
            <p:nvPr/>
          </p:nvSpPr>
          <p:spPr>
            <a:xfrm>
              <a:off x="2045779" y="1431706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w="6350"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100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弧形 90">
              <a:extLst>
                <a:ext uri="{FF2B5EF4-FFF2-40B4-BE49-F238E27FC236}">
                  <a16:creationId xmlns:a16="http://schemas.microsoft.com/office/drawing/2014/main" xmlns="" id="{12E75B9F-E457-4333-BDAC-81CA0F6B9EC1}"/>
                </a:ext>
              </a:extLst>
            </p:cNvPr>
            <p:cNvSpPr/>
            <p:nvPr/>
          </p:nvSpPr>
          <p:spPr>
            <a:xfrm>
              <a:off x="2282475" y="1432150"/>
              <a:ext cx="543600" cy="543600"/>
            </a:xfrm>
            <a:prstGeom prst="arc">
              <a:avLst>
                <a:gd name="adj1" fmla="val 18850072"/>
                <a:gd name="adj2" fmla="val 2715656"/>
              </a:avLst>
            </a:prstGeom>
            <a:ln cap="rnd">
              <a:gradFill flip="none" rotWithShape="1">
                <a:gsLst>
                  <a:gs pos="0">
                    <a:srgbClr val="0091A6">
                      <a:alpha val="0"/>
                    </a:srgbClr>
                  </a:gs>
                  <a:gs pos="50000">
                    <a:srgbClr val="004D84"/>
                  </a:gs>
                  <a:gs pos="100000">
                    <a:srgbClr val="0091A6">
                      <a:alpha val="0"/>
                    </a:srgbClr>
                  </a:gs>
                </a:gsLst>
                <a:lin ang="54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F2E7E5BA-7D59-4F8B-A14D-9FCE207A8D47}"/>
              </a:ext>
            </a:extLst>
          </p:cNvPr>
          <p:cNvSpPr txBox="1"/>
          <p:nvPr/>
        </p:nvSpPr>
        <p:spPr>
          <a:xfrm>
            <a:off x="-152114" y="454815"/>
            <a:ext cx="712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QY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5000">
                      <a:srgbClr val="004D84"/>
                    </a:gs>
                    <a:gs pos="100000">
                      <a:srgbClr val="00A9B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集团有限公司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FEE8E7B5-B3C4-44CF-893F-D1298AD97C42}"/>
              </a:ext>
            </a:extLst>
          </p:cNvPr>
          <p:cNvGrpSpPr/>
          <p:nvPr/>
        </p:nvGrpSpPr>
        <p:grpSpPr>
          <a:xfrm>
            <a:off x="1026318" y="594696"/>
            <a:ext cx="434004" cy="434004"/>
            <a:chOff x="682490" y="594696"/>
            <a:chExt cx="434004" cy="434004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0565F426-2B74-4A0A-8C9F-3449578D413F}"/>
                </a:ext>
              </a:extLst>
            </p:cNvPr>
            <p:cNvSpPr/>
            <p:nvPr/>
          </p:nvSpPr>
          <p:spPr>
            <a:xfrm>
              <a:off x="682490" y="594696"/>
              <a:ext cx="434004" cy="434004"/>
            </a:xfrm>
            <a:prstGeom prst="ellipse">
              <a:avLst/>
            </a:prstGeom>
            <a:noFill/>
            <a:ln w="25400">
              <a:solidFill>
                <a:srgbClr val="0091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xmlns="" id="{F8CFEA70-2C44-4891-B988-1B1D43333E40}"/>
                </a:ext>
              </a:extLst>
            </p:cNvPr>
            <p:cNvSpPr/>
            <p:nvPr/>
          </p:nvSpPr>
          <p:spPr>
            <a:xfrm>
              <a:off x="731598" y="643804"/>
              <a:ext cx="335788" cy="335788"/>
            </a:xfrm>
            <a:prstGeom prst="ellipse">
              <a:avLst/>
            </a:prstGeom>
            <a:noFill/>
            <a:ln w="19050">
              <a:solidFill>
                <a:srgbClr val="0091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449A93C7-8FD8-4B85-9BBA-252904599224}"/>
                </a:ext>
              </a:extLst>
            </p:cNvPr>
            <p:cNvSpPr/>
            <p:nvPr/>
          </p:nvSpPr>
          <p:spPr>
            <a:xfrm>
              <a:off x="778648" y="690854"/>
              <a:ext cx="241689" cy="241689"/>
            </a:xfrm>
            <a:prstGeom prst="ellipse">
              <a:avLst/>
            </a:prstGeom>
            <a:noFill/>
            <a:ln w="12700">
              <a:solidFill>
                <a:srgbClr val="0091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D9DB9120-AC83-4D6F-A83F-C6CDE7A42C64}"/>
                </a:ext>
              </a:extLst>
            </p:cNvPr>
            <p:cNvSpPr/>
            <p:nvPr/>
          </p:nvSpPr>
          <p:spPr>
            <a:xfrm>
              <a:off x="816868" y="729074"/>
              <a:ext cx="165248" cy="165248"/>
            </a:xfrm>
            <a:prstGeom prst="ellipse">
              <a:avLst/>
            </a:prstGeom>
            <a:noFill/>
            <a:ln w="6350">
              <a:solidFill>
                <a:srgbClr val="0091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AD3C3C08-8B56-4B5E-8A2B-2CAD359543B0}"/>
              </a:ext>
            </a:extLst>
          </p:cNvPr>
          <p:cNvGrpSpPr/>
          <p:nvPr/>
        </p:nvGrpSpPr>
        <p:grpSpPr>
          <a:xfrm>
            <a:off x="682490" y="594696"/>
            <a:ext cx="434004" cy="434004"/>
            <a:chOff x="682490" y="594696"/>
            <a:chExt cx="434004" cy="434004"/>
          </a:xfrm>
          <a:solidFill>
            <a:schemeClr val="bg1"/>
          </a:solidFill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E1964622-1013-43AA-86AF-FC326F2062DC}"/>
                </a:ext>
              </a:extLst>
            </p:cNvPr>
            <p:cNvSpPr/>
            <p:nvPr/>
          </p:nvSpPr>
          <p:spPr>
            <a:xfrm>
              <a:off x="682490" y="594696"/>
              <a:ext cx="434004" cy="434004"/>
            </a:xfrm>
            <a:prstGeom prst="ellipse">
              <a:avLst/>
            </a:prstGeom>
            <a:grpFill/>
            <a:ln w="25400"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6AA8222A-BA2E-4AF6-88E0-267E845ACFC5}"/>
                </a:ext>
              </a:extLst>
            </p:cNvPr>
            <p:cNvSpPr/>
            <p:nvPr/>
          </p:nvSpPr>
          <p:spPr>
            <a:xfrm>
              <a:off x="731598" y="643804"/>
              <a:ext cx="335788" cy="335788"/>
            </a:xfrm>
            <a:prstGeom prst="ellipse">
              <a:avLst/>
            </a:prstGeom>
            <a:grpFill/>
            <a:ln w="19050"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8E18D1C8-CA66-4AD9-9590-F1AA41EE3370}"/>
                </a:ext>
              </a:extLst>
            </p:cNvPr>
            <p:cNvSpPr/>
            <p:nvPr/>
          </p:nvSpPr>
          <p:spPr>
            <a:xfrm>
              <a:off x="778648" y="690854"/>
              <a:ext cx="241689" cy="241689"/>
            </a:xfrm>
            <a:prstGeom prst="ellipse">
              <a:avLst/>
            </a:prstGeom>
            <a:grpFill/>
            <a:ln w="12700"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FB3DE943-598E-4B16-9A2E-6976BBA6BC57}"/>
                </a:ext>
              </a:extLst>
            </p:cNvPr>
            <p:cNvSpPr/>
            <p:nvPr/>
          </p:nvSpPr>
          <p:spPr>
            <a:xfrm>
              <a:off x="816868" y="729074"/>
              <a:ext cx="165248" cy="165248"/>
            </a:xfrm>
            <a:prstGeom prst="ellipse">
              <a:avLst/>
            </a:prstGeom>
            <a:grpFill/>
            <a:ln w="6350">
              <a:solidFill>
                <a:srgbClr val="004D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2BD36860-D8ED-4585-948E-13EAE5E15F77}"/>
              </a:ext>
            </a:extLst>
          </p:cNvPr>
          <p:cNvSpPr txBox="1"/>
          <p:nvPr/>
        </p:nvSpPr>
        <p:spPr>
          <a:xfrm>
            <a:off x="5279132" y="827280"/>
            <a:ext cx="29585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D84"/>
                    </a:gs>
                    <a:gs pos="100000">
                      <a:srgbClr val="0091A6"/>
                    </a:gs>
                  </a:gsLst>
                  <a:lin ang="0" scaled="1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公司成立于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D84"/>
                    </a:gs>
                    <a:gs pos="100000">
                      <a:srgbClr val="0091A6"/>
                    </a:gs>
                  </a:gsLst>
                  <a:lin ang="0" scaled="1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1990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004D84"/>
                    </a:gs>
                    <a:gs pos="100000">
                      <a:srgbClr val="0091A6"/>
                    </a:gs>
                  </a:gsLst>
                  <a:lin ang="0" scaled="1"/>
                </a:gra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年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967097B4-77E8-47CE-B12B-F2B232D9B2C8}"/>
              </a:ext>
            </a:extLst>
          </p:cNvPr>
          <p:cNvSpPr/>
          <p:nvPr/>
        </p:nvSpPr>
        <p:spPr>
          <a:xfrm>
            <a:off x="5279132" y="509320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全球资源整合能力综合醒多元化大型央企</a:t>
            </a:r>
          </a:p>
        </p:txBody>
      </p: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xmlns="" id="{DA9B138E-B077-4B14-9327-8B8E7597D00B}"/>
              </a:ext>
            </a:extLst>
          </p:cNvPr>
          <p:cNvCxnSpPr>
            <a:cxnSpLocks/>
          </p:cNvCxnSpPr>
          <p:nvPr/>
        </p:nvCxnSpPr>
        <p:spPr>
          <a:xfrm>
            <a:off x="6413024" y="1028700"/>
            <a:ext cx="5354036" cy="0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箭头: V 形 105">
            <a:extLst>
              <a:ext uri="{FF2B5EF4-FFF2-40B4-BE49-F238E27FC236}">
                <a16:creationId xmlns:a16="http://schemas.microsoft.com/office/drawing/2014/main" xmlns="" id="{9D233B99-1108-4F3B-B8A0-014A1C11D48F}"/>
              </a:ext>
            </a:extLst>
          </p:cNvPr>
          <p:cNvSpPr/>
          <p:nvPr/>
        </p:nvSpPr>
        <p:spPr>
          <a:xfrm>
            <a:off x="6447683" y="893521"/>
            <a:ext cx="85128" cy="102395"/>
          </a:xfrm>
          <a:prstGeom prst="chevron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7" name="箭头: V 形 106">
            <a:extLst>
              <a:ext uri="{FF2B5EF4-FFF2-40B4-BE49-F238E27FC236}">
                <a16:creationId xmlns:a16="http://schemas.microsoft.com/office/drawing/2014/main" xmlns="" id="{057F50A2-7D53-4EC8-AF09-DE19765C9BEF}"/>
              </a:ext>
            </a:extLst>
          </p:cNvPr>
          <p:cNvSpPr/>
          <p:nvPr/>
        </p:nvSpPr>
        <p:spPr>
          <a:xfrm>
            <a:off x="6668820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8" name="箭头: V 形 107">
            <a:extLst>
              <a:ext uri="{FF2B5EF4-FFF2-40B4-BE49-F238E27FC236}">
                <a16:creationId xmlns:a16="http://schemas.microsoft.com/office/drawing/2014/main" xmlns="" id="{3D1C90E3-3782-464B-8043-F58B073656A8}"/>
              </a:ext>
            </a:extLst>
          </p:cNvPr>
          <p:cNvSpPr/>
          <p:nvPr/>
        </p:nvSpPr>
        <p:spPr>
          <a:xfrm>
            <a:off x="6889957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箭头: V 形 108">
            <a:extLst>
              <a:ext uri="{FF2B5EF4-FFF2-40B4-BE49-F238E27FC236}">
                <a16:creationId xmlns:a16="http://schemas.microsoft.com/office/drawing/2014/main" xmlns="" id="{A7544940-2F5F-44A2-A2E6-7DEF1D3142AF}"/>
              </a:ext>
            </a:extLst>
          </p:cNvPr>
          <p:cNvSpPr/>
          <p:nvPr/>
        </p:nvSpPr>
        <p:spPr>
          <a:xfrm>
            <a:off x="7111094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0" name="箭头: V 形 109">
            <a:extLst>
              <a:ext uri="{FF2B5EF4-FFF2-40B4-BE49-F238E27FC236}">
                <a16:creationId xmlns:a16="http://schemas.microsoft.com/office/drawing/2014/main" xmlns="" id="{61803C97-264F-497C-B5FE-F78F5FE56C2F}"/>
              </a:ext>
            </a:extLst>
          </p:cNvPr>
          <p:cNvSpPr/>
          <p:nvPr/>
        </p:nvSpPr>
        <p:spPr>
          <a:xfrm>
            <a:off x="7332231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箭头: V 形 110">
            <a:extLst>
              <a:ext uri="{FF2B5EF4-FFF2-40B4-BE49-F238E27FC236}">
                <a16:creationId xmlns:a16="http://schemas.microsoft.com/office/drawing/2014/main" xmlns="" id="{024B8CF2-0D16-40CF-B93F-EF4691E530B6}"/>
              </a:ext>
            </a:extLst>
          </p:cNvPr>
          <p:cNvSpPr/>
          <p:nvPr/>
        </p:nvSpPr>
        <p:spPr>
          <a:xfrm>
            <a:off x="7553368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箭头: V 形 111">
            <a:extLst>
              <a:ext uri="{FF2B5EF4-FFF2-40B4-BE49-F238E27FC236}">
                <a16:creationId xmlns:a16="http://schemas.microsoft.com/office/drawing/2014/main" xmlns="" id="{BAB18802-C6C0-4298-94FB-99A779B40427}"/>
              </a:ext>
            </a:extLst>
          </p:cNvPr>
          <p:cNvSpPr/>
          <p:nvPr/>
        </p:nvSpPr>
        <p:spPr>
          <a:xfrm>
            <a:off x="7774505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箭头: V 形 112">
            <a:extLst>
              <a:ext uri="{FF2B5EF4-FFF2-40B4-BE49-F238E27FC236}">
                <a16:creationId xmlns:a16="http://schemas.microsoft.com/office/drawing/2014/main" xmlns="" id="{6259BAC0-AC09-4E86-B868-C992D2170BFF}"/>
              </a:ext>
            </a:extLst>
          </p:cNvPr>
          <p:cNvSpPr/>
          <p:nvPr/>
        </p:nvSpPr>
        <p:spPr>
          <a:xfrm>
            <a:off x="7995642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4" name="箭头: V 形 113">
            <a:extLst>
              <a:ext uri="{FF2B5EF4-FFF2-40B4-BE49-F238E27FC236}">
                <a16:creationId xmlns:a16="http://schemas.microsoft.com/office/drawing/2014/main" xmlns="" id="{CFC2A5E1-D3CB-498B-838C-C1011FFD7E98}"/>
              </a:ext>
            </a:extLst>
          </p:cNvPr>
          <p:cNvSpPr/>
          <p:nvPr/>
        </p:nvSpPr>
        <p:spPr>
          <a:xfrm>
            <a:off x="8216779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箭头: V 形 114">
            <a:extLst>
              <a:ext uri="{FF2B5EF4-FFF2-40B4-BE49-F238E27FC236}">
                <a16:creationId xmlns:a16="http://schemas.microsoft.com/office/drawing/2014/main" xmlns="" id="{CAA032D0-395C-4601-B6FB-17677A358444}"/>
              </a:ext>
            </a:extLst>
          </p:cNvPr>
          <p:cNvSpPr/>
          <p:nvPr/>
        </p:nvSpPr>
        <p:spPr>
          <a:xfrm>
            <a:off x="8437916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6" name="图片 115" descr="图片包含 物体&#10;&#10;描述已自动生成">
            <a:extLst>
              <a:ext uri="{FF2B5EF4-FFF2-40B4-BE49-F238E27FC236}">
                <a16:creationId xmlns:a16="http://schemas.microsoft.com/office/drawing/2014/main" xmlns="" id="{06A8214C-D174-489E-ABCE-63543F7EFE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546" y="526036"/>
            <a:ext cx="1341896" cy="455738"/>
          </a:xfrm>
          <a:prstGeom prst="rect">
            <a:avLst/>
          </a:prstGeom>
        </p:spPr>
      </p:pic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4236B15E-22C4-4A03-8DD9-C96D74EF1E1F}"/>
              </a:ext>
            </a:extLst>
          </p:cNvPr>
          <p:cNvCxnSpPr>
            <a:cxnSpLocks/>
          </p:cNvCxnSpPr>
          <p:nvPr/>
        </p:nvCxnSpPr>
        <p:spPr>
          <a:xfrm>
            <a:off x="381000" y="1028700"/>
            <a:ext cx="279400" cy="0"/>
          </a:xfrm>
          <a:prstGeom prst="line">
            <a:avLst/>
          </a:prstGeom>
          <a:ln cap="rnd">
            <a:solidFill>
              <a:schemeClr val="bg1">
                <a:lumMod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90FBE9E0-B80B-47E3-9BA0-9635959BBD3A}"/>
              </a:ext>
            </a:extLst>
          </p:cNvPr>
          <p:cNvCxnSpPr>
            <a:cxnSpLocks/>
          </p:cNvCxnSpPr>
          <p:nvPr/>
        </p:nvCxnSpPr>
        <p:spPr>
          <a:xfrm>
            <a:off x="11530013" y="944718"/>
            <a:ext cx="227522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C3195E1D-2593-431A-96E0-570557702B1D}"/>
              </a:ext>
            </a:extLst>
          </p:cNvPr>
          <p:cNvCxnSpPr>
            <a:cxnSpLocks/>
          </p:cNvCxnSpPr>
          <p:nvPr/>
        </p:nvCxnSpPr>
        <p:spPr>
          <a:xfrm>
            <a:off x="381000" y="944718"/>
            <a:ext cx="267495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004D84"/>
                </a:gs>
                <a:gs pos="100000">
                  <a:srgbClr val="0091A6"/>
                </a:gs>
              </a:gsLst>
              <a:lin ang="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箭头: V 形 119">
            <a:extLst>
              <a:ext uri="{FF2B5EF4-FFF2-40B4-BE49-F238E27FC236}">
                <a16:creationId xmlns:a16="http://schemas.microsoft.com/office/drawing/2014/main" xmlns="" id="{461F76EC-0CCD-4E91-8560-B19AB5E96923}"/>
              </a:ext>
            </a:extLst>
          </p:cNvPr>
          <p:cNvSpPr/>
          <p:nvPr/>
        </p:nvSpPr>
        <p:spPr>
          <a:xfrm>
            <a:off x="8659053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1" name="箭头: V 形 120">
            <a:extLst>
              <a:ext uri="{FF2B5EF4-FFF2-40B4-BE49-F238E27FC236}">
                <a16:creationId xmlns:a16="http://schemas.microsoft.com/office/drawing/2014/main" xmlns="" id="{96C1A4B8-855F-490E-B806-54EAE9FE5A0F}"/>
              </a:ext>
            </a:extLst>
          </p:cNvPr>
          <p:cNvSpPr/>
          <p:nvPr/>
        </p:nvSpPr>
        <p:spPr>
          <a:xfrm>
            <a:off x="8880187" y="893521"/>
            <a:ext cx="85128" cy="102395"/>
          </a:xfrm>
          <a:prstGeom prst="chevron">
            <a:avLst>
              <a:gd name="adj" fmla="val 50000"/>
            </a:avLst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799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1F9229-43D0-4AFD-8567-F6E061858B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3000">
                <a:srgbClr val="005A51">
                  <a:alpha val="50000"/>
                </a:srgbClr>
              </a:gs>
              <a:gs pos="36000">
                <a:srgbClr val="005A51">
                  <a:alpha val="0"/>
                </a:srgbClr>
              </a:gs>
              <a:gs pos="65000">
                <a:srgbClr val="005A51">
                  <a:alpha val="70000"/>
                </a:srgbClr>
              </a:gs>
              <a:gs pos="84000">
                <a:srgbClr val="005A51">
                  <a:alpha val="50000"/>
                </a:srgbClr>
              </a:gs>
              <a:gs pos="75000">
                <a:srgbClr val="005A51">
                  <a:alpha val="70000"/>
                </a:srgbClr>
              </a:gs>
              <a:gs pos="100000">
                <a:srgbClr val="005A51">
                  <a:alpha val="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20662CE5-078F-4EF1-B5CF-59AE9D9FFA4D}"/>
              </a:ext>
            </a:extLst>
          </p:cNvPr>
          <p:cNvSpPr/>
          <p:nvPr/>
        </p:nvSpPr>
        <p:spPr>
          <a:xfrm>
            <a:off x="1357086" y="2357762"/>
            <a:ext cx="2830286" cy="1494972"/>
          </a:xfrm>
          <a:prstGeom prst="roundRect">
            <a:avLst>
              <a:gd name="adj" fmla="val 12784"/>
            </a:avLst>
          </a:prstGeom>
          <a:noFill/>
          <a:ln w="19050">
            <a:gradFill flip="none" rotWithShape="1">
              <a:gsLst>
                <a:gs pos="15000">
                  <a:srgbClr val="13B1A9">
                    <a:alpha val="0"/>
                  </a:srgbClr>
                </a:gs>
                <a:gs pos="30000">
                  <a:srgbClr val="13B1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EB2AF8F2-FF20-494C-AED2-53AED9127FD7}"/>
              </a:ext>
            </a:extLst>
          </p:cNvPr>
          <p:cNvSpPr/>
          <p:nvPr/>
        </p:nvSpPr>
        <p:spPr>
          <a:xfrm>
            <a:off x="4691742" y="2357762"/>
            <a:ext cx="2830286" cy="1494972"/>
          </a:xfrm>
          <a:prstGeom prst="roundRect">
            <a:avLst>
              <a:gd name="adj" fmla="val 12784"/>
            </a:avLst>
          </a:prstGeom>
          <a:noFill/>
          <a:ln w="19050">
            <a:gradFill flip="none" rotWithShape="1">
              <a:gsLst>
                <a:gs pos="15000">
                  <a:srgbClr val="13B1A9">
                    <a:alpha val="0"/>
                  </a:srgbClr>
                </a:gs>
                <a:gs pos="30000">
                  <a:srgbClr val="13B1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407CA44F-8D15-4213-9A09-10D28329A000}"/>
              </a:ext>
            </a:extLst>
          </p:cNvPr>
          <p:cNvSpPr/>
          <p:nvPr/>
        </p:nvSpPr>
        <p:spPr>
          <a:xfrm>
            <a:off x="8004628" y="2357762"/>
            <a:ext cx="2830286" cy="1494972"/>
          </a:xfrm>
          <a:prstGeom prst="roundRect">
            <a:avLst>
              <a:gd name="adj" fmla="val 12784"/>
            </a:avLst>
          </a:prstGeom>
          <a:noFill/>
          <a:ln w="19050">
            <a:gradFill flip="none" rotWithShape="1">
              <a:gsLst>
                <a:gs pos="15000">
                  <a:srgbClr val="13B1A9">
                    <a:alpha val="0"/>
                  </a:srgbClr>
                </a:gs>
                <a:gs pos="30000">
                  <a:srgbClr val="13B1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51A54FD9-9B61-47EC-AD9C-F4CD92A5ED24}"/>
              </a:ext>
            </a:extLst>
          </p:cNvPr>
          <p:cNvSpPr/>
          <p:nvPr/>
        </p:nvSpPr>
        <p:spPr>
          <a:xfrm>
            <a:off x="3026227" y="4291790"/>
            <a:ext cx="2830286" cy="1494972"/>
          </a:xfrm>
          <a:prstGeom prst="roundRect">
            <a:avLst>
              <a:gd name="adj" fmla="val 12784"/>
            </a:avLst>
          </a:prstGeom>
          <a:noFill/>
          <a:ln w="19050">
            <a:gradFill flip="none" rotWithShape="1">
              <a:gsLst>
                <a:gs pos="15000">
                  <a:srgbClr val="13B1A9">
                    <a:alpha val="0"/>
                  </a:srgbClr>
                </a:gs>
                <a:gs pos="30000">
                  <a:srgbClr val="13B1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7AC2494-F694-49D4-A2D1-928C0297017B}"/>
              </a:ext>
            </a:extLst>
          </p:cNvPr>
          <p:cNvSpPr/>
          <p:nvPr/>
        </p:nvSpPr>
        <p:spPr>
          <a:xfrm>
            <a:off x="6335489" y="4291790"/>
            <a:ext cx="2830286" cy="1494972"/>
          </a:xfrm>
          <a:prstGeom prst="roundRect">
            <a:avLst>
              <a:gd name="adj" fmla="val 12784"/>
            </a:avLst>
          </a:prstGeom>
          <a:noFill/>
          <a:ln w="19050">
            <a:gradFill flip="none" rotWithShape="1">
              <a:gsLst>
                <a:gs pos="15000">
                  <a:srgbClr val="13B1A9">
                    <a:alpha val="0"/>
                  </a:srgbClr>
                </a:gs>
                <a:gs pos="30000">
                  <a:srgbClr val="13B1A9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F64E5E3-84C7-4FA9-AC86-DFDBB0206424}"/>
              </a:ext>
            </a:extLst>
          </p:cNvPr>
          <p:cNvSpPr txBox="1"/>
          <p:nvPr/>
        </p:nvSpPr>
        <p:spPr>
          <a:xfrm>
            <a:off x="1166406" y="1942102"/>
            <a:ext cx="127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F99A931-90C7-4C5A-A623-8B8B96009C1B}"/>
              </a:ext>
            </a:extLst>
          </p:cNvPr>
          <p:cNvSpPr txBox="1"/>
          <p:nvPr/>
        </p:nvSpPr>
        <p:spPr>
          <a:xfrm>
            <a:off x="758192" y="2781062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2083EDD-9B50-4B2A-AFED-B1293FF60FF1}"/>
              </a:ext>
            </a:extLst>
          </p:cNvPr>
          <p:cNvSpPr txBox="1"/>
          <p:nvPr/>
        </p:nvSpPr>
        <p:spPr>
          <a:xfrm>
            <a:off x="1254579" y="3034502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差</a:t>
            </a:r>
          </a:p>
        </p:txBody>
      </p:sp>
      <p:sp>
        <p:nvSpPr>
          <p:cNvPr id="15" name="文本框 109">
            <a:extLst>
              <a:ext uri="{FF2B5EF4-FFF2-40B4-BE49-F238E27FC236}">
                <a16:creationId xmlns:a16="http://schemas.microsoft.com/office/drawing/2014/main" xmlns="" id="{9CB59AFA-5ACA-41F3-A6FE-4F5324FB3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45" y="2478621"/>
            <a:ext cx="1858201" cy="47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专属品牌推广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ABF5C7B-DE0B-4FED-A2C0-1CED41EA756C}"/>
              </a:ext>
            </a:extLst>
          </p:cNvPr>
          <p:cNvSpPr txBox="1"/>
          <p:nvPr/>
        </p:nvSpPr>
        <p:spPr>
          <a:xfrm>
            <a:off x="2212245" y="3047444"/>
            <a:ext cx="1620957" cy="6598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确保方案到落地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文泉驿微米黑" panose="020B0606030804020204" pitchFamily="34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的一条龙服务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2068441-8B94-4F64-87D9-E2E713DDFC63}"/>
              </a:ext>
            </a:extLst>
          </p:cNvPr>
          <p:cNvSpPr txBox="1"/>
          <p:nvPr/>
        </p:nvSpPr>
        <p:spPr>
          <a:xfrm>
            <a:off x="4531984" y="1942102"/>
            <a:ext cx="127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零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D4EC4C2-CFA2-4361-88B2-584346EA6914}"/>
              </a:ext>
            </a:extLst>
          </p:cNvPr>
          <p:cNvSpPr txBox="1"/>
          <p:nvPr/>
        </p:nvSpPr>
        <p:spPr>
          <a:xfrm>
            <a:off x="4123770" y="2781062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距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55F37E8-B55C-4926-882F-4B8D5D4A9256}"/>
              </a:ext>
            </a:extLst>
          </p:cNvPr>
          <p:cNvSpPr txBox="1"/>
          <p:nvPr/>
        </p:nvSpPr>
        <p:spPr>
          <a:xfrm>
            <a:off x="4620157" y="3034502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离</a:t>
            </a:r>
          </a:p>
        </p:txBody>
      </p:sp>
      <p:sp>
        <p:nvSpPr>
          <p:cNvPr id="21" name="文本框 109">
            <a:extLst>
              <a:ext uri="{FF2B5EF4-FFF2-40B4-BE49-F238E27FC236}">
                <a16:creationId xmlns:a16="http://schemas.microsoft.com/office/drawing/2014/main" xmlns="" id="{970721FF-3480-489D-8029-771556B6CE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7823" y="2478621"/>
            <a:ext cx="1858201" cy="47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随时互动沟通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B2C5DD5-9F12-4848-9DEE-A54A4E344097}"/>
              </a:ext>
            </a:extLst>
          </p:cNvPr>
          <p:cNvSpPr txBox="1"/>
          <p:nvPr/>
        </p:nvSpPr>
        <p:spPr>
          <a:xfrm>
            <a:off x="5577823" y="3047444"/>
            <a:ext cx="1826141" cy="6598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项目负责人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文泉驿微米黑" panose="020B0606030804020204" pitchFamily="34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全职入驻企业办公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72ED7944-334C-4702-AD33-8D9FA02576D3}"/>
              </a:ext>
            </a:extLst>
          </p:cNvPr>
          <p:cNvSpPr txBox="1"/>
          <p:nvPr/>
        </p:nvSpPr>
        <p:spPr>
          <a:xfrm>
            <a:off x="7892932" y="1942102"/>
            <a:ext cx="127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零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DF2B103-BBE1-4652-BF53-C965BE57BD1E}"/>
              </a:ext>
            </a:extLst>
          </p:cNvPr>
          <p:cNvSpPr txBox="1"/>
          <p:nvPr/>
        </p:nvSpPr>
        <p:spPr>
          <a:xfrm>
            <a:off x="7484718" y="2781062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A881E3FD-1F14-4CDC-972C-C2BAF7835ED9}"/>
              </a:ext>
            </a:extLst>
          </p:cNvPr>
          <p:cNvSpPr txBox="1"/>
          <p:nvPr/>
        </p:nvSpPr>
        <p:spPr>
          <a:xfrm>
            <a:off x="7981105" y="3034502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形</a:t>
            </a:r>
          </a:p>
        </p:txBody>
      </p:sp>
      <p:sp>
        <p:nvSpPr>
          <p:cNvPr id="44" name="文本框 109">
            <a:extLst>
              <a:ext uri="{FF2B5EF4-FFF2-40B4-BE49-F238E27FC236}">
                <a16:creationId xmlns:a16="http://schemas.microsoft.com/office/drawing/2014/main" xmlns="" id="{45D849FF-D87A-4667-8BBC-E138F5455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8771" y="2478621"/>
            <a:ext cx="1858201" cy="47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落地高效执行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C603D4D-D032-4411-970F-3B7995AA1457}"/>
              </a:ext>
            </a:extLst>
          </p:cNvPr>
          <p:cNvSpPr txBox="1"/>
          <p:nvPr/>
        </p:nvSpPr>
        <p:spPr>
          <a:xfrm>
            <a:off x="8938771" y="3047444"/>
            <a:ext cx="1826141" cy="6598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有效监督品牌战略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文泉驿微米黑" panose="020B0606030804020204" pitchFamily="34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的执行实施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8CAFAEA-8AFB-44EC-AD0D-D43C6D25CA97}"/>
              </a:ext>
            </a:extLst>
          </p:cNvPr>
          <p:cNvSpPr txBox="1"/>
          <p:nvPr/>
        </p:nvSpPr>
        <p:spPr>
          <a:xfrm>
            <a:off x="2835225" y="3878267"/>
            <a:ext cx="127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零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2D6A5440-C52E-4123-A64A-521BEA1A98C0}"/>
              </a:ext>
            </a:extLst>
          </p:cNvPr>
          <p:cNvSpPr txBox="1"/>
          <p:nvPr/>
        </p:nvSpPr>
        <p:spPr>
          <a:xfrm>
            <a:off x="2427011" y="4717227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费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F5B85E4-4DDA-4284-B726-2405881712D6}"/>
              </a:ext>
            </a:extLst>
          </p:cNvPr>
          <p:cNvSpPr txBox="1"/>
          <p:nvPr/>
        </p:nvSpPr>
        <p:spPr>
          <a:xfrm>
            <a:off x="2923398" y="4970667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用</a:t>
            </a:r>
          </a:p>
        </p:txBody>
      </p:sp>
      <p:sp>
        <p:nvSpPr>
          <p:cNvPr id="49" name="文本框 109">
            <a:extLst>
              <a:ext uri="{FF2B5EF4-FFF2-40B4-BE49-F238E27FC236}">
                <a16:creationId xmlns:a16="http://schemas.microsoft.com/office/drawing/2014/main" xmlns="" id="{4B538125-5EFA-4F30-9C90-DFEDAF03E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064" y="4414786"/>
            <a:ext cx="1858201" cy="47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贴身培训服务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2F35C3DF-60A5-4A31-A323-60535ACB09FB}"/>
              </a:ext>
            </a:extLst>
          </p:cNvPr>
          <p:cNvSpPr txBox="1"/>
          <p:nvPr/>
        </p:nvSpPr>
        <p:spPr>
          <a:xfrm>
            <a:off x="3881064" y="4983609"/>
            <a:ext cx="1620957" cy="6598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为品牌推广人员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文泉驿微米黑" panose="020B0606030804020204" pitchFamily="34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提供专业培训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FC93A356-470D-4BBF-B6AD-E46AC0CE3BAC}"/>
              </a:ext>
            </a:extLst>
          </p:cNvPr>
          <p:cNvSpPr txBox="1"/>
          <p:nvPr/>
        </p:nvSpPr>
        <p:spPr>
          <a:xfrm>
            <a:off x="6152457" y="3878267"/>
            <a:ext cx="127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零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A2A63F0F-D594-4DEC-A945-C138AA6A5129}"/>
              </a:ext>
            </a:extLst>
          </p:cNvPr>
          <p:cNvSpPr txBox="1"/>
          <p:nvPr/>
        </p:nvSpPr>
        <p:spPr>
          <a:xfrm>
            <a:off x="5744243" y="4717227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成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E6CAC8AA-6605-4707-BB2A-63425520876B}"/>
              </a:ext>
            </a:extLst>
          </p:cNvPr>
          <p:cNvSpPr txBox="1"/>
          <p:nvPr/>
        </p:nvSpPr>
        <p:spPr>
          <a:xfrm>
            <a:off x="6240630" y="4970667"/>
            <a:ext cx="1270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16CCC3"/>
                    </a:gs>
                    <a:gs pos="100000">
                      <a:srgbClr val="A8F6F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演示新手书" panose="00000500000000000000" pitchFamily="50" charset="-122"/>
                <a:ea typeface="演示新手书" panose="00000500000000000000" pitchFamily="50" charset="-122"/>
                <a:cs typeface="+mn-cs"/>
              </a:rPr>
              <a:t>本</a:t>
            </a:r>
          </a:p>
        </p:txBody>
      </p:sp>
      <p:sp>
        <p:nvSpPr>
          <p:cNvPr id="58" name="文本框 109">
            <a:extLst>
              <a:ext uri="{FF2B5EF4-FFF2-40B4-BE49-F238E27FC236}">
                <a16:creationId xmlns:a16="http://schemas.microsoft.com/office/drawing/2014/main" xmlns="" id="{1D0DA004-EC63-4876-93A6-07E3A35395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8296" y="4414786"/>
            <a:ext cx="1858201" cy="476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迅速启动实施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  <a:tileRect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DA559003-1F6C-411A-93CD-C233284D2407}"/>
              </a:ext>
            </a:extLst>
          </p:cNvPr>
          <p:cNvSpPr txBox="1"/>
          <p:nvPr/>
        </p:nvSpPr>
        <p:spPr>
          <a:xfrm>
            <a:off x="7198296" y="4983609"/>
            <a:ext cx="1620957" cy="6598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节省品牌运营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文泉驿微米黑" panose="020B0606030804020204" pitchFamily="34" charset="-122"/>
            </a:endParaRPr>
          </a:p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文泉驿微米黑" panose="020B0606030804020204" pitchFamily="34" charset="-122"/>
              </a:rPr>
              <a:t>和企划宣传成本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245743-E935-489A-B628-9A16399DC848}"/>
              </a:ext>
            </a:extLst>
          </p:cNvPr>
          <p:cNvSpPr/>
          <p:nvPr/>
        </p:nvSpPr>
        <p:spPr>
          <a:xfrm>
            <a:off x="2318760" y="2987936"/>
            <a:ext cx="366638" cy="45719"/>
          </a:xfrm>
          <a:prstGeom prst="rect">
            <a:avLst/>
          </a:prstGeom>
          <a:solidFill>
            <a:srgbClr val="16CC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04F7D2A1-1816-4F21-A580-8CAAF92919A1}"/>
              </a:ext>
            </a:extLst>
          </p:cNvPr>
          <p:cNvSpPr/>
          <p:nvPr/>
        </p:nvSpPr>
        <p:spPr>
          <a:xfrm>
            <a:off x="5679804" y="2987936"/>
            <a:ext cx="366638" cy="45719"/>
          </a:xfrm>
          <a:prstGeom prst="rect">
            <a:avLst/>
          </a:prstGeom>
          <a:solidFill>
            <a:srgbClr val="16CC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AD0D7472-FBFF-47D2-8B6D-473924DEEBC5}"/>
              </a:ext>
            </a:extLst>
          </p:cNvPr>
          <p:cNvSpPr/>
          <p:nvPr/>
        </p:nvSpPr>
        <p:spPr>
          <a:xfrm>
            <a:off x="9039844" y="2987936"/>
            <a:ext cx="366638" cy="45719"/>
          </a:xfrm>
          <a:prstGeom prst="rect">
            <a:avLst/>
          </a:prstGeom>
          <a:solidFill>
            <a:srgbClr val="16CC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A33B4706-58D0-4C54-B003-B978A9CF657B}"/>
              </a:ext>
            </a:extLst>
          </p:cNvPr>
          <p:cNvSpPr/>
          <p:nvPr/>
        </p:nvSpPr>
        <p:spPr>
          <a:xfrm>
            <a:off x="3981191" y="4920926"/>
            <a:ext cx="366638" cy="45719"/>
          </a:xfrm>
          <a:prstGeom prst="rect">
            <a:avLst/>
          </a:prstGeom>
          <a:solidFill>
            <a:srgbClr val="16CC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5CF558AA-D49B-4D80-A258-B1B741B2086E}"/>
              </a:ext>
            </a:extLst>
          </p:cNvPr>
          <p:cNvSpPr/>
          <p:nvPr/>
        </p:nvSpPr>
        <p:spPr>
          <a:xfrm>
            <a:off x="7306045" y="4920926"/>
            <a:ext cx="366638" cy="45719"/>
          </a:xfrm>
          <a:prstGeom prst="rect">
            <a:avLst/>
          </a:prstGeom>
          <a:solidFill>
            <a:srgbClr val="16CC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8EB970E-BB8A-434A-A9ED-0FCF771ED090}"/>
              </a:ext>
            </a:extLst>
          </p:cNvPr>
          <p:cNvSpPr/>
          <p:nvPr/>
        </p:nvSpPr>
        <p:spPr>
          <a:xfrm>
            <a:off x="-1388348" y="-2021090"/>
            <a:ext cx="4457822" cy="6530747"/>
          </a:xfrm>
          <a:custGeom>
            <a:avLst/>
            <a:gdLst>
              <a:gd name="connsiteX0" fmla="*/ 907774 w 6212831"/>
              <a:gd name="connsiteY0" fmla="*/ 4227387 h 4373035"/>
              <a:gd name="connsiteX1" fmla="*/ 1301474 w 6212831"/>
              <a:gd name="connsiteY1" fmla="*/ 3452687 h 4373035"/>
              <a:gd name="connsiteX2" fmla="*/ 2736574 w 6212831"/>
              <a:gd name="connsiteY2" fmla="*/ 2182687 h 4373035"/>
              <a:gd name="connsiteX3" fmla="*/ 5352774 w 6212831"/>
              <a:gd name="connsiteY3" fmla="*/ 2093787 h 4373035"/>
              <a:gd name="connsiteX4" fmla="*/ 5848074 w 6212831"/>
              <a:gd name="connsiteY4" fmla="*/ 277687 h 4373035"/>
              <a:gd name="connsiteX5" fmla="*/ 272774 w 6212831"/>
              <a:gd name="connsiteY5" fmla="*/ 430087 h 4373035"/>
              <a:gd name="connsiteX6" fmla="*/ 907774 w 6212831"/>
              <a:gd name="connsiteY6" fmla="*/ 4227387 h 4373035"/>
              <a:gd name="connsiteX0" fmla="*/ 907774 w 6212831"/>
              <a:gd name="connsiteY0" fmla="*/ 4227387 h 4373035"/>
              <a:gd name="connsiteX1" fmla="*/ 1301474 w 6212831"/>
              <a:gd name="connsiteY1" fmla="*/ 3452687 h 4373035"/>
              <a:gd name="connsiteX2" fmla="*/ 2736574 w 6212831"/>
              <a:gd name="connsiteY2" fmla="*/ 2182687 h 4373035"/>
              <a:gd name="connsiteX3" fmla="*/ 5352774 w 6212831"/>
              <a:gd name="connsiteY3" fmla="*/ 2093787 h 4373035"/>
              <a:gd name="connsiteX4" fmla="*/ 5848074 w 6212831"/>
              <a:gd name="connsiteY4" fmla="*/ 277687 h 4373035"/>
              <a:gd name="connsiteX5" fmla="*/ 272774 w 6212831"/>
              <a:gd name="connsiteY5" fmla="*/ 430087 h 4373035"/>
              <a:gd name="connsiteX6" fmla="*/ 907774 w 6212831"/>
              <a:gd name="connsiteY6" fmla="*/ 4227387 h 4373035"/>
              <a:gd name="connsiteX0" fmla="*/ 907774 w 6212831"/>
              <a:gd name="connsiteY0" fmla="*/ 4227387 h 4407868"/>
              <a:gd name="connsiteX1" fmla="*/ 1301474 w 6212831"/>
              <a:gd name="connsiteY1" fmla="*/ 3452687 h 4407868"/>
              <a:gd name="connsiteX2" fmla="*/ 2736574 w 6212831"/>
              <a:gd name="connsiteY2" fmla="*/ 2182687 h 4407868"/>
              <a:gd name="connsiteX3" fmla="*/ 5352774 w 6212831"/>
              <a:gd name="connsiteY3" fmla="*/ 2093787 h 4407868"/>
              <a:gd name="connsiteX4" fmla="*/ 5848074 w 6212831"/>
              <a:gd name="connsiteY4" fmla="*/ 277687 h 4407868"/>
              <a:gd name="connsiteX5" fmla="*/ 272774 w 6212831"/>
              <a:gd name="connsiteY5" fmla="*/ 430087 h 4407868"/>
              <a:gd name="connsiteX6" fmla="*/ 907774 w 6212831"/>
              <a:gd name="connsiteY6" fmla="*/ 4227387 h 4407868"/>
              <a:gd name="connsiteX0" fmla="*/ 907774 w 6212410"/>
              <a:gd name="connsiteY0" fmla="*/ 4227387 h 4366163"/>
              <a:gd name="connsiteX1" fmla="*/ 1301474 w 6212410"/>
              <a:gd name="connsiteY1" fmla="*/ 3452687 h 4366163"/>
              <a:gd name="connsiteX2" fmla="*/ 2749274 w 6212410"/>
              <a:gd name="connsiteY2" fmla="*/ 2614487 h 4366163"/>
              <a:gd name="connsiteX3" fmla="*/ 5352774 w 6212410"/>
              <a:gd name="connsiteY3" fmla="*/ 2093787 h 4366163"/>
              <a:gd name="connsiteX4" fmla="*/ 5848074 w 6212410"/>
              <a:gd name="connsiteY4" fmla="*/ 277687 h 4366163"/>
              <a:gd name="connsiteX5" fmla="*/ 272774 w 6212410"/>
              <a:gd name="connsiteY5" fmla="*/ 430087 h 4366163"/>
              <a:gd name="connsiteX6" fmla="*/ 907774 w 6212410"/>
              <a:gd name="connsiteY6" fmla="*/ 4227387 h 4366163"/>
              <a:gd name="connsiteX0" fmla="*/ 704816 w 6276152"/>
              <a:gd name="connsiteY0" fmla="*/ 6150548 h 6216885"/>
              <a:gd name="connsiteX1" fmla="*/ 1365216 w 6276152"/>
              <a:gd name="connsiteY1" fmla="*/ 3572448 h 6216885"/>
              <a:gd name="connsiteX2" fmla="*/ 2813016 w 6276152"/>
              <a:gd name="connsiteY2" fmla="*/ 2734248 h 6216885"/>
              <a:gd name="connsiteX3" fmla="*/ 5416516 w 6276152"/>
              <a:gd name="connsiteY3" fmla="*/ 2213548 h 6216885"/>
              <a:gd name="connsiteX4" fmla="*/ 5911816 w 6276152"/>
              <a:gd name="connsiteY4" fmla="*/ 397448 h 6216885"/>
              <a:gd name="connsiteX5" fmla="*/ 336516 w 6276152"/>
              <a:gd name="connsiteY5" fmla="*/ 549848 h 6216885"/>
              <a:gd name="connsiteX6" fmla="*/ 704816 w 6276152"/>
              <a:gd name="connsiteY6" fmla="*/ 6150548 h 6216885"/>
              <a:gd name="connsiteX0" fmla="*/ 698349 w 6269685"/>
              <a:gd name="connsiteY0" fmla="*/ 6150548 h 6279812"/>
              <a:gd name="connsiteX1" fmla="*/ 1130149 w 6269685"/>
              <a:gd name="connsiteY1" fmla="*/ 4347148 h 6279812"/>
              <a:gd name="connsiteX2" fmla="*/ 2806549 w 6269685"/>
              <a:gd name="connsiteY2" fmla="*/ 2734248 h 6279812"/>
              <a:gd name="connsiteX3" fmla="*/ 5410049 w 6269685"/>
              <a:gd name="connsiteY3" fmla="*/ 2213548 h 6279812"/>
              <a:gd name="connsiteX4" fmla="*/ 5905349 w 6269685"/>
              <a:gd name="connsiteY4" fmla="*/ 397448 h 6279812"/>
              <a:gd name="connsiteX5" fmla="*/ 330049 w 6269685"/>
              <a:gd name="connsiteY5" fmla="*/ 549848 h 6279812"/>
              <a:gd name="connsiteX6" fmla="*/ 698349 w 6269685"/>
              <a:gd name="connsiteY6" fmla="*/ 6150548 h 6279812"/>
              <a:gd name="connsiteX0" fmla="*/ 698349 w 6269685"/>
              <a:gd name="connsiteY0" fmla="*/ 6150548 h 6279812"/>
              <a:gd name="connsiteX1" fmla="*/ 1130149 w 6269685"/>
              <a:gd name="connsiteY1" fmla="*/ 4347148 h 6279812"/>
              <a:gd name="connsiteX2" fmla="*/ 2806549 w 6269685"/>
              <a:gd name="connsiteY2" fmla="*/ 2734248 h 6279812"/>
              <a:gd name="connsiteX3" fmla="*/ 5410049 w 6269685"/>
              <a:gd name="connsiteY3" fmla="*/ 1667448 h 6279812"/>
              <a:gd name="connsiteX4" fmla="*/ 5905349 w 6269685"/>
              <a:gd name="connsiteY4" fmla="*/ 397448 h 6279812"/>
              <a:gd name="connsiteX5" fmla="*/ 330049 w 6269685"/>
              <a:gd name="connsiteY5" fmla="*/ 549848 h 6279812"/>
              <a:gd name="connsiteX6" fmla="*/ 698349 w 6269685"/>
              <a:gd name="connsiteY6" fmla="*/ 6150548 h 6279812"/>
              <a:gd name="connsiteX0" fmla="*/ 625982 w 5553882"/>
              <a:gd name="connsiteY0" fmla="*/ 6338082 h 6467346"/>
              <a:gd name="connsiteX1" fmla="*/ 1057782 w 5553882"/>
              <a:gd name="connsiteY1" fmla="*/ 4534682 h 6467346"/>
              <a:gd name="connsiteX2" fmla="*/ 2734182 w 5553882"/>
              <a:gd name="connsiteY2" fmla="*/ 2921782 h 6467346"/>
              <a:gd name="connsiteX3" fmla="*/ 5337682 w 5553882"/>
              <a:gd name="connsiteY3" fmla="*/ 1854982 h 6467346"/>
              <a:gd name="connsiteX4" fmla="*/ 4829682 w 5553882"/>
              <a:gd name="connsiteY4" fmla="*/ 242082 h 6467346"/>
              <a:gd name="connsiteX5" fmla="*/ 257682 w 5553882"/>
              <a:gd name="connsiteY5" fmla="*/ 737382 h 6467346"/>
              <a:gd name="connsiteX6" fmla="*/ 625982 w 5553882"/>
              <a:gd name="connsiteY6" fmla="*/ 6338082 h 6467346"/>
              <a:gd name="connsiteX0" fmla="*/ 626982 w 5554882"/>
              <a:gd name="connsiteY0" fmla="*/ 6338082 h 6458154"/>
              <a:gd name="connsiteX1" fmla="*/ 1096882 w 5554882"/>
              <a:gd name="connsiteY1" fmla="*/ 4445782 h 6458154"/>
              <a:gd name="connsiteX2" fmla="*/ 2735182 w 5554882"/>
              <a:gd name="connsiteY2" fmla="*/ 2921782 h 6458154"/>
              <a:gd name="connsiteX3" fmla="*/ 5338682 w 5554882"/>
              <a:gd name="connsiteY3" fmla="*/ 1854982 h 6458154"/>
              <a:gd name="connsiteX4" fmla="*/ 4830682 w 5554882"/>
              <a:gd name="connsiteY4" fmla="*/ 242082 h 6458154"/>
              <a:gd name="connsiteX5" fmla="*/ 258682 w 5554882"/>
              <a:gd name="connsiteY5" fmla="*/ 737382 h 6458154"/>
              <a:gd name="connsiteX6" fmla="*/ 626982 w 5554882"/>
              <a:gd name="connsiteY6" fmla="*/ 6338082 h 6458154"/>
              <a:gd name="connsiteX0" fmla="*/ 629003 w 5556903"/>
              <a:gd name="connsiteY0" fmla="*/ 6338082 h 6450750"/>
              <a:gd name="connsiteX1" fmla="*/ 1175103 w 5556903"/>
              <a:gd name="connsiteY1" fmla="*/ 4369582 h 6450750"/>
              <a:gd name="connsiteX2" fmla="*/ 2737203 w 5556903"/>
              <a:gd name="connsiteY2" fmla="*/ 2921782 h 6450750"/>
              <a:gd name="connsiteX3" fmla="*/ 5340703 w 5556903"/>
              <a:gd name="connsiteY3" fmla="*/ 1854982 h 6450750"/>
              <a:gd name="connsiteX4" fmla="*/ 4832703 w 5556903"/>
              <a:gd name="connsiteY4" fmla="*/ 242082 h 6450750"/>
              <a:gd name="connsiteX5" fmla="*/ 260703 w 5556903"/>
              <a:gd name="connsiteY5" fmla="*/ 737382 h 6450750"/>
              <a:gd name="connsiteX6" fmla="*/ 629003 w 5556903"/>
              <a:gd name="connsiteY6" fmla="*/ 6338082 h 6450750"/>
              <a:gd name="connsiteX0" fmla="*/ 629003 w 5556903"/>
              <a:gd name="connsiteY0" fmla="*/ 6338082 h 6457128"/>
              <a:gd name="connsiteX1" fmla="*/ 1175103 w 5556903"/>
              <a:gd name="connsiteY1" fmla="*/ 4369582 h 6457128"/>
              <a:gd name="connsiteX2" fmla="*/ 2737203 w 5556903"/>
              <a:gd name="connsiteY2" fmla="*/ 2921782 h 6457128"/>
              <a:gd name="connsiteX3" fmla="*/ 5340703 w 5556903"/>
              <a:gd name="connsiteY3" fmla="*/ 1854982 h 6457128"/>
              <a:gd name="connsiteX4" fmla="*/ 4832703 w 5556903"/>
              <a:gd name="connsiteY4" fmla="*/ 242082 h 6457128"/>
              <a:gd name="connsiteX5" fmla="*/ 260703 w 5556903"/>
              <a:gd name="connsiteY5" fmla="*/ 737382 h 6457128"/>
              <a:gd name="connsiteX6" fmla="*/ 629003 w 5556903"/>
              <a:gd name="connsiteY6" fmla="*/ 6338082 h 6457128"/>
              <a:gd name="connsiteX0" fmla="*/ 629003 w 5556903"/>
              <a:gd name="connsiteY0" fmla="*/ 6338082 h 6457128"/>
              <a:gd name="connsiteX1" fmla="*/ 1175103 w 5556903"/>
              <a:gd name="connsiteY1" fmla="*/ 4369582 h 6457128"/>
              <a:gd name="connsiteX2" fmla="*/ 2737203 w 5556903"/>
              <a:gd name="connsiteY2" fmla="*/ 2921782 h 6457128"/>
              <a:gd name="connsiteX3" fmla="*/ 5340703 w 5556903"/>
              <a:gd name="connsiteY3" fmla="*/ 1854982 h 6457128"/>
              <a:gd name="connsiteX4" fmla="*/ 4832703 w 5556903"/>
              <a:gd name="connsiteY4" fmla="*/ 242082 h 6457128"/>
              <a:gd name="connsiteX5" fmla="*/ 260703 w 5556903"/>
              <a:gd name="connsiteY5" fmla="*/ 737382 h 6457128"/>
              <a:gd name="connsiteX6" fmla="*/ 629003 w 5556903"/>
              <a:gd name="connsiteY6" fmla="*/ 6338082 h 6457128"/>
              <a:gd name="connsiteX0" fmla="*/ 629003 w 5556903"/>
              <a:gd name="connsiteY0" fmla="*/ 6338082 h 6457128"/>
              <a:gd name="connsiteX1" fmla="*/ 1175103 w 5556903"/>
              <a:gd name="connsiteY1" fmla="*/ 4369582 h 6457128"/>
              <a:gd name="connsiteX2" fmla="*/ 2737203 w 5556903"/>
              <a:gd name="connsiteY2" fmla="*/ 2921782 h 6457128"/>
              <a:gd name="connsiteX3" fmla="*/ 5340703 w 5556903"/>
              <a:gd name="connsiteY3" fmla="*/ 1854982 h 6457128"/>
              <a:gd name="connsiteX4" fmla="*/ 4832703 w 5556903"/>
              <a:gd name="connsiteY4" fmla="*/ 242082 h 6457128"/>
              <a:gd name="connsiteX5" fmla="*/ 260703 w 5556903"/>
              <a:gd name="connsiteY5" fmla="*/ 737382 h 6457128"/>
              <a:gd name="connsiteX6" fmla="*/ 629003 w 5556903"/>
              <a:gd name="connsiteY6" fmla="*/ 6338082 h 6457128"/>
              <a:gd name="connsiteX0" fmla="*/ 629003 w 5249823"/>
              <a:gd name="connsiteY0" fmla="*/ 6338082 h 6457128"/>
              <a:gd name="connsiteX1" fmla="*/ 1175103 w 5249823"/>
              <a:gd name="connsiteY1" fmla="*/ 4369582 h 6457128"/>
              <a:gd name="connsiteX2" fmla="*/ 2737203 w 5249823"/>
              <a:gd name="connsiteY2" fmla="*/ 2921782 h 6457128"/>
              <a:gd name="connsiteX3" fmla="*/ 4682677 w 5249823"/>
              <a:gd name="connsiteY3" fmla="*/ 2128448 h 6457128"/>
              <a:gd name="connsiteX4" fmla="*/ 4832703 w 5249823"/>
              <a:gd name="connsiteY4" fmla="*/ 242082 h 6457128"/>
              <a:gd name="connsiteX5" fmla="*/ 260703 w 5249823"/>
              <a:gd name="connsiteY5" fmla="*/ 737382 h 6457128"/>
              <a:gd name="connsiteX6" fmla="*/ 629003 w 5249823"/>
              <a:gd name="connsiteY6" fmla="*/ 6338082 h 6457128"/>
              <a:gd name="connsiteX0" fmla="*/ 540635 w 4623416"/>
              <a:gd name="connsiteY0" fmla="*/ 6441289 h 6560335"/>
              <a:gd name="connsiteX1" fmla="*/ 1086735 w 4623416"/>
              <a:gd name="connsiteY1" fmla="*/ 4472789 h 6560335"/>
              <a:gd name="connsiteX2" fmla="*/ 2648835 w 4623416"/>
              <a:gd name="connsiteY2" fmla="*/ 3024989 h 6560335"/>
              <a:gd name="connsiteX3" fmla="*/ 4594309 w 4623416"/>
              <a:gd name="connsiteY3" fmla="*/ 2231655 h 6560335"/>
              <a:gd name="connsiteX4" fmla="*/ 3505195 w 4623416"/>
              <a:gd name="connsiteY4" fmla="*/ 191465 h 6560335"/>
              <a:gd name="connsiteX5" fmla="*/ 172335 w 4623416"/>
              <a:gd name="connsiteY5" fmla="*/ 840589 h 6560335"/>
              <a:gd name="connsiteX6" fmla="*/ 540635 w 4623416"/>
              <a:gd name="connsiteY6" fmla="*/ 6441289 h 6560335"/>
              <a:gd name="connsiteX0" fmla="*/ 540635 w 4380512"/>
              <a:gd name="connsiteY0" fmla="*/ 6441289 h 6560335"/>
              <a:gd name="connsiteX1" fmla="*/ 1086735 w 4380512"/>
              <a:gd name="connsiteY1" fmla="*/ 4472789 h 6560335"/>
              <a:gd name="connsiteX2" fmla="*/ 2648835 w 4380512"/>
              <a:gd name="connsiteY2" fmla="*/ 3024989 h 6560335"/>
              <a:gd name="connsiteX3" fmla="*/ 4329389 w 4380512"/>
              <a:gd name="connsiteY3" fmla="*/ 2137651 h 6560335"/>
              <a:gd name="connsiteX4" fmla="*/ 3505195 w 4380512"/>
              <a:gd name="connsiteY4" fmla="*/ 191465 h 6560335"/>
              <a:gd name="connsiteX5" fmla="*/ 172335 w 4380512"/>
              <a:gd name="connsiteY5" fmla="*/ 840589 h 6560335"/>
              <a:gd name="connsiteX6" fmla="*/ 540635 w 4380512"/>
              <a:gd name="connsiteY6" fmla="*/ 6441289 h 6560335"/>
              <a:gd name="connsiteX0" fmla="*/ 540635 w 4425715"/>
              <a:gd name="connsiteY0" fmla="*/ 6441289 h 6560335"/>
              <a:gd name="connsiteX1" fmla="*/ 1086735 w 4425715"/>
              <a:gd name="connsiteY1" fmla="*/ 4472789 h 6560335"/>
              <a:gd name="connsiteX2" fmla="*/ 2648835 w 4425715"/>
              <a:gd name="connsiteY2" fmla="*/ 3024989 h 6560335"/>
              <a:gd name="connsiteX3" fmla="*/ 4380664 w 4425715"/>
              <a:gd name="connsiteY3" fmla="*/ 2009464 h 6560335"/>
              <a:gd name="connsiteX4" fmla="*/ 3505195 w 4425715"/>
              <a:gd name="connsiteY4" fmla="*/ 191465 h 6560335"/>
              <a:gd name="connsiteX5" fmla="*/ 172335 w 4425715"/>
              <a:gd name="connsiteY5" fmla="*/ 840589 h 6560335"/>
              <a:gd name="connsiteX6" fmla="*/ 540635 w 4425715"/>
              <a:gd name="connsiteY6" fmla="*/ 6441289 h 6560335"/>
              <a:gd name="connsiteX0" fmla="*/ 540635 w 4452883"/>
              <a:gd name="connsiteY0" fmla="*/ 6441289 h 6560335"/>
              <a:gd name="connsiteX1" fmla="*/ 1086735 w 4452883"/>
              <a:gd name="connsiteY1" fmla="*/ 4472789 h 6560335"/>
              <a:gd name="connsiteX2" fmla="*/ 2648835 w 4452883"/>
              <a:gd name="connsiteY2" fmla="*/ 3024989 h 6560335"/>
              <a:gd name="connsiteX3" fmla="*/ 4380664 w 4452883"/>
              <a:gd name="connsiteY3" fmla="*/ 2009464 h 6560335"/>
              <a:gd name="connsiteX4" fmla="*/ 3505195 w 4452883"/>
              <a:gd name="connsiteY4" fmla="*/ 191465 h 6560335"/>
              <a:gd name="connsiteX5" fmla="*/ 172335 w 4452883"/>
              <a:gd name="connsiteY5" fmla="*/ 840589 h 6560335"/>
              <a:gd name="connsiteX6" fmla="*/ 540635 w 4452883"/>
              <a:gd name="connsiteY6" fmla="*/ 6441289 h 6560335"/>
              <a:gd name="connsiteX0" fmla="*/ 540635 w 4430149"/>
              <a:gd name="connsiteY0" fmla="*/ 6441289 h 6553834"/>
              <a:gd name="connsiteX1" fmla="*/ 1086735 w 4430149"/>
              <a:gd name="connsiteY1" fmla="*/ 4472789 h 6553834"/>
              <a:gd name="connsiteX2" fmla="*/ 2580468 w 4430149"/>
              <a:gd name="connsiteY2" fmla="*/ 3042080 h 6553834"/>
              <a:gd name="connsiteX3" fmla="*/ 4380664 w 4430149"/>
              <a:gd name="connsiteY3" fmla="*/ 2009464 h 6553834"/>
              <a:gd name="connsiteX4" fmla="*/ 3505195 w 4430149"/>
              <a:gd name="connsiteY4" fmla="*/ 191465 h 6553834"/>
              <a:gd name="connsiteX5" fmla="*/ 172335 w 4430149"/>
              <a:gd name="connsiteY5" fmla="*/ 840589 h 6553834"/>
              <a:gd name="connsiteX6" fmla="*/ 540635 w 4430149"/>
              <a:gd name="connsiteY6" fmla="*/ 6441289 h 6553834"/>
              <a:gd name="connsiteX0" fmla="*/ 540635 w 4430149"/>
              <a:gd name="connsiteY0" fmla="*/ 6441289 h 6553834"/>
              <a:gd name="connsiteX1" fmla="*/ 1086735 w 4430149"/>
              <a:gd name="connsiteY1" fmla="*/ 4472789 h 6553834"/>
              <a:gd name="connsiteX2" fmla="*/ 2580468 w 4430149"/>
              <a:gd name="connsiteY2" fmla="*/ 3042080 h 6553834"/>
              <a:gd name="connsiteX3" fmla="*/ 4380664 w 4430149"/>
              <a:gd name="connsiteY3" fmla="*/ 2009464 h 6553834"/>
              <a:gd name="connsiteX4" fmla="*/ 3505195 w 4430149"/>
              <a:gd name="connsiteY4" fmla="*/ 191465 h 6553834"/>
              <a:gd name="connsiteX5" fmla="*/ 172335 w 4430149"/>
              <a:gd name="connsiteY5" fmla="*/ 840589 h 6553834"/>
              <a:gd name="connsiteX6" fmla="*/ 540635 w 4430149"/>
              <a:gd name="connsiteY6" fmla="*/ 6441289 h 6553834"/>
              <a:gd name="connsiteX0" fmla="*/ 536669 w 4426183"/>
              <a:gd name="connsiteY0" fmla="*/ 6441289 h 6513054"/>
              <a:gd name="connsiteX1" fmla="*/ 911854 w 4426183"/>
              <a:gd name="connsiteY1" fmla="*/ 3951495 h 6513054"/>
              <a:gd name="connsiteX2" fmla="*/ 2576502 w 4426183"/>
              <a:gd name="connsiteY2" fmla="*/ 3042080 h 6513054"/>
              <a:gd name="connsiteX3" fmla="*/ 4376698 w 4426183"/>
              <a:gd name="connsiteY3" fmla="*/ 2009464 h 6513054"/>
              <a:gd name="connsiteX4" fmla="*/ 3501229 w 4426183"/>
              <a:gd name="connsiteY4" fmla="*/ 191465 h 6513054"/>
              <a:gd name="connsiteX5" fmla="*/ 168369 w 4426183"/>
              <a:gd name="connsiteY5" fmla="*/ 840589 h 6513054"/>
              <a:gd name="connsiteX6" fmla="*/ 536669 w 4426183"/>
              <a:gd name="connsiteY6" fmla="*/ 6441289 h 6513054"/>
              <a:gd name="connsiteX0" fmla="*/ 537449 w 4426963"/>
              <a:gd name="connsiteY0" fmla="*/ 6441289 h 6531162"/>
              <a:gd name="connsiteX1" fmla="*/ 946817 w 4426963"/>
              <a:gd name="connsiteY1" fmla="*/ 4207869 h 6531162"/>
              <a:gd name="connsiteX2" fmla="*/ 2577282 w 4426963"/>
              <a:gd name="connsiteY2" fmla="*/ 3042080 h 6531162"/>
              <a:gd name="connsiteX3" fmla="*/ 4377478 w 4426963"/>
              <a:gd name="connsiteY3" fmla="*/ 2009464 h 6531162"/>
              <a:gd name="connsiteX4" fmla="*/ 3502009 w 4426963"/>
              <a:gd name="connsiteY4" fmla="*/ 191465 h 6531162"/>
              <a:gd name="connsiteX5" fmla="*/ 169149 w 4426963"/>
              <a:gd name="connsiteY5" fmla="*/ 840589 h 6531162"/>
              <a:gd name="connsiteX6" fmla="*/ 537449 w 4426963"/>
              <a:gd name="connsiteY6" fmla="*/ 6441289 h 6531162"/>
              <a:gd name="connsiteX0" fmla="*/ 537449 w 4457822"/>
              <a:gd name="connsiteY0" fmla="*/ 6441289 h 6530747"/>
              <a:gd name="connsiteX1" fmla="*/ 946817 w 4457822"/>
              <a:gd name="connsiteY1" fmla="*/ 4207869 h 6530747"/>
              <a:gd name="connsiteX2" fmla="*/ 2115809 w 4457822"/>
              <a:gd name="connsiteY2" fmla="*/ 3118992 h 6530747"/>
              <a:gd name="connsiteX3" fmla="*/ 4377478 w 4457822"/>
              <a:gd name="connsiteY3" fmla="*/ 2009464 h 6530747"/>
              <a:gd name="connsiteX4" fmla="*/ 3502009 w 4457822"/>
              <a:gd name="connsiteY4" fmla="*/ 191465 h 6530747"/>
              <a:gd name="connsiteX5" fmla="*/ 169149 w 4457822"/>
              <a:gd name="connsiteY5" fmla="*/ 840589 h 6530747"/>
              <a:gd name="connsiteX6" fmla="*/ 537449 w 4457822"/>
              <a:gd name="connsiteY6" fmla="*/ 6441289 h 6530747"/>
              <a:gd name="connsiteX0" fmla="*/ 537449 w 4457822"/>
              <a:gd name="connsiteY0" fmla="*/ 6441289 h 6530747"/>
              <a:gd name="connsiteX1" fmla="*/ 946817 w 4457822"/>
              <a:gd name="connsiteY1" fmla="*/ 4207869 h 6530747"/>
              <a:gd name="connsiteX2" fmla="*/ 2115809 w 4457822"/>
              <a:gd name="connsiteY2" fmla="*/ 3118992 h 6530747"/>
              <a:gd name="connsiteX3" fmla="*/ 4377478 w 4457822"/>
              <a:gd name="connsiteY3" fmla="*/ 2009464 h 6530747"/>
              <a:gd name="connsiteX4" fmla="*/ 3502009 w 4457822"/>
              <a:gd name="connsiteY4" fmla="*/ 191465 h 6530747"/>
              <a:gd name="connsiteX5" fmla="*/ 169149 w 4457822"/>
              <a:gd name="connsiteY5" fmla="*/ 840589 h 6530747"/>
              <a:gd name="connsiteX6" fmla="*/ 537449 w 4457822"/>
              <a:gd name="connsiteY6" fmla="*/ 6441289 h 6530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7822" h="6530747">
                <a:moveTo>
                  <a:pt x="537449" y="6441289"/>
                </a:moveTo>
                <a:cubicBezTo>
                  <a:pt x="667060" y="7002502"/>
                  <a:pt x="683757" y="4761585"/>
                  <a:pt x="946817" y="4207869"/>
                </a:cubicBezTo>
                <a:cubicBezTo>
                  <a:pt x="1209877" y="3654153"/>
                  <a:pt x="1509849" y="3374297"/>
                  <a:pt x="2115809" y="3118992"/>
                </a:cubicBezTo>
                <a:cubicBezTo>
                  <a:pt x="2721769" y="2863687"/>
                  <a:pt x="4146445" y="2497385"/>
                  <a:pt x="4377478" y="2009464"/>
                </a:cubicBezTo>
                <a:cubicBezTo>
                  <a:pt x="4608511" y="1521543"/>
                  <a:pt x="4348675" y="468748"/>
                  <a:pt x="3502009" y="191465"/>
                </a:cubicBezTo>
                <a:cubicBezTo>
                  <a:pt x="2655343" y="-85818"/>
                  <a:pt x="663242" y="-201048"/>
                  <a:pt x="169149" y="840589"/>
                </a:cubicBezTo>
                <a:cubicBezTo>
                  <a:pt x="-324944" y="1882226"/>
                  <a:pt x="407838" y="5880076"/>
                  <a:pt x="537449" y="6441289"/>
                </a:cubicBezTo>
                <a:close/>
              </a:path>
            </a:pathLst>
          </a:custGeom>
          <a:solidFill>
            <a:srgbClr val="09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1878BCDF-26A3-4A35-8995-D4798D8FA227}"/>
              </a:ext>
            </a:extLst>
          </p:cNvPr>
          <p:cNvSpPr/>
          <p:nvPr/>
        </p:nvSpPr>
        <p:spPr>
          <a:xfrm flipH="1" flipV="1">
            <a:off x="8918442" y="2533716"/>
            <a:ext cx="4653348" cy="6159451"/>
          </a:xfrm>
          <a:custGeom>
            <a:avLst/>
            <a:gdLst>
              <a:gd name="connsiteX0" fmla="*/ 907774 w 6212831"/>
              <a:gd name="connsiteY0" fmla="*/ 4227387 h 4373035"/>
              <a:gd name="connsiteX1" fmla="*/ 1301474 w 6212831"/>
              <a:gd name="connsiteY1" fmla="*/ 3452687 h 4373035"/>
              <a:gd name="connsiteX2" fmla="*/ 2736574 w 6212831"/>
              <a:gd name="connsiteY2" fmla="*/ 2182687 h 4373035"/>
              <a:gd name="connsiteX3" fmla="*/ 5352774 w 6212831"/>
              <a:gd name="connsiteY3" fmla="*/ 2093787 h 4373035"/>
              <a:gd name="connsiteX4" fmla="*/ 5848074 w 6212831"/>
              <a:gd name="connsiteY4" fmla="*/ 277687 h 4373035"/>
              <a:gd name="connsiteX5" fmla="*/ 272774 w 6212831"/>
              <a:gd name="connsiteY5" fmla="*/ 430087 h 4373035"/>
              <a:gd name="connsiteX6" fmla="*/ 907774 w 6212831"/>
              <a:gd name="connsiteY6" fmla="*/ 4227387 h 4373035"/>
              <a:gd name="connsiteX0" fmla="*/ 907774 w 6212831"/>
              <a:gd name="connsiteY0" fmla="*/ 4227387 h 4373035"/>
              <a:gd name="connsiteX1" fmla="*/ 1301474 w 6212831"/>
              <a:gd name="connsiteY1" fmla="*/ 3452687 h 4373035"/>
              <a:gd name="connsiteX2" fmla="*/ 2736574 w 6212831"/>
              <a:gd name="connsiteY2" fmla="*/ 2182687 h 4373035"/>
              <a:gd name="connsiteX3" fmla="*/ 5352774 w 6212831"/>
              <a:gd name="connsiteY3" fmla="*/ 2093787 h 4373035"/>
              <a:gd name="connsiteX4" fmla="*/ 5848074 w 6212831"/>
              <a:gd name="connsiteY4" fmla="*/ 277687 h 4373035"/>
              <a:gd name="connsiteX5" fmla="*/ 272774 w 6212831"/>
              <a:gd name="connsiteY5" fmla="*/ 430087 h 4373035"/>
              <a:gd name="connsiteX6" fmla="*/ 907774 w 6212831"/>
              <a:gd name="connsiteY6" fmla="*/ 4227387 h 4373035"/>
              <a:gd name="connsiteX0" fmla="*/ 907774 w 6212831"/>
              <a:gd name="connsiteY0" fmla="*/ 4227387 h 4407868"/>
              <a:gd name="connsiteX1" fmla="*/ 1301474 w 6212831"/>
              <a:gd name="connsiteY1" fmla="*/ 3452687 h 4407868"/>
              <a:gd name="connsiteX2" fmla="*/ 2736574 w 6212831"/>
              <a:gd name="connsiteY2" fmla="*/ 2182687 h 4407868"/>
              <a:gd name="connsiteX3" fmla="*/ 5352774 w 6212831"/>
              <a:gd name="connsiteY3" fmla="*/ 2093787 h 4407868"/>
              <a:gd name="connsiteX4" fmla="*/ 5848074 w 6212831"/>
              <a:gd name="connsiteY4" fmla="*/ 277687 h 4407868"/>
              <a:gd name="connsiteX5" fmla="*/ 272774 w 6212831"/>
              <a:gd name="connsiteY5" fmla="*/ 430087 h 4407868"/>
              <a:gd name="connsiteX6" fmla="*/ 907774 w 6212831"/>
              <a:gd name="connsiteY6" fmla="*/ 4227387 h 4407868"/>
              <a:gd name="connsiteX0" fmla="*/ 907774 w 6212410"/>
              <a:gd name="connsiteY0" fmla="*/ 4227387 h 4366163"/>
              <a:gd name="connsiteX1" fmla="*/ 1301474 w 6212410"/>
              <a:gd name="connsiteY1" fmla="*/ 3452687 h 4366163"/>
              <a:gd name="connsiteX2" fmla="*/ 2749274 w 6212410"/>
              <a:gd name="connsiteY2" fmla="*/ 2614487 h 4366163"/>
              <a:gd name="connsiteX3" fmla="*/ 5352774 w 6212410"/>
              <a:gd name="connsiteY3" fmla="*/ 2093787 h 4366163"/>
              <a:gd name="connsiteX4" fmla="*/ 5848074 w 6212410"/>
              <a:gd name="connsiteY4" fmla="*/ 277687 h 4366163"/>
              <a:gd name="connsiteX5" fmla="*/ 272774 w 6212410"/>
              <a:gd name="connsiteY5" fmla="*/ 430087 h 4366163"/>
              <a:gd name="connsiteX6" fmla="*/ 907774 w 6212410"/>
              <a:gd name="connsiteY6" fmla="*/ 4227387 h 4366163"/>
              <a:gd name="connsiteX0" fmla="*/ 704816 w 6276152"/>
              <a:gd name="connsiteY0" fmla="*/ 6150548 h 6216885"/>
              <a:gd name="connsiteX1" fmla="*/ 1365216 w 6276152"/>
              <a:gd name="connsiteY1" fmla="*/ 3572448 h 6216885"/>
              <a:gd name="connsiteX2" fmla="*/ 2813016 w 6276152"/>
              <a:gd name="connsiteY2" fmla="*/ 2734248 h 6216885"/>
              <a:gd name="connsiteX3" fmla="*/ 5416516 w 6276152"/>
              <a:gd name="connsiteY3" fmla="*/ 2213548 h 6216885"/>
              <a:gd name="connsiteX4" fmla="*/ 5911816 w 6276152"/>
              <a:gd name="connsiteY4" fmla="*/ 397448 h 6216885"/>
              <a:gd name="connsiteX5" fmla="*/ 336516 w 6276152"/>
              <a:gd name="connsiteY5" fmla="*/ 549848 h 6216885"/>
              <a:gd name="connsiteX6" fmla="*/ 704816 w 6276152"/>
              <a:gd name="connsiteY6" fmla="*/ 6150548 h 6216885"/>
              <a:gd name="connsiteX0" fmla="*/ 698349 w 6269685"/>
              <a:gd name="connsiteY0" fmla="*/ 6150548 h 6279812"/>
              <a:gd name="connsiteX1" fmla="*/ 1130149 w 6269685"/>
              <a:gd name="connsiteY1" fmla="*/ 4347148 h 6279812"/>
              <a:gd name="connsiteX2" fmla="*/ 2806549 w 6269685"/>
              <a:gd name="connsiteY2" fmla="*/ 2734248 h 6279812"/>
              <a:gd name="connsiteX3" fmla="*/ 5410049 w 6269685"/>
              <a:gd name="connsiteY3" fmla="*/ 2213548 h 6279812"/>
              <a:gd name="connsiteX4" fmla="*/ 5905349 w 6269685"/>
              <a:gd name="connsiteY4" fmla="*/ 397448 h 6279812"/>
              <a:gd name="connsiteX5" fmla="*/ 330049 w 6269685"/>
              <a:gd name="connsiteY5" fmla="*/ 549848 h 6279812"/>
              <a:gd name="connsiteX6" fmla="*/ 698349 w 6269685"/>
              <a:gd name="connsiteY6" fmla="*/ 6150548 h 6279812"/>
              <a:gd name="connsiteX0" fmla="*/ 698349 w 6269685"/>
              <a:gd name="connsiteY0" fmla="*/ 6150548 h 6279812"/>
              <a:gd name="connsiteX1" fmla="*/ 1130149 w 6269685"/>
              <a:gd name="connsiteY1" fmla="*/ 4347148 h 6279812"/>
              <a:gd name="connsiteX2" fmla="*/ 2806549 w 6269685"/>
              <a:gd name="connsiteY2" fmla="*/ 2734248 h 6279812"/>
              <a:gd name="connsiteX3" fmla="*/ 5410049 w 6269685"/>
              <a:gd name="connsiteY3" fmla="*/ 1667448 h 6279812"/>
              <a:gd name="connsiteX4" fmla="*/ 5905349 w 6269685"/>
              <a:gd name="connsiteY4" fmla="*/ 397448 h 6279812"/>
              <a:gd name="connsiteX5" fmla="*/ 330049 w 6269685"/>
              <a:gd name="connsiteY5" fmla="*/ 549848 h 6279812"/>
              <a:gd name="connsiteX6" fmla="*/ 698349 w 6269685"/>
              <a:gd name="connsiteY6" fmla="*/ 6150548 h 6279812"/>
              <a:gd name="connsiteX0" fmla="*/ 625982 w 5553882"/>
              <a:gd name="connsiteY0" fmla="*/ 6338082 h 6467346"/>
              <a:gd name="connsiteX1" fmla="*/ 1057782 w 5553882"/>
              <a:gd name="connsiteY1" fmla="*/ 4534682 h 6467346"/>
              <a:gd name="connsiteX2" fmla="*/ 2734182 w 5553882"/>
              <a:gd name="connsiteY2" fmla="*/ 2921782 h 6467346"/>
              <a:gd name="connsiteX3" fmla="*/ 5337682 w 5553882"/>
              <a:gd name="connsiteY3" fmla="*/ 1854982 h 6467346"/>
              <a:gd name="connsiteX4" fmla="*/ 4829682 w 5553882"/>
              <a:gd name="connsiteY4" fmla="*/ 242082 h 6467346"/>
              <a:gd name="connsiteX5" fmla="*/ 257682 w 5553882"/>
              <a:gd name="connsiteY5" fmla="*/ 737382 h 6467346"/>
              <a:gd name="connsiteX6" fmla="*/ 625982 w 5553882"/>
              <a:gd name="connsiteY6" fmla="*/ 6338082 h 6467346"/>
              <a:gd name="connsiteX0" fmla="*/ 626982 w 5554882"/>
              <a:gd name="connsiteY0" fmla="*/ 6338082 h 6458154"/>
              <a:gd name="connsiteX1" fmla="*/ 1096882 w 5554882"/>
              <a:gd name="connsiteY1" fmla="*/ 4445782 h 6458154"/>
              <a:gd name="connsiteX2" fmla="*/ 2735182 w 5554882"/>
              <a:gd name="connsiteY2" fmla="*/ 2921782 h 6458154"/>
              <a:gd name="connsiteX3" fmla="*/ 5338682 w 5554882"/>
              <a:gd name="connsiteY3" fmla="*/ 1854982 h 6458154"/>
              <a:gd name="connsiteX4" fmla="*/ 4830682 w 5554882"/>
              <a:gd name="connsiteY4" fmla="*/ 242082 h 6458154"/>
              <a:gd name="connsiteX5" fmla="*/ 258682 w 5554882"/>
              <a:gd name="connsiteY5" fmla="*/ 737382 h 6458154"/>
              <a:gd name="connsiteX6" fmla="*/ 626982 w 5554882"/>
              <a:gd name="connsiteY6" fmla="*/ 6338082 h 6458154"/>
              <a:gd name="connsiteX0" fmla="*/ 629003 w 5556903"/>
              <a:gd name="connsiteY0" fmla="*/ 6338082 h 6450750"/>
              <a:gd name="connsiteX1" fmla="*/ 1175103 w 5556903"/>
              <a:gd name="connsiteY1" fmla="*/ 4369582 h 6450750"/>
              <a:gd name="connsiteX2" fmla="*/ 2737203 w 5556903"/>
              <a:gd name="connsiteY2" fmla="*/ 2921782 h 6450750"/>
              <a:gd name="connsiteX3" fmla="*/ 5340703 w 5556903"/>
              <a:gd name="connsiteY3" fmla="*/ 1854982 h 6450750"/>
              <a:gd name="connsiteX4" fmla="*/ 4832703 w 5556903"/>
              <a:gd name="connsiteY4" fmla="*/ 242082 h 6450750"/>
              <a:gd name="connsiteX5" fmla="*/ 260703 w 5556903"/>
              <a:gd name="connsiteY5" fmla="*/ 737382 h 6450750"/>
              <a:gd name="connsiteX6" fmla="*/ 629003 w 5556903"/>
              <a:gd name="connsiteY6" fmla="*/ 6338082 h 6450750"/>
              <a:gd name="connsiteX0" fmla="*/ 629003 w 5556903"/>
              <a:gd name="connsiteY0" fmla="*/ 6338082 h 6457128"/>
              <a:gd name="connsiteX1" fmla="*/ 1175103 w 5556903"/>
              <a:gd name="connsiteY1" fmla="*/ 4369582 h 6457128"/>
              <a:gd name="connsiteX2" fmla="*/ 2737203 w 5556903"/>
              <a:gd name="connsiteY2" fmla="*/ 2921782 h 6457128"/>
              <a:gd name="connsiteX3" fmla="*/ 5340703 w 5556903"/>
              <a:gd name="connsiteY3" fmla="*/ 1854982 h 6457128"/>
              <a:gd name="connsiteX4" fmla="*/ 4832703 w 5556903"/>
              <a:gd name="connsiteY4" fmla="*/ 242082 h 6457128"/>
              <a:gd name="connsiteX5" fmla="*/ 260703 w 5556903"/>
              <a:gd name="connsiteY5" fmla="*/ 737382 h 6457128"/>
              <a:gd name="connsiteX6" fmla="*/ 629003 w 5556903"/>
              <a:gd name="connsiteY6" fmla="*/ 6338082 h 6457128"/>
              <a:gd name="connsiteX0" fmla="*/ 629003 w 5556903"/>
              <a:gd name="connsiteY0" fmla="*/ 6338082 h 6457128"/>
              <a:gd name="connsiteX1" fmla="*/ 1175103 w 5556903"/>
              <a:gd name="connsiteY1" fmla="*/ 4369582 h 6457128"/>
              <a:gd name="connsiteX2" fmla="*/ 2737203 w 5556903"/>
              <a:gd name="connsiteY2" fmla="*/ 2921782 h 6457128"/>
              <a:gd name="connsiteX3" fmla="*/ 5340703 w 5556903"/>
              <a:gd name="connsiteY3" fmla="*/ 1854982 h 6457128"/>
              <a:gd name="connsiteX4" fmla="*/ 4832703 w 5556903"/>
              <a:gd name="connsiteY4" fmla="*/ 242082 h 6457128"/>
              <a:gd name="connsiteX5" fmla="*/ 260703 w 5556903"/>
              <a:gd name="connsiteY5" fmla="*/ 737382 h 6457128"/>
              <a:gd name="connsiteX6" fmla="*/ 629003 w 5556903"/>
              <a:gd name="connsiteY6" fmla="*/ 6338082 h 6457128"/>
              <a:gd name="connsiteX0" fmla="*/ 629003 w 5556903"/>
              <a:gd name="connsiteY0" fmla="*/ 6338082 h 6457128"/>
              <a:gd name="connsiteX1" fmla="*/ 1175103 w 5556903"/>
              <a:gd name="connsiteY1" fmla="*/ 4369582 h 6457128"/>
              <a:gd name="connsiteX2" fmla="*/ 2737203 w 5556903"/>
              <a:gd name="connsiteY2" fmla="*/ 2921782 h 6457128"/>
              <a:gd name="connsiteX3" fmla="*/ 5340703 w 5556903"/>
              <a:gd name="connsiteY3" fmla="*/ 1854982 h 6457128"/>
              <a:gd name="connsiteX4" fmla="*/ 4832703 w 5556903"/>
              <a:gd name="connsiteY4" fmla="*/ 242082 h 6457128"/>
              <a:gd name="connsiteX5" fmla="*/ 260703 w 5556903"/>
              <a:gd name="connsiteY5" fmla="*/ 737382 h 6457128"/>
              <a:gd name="connsiteX6" fmla="*/ 629003 w 5556903"/>
              <a:gd name="connsiteY6" fmla="*/ 6338082 h 6457128"/>
              <a:gd name="connsiteX0" fmla="*/ 627654 w 5555554"/>
              <a:gd name="connsiteY0" fmla="*/ 6338082 h 6399183"/>
              <a:gd name="connsiteX1" fmla="*/ 1122954 w 5555554"/>
              <a:gd name="connsiteY1" fmla="*/ 3620282 h 6399183"/>
              <a:gd name="connsiteX2" fmla="*/ 2735854 w 5555554"/>
              <a:gd name="connsiteY2" fmla="*/ 2921782 h 6399183"/>
              <a:gd name="connsiteX3" fmla="*/ 5339354 w 5555554"/>
              <a:gd name="connsiteY3" fmla="*/ 1854982 h 6399183"/>
              <a:gd name="connsiteX4" fmla="*/ 4831354 w 5555554"/>
              <a:gd name="connsiteY4" fmla="*/ 242082 h 6399183"/>
              <a:gd name="connsiteX5" fmla="*/ 259354 w 5555554"/>
              <a:gd name="connsiteY5" fmla="*/ 737382 h 6399183"/>
              <a:gd name="connsiteX6" fmla="*/ 627654 w 5555554"/>
              <a:gd name="connsiteY6" fmla="*/ 6338082 h 6399183"/>
              <a:gd name="connsiteX0" fmla="*/ 627654 w 5562023"/>
              <a:gd name="connsiteY0" fmla="*/ 6338082 h 6396901"/>
              <a:gd name="connsiteX1" fmla="*/ 1122954 w 5562023"/>
              <a:gd name="connsiteY1" fmla="*/ 3620282 h 6396901"/>
              <a:gd name="connsiteX2" fmla="*/ 2646954 w 5562023"/>
              <a:gd name="connsiteY2" fmla="*/ 2769382 h 6396901"/>
              <a:gd name="connsiteX3" fmla="*/ 5339354 w 5562023"/>
              <a:gd name="connsiteY3" fmla="*/ 1854982 h 6396901"/>
              <a:gd name="connsiteX4" fmla="*/ 4831354 w 5562023"/>
              <a:gd name="connsiteY4" fmla="*/ 242082 h 6396901"/>
              <a:gd name="connsiteX5" fmla="*/ 259354 w 5562023"/>
              <a:gd name="connsiteY5" fmla="*/ 737382 h 6396901"/>
              <a:gd name="connsiteX6" fmla="*/ 627654 w 5562023"/>
              <a:gd name="connsiteY6" fmla="*/ 6338082 h 6396901"/>
              <a:gd name="connsiteX0" fmla="*/ 627654 w 5562023"/>
              <a:gd name="connsiteY0" fmla="*/ 6338082 h 6396901"/>
              <a:gd name="connsiteX1" fmla="*/ 1122954 w 5562023"/>
              <a:gd name="connsiteY1" fmla="*/ 3620282 h 6396901"/>
              <a:gd name="connsiteX2" fmla="*/ 2646954 w 5562023"/>
              <a:gd name="connsiteY2" fmla="*/ 2769382 h 6396901"/>
              <a:gd name="connsiteX3" fmla="*/ 5339354 w 5562023"/>
              <a:gd name="connsiteY3" fmla="*/ 1854982 h 6396901"/>
              <a:gd name="connsiteX4" fmla="*/ 4831354 w 5562023"/>
              <a:gd name="connsiteY4" fmla="*/ 242082 h 6396901"/>
              <a:gd name="connsiteX5" fmla="*/ 259354 w 5562023"/>
              <a:gd name="connsiteY5" fmla="*/ 737382 h 6396901"/>
              <a:gd name="connsiteX6" fmla="*/ 627654 w 5562023"/>
              <a:gd name="connsiteY6" fmla="*/ 6338082 h 6396901"/>
              <a:gd name="connsiteX0" fmla="*/ 627654 w 5457718"/>
              <a:gd name="connsiteY0" fmla="*/ 6338082 h 6396901"/>
              <a:gd name="connsiteX1" fmla="*/ 1122954 w 5457718"/>
              <a:gd name="connsiteY1" fmla="*/ 3620282 h 6396901"/>
              <a:gd name="connsiteX2" fmla="*/ 2646954 w 5457718"/>
              <a:gd name="connsiteY2" fmla="*/ 2769382 h 6396901"/>
              <a:gd name="connsiteX3" fmla="*/ 5339354 w 5457718"/>
              <a:gd name="connsiteY3" fmla="*/ 1854982 h 6396901"/>
              <a:gd name="connsiteX4" fmla="*/ 4831354 w 5457718"/>
              <a:gd name="connsiteY4" fmla="*/ 242082 h 6396901"/>
              <a:gd name="connsiteX5" fmla="*/ 259354 w 5457718"/>
              <a:gd name="connsiteY5" fmla="*/ 737382 h 6396901"/>
              <a:gd name="connsiteX6" fmla="*/ 627654 w 5457718"/>
              <a:gd name="connsiteY6" fmla="*/ 6338082 h 6396901"/>
              <a:gd name="connsiteX0" fmla="*/ 627654 w 5507968"/>
              <a:gd name="connsiteY0" fmla="*/ 6338082 h 6396901"/>
              <a:gd name="connsiteX1" fmla="*/ 1122954 w 5507968"/>
              <a:gd name="connsiteY1" fmla="*/ 3620282 h 6396901"/>
              <a:gd name="connsiteX2" fmla="*/ 2646954 w 5507968"/>
              <a:gd name="connsiteY2" fmla="*/ 2769382 h 6396901"/>
              <a:gd name="connsiteX3" fmla="*/ 5415554 w 5507968"/>
              <a:gd name="connsiteY3" fmla="*/ 1715282 h 6396901"/>
              <a:gd name="connsiteX4" fmla="*/ 4831354 w 5507968"/>
              <a:gd name="connsiteY4" fmla="*/ 242082 h 6396901"/>
              <a:gd name="connsiteX5" fmla="*/ 259354 w 5507968"/>
              <a:gd name="connsiteY5" fmla="*/ 737382 h 6396901"/>
              <a:gd name="connsiteX6" fmla="*/ 627654 w 5507968"/>
              <a:gd name="connsiteY6" fmla="*/ 6338082 h 6396901"/>
              <a:gd name="connsiteX0" fmla="*/ 627654 w 5614732"/>
              <a:gd name="connsiteY0" fmla="*/ 6338082 h 6396901"/>
              <a:gd name="connsiteX1" fmla="*/ 1122954 w 5614732"/>
              <a:gd name="connsiteY1" fmla="*/ 3620282 h 6396901"/>
              <a:gd name="connsiteX2" fmla="*/ 2646954 w 5614732"/>
              <a:gd name="connsiteY2" fmla="*/ 2769382 h 6396901"/>
              <a:gd name="connsiteX3" fmla="*/ 5415554 w 5614732"/>
              <a:gd name="connsiteY3" fmla="*/ 1715282 h 6396901"/>
              <a:gd name="connsiteX4" fmla="*/ 4831354 w 5614732"/>
              <a:gd name="connsiteY4" fmla="*/ 242082 h 6396901"/>
              <a:gd name="connsiteX5" fmla="*/ 259354 w 5614732"/>
              <a:gd name="connsiteY5" fmla="*/ 737382 h 6396901"/>
              <a:gd name="connsiteX6" fmla="*/ 627654 w 5614732"/>
              <a:gd name="connsiteY6" fmla="*/ 6338082 h 6396901"/>
              <a:gd name="connsiteX0" fmla="*/ 627654 w 5637663"/>
              <a:gd name="connsiteY0" fmla="*/ 6338082 h 6396901"/>
              <a:gd name="connsiteX1" fmla="*/ 1122954 w 5637663"/>
              <a:gd name="connsiteY1" fmla="*/ 3620282 h 6396901"/>
              <a:gd name="connsiteX2" fmla="*/ 2646954 w 5637663"/>
              <a:gd name="connsiteY2" fmla="*/ 2769382 h 6396901"/>
              <a:gd name="connsiteX3" fmla="*/ 5447304 w 5637663"/>
              <a:gd name="connsiteY3" fmla="*/ 1727982 h 6396901"/>
              <a:gd name="connsiteX4" fmla="*/ 4831354 w 5637663"/>
              <a:gd name="connsiteY4" fmla="*/ 242082 h 6396901"/>
              <a:gd name="connsiteX5" fmla="*/ 259354 w 5637663"/>
              <a:gd name="connsiteY5" fmla="*/ 737382 h 6396901"/>
              <a:gd name="connsiteX6" fmla="*/ 627654 w 5637663"/>
              <a:gd name="connsiteY6" fmla="*/ 6338082 h 6396901"/>
              <a:gd name="connsiteX0" fmla="*/ 627654 w 5575604"/>
              <a:gd name="connsiteY0" fmla="*/ 6338082 h 6396901"/>
              <a:gd name="connsiteX1" fmla="*/ 1122954 w 5575604"/>
              <a:gd name="connsiteY1" fmla="*/ 3620282 h 6396901"/>
              <a:gd name="connsiteX2" fmla="*/ 2646954 w 5575604"/>
              <a:gd name="connsiteY2" fmla="*/ 2769382 h 6396901"/>
              <a:gd name="connsiteX3" fmla="*/ 5447304 w 5575604"/>
              <a:gd name="connsiteY3" fmla="*/ 1727982 h 6396901"/>
              <a:gd name="connsiteX4" fmla="*/ 4831354 w 5575604"/>
              <a:gd name="connsiteY4" fmla="*/ 242082 h 6396901"/>
              <a:gd name="connsiteX5" fmla="*/ 259354 w 5575604"/>
              <a:gd name="connsiteY5" fmla="*/ 737382 h 6396901"/>
              <a:gd name="connsiteX6" fmla="*/ 627654 w 5575604"/>
              <a:gd name="connsiteY6" fmla="*/ 6338082 h 6396901"/>
              <a:gd name="connsiteX0" fmla="*/ 627654 w 5635782"/>
              <a:gd name="connsiteY0" fmla="*/ 6338082 h 6396880"/>
              <a:gd name="connsiteX1" fmla="*/ 1122954 w 5635782"/>
              <a:gd name="connsiteY1" fmla="*/ 3620282 h 6396880"/>
              <a:gd name="connsiteX2" fmla="*/ 2672354 w 5635782"/>
              <a:gd name="connsiteY2" fmla="*/ 2775732 h 6396880"/>
              <a:gd name="connsiteX3" fmla="*/ 5447304 w 5635782"/>
              <a:gd name="connsiteY3" fmla="*/ 1727982 h 6396880"/>
              <a:gd name="connsiteX4" fmla="*/ 4831354 w 5635782"/>
              <a:gd name="connsiteY4" fmla="*/ 242082 h 6396880"/>
              <a:gd name="connsiteX5" fmla="*/ 259354 w 5635782"/>
              <a:gd name="connsiteY5" fmla="*/ 737382 h 6396880"/>
              <a:gd name="connsiteX6" fmla="*/ 627654 w 5635782"/>
              <a:gd name="connsiteY6" fmla="*/ 6338082 h 6396880"/>
              <a:gd name="connsiteX0" fmla="*/ 627654 w 5635782"/>
              <a:gd name="connsiteY0" fmla="*/ 6338082 h 6396880"/>
              <a:gd name="connsiteX1" fmla="*/ 1122954 w 5635782"/>
              <a:gd name="connsiteY1" fmla="*/ 3620282 h 6396880"/>
              <a:gd name="connsiteX2" fmla="*/ 2672354 w 5635782"/>
              <a:gd name="connsiteY2" fmla="*/ 2775732 h 6396880"/>
              <a:gd name="connsiteX3" fmla="*/ 5447304 w 5635782"/>
              <a:gd name="connsiteY3" fmla="*/ 1727982 h 6396880"/>
              <a:gd name="connsiteX4" fmla="*/ 4831354 w 5635782"/>
              <a:gd name="connsiteY4" fmla="*/ 242082 h 6396880"/>
              <a:gd name="connsiteX5" fmla="*/ 259354 w 5635782"/>
              <a:gd name="connsiteY5" fmla="*/ 737382 h 6396880"/>
              <a:gd name="connsiteX6" fmla="*/ 627654 w 5635782"/>
              <a:gd name="connsiteY6" fmla="*/ 6338082 h 6396880"/>
              <a:gd name="connsiteX0" fmla="*/ 627654 w 5635782"/>
              <a:gd name="connsiteY0" fmla="*/ 6338082 h 6396880"/>
              <a:gd name="connsiteX1" fmla="*/ 1122954 w 5635782"/>
              <a:gd name="connsiteY1" fmla="*/ 3620282 h 6396880"/>
              <a:gd name="connsiteX2" fmla="*/ 2672354 w 5635782"/>
              <a:gd name="connsiteY2" fmla="*/ 2775732 h 6396880"/>
              <a:gd name="connsiteX3" fmla="*/ 5447304 w 5635782"/>
              <a:gd name="connsiteY3" fmla="*/ 1727982 h 6396880"/>
              <a:gd name="connsiteX4" fmla="*/ 4831354 w 5635782"/>
              <a:gd name="connsiteY4" fmla="*/ 242082 h 6396880"/>
              <a:gd name="connsiteX5" fmla="*/ 259354 w 5635782"/>
              <a:gd name="connsiteY5" fmla="*/ 737382 h 6396880"/>
              <a:gd name="connsiteX6" fmla="*/ 627654 w 5635782"/>
              <a:gd name="connsiteY6" fmla="*/ 6338082 h 6396880"/>
              <a:gd name="connsiteX0" fmla="*/ 627654 w 5272346"/>
              <a:gd name="connsiteY0" fmla="*/ 6338082 h 6396880"/>
              <a:gd name="connsiteX1" fmla="*/ 1122954 w 5272346"/>
              <a:gd name="connsiteY1" fmla="*/ 3620282 h 6396880"/>
              <a:gd name="connsiteX2" fmla="*/ 2672354 w 5272346"/>
              <a:gd name="connsiteY2" fmla="*/ 2775732 h 6396880"/>
              <a:gd name="connsiteX3" fmla="*/ 4748804 w 5272346"/>
              <a:gd name="connsiteY3" fmla="*/ 1848632 h 6396880"/>
              <a:gd name="connsiteX4" fmla="*/ 4831354 w 5272346"/>
              <a:gd name="connsiteY4" fmla="*/ 242082 h 6396880"/>
              <a:gd name="connsiteX5" fmla="*/ 259354 w 5272346"/>
              <a:gd name="connsiteY5" fmla="*/ 737382 h 6396880"/>
              <a:gd name="connsiteX6" fmla="*/ 627654 w 5272346"/>
              <a:gd name="connsiteY6" fmla="*/ 6338082 h 6396880"/>
              <a:gd name="connsiteX0" fmla="*/ 533707 w 4677090"/>
              <a:gd name="connsiteY0" fmla="*/ 6116248 h 6175046"/>
              <a:gd name="connsiteX1" fmla="*/ 1029007 w 4677090"/>
              <a:gd name="connsiteY1" fmla="*/ 3398448 h 6175046"/>
              <a:gd name="connsiteX2" fmla="*/ 2578407 w 4677090"/>
              <a:gd name="connsiteY2" fmla="*/ 2553898 h 6175046"/>
              <a:gd name="connsiteX3" fmla="*/ 4654857 w 4677090"/>
              <a:gd name="connsiteY3" fmla="*/ 1626798 h 6175046"/>
              <a:gd name="connsiteX4" fmla="*/ 3416607 w 4677090"/>
              <a:gd name="connsiteY4" fmla="*/ 439348 h 6175046"/>
              <a:gd name="connsiteX5" fmla="*/ 165407 w 4677090"/>
              <a:gd name="connsiteY5" fmla="*/ 515548 h 6175046"/>
              <a:gd name="connsiteX6" fmla="*/ 533707 w 4677090"/>
              <a:gd name="connsiteY6" fmla="*/ 6116248 h 6175046"/>
              <a:gd name="connsiteX0" fmla="*/ 533707 w 4677090"/>
              <a:gd name="connsiteY0" fmla="*/ 6116248 h 6175046"/>
              <a:gd name="connsiteX1" fmla="*/ 1029007 w 4677090"/>
              <a:gd name="connsiteY1" fmla="*/ 3398448 h 6175046"/>
              <a:gd name="connsiteX2" fmla="*/ 2578407 w 4677090"/>
              <a:gd name="connsiteY2" fmla="*/ 2553898 h 6175046"/>
              <a:gd name="connsiteX3" fmla="*/ 4654857 w 4677090"/>
              <a:gd name="connsiteY3" fmla="*/ 1626798 h 6175046"/>
              <a:gd name="connsiteX4" fmla="*/ 3416607 w 4677090"/>
              <a:gd name="connsiteY4" fmla="*/ 439348 h 6175046"/>
              <a:gd name="connsiteX5" fmla="*/ 165407 w 4677090"/>
              <a:gd name="connsiteY5" fmla="*/ 515548 h 6175046"/>
              <a:gd name="connsiteX6" fmla="*/ 533707 w 4677090"/>
              <a:gd name="connsiteY6" fmla="*/ 6116248 h 6175046"/>
              <a:gd name="connsiteX0" fmla="*/ 538980 w 4682363"/>
              <a:gd name="connsiteY0" fmla="*/ 6116248 h 6160331"/>
              <a:gd name="connsiteX1" fmla="*/ 1256530 w 4682363"/>
              <a:gd name="connsiteY1" fmla="*/ 3099998 h 6160331"/>
              <a:gd name="connsiteX2" fmla="*/ 2583680 w 4682363"/>
              <a:gd name="connsiteY2" fmla="*/ 2553898 h 6160331"/>
              <a:gd name="connsiteX3" fmla="*/ 4660130 w 4682363"/>
              <a:gd name="connsiteY3" fmla="*/ 1626798 h 6160331"/>
              <a:gd name="connsiteX4" fmla="*/ 3421880 w 4682363"/>
              <a:gd name="connsiteY4" fmla="*/ 439348 h 6160331"/>
              <a:gd name="connsiteX5" fmla="*/ 170680 w 4682363"/>
              <a:gd name="connsiteY5" fmla="*/ 515548 h 6160331"/>
              <a:gd name="connsiteX6" fmla="*/ 538980 w 4682363"/>
              <a:gd name="connsiteY6" fmla="*/ 6116248 h 6160331"/>
              <a:gd name="connsiteX0" fmla="*/ 538980 w 4663493"/>
              <a:gd name="connsiteY0" fmla="*/ 6116248 h 6160403"/>
              <a:gd name="connsiteX1" fmla="*/ 1256530 w 4663493"/>
              <a:gd name="connsiteY1" fmla="*/ 3099998 h 6160403"/>
              <a:gd name="connsiteX2" fmla="*/ 3142480 w 4663493"/>
              <a:gd name="connsiteY2" fmla="*/ 2522148 h 6160403"/>
              <a:gd name="connsiteX3" fmla="*/ 4660130 w 4663493"/>
              <a:gd name="connsiteY3" fmla="*/ 1626798 h 6160403"/>
              <a:gd name="connsiteX4" fmla="*/ 3421880 w 4663493"/>
              <a:gd name="connsiteY4" fmla="*/ 439348 h 6160403"/>
              <a:gd name="connsiteX5" fmla="*/ 170680 w 4663493"/>
              <a:gd name="connsiteY5" fmla="*/ 515548 h 6160403"/>
              <a:gd name="connsiteX6" fmla="*/ 538980 w 4663493"/>
              <a:gd name="connsiteY6" fmla="*/ 6116248 h 6160403"/>
              <a:gd name="connsiteX0" fmla="*/ 538980 w 4663493"/>
              <a:gd name="connsiteY0" fmla="*/ 6116248 h 6160403"/>
              <a:gd name="connsiteX1" fmla="*/ 1256530 w 4663493"/>
              <a:gd name="connsiteY1" fmla="*/ 3099998 h 6160403"/>
              <a:gd name="connsiteX2" fmla="*/ 3142480 w 4663493"/>
              <a:gd name="connsiteY2" fmla="*/ 2522148 h 6160403"/>
              <a:gd name="connsiteX3" fmla="*/ 4660130 w 4663493"/>
              <a:gd name="connsiteY3" fmla="*/ 1626798 h 6160403"/>
              <a:gd name="connsiteX4" fmla="*/ 3421880 w 4663493"/>
              <a:gd name="connsiteY4" fmla="*/ 439348 h 6160403"/>
              <a:gd name="connsiteX5" fmla="*/ 170680 w 4663493"/>
              <a:gd name="connsiteY5" fmla="*/ 515548 h 6160403"/>
              <a:gd name="connsiteX6" fmla="*/ 538980 w 4663493"/>
              <a:gd name="connsiteY6" fmla="*/ 6116248 h 6160403"/>
              <a:gd name="connsiteX0" fmla="*/ 538980 w 4664366"/>
              <a:gd name="connsiteY0" fmla="*/ 6116248 h 6160838"/>
              <a:gd name="connsiteX1" fmla="*/ 1256530 w 4664366"/>
              <a:gd name="connsiteY1" fmla="*/ 3099998 h 6160838"/>
              <a:gd name="connsiteX2" fmla="*/ 3104380 w 4664366"/>
              <a:gd name="connsiteY2" fmla="*/ 2331648 h 6160838"/>
              <a:gd name="connsiteX3" fmla="*/ 4660130 w 4664366"/>
              <a:gd name="connsiteY3" fmla="*/ 1626798 h 6160838"/>
              <a:gd name="connsiteX4" fmla="*/ 3421880 w 4664366"/>
              <a:gd name="connsiteY4" fmla="*/ 439348 h 6160838"/>
              <a:gd name="connsiteX5" fmla="*/ 170680 w 4664366"/>
              <a:gd name="connsiteY5" fmla="*/ 515548 h 6160838"/>
              <a:gd name="connsiteX6" fmla="*/ 538980 w 4664366"/>
              <a:gd name="connsiteY6" fmla="*/ 6116248 h 6160838"/>
              <a:gd name="connsiteX0" fmla="*/ 538980 w 4664366"/>
              <a:gd name="connsiteY0" fmla="*/ 6116248 h 6160838"/>
              <a:gd name="connsiteX1" fmla="*/ 1256530 w 4664366"/>
              <a:gd name="connsiteY1" fmla="*/ 3099998 h 6160838"/>
              <a:gd name="connsiteX2" fmla="*/ 3104380 w 4664366"/>
              <a:gd name="connsiteY2" fmla="*/ 2331648 h 6160838"/>
              <a:gd name="connsiteX3" fmla="*/ 4660130 w 4664366"/>
              <a:gd name="connsiteY3" fmla="*/ 1626798 h 6160838"/>
              <a:gd name="connsiteX4" fmla="*/ 3421880 w 4664366"/>
              <a:gd name="connsiteY4" fmla="*/ 439348 h 6160838"/>
              <a:gd name="connsiteX5" fmla="*/ 170680 w 4664366"/>
              <a:gd name="connsiteY5" fmla="*/ 515548 h 6160838"/>
              <a:gd name="connsiteX6" fmla="*/ 538980 w 4664366"/>
              <a:gd name="connsiteY6" fmla="*/ 6116248 h 6160838"/>
              <a:gd name="connsiteX0" fmla="*/ 538980 w 4651774"/>
              <a:gd name="connsiteY0" fmla="*/ 6116248 h 6160838"/>
              <a:gd name="connsiteX1" fmla="*/ 1256530 w 4651774"/>
              <a:gd name="connsiteY1" fmla="*/ 3099998 h 6160838"/>
              <a:gd name="connsiteX2" fmla="*/ 3104380 w 4651774"/>
              <a:gd name="connsiteY2" fmla="*/ 2331648 h 6160838"/>
              <a:gd name="connsiteX3" fmla="*/ 4647430 w 4651774"/>
              <a:gd name="connsiteY3" fmla="*/ 1575998 h 6160838"/>
              <a:gd name="connsiteX4" fmla="*/ 3421880 w 4651774"/>
              <a:gd name="connsiteY4" fmla="*/ 439348 h 6160838"/>
              <a:gd name="connsiteX5" fmla="*/ 170680 w 4651774"/>
              <a:gd name="connsiteY5" fmla="*/ 515548 h 6160838"/>
              <a:gd name="connsiteX6" fmla="*/ 538980 w 4651774"/>
              <a:gd name="connsiteY6" fmla="*/ 6116248 h 6160838"/>
              <a:gd name="connsiteX0" fmla="*/ 538980 w 4648227"/>
              <a:gd name="connsiteY0" fmla="*/ 6116248 h 6160838"/>
              <a:gd name="connsiteX1" fmla="*/ 1256530 w 4648227"/>
              <a:gd name="connsiteY1" fmla="*/ 3099998 h 6160838"/>
              <a:gd name="connsiteX2" fmla="*/ 3104380 w 4648227"/>
              <a:gd name="connsiteY2" fmla="*/ 2331648 h 6160838"/>
              <a:gd name="connsiteX3" fmla="*/ 4647430 w 4648227"/>
              <a:gd name="connsiteY3" fmla="*/ 1575998 h 6160838"/>
              <a:gd name="connsiteX4" fmla="*/ 3421880 w 4648227"/>
              <a:gd name="connsiteY4" fmla="*/ 439348 h 6160838"/>
              <a:gd name="connsiteX5" fmla="*/ 170680 w 4648227"/>
              <a:gd name="connsiteY5" fmla="*/ 515548 h 6160838"/>
              <a:gd name="connsiteX6" fmla="*/ 538980 w 4648227"/>
              <a:gd name="connsiteY6" fmla="*/ 6116248 h 6160838"/>
              <a:gd name="connsiteX0" fmla="*/ 538980 w 4648227"/>
              <a:gd name="connsiteY0" fmla="*/ 6116248 h 6160838"/>
              <a:gd name="connsiteX1" fmla="*/ 1256530 w 4648227"/>
              <a:gd name="connsiteY1" fmla="*/ 3099998 h 6160838"/>
              <a:gd name="connsiteX2" fmla="*/ 3104380 w 4648227"/>
              <a:gd name="connsiteY2" fmla="*/ 2331648 h 6160838"/>
              <a:gd name="connsiteX3" fmla="*/ 4647430 w 4648227"/>
              <a:gd name="connsiteY3" fmla="*/ 1575998 h 6160838"/>
              <a:gd name="connsiteX4" fmla="*/ 3421880 w 4648227"/>
              <a:gd name="connsiteY4" fmla="*/ 439348 h 6160838"/>
              <a:gd name="connsiteX5" fmla="*/ 170680 w 4648227"/>
              <a:gd name="connsiteY5" fmla="*/ 515548 h 6160838"/>
              <a:gd name="connsiteX6" fmla="*/ 538980 w 4648227"/>
              <a:gd name="connsiteY6" fmla="*/ 6116248 h 6160838"/>
              <a:gd name="connsiteX0" fmla="*/ 538980 w 4648227"/>
              <a:gd name="connsiteY0" fmla="*/ 6116248 h 6160838"/>
              <a:gd name="connsiteX1" fmla="*/ 1256530 w 4648227"/>
              <a:gd name="connsiteY1" fmla="*/ 3099998 h 6160838"/>
              <a:gd name="connsiteX2" fmla="*/ 3104380 w 4648227"/>
              <a:gd name="connsiteY2" fmla="*/ 2331648 h 6160838"/>
              <a:gd name="connsiteX3" fmla="*/ 4647430 w 4648227"/>
              <a:gd name="connsiteY3" fmla="*/ 1575998 h 6160838"/>
              <a:gd name="connsiteX4" fmla="*/ 3421880 w 4648227"/>
              <a:gd name="connsiteY4" fmla="*/ 439348 h 6160838"/>
              <a:gd name="connsiteX5" fmla="*/ 170680 w 4648227"/>
              <a:gd name="connsiteY5" fmla="*/ 515548 h 6160838"/>
              <a:gd name="connsiteX6" fmla="*/ 538980 w 4648227"/>
              <a:gd name="connsiteY6" fmla="*/ 6116248 h 6160838"/>
              <a:gd name="connsiteX0" fmla="*/ 537751 w 4646998"/>
              <a:gd name="connsiteY0" fmla="*/ 6116248 h 6166788"/>
              <a:gd name="connsiteX1" fmla="*/ 1204501 w 4646998"/>
              <a:gd name="connsiteY1" fmla="*/ 3226998 h 6166788"/>
              <a:gd name="connsiteX2" fmla="*/ 3103151 w 4646998"/>
              <a:gd name="connsiteY2" fmla="*/ 2331648 h 6166788"/>
              <a:gd name="connsiteX3" fmla="*/ 4646201 w 4646998"/>
              <a:gd name="connsiteY3" fmla="*/ 1575998 h 6166788"/>
              <a:gd name="connsiteX4" fmla="*/ 3420651 w 4646998"/>
              <a:gd name="connsiteY4" fmla="*/ 439348 h 6166788"/>
              <a:gd name="connsiteX5" fmla="*/ 169451 w 4646998"/>
              <a:gd name="connsiteY5" fmla="*/ 515548 h 6166788"/>
              <a:gd name="connsiteX6" fmla="*/ 537751 w 4646998"/>
              <a:gd name="connsiteY6" fmla="*/ 6116248 h 6166788"/>
              <a:gd name="connsiteX0" fmla="*/ 537751 w 4646998"/>
              <a:gd name="connsiteY0" fmla="*/ 6116248 h 6166788"/>
              <a:gd name="connsiteX1" fmla="*/ 1204501 w 4646998"/>
              <a:gd name="connsiteY1" fmla="*/ 3226998 h 6166788"/>
              <a:gd name="connsiteX2" fmla="*/ 3103151 w 4646998"/>
              <a:gd name="connsiteY2" fmla="*/ 2331648 h 6166788"/>
              <a:gd name="connsiteX3" fmla="*/ 4646201 w 4646998"/>
              <a:gd name="connsiteY3" fmla="*/ 1575998 h 6166788"/>
              <a:gd name="connsiteX4" fmla="*/ 3420651 w 4646998"/>
              <a:gd name="connsiteY4" fmla="*/ 439348 h 6166788"/>
              <a:gd name="connsiteX5" fmla="*/ 169451 w 4646998"/>
              <a:gd name="connsiteY5" fmla="*/ 515548 h 6166788"/>
              <a:gd name="connsiteX6" fmla="*/ 537751 w 4646998"/>
              <a:gd name="connsiteY6" fmla="*/ 6116248 h 6166788"/>
              <a:gd name="connsiteX0" fmla="*/ 537751 w 4651058"/>
              <a:gd name="connsiteY0" fmla="*/ 6116248 h 6166805"/>
              <a:gd name="connsiteX1" fmla="*/ 1204501 w 4651058"/>
              <a:gd name="connsiteY1" fmla="*/ 3226998 h 6166805"/>
              <a:gd name="connsiteX2" fmla="*/ 3731801 w 4651058"/>
              <a:gd name="connsiteY2" fmla="*/ 2325298 h 6166805"/>
              <a:gd name="connsiteX3" fmla="*/ 4646201 w 4651058"/>
              <a:gd name="connsiteY3" fmla="*/ 1575998 h 6166805"/>
              <a:gd name="connsiteX4" fmla="*/ 3420651 w 4651058"/>
              <a:gd name="connsiteY4" fmla="*/ 439348 h 6166805"/>
              <a:gd name="connsiteX5" fmla="*/ 169451 w 4651058"/>
              <a:gd name="connsiteY5" fmla="*/ 515548 h 6166805"/>
              <a:gd name="connsiteX6" fmla="*/ 537751 w 4651058"/>
              <a:gd name="connsiteY6" fmla="*/ 6116248 h 6166805"/>
              <a:gd name="connsiteX0" fmla="*/ 537751 w 4651058"/>
              <a:gd name="connsiteY0" fmla="*/ 6116248 h 6166805"/>
              <a:gd name="connsiteX1" fmla="*/ 1204501 w 4651058"/>
              <a:gd name="connsiteY1" fmla="*/ 3226998 h 6166805"/>
              <a:gd name="connsiteX2" fmla="*/ 3731801 w 4651058"/>
              <a:gd name="connsiteY2" fmla="*/ 2325298 h 6166805"/>
              <a:gd name="connsiteX3" fmla="*/ 4646201 w 4651058"/>
              <a:gd name="connsiteY3" fmla="*/ 1575998 h 6166805"/>
              <a:gd name="connsiteX4" fmla="*/ 3420651 w 4651058"/>
              <a:gd name="connsiteY4" fmla="*/ 439348 h 6166805"/>
              <a:gd name="connsiteX5" fmla="*/ 169451 w 4651058"/>
              <a:gd name="connsiteY5" fmla="*/ 515548 h 6166805"/>
              <a:gd name="connsiteX6" fmla="*/ 537751 w 4651058"/>
              <a:gd name="connsiteY6" fmla="*/ 6116248 h 6166805"/>
              <a:gd name="connsiteX0" fmla="*/ 537751 w 4651058"/>
              <a:gd name="connsiteY0" fmla="*/ 6116248 h 6166805"/>
              <a:gd name="connsiteX1" fmla="*/ 1204501 w 4651058"/>
              <a:gd name="connsiteY1" fmla="*/ 3226998 h 6166805"/>
              <a:gd name="connsiteX2" fmla="*/ 3731801 w 4651058"/>
              <a:gd name="connsiteY2" fmla="*/ 2325298 h 6166805"/>
              <a:gd name="connsiteX3" fmla="*/ 4646201 w 4651058"/>
              <a:gd name="connsiteY3" fmla="*/ 1575998 h 6166805"/>
              <a:gd name="connsiteX4" fmla="*/ 3420651 w 4651058"/>
              <a:gd name="connsiteY4" fmla="*/ 439348 h 6166805"/>
              <a:gd name="connsiteX5" fmla="*/ 169451 w 4651058"/>
              <a:gd name="connsiteY5" fmla="*/ 515548 h 6166805"/>
              <a:gd name="connsiteX6" fmla="*/ 537751 w 4651058"/>
              <a:gd name="connsiteY6" fmla="*/ 6116248 h 6166805"/>
              <a:gd name="connsiteX0" fmla="*/ 539756 w 4652664"/>
              <a:gd name="connsiteY0" fmla="*/ 6116248 h 6159451"/>
              <a:gd name="connsiteX1" fmla="*/ 1289056 w 4652664"/>
              <a:gd name="connsiteY1" fmla="*/ 3068248 h 6159451"/>
              <a:gd name="connsiteX2" fmla="*/ 3733806 w 4652664"/>
              <a:gd name="connsiteY2" fmla="*/ 2325298 h 6159451"/>
              <a:gd name="connsiteX3" fmla="*/ 4648206 w 4652664"/>
              <a:gd name="connsiteY3" fmla="*/ 1575998 h 6159451"/>
              <a:gd name="connsiteX4" fmla="*/ 3422656 w 4652664"/>
              <a:gd name="connsiteY4" fmla="*/ 439348 h 6159451"/>
              <a:gd name="connsiteX5" fmla="*/ 171456 w 4652664"/>
              <a:gd name="connsiteY5" fmla="*/ 515548 h 6159451"/>
              <a:gd name="connsiteX6" fmla="*/ 539756 w 4652664"/>
              <a:gd name="connsiteY6" fmla="*/ 6116248 h 6159451"/>
              <a:gd name="connsiteX0" fmla="*/ 539756 w 4653348"/>
              <a:gd name="connsiteY0" fmla="*/ 6116248 h 6159451"/>
              <a:gd name="connsiteX1" fmla="*/ 1289056 w 4653348"/>
              <a:gd name="connsiteY1" fmla="*/ 3068248 h 6159451"/>
              <a:gd name="connsiteX2" fmla="*/ 3733806 w 4653348"/>
              <a:gd name="connsiteY2" fmla="*/ 2325298 h 6159451"/>
              <a:gd name="connsiteX3" fmla="*/ 4648206 w 4653348"/>
              <a:gd name="connsiteY3" fmla="*/ 1575998 h 6159451"/>
              <a:gd name="connsiteX4" fmla="*/ 3422656 w 4653348"/>
              <a:gd name="connsiteY4" fmla="*/ 439348 h 6159451"/>
              <a:gd name="connsiteX5" fmla="*/ 171456 w 4653348"/>
              <a:gd name="connsiteY5" fmla="*/ 515548 h 6159451"/>
              <a:gd name="connsiteX6" fmla="*/ 539756 w 4653348"/>
              <a:gd name="connsiteY6" fmla="*/ 6116248 h 6159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53348" h="6159451">
                <a:moveTo>
                  <a:pt x="539756" y="6116248"/>
                </a:moveTo>
                <a:cubicBezTo>
                  <a:pt x="726023" y="6541698"/>
                  <a:pt x="756714" y="3700073"/>
                  <a:pt x="1289056" y="3068248"/>
                </a:cubicBezTo>
                <a:cubicBezTo>
                  <a:pt x="1821398" y="2436423"/>
                  <a:pt x="3110448" y="2421606"/>
                  <a:pt x="3733806" y="2325298"/>
                </a:cubicBezTo>
                <a:cubicBezTo>
                  <a:pt x="4357164" y="2228990"/>
                  <a:pt x="4700064" y="1890323"/>
                  <a:pt x="4648206" y="1575998"/>
                </a:cubicBezTo>
                <a:cubicBezTo>
                  <a:pt x="4596348" y="1261673"/>
                  <a:pt x="4269322" y="716631"/>
                  <a:pt x="3422656" y="439348"/>
                </a:cubicBezTo>
                <a:cubicBezTo>
                  <a:pt x="2575990" y="162065"/>
                  <a:pt x="651939" y="-430602"/>
                  <a:pt x="171456" y="515548"/>
                </a:cubicBezTo>
                <a:cubicBezTo>
                  <a:pt x="-309027" y="1461698"/>
                  <a:pt x="353489" y="5690798"/>
                  <a:pt x="539756" y="6116248"/>
                </a:cubicBezTo>
                <a:close/>
              </a:path>
            </a:pathLst>
          </a:custGeom>
          <a:solidFill>
            <a:srgbClr val="095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文本框 4">
            <a:extLst>
              <a:ext uri="{FF2B5EF4-FFF2-40B4-BE49-F238E27FC236}">
                <a16:creationId xmlns:a16="http://schemas.microsoft.com/office/drawing/2014/main" xmlns="" id="{61C10722-FCB6-4253-AE2C-46E375A57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988" y="181208"/>
            <a:ext cx="11480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服务优势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7B6F9BFE-0D20-49B6-86B4-E9ED0C197F16}"/>
              </a:ext>
            </a:extLst>
          </p:cNvPr>
          <p:cNvSpPr/>
          <p:nvPr/>
        </p:nvSpPr>
        <p:spPr>
          <a:xfrm>
            <a:off x="333988" y="392265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badi Extra Light" panose="020B0204020104020204" pitchFamily="34" charset="0"/>
                <a:ea typeface="等线" panose="02010600030101010101" pitchFamily="2" charset="-122"/>
                <a:cs typeface="+mn-cs"/>
              </a:rPr>
              <a:t>Service Advantages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 Extra Light" panose="020B0204020104020204" pitchFamily="34" charset="0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83B976A0-37DE-43E9-83A1-DA8AAFA295D6}"/>
              </a:ext>
            </a:extLst>
          </p:cNvPr>
          <p:cNvCxnSpPr>
            <a:cxnSpLocks/>
          </p:cNvCxnSpPr>
          <p:nvPr/>
        </p:nvCxnSpPr>
        <p:spPr>
          <a:xfrm>
            <a:off x="323198" y="252412"/>
            <a:ext cx="0" cy="3048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183412B-CDD3-4746-943E-823CFB05EA2B}"/>
              </a:ext>
            </a:extLst>
          </p:cNvPr>
          <p:cNvSpPr txBox="1"/>
          <p:nvPr/>
        </p:nvSpPr>
        <p:spPr>
          <a:xfrm>
            <a:off x="3492891" y="655578"/>
            <a:ext cx="3709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 w="3175">
                  <a:solidFill>
                    <a:srgbClr val="A8F6F2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6000" b="0" i="0" u="none" strike="noStrike" kern="1200" cap="none" spc="0" normalizeH="0" baseline="0" noProof="0" dirty="0">
                <a:ln w="3175">
                  <a:solidFill>
                    <a:srgbClr val="A8F6F2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6000" b="0" i="0" u="none" strike="noStrike" kern="1200" cap="none" spc="0" normalizeH="0" baseline="0" noProof="0" dirty="0">
                <a:ln w="3175">
                  <a:solidFill>
                    <a:srgbClr val="A8F6F2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6000" b="0" i="0" u="none" strike="noStrike" kern="1200" cap="none" spc="0" normalizeH="0" baseline="0" noProof="0" dirty="0">
              <a:ln w="3175">
                <a:solidFill>
                  <a:srgbClr val="A8F6F2"/>
                </a:soli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46136AE9-02E4-42E9-A704-4FC1ACCC5A9D}"/>
              </a:ext>
            </a:extLst>
          </p:cNvPr>
          <p:cNvSpPr/>
          <p:nvPr/>
        </p:nvSpPr>
        <p:spPr>
          <a:xfrm>
            <a:off x="6546705" y="655578"/>
            <a:ext cx="16979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 w="3175">
                  <a:solidFill>
                    <a:srgbClr val="A8F6F2"/>
                  </a:solidFill>
                </a:ln>
                <a:noFill/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  <a:endParaRPr kumimoji="0" lang="zh-CN" altLang="en-US" sz="1800" b="0" i="0" u="none" strike="noStrike" kern="1200" cap="none" spc="0" normalizeH="0" baseline="0" noProof="0" dirty="0">
              <a:ln w="3175">
                <a:solidFill>
                  <a:srgbClr val="A8F6F2"/>
                </a:solidFill>
              </a:ln>
              <a:noFill/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251F4F4-9299-4F7A-8A7F-F628DE9DF688}"/>
              </a:ext>
            </a:extLst>
          </p:cNvPr>
          <p:cNvSpPr txBox="1"/>
          <p:nvPr/>
        </p:nvSpPr>
        <p:spPr>
          <a:xfrm>
            <a:off x="3475799" y="638486"/>
            <a:ext cx="37093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『</a:t>
            </a: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五零</a:t>
            </a: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』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1669C65F-AA33-40F9-B50F-DBA3E657B318}"/>
              </a:ext>
            </a:extLst>
          </p:cNvPr>
          <p:cNvSpPr/>
          <p:nvPr/>
        </p:nvSpPr>
        <p:spPr>
          <a:xfrm>
            <a:off x="6529613" y="638486"/>
            <a:ext cx="16979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A8F6F2"/>
                    </a:gs>
                    <a:gs pos="100000">
                      <a:prstClr val="white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服务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A8F6F2"/>
                  </a:gs>
                  <a:gs pos="100000">
                    <a:prstClr val="white"/>
                  </a:gs>
                </a:gsLst>
                <a:lin ang="5400000" scaled="1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F8122415-C5DE-4694-83B1-71FDA4C9FD0F}"/>
              </a:ext>
            </a:extLst>
          </p:cNvPr>
          <p:cNvGrpSpPr/>
          <p:nvPr/>
        </p:nvGrpSpPr>
        <p:grpSpPr>
          <a:xfrm>
            <a:off x="9684559" y="6487094"/>
            <a:ext cx="2442680" cy="276999"/>
            <a:chOff x="9684559" y="6487094"/>
            <a:chExt cx="2442680" cy="276999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2CD43A47-74CF-4E00-90B3-26A13F63B218}"/>
                </a:ext>
              </a:extLst>
            </p:cNvPr>
            <p:cNvSpPr txBox="1"/>
            <p:nvPr/>
          </p:nvSpPr>
          <p:spPr>
            <a:xfrm>
              <a:off x="9684559" y="6487094"/>
              <a:ext cx="24426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专属     随时     高效     贴身     迅速</a:t>
              </a:r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44F085C3-8BE6-4316-83A9-107F634B9C0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84138" y="6561145"/>
              <a:ext cx="0" cy="11906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AAD71399-0455-4FC3-83D0-E3851B24FD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62769" y="6561145"/>
              <a:ext cx="0" cy="119063"/>
            </a:xfrm>
            <a:prstGeom prst="line">
              <a:avLst/>
            </a:prstGeom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10AAC31E-FDDA-4090-A451-A6466E310E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141400" y="6561145"/>
              <a:ext cx="0" cy="119063"/>
            </a:xfrm>
            <a:prstGeom prst="line">
              <a:avLst/>
            </a:prstGeom>
            <a:ln w="6350" cap="flat" cmpd="sng" algn="ctr">
              <a:solidFill>
                <a:schemeClr val="bg1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BF8AB0E2-284F-4897-B4C0-E13DC80067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20031" y="6561145"/>
              <a:ext cx="0" cy="119063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1593907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Bahnschrift SemiBold Condensed"/>
        <a:ea typeface="阿里巴巴普惠体 H"/>
        <a:cs typeface=""/>
      </a:majorFont>
      <a:minorFont>
        <a:latin typeface="Bahnschrift SemiLight Condensed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2372</Words>
  <Application>Microsoft Office PowerPoint</Application>
  <PresentationFormat>宽屏</PresentationFormat>
  <Paragraphs>364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Abadi Extra Light</vt:lpstr>
      <vt:lpstr>Helvetica Light</vt:lpstr>
      <vt:lpstr>Yu Gothic UI Light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等线</vt:lpstr>
      <vt:lpstr>汉仪雅酷黑 45W</vt:lpstr>
      <vt:lpstr>思源黑体 CN Light</vt:lpstr>
      <vt:lpstr>微软雅黑</vt:lpstr>
      <vt:lpstr>微软雅黑 Light</vt:lpstr>
      <vt:lpstr>文泉驿微米黑</vt:lpstr>
      <vt:lpstr>演示新手书</vt:lpstr>
      <vt:lpstr>Arial</vt:lpstr>
      <vt:lpstr>Arial Black</vt:lpstr>
      <vt:lpstr>Bahnschrift SemiLight Condensed</vt:lpstr>
      <vt:lpstr>Calibri</vt:lpstr>
      <vt:lpstr>Times New Roman</vt:lpstr>
      <vt:lpstr>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《王牌P计划》小敏PPT个人作品集</dc:title>
  <dc:creator>小敏</dc:creator>
  <cp:keywords>P界达人</cp:keywords>
  <dc:description>www.51pptmoban.com</dc:description>
  <cp:lastModifiedBy>YANGs</cp:lastModifiedBy>
  <cp:revision>10</cp:revision>
  <dcterms:created xsi:type="dcterms:W3CDTF">2021-07-12T03:08:44Z</dcterms:created>
  <dcterms:modified xsi:type="dcterms:W3CDTF">2021-09-07T14:12:11Z</dcterms:modified>
</cp:coreProperties>
</file>