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4789" r:id="rId2"/>
    <p:sldId id="257" r:id="rId3"/>
    <p:sldId id="258" r:id="rId4"/>
    <p:sldId id="259" r:id="rId5"/>
    <p:sldId id="260" r:id="rId6"/>
    <p:sldId id="262" r:id="rId7"/>
    <p:sldId id="263" r:id="rId8"/>
    <p:sldId id="265" r:id="rId9"/>
    <p:sldId id="4790" r:id="rId10"/>
    <p:sldId id="4791" r:id="rId11"/>
    <p:sldId id="1313" r:id="rId12"/>
    <p:sldId id="269" r:id="rId13"/>
    <p:sldId id="270" r:id="rId14"/>
    <p:sldId id="4792" r:id="rId15"/>
    <p:sldId id="4793" r:id="rId16"/>
    <p:sldId id="479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2237"/>
    <a:srgbClr val="AB41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40" autoAdjust="0"/>
  </p:normalViewPr>
  <p:slideViewPr>
    <p:cSldViewPr snapToGrid="0">
      <p:cViewPr varScale="1">
        <p:scale>
          <a:sx n="115" d="100"/>
          <a:sy n="115" d="100"/>
        </p:scale>
        <p:origin x="2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各项支出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26205856"/>
        <c:axId val="1326190080"/>
      </c:barChart>
      <c:catAx>
        <c:axId val="132620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326190080"/>
        <c:crosses val="autoZero"/>
        <c:auto val="1"/>
        <c:lblAlgn val="ctr"/>
        <c:lblOffset val="100"/>
        <c:noMultiLvlLbl val="0"/>
      </c:catAx>
      <c:valAx>
        <c:axId val="1326190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326205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FE707-FABD-4066-9B97-48EB19510444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27E44-21B7-4116-AED5-35C47441DD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95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2899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6662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77FA8-A12C-4E89-A172-B8BAC33C8C8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5084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5616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9229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723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725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4308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921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0353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12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6680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1895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817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27E44-21B7-4116-AED5-35C47441DD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651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C4652-2AAE-433A-B7DE-36956E83C6A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8E05-B0B1-4FFE-8A9A-12CA451F76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cover/>
      </p:transition>
    </mc:Choice>
    <mc:Fallback xmlns="">
      <p:transition advClick="0" advTm="3000">
        <p:cov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C4652-2AAE-433A-B7DE-36956E83C6A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8E05-B0B1-4FFE-8A9A-12CA451F76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cover/>
      </p:transition>
    </mc:Choice>
    <mc:Fallback xmlns="">
      <p:transition advClick="0" advTm="3000">
        <p:cov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C4652-2AAE-433A-B7DE-36956E83C6A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8E05-B0B1-4FFE-8A9A-12CA451F76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cover/>
      </p:transition>
    </mc:Choice>
    <mc:Fallback xmlns="">
      <p:transition advClick="0" advTm="3000">
        <p:cov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C4652-2AAE-433A-B7DE-36956E83C6A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8E05-B0B1-4FFE-8A9A-12CA451F76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cover/>
      </p:transition>
    </mc:Choice>
    <mc:Fallback xmlns="">
      <p:transition advClick="0" advTm="3000">
        <p:cov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C4652-2AAE-433A-B7DE-36956E83C6A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8E05-B0B1-4FFE-8A9A-12CA451F76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cover/>
      </p:transition>
    </mc:Choice>
    <mc:Fallback xmlns="">
      <p:transition advClick="0" advTm="3000">
        <p:cov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C4652-2AAE-433A-B7DE-36956E83C6A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8E05-B0B1-4FFE-8A9A-12CA451F76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cover/>
      </p:transition>
    </mc:Choice>
    <mc:Fallback xmlns="">
      <p:transition advClick="0" advTm="3000">
        <p:cov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C4652-2AAE-433A-B7DE-36956E83C6A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8E05-B0B1-4FFE-8A9A-12CA451F76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cover/>
      </p:transition>
    </mc:Choice>
    <mc:Fallback xmlns="">
      <p:transition advClick="0" advTm="3000">
        <p:cov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C4652-2AAE-433A-B7DE-36956E83C6A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8E05-B0B1-4FFE-8A9A-12CA451F76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cover/>
      </p:transition>
    </mc:Choice>
    <mc:Fallback xmlns="">
      <p:transition advClick="0" advTm="3000">
        <p:cov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C4652-2AAE-433A-B7DE-36956E83C6A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8E05-B0B1-4FFE-8A9A-12CA451F76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cover/>
      </p:transition>
    </mc:Choice>
    <mc:Fallback xmlns="">
      <p:transition advClick="0" advTm="3000">
        <p:cov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C4652-2AAE-433A-B7DE-36956E83C6A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8E05-B0B1-4FFE-8A9A-12CA451F76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cover/>
      </p:transition>
    </mc:Choice>
    <mc:Fallback xmlns="">
      <p:transition advClick="0" advTm="3000">
        <p:cov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C4652-2AAE-433A-B7DE-36956E83C6A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8E05-B0B1-4FFE-8A9A-12CA451F76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3000">
        <p:cover/>
      </p:transition>
    </mc:Choice>
    <mc:Fallback xmlns="">
      <p:transition advClick="0" advTm="3000">
        <p:cov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22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C4652-2AAE-433A-B7DE-36956E83C6AA}" type="datetimeFigureOut">
              <a:rPr lang="zh-CN" altLang="en-US" smtClean="0"/>
              <a:t>2021/9/12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D8E05-B0B1-4FFE-8A9A-12CA451F769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 advClick="0" advTm="3000">
        <p:cover/>
      </p:transition>
    </mc:Choice>
    <mc:Fallback xmlns="">
      <p:transition advClick="0" advTm="3000">
        <p:cov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423786" y="-1472742"/>
            <a:ext cx="9666222" cy="9666222"/>
            <a:chOff x="1423786" y="-1472742"/>
            <a:chExt cx="9666222" cy="966622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1765" y="-38100"/>
              <a:ext cx="6788777" cy="6858000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2334184" y="-562344"/>
              <a:ext cx="7845426" cy="7845426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300">
                    <a:srgbClr val="DDE6F4">
                      <a:lumMod val="0"/>
                      <a:lumOff val="100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423786" y="-1472742"/>
              <a:ext cx="9666222" cy="9666222"/>
            </a:xfrm>
            <a:prstGeom prst="ellipse">
              <a:avLst/>
            </a:prstGeom>
            <a:noFill/>
            <a:ln w="1016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300">
                    <a:srgbClr val="DDE6F4">
                      <a:lumMod val="0"/>
                      <a:lumOff val="100000"/>
                      <a:alpha val="19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905" y="4005155"/>
            <a:ext cx="651489" cy="6077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41" y="2439400"/>
            <a:ext cx="1508105" cy="140685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866" y="1564295"/>
            <a:ext cx="2083046" cy="1105746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886454" y="138019"/>
            <a:ext cx="4688285" cy="5195719"/>
            <a:chOff x="3832422" y="133675"/>
            <a:chExt cx="4688285" cy="5195719"/>
          </a:xfrm>
        </p:grpSpPr>
        <p:sp>
          <p:nvSpPr>
            <p:cNvPr id="12" name="矩形 11"/>
            <p:cNvSpPr/>
            <p:nvPr/>
          </p:nvSpPr>
          <p:spPr>
            <a:xfrm>
              <a:off x="3832422" y="133675"/>
              <a:ext cx="3865161" cy="45089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700" dirty="0" smtClean="0">
                  <a:solidFill>
                    <a:srgbClr val="1A2237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中</a:t>
              </a:r>
              <a:endParaRPr lang="zh-CN" altLang="en-US" sz="28700" dirty="0">
                <a:solidFill>
                  <a:srgbClr val="1A2237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784060" y="2174684"/>
              <a:ext cx="2736647" cy="31547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9900" dirty="0">
                  <a:solidFill>
                    <a:srgbClr val="1A2237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秋</a:t>
              </a:r>
              <a:endParaRPr lang="zh-CN" altLang="en-US" sz="3200" dirty="0">
                <a:solidFill>
                  <a:srgbClr val="1A2237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46755" y="3489598"/>
            <a:ext cx="2519364" cy="1123306"/>
            <a:chOff x="6932453" y="1543126"/>
            <a:chExt cx="2519364" cy="112330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5400000">
              <a:off x="7467194" y="1008385"/>
              <a:ext cx="1123306" cy="219278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063130" y="1788634"/>
              <a:ext cx="23886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模板网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32" y="278417"/>
            <a:ext cx="2571756" cy="25717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75" y="1077668"/>
            <a:ext cx="3128576" cy="315012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034" y="4558166"/>
            <a:ext cx="3131345" cy="166221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312" y="4051250"/>
            <a:ext cx="4391764" cy="250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13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cover/>
      </p:transition>
    </mc:Choice>
    <mc:Fallback xmlns="">
      <p:transition advClick="0" advTm="300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740114" y="1614547"/>
            <a:ext cx="4614466" cy="4614466"/>
            <a:chOff x="1423786" y="-1472742"/>
            <a:chExt cx="9666222" cy="9666222"/>
          </a:xfrm>
        </p:grpSpPr>
        <p:sp>
          <p:nvSpPr>
            <p:cNvPr id="16" name="椭圆 15"/>
            <p:cNvSpPr/>
            <p:nvPr/>
          </p:nvSpPr>
          <p:spPr>
            <a:xfrm>
              <a:off x="2334184" y="-562344"/>
              <a:ext cx="7845426" cy="7845426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300">
                    <a:srgbClr val="DDE6F4">
                      <a:lumMod val="0"/>
                      <a:lumOff val="100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423786" y="-1472742"/>
              <a:ext cx="9666222" cy="9666222"/>
            </a:xfrm>
            <a:prstGeom prst="ellipse">
              <a:avLst/>
            </a:prstGeom>
            <a:noFill/>
            <a:ln w="1016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300">
                    <a:srgbClr val="DDE6F4">
                      <a:lumMod val="0"/>
                      <a:lumOff val="100000"/>
                      <a:alpha val="19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1798864" y="196334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3" y="129224"/>
            <a:ext cx="1362448" cy="13763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225" y="370944"/>
            <a:ext cx="1172775" cy="11808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7" y="183686"/>
            <a:ext cx="1740066" cy="92368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698" y="1740506"/>
            <a:ext cx="3943352" cy="394335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7173" y="1995231"/>
            <a:ext cx="1569660" cy="4000289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6833" y="1995231"/>
            <a:ext cx="701731" cy="423378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9316215" y="1995231"/>
            <a:ext cx="1569660" cy="4000289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14484" y="1995231"/>
            <a:ext cx="701731" cy="423378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8325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cover/>
      </p:transition>
    </mc:Choice>
    <mc:Fallback xmlns="">
      <p:transition advClick="0" advTm="300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/>
        </p:nvGraphicFramePr>
        <p:xfrm>
          <a:off x="1103814" y="1731859"/>
          <a:ext cx="10080625" cy="4165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矩形 5"/>
          <p:cNvSpPr/>
          <p:nvPr/>
        </p:nvSpPr>
        <p:spPr>
          <a:xfrm>
            <a:off x="1798864" y="196334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3" y="129224"/>
            <a:ext cx="1362448" cy="13763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225" y="370944"/>
            <a:ext cx="1172775" cy="11808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7" y="183686"/>
            <a:ext cx="1740066" cy="923682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155919" y="1758766"/>
            <a:ext cx="7207032" cy="1651184"/>
            <a:chOff x="1479769" y="2006416"/>
            <a:chExt cx="7207032" cy="1651184"/>
          </a:xfrm>
        </p:grpSpPr>
        <p:sp>
          <p:nvSpPr>
            <p:cNvPr id="5" name="矩形: 圆角 4"/>
            <p:cNvSpPr/>
            <p:nvPr/>
          </p:nvSpPr>
          <p:spPr>
            <a:xfrm>
              <a:off x="1479769" y="2006416"/>
              <a:ext cx="7207032" cy="1651184"/>
            </a:xfrm>
            <a:prstGeom prst="roundRect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4A34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46308" y="2621612"/>
              <a:ext cx="6721417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746310" y="2130241"/>
              <a:ext cx="5245040" cy="56002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55919" y="3873316"/>
            <a:ext cx="7207032" cy="1651184"/>
            <a:chOff x="1479769" y="2006416"/>
            <a:chExt cx="7207032" cy="1651184"/>
          </a:xfrm>
        </p:grpSpPr>
        <p:sp>
          <p:nvSpPr>
            <p:cNvPr id="16" name="矩形: 圆角 4"/>
            <p:cNvSpPr/>
            <p:nvPr/>
          </p:nvSpPr>
          <p:spPr>
            <a:xfrm>
              <a:off x="1479769" y="2006416"/>
              <a:ext cx="7207032" cy="1651184"/>
            </a:xfrm>
            <a:prstGeom prst="roundRect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34A34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746308" y="2621612"/>
              <a:ext cx="6721417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746310" y="2130241"/>
              <a:ext cx="5245040" cy="56002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4" t="49911" b="12891"/>
          <a:stretch>
            <a:fillRect/>
          </a:stretch>
        </p:blipFill>
        <p:spPr>
          <a:xfrm>
            <a:off x="7112178" y="2316812"/>
            <a:ext cx="4165422" cy="269152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798864" y="196334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3" y="129224"/>
            <a:ext cx="1362448" cy="13763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225" y="370944"/>
            <a:ext cx="1172775" cy="118085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7" y="183686"/>
            <a:ext cx="1740066" cy="9236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77" y="913289"/>
            <a:ext cx="4889850" cy="50969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822" y="2352673"/>
            <a:ext cx="3943352" cy="394335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570880" y="1657350"/>
            <a:ext cx="3416320" cy="4638675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9" name="矩形 8"/>
          <p:cNvSpPr/>
          <p:nvPr/>
        </p:nvSpPr>
        <p:spPr>
          <a:xfrm>
            <a:off x="9987200" y="1657350"/>
            <a:ext cx="701731" cy="376827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1798864" y="196334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3" y="129224"/>
            <a:ext cx="1362448" cy="13763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225" y="370944"/>
            <a:ext cx="1172775" cy="11808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7" y="183686"/>
            <a:ext cx="1740066" cy="9236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98864" y="196334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3" y="129224"/>
            <a:ext cx="1362448" cy="13763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225" y="370944"/>
            <a:ext cx="1172775" cy="118085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7" y="183686"/>
            <a:ext cx="1740066" cy="9236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1" t="24131" r="33680"/>
          <a:stretch/>
        </p:blipFill>
        <p:spPr>
          <a:xfrm>
            <a:off x="1371600" y="1505564"/>
            <a:ext cx="2686050" cy="520311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914453" y="1880931"/>
            <a:ext cx="1107996" cy="4000289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cs typeface="+mn-ea"/>
                <a:sym typeface="+mn-lt"/>
              </a:rPr>
              <a:t>... ...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59810" y="1880931"/>
            <a:ext cx="701731" cy="423378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1" t="24131" r="33680"/>
          <a:stretch/>
        </p:blipFill>
        <p:spPr>
          <a:xfrm>
            <a:off x="4706898" y="1505564"/>
            <a:ext cx="2686050" cy="520311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249751" y="1880931"/>
            <a:ext cx="1107996" cy="4000289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cs typeface="+mn-ea"/>
                <a:sym typeface="+mn-lt"/>
              </a:rPr>
              <a:t>... ...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95108" y="1880931"/>
            <a:ext cx="701731" cy="423378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1" t="24131" r="33680"/>
          <a:stretch/>
        </p:blipFill>
        <p:spPr>
          <a:xfrm>
            <a:off x="8042196" y="1505564"/>
            <a:ext cx="2686050" cy="520311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049" y="1880931"/>
            <a:ext cx="1107996" cy="4000289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cs typeface="+mn-ea"/>
                <a:sym typeface="+mn-lt"/>
              </a:rPr>
              <a:t>... ...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630406" y="1880931"/>
            <a:ext cx="701731" cy="423378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194786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423786" y="-1472742"/>
            <a:ext cx="9666222" cy="9666222"/>
            <a:chOff x="1423786" y="-1472742"/>
            <a:chExt cx="9666222" cy="966622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1765" y="-38100"/>
              <a:ext cx="6788777" cy="6858000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2334184" y="-562344"/>
              <a:ext cx="7845426" cy="7845426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300">
                    <a:srgbClr val="DDE6F4">
                      <a:lumMod val="0"/>
                      <a:lumOff val="100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423786" y="-1472742"/>
              <a:ext cx="9666222" cy="9666222"/>
            </a:xfrm>
            <a:prstGeom prst="ellipse">
              <a:avLst/>
            </a:prstGeom>
            <a:noFill/>
            <a:ln w="1016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300">
                    <a:srgbClr val="DDE6F4">
                      <a:lumMod val="0"/>
                      <a:lumOff val="100000"/>
                      <a:alpha val="19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905" y="4005155"/>
            <a:ext cx="651489" cy="60774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41" y="2439400"/>
            <a:ext cx="1508105" cy="140685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9866" y="1564295"/>
            <a:ext cx="2083046" cy="1105746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194230" y="138019"/>
            <a:ext cx="3615705" cy="5054377"/>
            <a:chOff x="4140198" y="133675"/>
            <a:chExt cx="3615705" cy="5054377"/>
          </a:xfrm>
        </p:grpSpPr>
        <p:sp>
          <p:nvSpPr>
            <p:cNvPr id="12" name="矩形 11"/>
            <p:cNvSpPr/>
            <p:nvPr/>
          </p:nvSpPr>
          <p:spPr>
            <a:xfrm>
              <a:off x="4140198" y="133675"/>
              <a:ext cx="3249608" cy="37702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3900" dirty="0">
                  <a:solidFill>
                    <a:srgbClr val="1A2237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谢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801522" y="2972061"/>
              <a:ext cx="1954381" cy="22159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3800" dirty="0" smtClean="0">
                  <a:solidFill>
                    <a:srgbClr val="1A2237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谢</a:t>
              </a:r>
              <a:endParaRPr lang="zh-CN" altLang="en-US" sz="2400" dirty="0">
                <a:solidFill>
                  <a:srgbClr val="1A2237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46755" y="3489598"/>
            <a:ext cx="2519364" cy="1123306"/>
            <a:chOff x="6932453" y="1543126"/>
            <a:chExt cx="2519364" cy="112330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5400000">
              <a:off x="7467194" y="1008385"/>
              <a:ext cx="1123306" cy="219278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063130" y="1788634"/>
              <a:ext cx="23886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+mj-ea"/>
                  <a:ea typeface="+mj-ea"/>
                </a:rPr>
                <a:t>模板网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32" y="278417"/>
            <a:ext cx="2571756" cy="25717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575" y="1077668"/>
            <a:ext cx="3128576" cy="315012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034" y="4558166"/>
            <a:ext cx="3131345" cy="166221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312" y="4051250"/>
            <a:ext cx="4391764" cy="250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8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cover/>
      </p:transition>
    </mc:Choice>
    <mc:Fallback xmlns="">
      <p:transition advClick="0" advTm="300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35382" y="1920240"/>
            <a:ext cx="56775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作品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仅供学习参考之用！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909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cover/>
      </p:transition>
    </mc:Choice>
    <mc:Fallback>
      <p:transition advClick="0" advTm="3000">
        <p:cov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400000">
            <a:off x="1525172" y="1996281"/>
            <a:ext cx="9666222" cy="9666222"/>
            <a:chOff x="1423786" y="-1472742"/>
            <a:chExt cx="9666222" cy="9666222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1765" y="-38100"/>
              <a:ext cx="6788777" cy="6858000"/>
            </a:xfrm>
            <a:prstGeom prst="rect">
              <a:avLst/>
            </a:prstGeom>
          </p:spPr>
        </p:pic>
        <p:sp>
          <p:nvSpPr>
            <p:cNvPr id="41" name="椭圆 40"/>
            <p:cNvSpPr/>
            <p:nvPr/>
          </p:nvSpPr>
          <p:spPr>
            <a:xfrm>
              <a:off x="2334184" y="-562344"/>
              <a:ext cx="7845426" cy="7845426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300">
                    <a:srgbClr val="DDE6F4">
                      <a:lumMod val="0"/>
                      <a:lumOff val="100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1423786" y="-1472742"/>
              <a:ext cx="9666222" cy="9666222"/>
            </a:xfrm>
            <a:prstGeom prst="ellipse">
              <a:avLst/>
            </a:prstGeom>
            <a:noFill/>
            <a:ln w="1016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300">
                    <a:srgbClr val="DDE6F4">
                      <a:lumMod val="0"/>
                      <a:lumOff val="100000"/>
                      <a:alpha val="19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267197" y="190117"/>
            <a:ext cx="1292662" cy="21211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b="1" dirty="0">
                <a:solidFill>
                  <a:srgbClr val="FFC000"/>
                </a:solidFill>
                <a:cs typeface="+mn-ea"/>
                <a:sym typeface="+mn-lt"/>
              </a:rPr>
              <a:t>目录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477281" y="2298237"/>
            <a:ext cx="989040" cy="4293094"/>
            <a:chOff x="4206240" y="1569226"/>
            <a:chExt cx="989040" cy="4293094"/>
          </a:xfrm>
        </p:grpSpPr>
        <p:grpSp>
          <p:nvGrpSpPr>
            <p:cNvPr id="7" name="组合 6"/>
            <p:cNvGrpSpPr/>
            <p:nvPr/>
          </p:nvGrpSpPr>
          <p:grpSpPr>
            <a:xfrm>
              <a:off x="4206240" y="1569226"/>
              <a:ext cx="944880" cy="944880"/>
              <a:chOff x="4632960" y="1152666"/>
              <a:chExt cx="944880" cy="944880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4632960" y="1152666"/>
                <a:ext cx="944880" cy="944880"/>
                <a:chOff x="4632960" y="1152666"/>
                <a:chExt cx="944880" cy="944880"/>
              </a:xfrm>
            </p:grpSpPr>
            <p:sp>
              <p:nvSpPr>
                <p:cNvPr id="12" name="菱形 11"/>
                <p:cNvSpPr/>
                <p:nvPr/>
              </p:nvSpPr>
              <p:spPr>
                <a:xfrm>
                  <a:off x="4632960" y="1152666"/>
                  <a:ext cx="944880" cy="944880"/>
                </a:xfrm>
                <a:prstGeom prst="diamond">
                  <a:avLst/>
                </a:prstGeom>
                <a:noFill/>
                <a:ln w="1905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菱形 12"/>
                <p:cNvSpPr/>
                <p:nvPr/>
              </p:nvSpPr>
              <p:spPr>
                <a:xfrm>
                  <a:off x="4709160" y="1228866"/>
                  <a:ext cx="792480" cy="792480"/>
                </a:xfrm>
                <a:prstGeom prst="diamond">
                  <a:avLst/>
                </a:prstGeom>
                <a:noFill/>
                <a:ln w="1905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>
                <a:off x="4781433" y="1301940"/>
                <a:ext cx="647934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壹</a:t>
                </a:r>
                <a:endParaRPr lang="zh-CN" altLang="en-US" sz="3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641282" y="2533593"/>
              <a:ext cx="553998" cy="226891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活动总体思路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338139" y="2562777"/>
              <a:ext cx="369332" cy="329954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点击此处输入相关文本内容</a:t>
              </a:r>
              <a:endParaRPr lang="en-US" altLang="zh-CN" sz="12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30832" y="1317713"/>
            <a:ext cx="989040" cy="4293094"/>
            <a:chOff x="4206240" y="1569226"/>
            <a:chExt cx="989040" cy="4293094"/>
          </a:xfrm>
        </p:grpSpPr>
        <p:grpSp>
          <p:nvGrpSpPr>
            <p:cNvPr id="15" name="组合 14"/>
            <p:cNvGrpSpPr/>
            <p:nvPr/>
          </p:nvGrpSpPr>
          <p:grpSpPr>
            <a:xfrm>
              <a:off x="4206240" y="1569226"/>
              <a:ext cx="944880" cy="944880"/>
              <a:chOff x="4632960" y="1152666"/>
              <a:chExt cx="944880" cy="944880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4632960" y="1152666"/>
                <a:ext cx="944880" cy="944880"/>
                <a:chOff x="4632960" y="1152666"/>
                <a:chExt cx="944880" cy="944880"/>
              </a:xfrm>
            </p:grpSpPr>
            <p:sp>
              <p:nvSpPr>
                <p:cNvPr id="20" name="菱形 19"/>
                <p:cNvSpPr/>
                <p:nvPr/>
              </p:nvSpPr>
              <p:spPr>
                <a:xfrm>
                  <a:off x="4632960" y="1152666"/>
                  <a:ext cx="944880" cy="944880"/>
                </a:xfrm>
                <a:prstGeom prst="diamond">
                  <a:avLst/>
                </a:prstGeom>
                <a:noFill/>
                <a:ln w="1905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菱形 20"/>
                <p:cNvSpPr/>
                <p:nvPr/>
              </p:nvSpPr>
              <p:spPr>
                <a:xfrm>
                  <a:off x="4709160" y="1228866"/>
                  <a:ext cx="792480" cy="792480"/>
                </a:xfrm>
                <a:prstGeom prst="diamond">
                  <a:avLst/>
                </a:prstGeom>
                <a:noFill/>
                <a:ln w="1905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矩形 18"/>
              <p:cNvSpPr/>
              <p:nvPr/>
            </p:nvSpPr>
            <p:spPr>
              <a:xfrm>
                <a:off x="4781433" y="1301940"/>
                <a:ext cx="64633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贰</a:t>
                </a:r>
                <a:endParaRPr lang="zh-CN" altLang="en-US" sz="3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4641282" y="2533593"/>
              <a:ext cx="553998" cy="20212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活动具体细节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338139" y="2562777"/>
              <a:ext cx="369332" cy="329954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点击此处输入相关文本内容</a:t>
              </a:r>
              <a:endParaRPr lang="en-US" altLang="zh-CN" sz="12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63606" y="1317713"/>
            <a:ext cx="989040" cy="4293094"/>
            <a:chOff x="4206240" y="1569226"/>
            <a:chExt cx="989040" cy="4293094"/>
          </a:xfrm>
        </p:grpSpPr>
        <p:grpSp>
          <p:nvGrpSpPr>
            <p:cNvPr id="23" name="组合 22"/>
            <p:cNvGrpSpPr/>
            <p:nvPr/>
          </p:nvGrpSpPr>
          <p:grpSpPr>
            <a:xfrm>
              <a:off x="4206240" y="1569226"/>
              <a:ext cx="944880" cy="944880"/>
              <a:chOff x="4632960" y="1152666"/>
              <a:chExt cx="944880" cy="944880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4632960" y="1152666"/>
                <a:ext cx="944880" cy="944880"/>
                <a:chOff x="4632960" y="1152666"/>
                <a:chExt cx="944880" cy="944880"/>
              </a:xfrm>
            </p:grpSpPr>
            <p:sp>
              <p:nvSpPr>
                <p:cNvPr id="28" name="菱形 27"/>
                <p:cNvSpPr/>
                <p:nvPr/>
              </p:nvSpPr>
              <p:spPr>
                <a:xfrm>
                  <a:off x="4632960" y="1152666"/>
                  <a:ext cx="944880" cy="944880"/>
                </a:xfrm>
                <a:prstGeom prst="diamond">
                  <a:avLst/>
                </a:prstGeom>
                <a:noFill/>
                <a:ln w="1905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菱形 28"/>
                <p:cNvSpPr/>
                <p:nvPr/>
              </p:nvSpPr>
              <p:spPr>
                <a:xfrm>
                  <a:off x="4709160" y="1228866"/>
                  <a:ext cx="792480" cy="792480"/>
                </a:xfrm>
                <a:prstGeom prst="diamond">
                  <a:avLst/>
                </a:prstGeom>
                <a:noFill/>
                <a:ln w="1905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矩形 26"/>
              <p:cNvSpPr/>
              <p:nvPr/>
            </p:nvSpPr>
            <p:spPr>
              <a:xfrm>
                <a:off x="4781433" y="1301940"/>
                <a:ext cx="64633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叁</a:t>
                </a:r>
                <a:endParaRPr lang="zh-CN" altLang="en-US" sz="3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4641282" y="2533593"/>
              <a:ext cx="553998" cy="16012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活动预算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338139" y="2562777"/>
              <a:ext cx="369332" cy="329954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点击此处输入相关文本内容</a:t>
              </a:r>
              <a:endParaRPr lang="en-US" altLang="zh-CN" sz="12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122873" y="2298237"/>
            <a:ext cx="989040" cy="4293094"/>
            <a:chOff x="4206240" y="1569226"/>
            <a:chExt cx="989040" cy="4293094"/>
          </a:xfrm>
        </p:grpSpPr>
        <p:grpSp>
          <p:nvGrpSpPr>
            <p:cNvPr id="31" name="组合 30"/>
            <p:cNvGrpSpPr/>
            <p:nvPr/>
          </p:nvGrpSpPr>
          <p:grpSpPr>
            <a:xfrm>
              <a:off x="4206240" y="1569226"/>
              <a:ext cx="944880" cy="944880"/>
              <a:chOff x="4632960" y="1152666"/>
              <a:chExt cx="944880" cy="944880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4632960" y="1152666"/>
                <a:ext cx="944880" cy="944880"/>
                <a:chOff x="4632960" y="1152666"/>
                <a:chExt cx="944880" cy="944880"/>
              </a:xfrm>
            </p:grpSpPr>
            <p:sp>
              <p:nvSpPr>
                <p:cNvPr id="36" name="菱形 35"/>
                <p:cNvSpPr/>
                <p:nvPr/>
              </p:nvSpPr>
              <p:spPr>
                <a:xfrm>
                  <a:off x="4632960" y="1152666"/>
                  <a:ext cx="944880" cy="944880"/>
                </a:xfrm>
                <a:prstGeom prst="diamond">
                  <a:avLst/>
                </a:prstGeom>
                <a:noFill/>
                <a:ln w="1905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菱形 36"/>
                <p:cNvSpPr/>
                <p:nvPr/>
              </p:nvSpPr>
              <p:spPr>
                <a:xfrm>
                  <a:off x="4709160" y="1228866"/>
                  <a:ext cx="792480" cy="792480"/>
                </a:xfrm>
                <a:prstGeom prst="diamond">
                  <a:avLst/>
                </a:prstGeom>
                <a:noFill/>
                <a:ln w="1905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4781433" y="1301940"/>
                <a:ext cx="646331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600" b="1" dirty="0">
                    <a:solidFill>
                      <a:schemeClr val="bg1">
                        <a:lumMod val="95000"/>
                      </a:schemeClr>
                    </a:solidFill>
                    <a:cs typeface="+mn-ea"/>
                    <a:sym typeface="+mn-lt"/>
                  </a:rPr>
                  <a:t>肆</a:t>
                </a:r>
                <a:endParaRPr lang="zh-CN" altLang="en-US" sz="3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4641282" y="2533593"/>
              <a:ext cx="553998" cy="16012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备选方案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38139" y="2562777"/>
              <a:ext cx="369332" cy="329954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点击此处输入相关文本内容</a:t>
              </a:r>
              <a:endParaRPr lang="en-US" altLang="zh-CN" sz="12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8" t="27320" r="64193" b="58422"/>
          <a:stretch>
            <a:fillRect/>
          </a:stretch>
        </p:blipFill>
        <p:spPr>
          <a:xfrm>
            <a:off x="5012109" y="4293781"/>
            <a:ext cx="1336431" cy="97776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676" y="3690857"/>
            <a:ext cx="651489" cy="60774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12" y="2125102"/>
            <a:ext cx="1508105" cy="140685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03" y="-35881"/>
            <a:ext cx="2571756" cy="2571756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489" y="4412601"/>
            <a:ext cx="3131345" cy="16622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423786" y="-1472742"/>
            <a:ext cx="9666222" cy="9666222"/>
            <a:chOff x="1423786" y="-1472742"/>
            <a:chExt cx="9666222" cy="966622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1765" y="-38100"/>
              <a:ext cx="6788777" cy="6858000"/>
            </a:xfrm>
            <a:prstGeom prst="rect">
              <a:avLst/>
            </a:prstGeom>
          </p:spPr>
        </p:pic>
        <p:sp>
          <p:nvSpPr>
            <p:cNvPr id="27" name="椭圆 26"/>
            <p:cNvSpPr/>
            <p:nvPr/>
          </p:nvSpPr>
          <p:spPr>
            <a:xfrm>
              <a:off x="2334184" y="-562344"/>
              <a:ext cx="7845426" cy="7845426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300">
                    <a:srgbClr val="DDE6F4">
                      <a:lumMod val="0"/>
                      <a:lumOff val="100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1423786" y="-1472742"/>
              <a:ext cx="9666222" cy="9666222"/>
            </a:xfrm>
            <a:prstGeom prst="ellipse">
              <a:avLst/>
            </a:prstGeom>
            <a:noFill/>
            <a:ln w="1016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300">
                    <a:srgbClr val="DDE6F4">
                      <a:lumMod val="0"/>
                      <a:lumOff val="100000"/>
                      <a:alpha val="19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175913" y="810259"/>
            <a:ext cx="1508071" cy="1508071"/>
            <a:chOff x="4632960" y="1152666"/>
            <a:chExt cx="944880" cy="944880"/>
          </a:xfrm>
        </p:grpSpPr>
        <p:grpSp>
          <p:nvGrpSpPr>
            <p:cNvPr id="15" name="组合 14"/>
            <p:cNvGrpSpPr/>
            <p:nvPr/>
          </p:nvGrpSpPr>
          <p:grpSpPr>
            <a:xfrm>
              <a:off x="4632960" y="1152666"/>
              <a:ext cx="944880" cy="944880"/>
              <a:chOff x="4632960" y="1152666"/>
              <a:chExt cx="944880" cy="944880"/>
            </a:xfrm>
          </p:grpSpPr>
          <p:sp>
            <p:nvSpPr>
              <p:cNvPr id="17" name="菱形 16"/>
              <p:cNvSpPr/>
              <p:nvPr/>
            </p:nvSpPr>
            <p:spPr>
              <a:xfrm>
                <a:off x="4632960" y="1152666"/>
                <a:ext cx="944880" cy="944880"/>
              </a:xfrm>
              <a:prstGeom prst="diamond">
                <a:avLst/>
              </a:prstGeom>
              <a:noFill/>
              <a:ln w="190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菱形 17"/>
              <p:cNvSpPr/>
              <p:nvPr/>
            </p:nvSpPr>
            <p:spPr>
              <a:xfrm>
                <a:off x="4709160" y="1228866"/>
                <a:ext cx="792480" cy="792480"/>
              </a:xfrm>
              <a:prstGeom prst="diamond">
                <a:avLst/>
              </a:prstGeom>
              <a:noFill/>
              <a:ln w="190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4830607" y="1335850"/>
              <a:ext cx="549585" cy="5785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454172" y="2318330"/>
            <a:ext cx="3577087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400" dirty="0">
                <a:cs typeface="+mn-ea"/>
                <a:sym typeface="+mn-lt"/>
              </a:rPr>
              <a:t>活动总体思路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56954" y="3217591"/>
            <a:ext cx="4458398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400" dirty="0">
                <a:cs typeface="+mn-ea"/>
                <a:sym typeface="+mn-lt"/>
              </a:rPr>
              <a:t>... ...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905" y="4005155"/>
            <a:ext cx="651489" cy="60774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41" y="2439400"/>
            <a:ext cx="1508105" cy="140685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32" y="278417"/>
            <a:ext cx="2571756" cy="257175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034" y="4558166"/>
            <a:ext cx="3131345" cy="1662217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293559" y="2099748"/>
            <a:ext cx="4755148" cy="35469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pc="6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pc="6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pc="6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pc="600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3" y="129224"/>
            <a:ext cx="1362448" cy="137634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798864" y="196334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225" y="370944"/>
            <a:ext cx="1172775" cy="11808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7" y="183686"/>
            <a:ext cx="1740066" cy="9236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10" y="1701552"/>
            <a:ext cx="5316649" cy="3945157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6273800" y="1793515"/>
            <a:ext cx="4546600" cy="1928909"/>
            <a:chOff x="5354323" y="1967781"/>
            <a:chExt cx="3618788" cy="1928909"/>
          </a:xfrm>
        </p:grpSpPr>
        <p:sp>
          <p:nvSpPr>
            <p:cNvPr id="28" name="矩形 27"/>
            <p:cNvSpPr/>
            <p:nvPr/>
          </p:nvSpPr>
          <p:spPr>
            <a:xfrm>
              <a:off x="5354323" y="2419362"/>
              <a:ext cx="3618788" cy="147732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根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据自己的需要添加适当的文字，此处添加详细文本描述，建议与标题相关尽量简洁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5354323" y="1967781"/>
              <a:ext cx="3072937" cy="56002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1798864" y="196334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3" y="129224"/>
            <a:ext cx="1362448" cy="13763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225" y="370944"/>
            <a:ext cx="1172775" cy="118085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7" y="183686"/>
            <a:ext cx="1740066" cy="9236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029" y="1379789"/>
            <a:ext cx="4480171" cy="2552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623" y="3932476"/>
            <a:ext cx="1924050" cy="191885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846941" y="4088162"/>
            <a:ext cx="6039757" cy="1467244"/>
            <a:chOff x="5354322" y="1967781"/>
            <a:chExt cx="4807241" cy="1467244"/>
          </a:xfrm>
        </p:grpSpPr>
        <p:sp>
          <p:nvSpPr>
            <p:cNvPr id="23" name="矩形 22"/>
            <p:cNvSpPr/>
            <p:nvPr/>
          </p:nvSpPr>
          <p:spPr>
            <a:xfrm>
              <a:off x="5354322" y="2419362"/>
              <a:ext cx="4807241" cy="101566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根</a:t>
              </a:r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据自己的需要添加适当的文字，此处添加详细文本描述，建议与标题相关尽量简洁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5354323" y="1967781"/>
              <a:ext cx="3072937" cy="56002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1289268" y="1936216"/>
            <a:ext cx="9538139" cy="3852024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34A34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32643" y="3023090"/>
            <a:ext cx="6088151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分钟之内</a:t>
            </a:r>
            <a:r>
              <a:rPr lang="zh-CN" altLang="en-US" sz="2000" dirty="0" smtClean="0">
                <a:solidFill>
                  <a:schemeClr val="bg1"/>
                </a:solidFill>
                <a:cs typeface="+mn-ea"/>
                <a:sym typeface="+mn-lt"/>
              </a:rPr>
              <a:t>。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2644" y="2364040"/>
            <a:ext cx="5051894" cy="6093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1798864" y="196334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3" y="129224"/>
            <a:ext cx="1362448" cy="13763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225" y="370944"/>
            <a:ext cx="1172775" cy="11808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7" y="183686"/>
            <a:ext cx="1740066" cy="9236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53122" y="2973438"/>
            <a:ext cx="4378213" cy="3286987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445994" y="1110877"/>
            <a:ext cx="5621806" cy="5621806"/>
            <a:chOff x="1423786" y="-1472742"/>
            <a:chExt cx="9666222" cy="9666222"/>
          </a:xfrm>
        </p:grpSpPr>
        <p:sp>
          <p:nvSpPr>
            <p:cNvPr id="38" name="椭圆 37"/>
            <p:cNvSpPr/>
            <p:nvPr/>
          </p:nvSpPr>
          <p:spPr>
            <a:xfrm>
              <a:off x="2334184" y="-562344"/>
              <a:ext cx="7845426" cy="7845426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300">
                    <a:srgbClr val="DDE6F4">
                      <a:lumMod val="0"/>
                      <a:lumOff val="100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423786" y="-1472742"/>
              <a:ext cx="9666222" cy="9666222"/>
            </a:xfrm>
            <a:prstGeom prst="ellipse">
              <a:avLst/>
            </a:prstGeom>
            <a:noFill/>
            <a:ln w="101600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300">
                    <a:srgbClr val="DDE6F4">
                      <a:lumMod val="0"/>
                      <a:lumOff val="100000"/>
                      <a:alpha val="19000"/>
                    </a:srgb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15858" y="2228977"/>
            <a:ext cx="994361" cy="3142995"/>
            <a:chOff x="4235703" y="2071599"/>
            <a:chExt cx="217610" cy="687826"/>
          </a:xfrm>
          <a:solidFill>
            <a:srgbClr val="634A34"/>
          </a:solidFill>
        </p:grpSpPr>
        <p:sp>
          <p:nvSpPr>
            <p:cNvPr id="6" name="菱形 5"/>
            <p:cNvSpPr/>
            <p:nvPr/>
          </p:nvSpPr>
          <p:spPr>
            <a:xfrm>
              <a:off x="4241536" y="2071599"/>
              <a:ext cx="211777" cy="211777"/>
            </a:xfrm>
            <a:prstGeom prst="diamond">
              <a:avLst/>
            </a:prstGeom>
            <a:solidFill>
              <a:srgbClr val="AB41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>
                  <a:cs typeface="+mn-ea"/>
                  <a:sym typeface="+mn-lt"/>
                </a:rPr>
                <a:t>中</a:t>
              </a:r>
            </a:p>
          </p:txBody>
        </p:sp>
        <p:sp>
          <p:nvSpPr>
            <p:cNvPr id="7" name="菱形 6"/>
            <p:cNvSpPr/>
            <p:nvPr/>
          </p:nvSpPr>
          <p:spPr>
            <a:xfrm>
              <a:off x="4235703" y="2230282"/>
              <a:ext cx="211777" cy="211777"/>
            </a:xfrm>
            <a:prstGeom prst="diamond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>
                  <a:cs typeface="+mn-ea"/>
                  <a:sym typeface="+mn-lt"/>
                </a:rPr>
                <a:t>秋</a:t>
              </a:r>
            </a:p>
          </p:txBody>
        </p:sp>
        <p:sp>
          <p:nvSpPr>
            <p:cNvPr id="8" name="菱形 7"/>
            <p:cNvSpPr/>
            <p:nvPr/>
          </p:nvSpPr>
          <p:spPr>
            <a:xfrm>
              <a:off x="4235703" y="2388965"/>
              <a:ext cx="211777" cy="211777"/>
            </a:xfrm>
            <a:prstGeom prst="diamond">
              <a:avLst/>
            </a:prstGeom>
            <a:solidFill>
              <a:srgbClr val="AB414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>
                  <a:cs typeface="+mn-ea"/>
                  <a:sym typeface="+mn-lt"/>
                </a:rPr>
                <a:t>佳</a:t>
              </a:r>
            </a:p>
          </p:txBody>
        </p:sp>
        <p:sp>
          <p:nvSpPr>
            <p:cNvPr id="9" name="菱形 8"/>
            <p:cNvSpPr/>
            <p:nvPr/>
          </p:nvSpPr>
          <p:spPr>
            <a:xfrm>
              <a:off x="4235703" y="2547648"/>
              <a:ext cx="211777" cy="211777"/>
            </a:xfrm>
            <a:prstGeom prst="diamond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>
                  <a:cs typeface="+mn-ea"/>
                  <a:sym typeface="+mn-lt"/>
                </a:rPr>
                <a:t>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3252" y="2228977"/>
            <a:ext cx="4693339" cy="1237944"/>
            <a:chOff x="4508198" y="1967781"/>
            <a:chExt cx="3735583" cy="1237944"/>
          </a:xfrm>
        </p:grpSpPr>
        <p:sp>
          <p:nvSpPr>
            <p:cNvPr id="18" name="矩形 17"/>
            <p:cNvSpPr/>
            <p:nvPr/>
          </p:nvSpPr>
          <p:spPr>
            <a:xfrm>
              <a:off x="4508198" y="2497839"/>
              <a:ext cx="3714369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</a:t>
              </a:r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相</a:t>
              </a:r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... 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...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4995428" y="1967781"/>
              <a:ext cx="3248353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798864" y="196334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3" y="129224"/>
            <a:ext cx="1362448" cy="13763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225" y="370944"/>
            <a:ext cx="1172775" cy="118085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7" y="183686"/>
            <a:ext cx="1740066" cy="923682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683252" y="4269146"/>
            <a:ext cx="4693339" cy="1237944"/>
            <a:chOff x="4508198" y="1967781"/>
            <a:chExt cx="3735583" cy="1237944"/>
          </a:xfrm>
        </p:grpSpPr>
        <p:sp>
          <p:nvSpPr>
            <p:cNvPr id="28" name="矩形 27"/>
            <p:cNvSpPr/>
            <p:nvPr/>
          </p:nvSpPr>
          <p:spPr>
            <a:xfrm>
              <a:off x="4508198" y="2497839"/>
              <a:ext cx="3714369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</a:t>
              </a:r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相</a:t>
              </a:r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... 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...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995428" y="1967781"/>
              <a:ext cx="3248353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13139" y="2228977"/>
            <a:ext cx="4682780" cy="1237944"/>
            <a:chOff x="4495388" y="1967781"/>
            <a:chExt cx="3727179" cy="1237944"/>
          </a:xfrm>
        </p:grpSpPr>
        <p:sp>
          <p:nvSpPr>
            <p:cNvPr id="31" name="矩形 30"/>
            <p:cNvSpPr/>
            <p:nvPr/>
          </p:nvSpPr>
          <p:spPr>
            <a:xfrm>
              <a:off x="4508198" y="2497839"/>
              <a:ext cx="3714369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</a:t>
              </a:r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相</a:t>
              </a:r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... 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...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4495388" y="1967781"/>
              <a:ext cx="3248353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113139" y="4269146"/>
            <a:ext cx="4682782" cy="1237944"/>
            <a:chOff x="4495387" y="1967781"/>
            <a:chExt cx="3727180" cy="1237944"/>
          </a:xfrm>
        </p:grpSpPr>
        <p:sp>
          <p:nvSpPr>
            <p:cNvPr id="34" name="矩形 33"/>
            <p:cNvSpPr/>
            <p:nvPr/>
          </p:nvSpPr>
          <p:spPr>
            <a:xfrm>
              <a:off x="4508198" y="2497839"/>
              <a:ext cx="3714369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</a:t>
              </a:r>
              <a:r>
                <a:rPr lang="zh-CN" alt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相</a:t>
              </a:r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... </a:t>
              </a:r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...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4495387" y="1967781"/>
              <a:ext cx="3248353" cy="6093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98864" y="196334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3" y="129224"/>
            <a:ext cx="1362448" cy="13763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225" y="370944"/>
            <a:ext cx="1172775" cy="11808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7" y="183686"/>
            <a:ext cx="1740066" cy="92368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910" y="1505564"/>
            <a:ext cx="8981090" cy="496654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312372" y="1773033"/>
            <a:ext cx="1569660" cy="4000289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60044" y="1773033"/>
            <a:ext cx="701731" cy="423378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798864" y="196334"/>
            <a:ext cx="53142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73" y="129224"/>
            <a:ext cx="1362448" cy="13763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225" y="370944"/>
            <a:ext cx="1172775" cy="118085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7" y="183686"/>
            <a:ext cx="1740066" cy="92368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19573" y="2185731"/>
            <a:ext cx="1569660" cy="4000289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67245" y="2636866"/>
            <a:ext cx="701731" cy="423378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126" y="1120016"/>
            <a:ext cx="1505564" cy="150556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641937" y="2185731"/>
            <a:ext cx="1569660" cy="4000289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89609" y="2636866"/>
            <a:ext cx="701731" cy="423378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490" y="1120016"/>
            <a:ext cx="1505564" cy="1505564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7664301" y="2185731"/>
            <a:ext cx="1569660" cy="4000289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211973" y="2636866"/>
            <a:ext cx="701731" cy="4233782"/>
          </a:xfrm>
          <a:prstGeom prst="rect">
            <a:avLst/>
          </a:prstGeom>
        </p:spPr>
        <p:txBody>
          <a:bodyPr vert="eaVert"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854" y="1120016"/>
            <a:ext cx="1505564" cy="150556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43756"/>
          <a:stretch/>
        </p:blipFill>
        <p:spPr>
          <a:xfrm rot="10800000">
            <a:off x="3695800" y="2675116"/>
            <a:ext cx="235212" cy="302151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43756"/>
          <a:stretch/>
        </p:blipFill>
        <p:spPr>
          <a:xfrm rot="10800000">
            <a:off x="6702737" y="2675116"/>
            <a:ext cx="235212" cy="302151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43756"/>
          <a:stretch/>
        </p:blipFill>
        <p:spPr>
          <a:xfrm rot="10800000">
            <a:off x="9732667" y="2675116"/>
            <a:ext cx="235212" cy="302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53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cover/>
      </p:transition>
    </mc:Choice>
    <mc:Fallback xmlns="">
      <p:transition advClick="0" advTm="3000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1cvqeg0">
      <a:majorFont>
        <a:latin typeface="Arial"/>
        <a:ea typeface="演示秋鸿楷"/>
        <a:cs typeface=""/>
      </a:majorFont>
      <a:minorFont>
        <a:latin typeface="Arial"/>
        <a:ea typeface="演示秋鸿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1426</Words>
  <Application>Microsoft Office PowerPoint</Application>
  <PresentationFormat>宽屏</PresentationFormat>
  <Paragraphs>95</Paragraphs>
  <Slides>16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等线</vt:lpstr>
      <vt:lpstr>演示秋鸿楷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中秋节</dc:title>
  <dc:subject>www.51pptmoban.com</dc:subject>
  <dc:creator>51PPT模板网</dc:creator>
  <cp:keywords>www.51pptmoban.com</cp:keywords>
  <dc:description>www.51pptmoban.com</dc:description>
  <cp:lastModifiedBy>YANGs</cp:lastModifiedBy>
  <cp:revision>93</cp:revision>
  <dcterms:created xsi:type="dcterms:W3CDTF">2018-09-07T07:22:00Z</dcterms:created>
  <dcterms:modified xsi:type="dcterms:W3CDTF">2021-09-12T14:40:40Z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2052-11.8.6.8810</vt:lpwstr>
  </property>
</Properties>
</file>