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9" r:id="rId1"/>
    <p:sldMasterId id="2147483744" r:id="rId2"/>
    <p:sldMasterId id="2147483674" r:id="rId3"/>
  </p:sldMasterIdLst>
  <p:notesMasterIdLst>
    <p:notesMasterId r:id="rId48"/>
  </p:notesMasterIdLst>
  <p:handoutMasterIdLst>
    <p:handoutMasterId r:id="rId49"/>
  </p:handoutMasterIdLst>
  <p:sldIdLst>
    <p:sldId id="323" r:id="rId4"/>
    <p:sldId id="324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81" r:id="rId20"/>
    <p:sldId id="382" r:id="rId21"/>
    <p:sldId id="377" r:id="rId22"/>
    <p:sldId id="378" r:id="rId23"/>
    <p:sldId id="379" r:id="rId24"/>
    <p:sldId id="348" r:id="rId25"/>
    <p:sldId id="349" r:id="rId26"/>
    <p:sldId id="350" r:id="rId27"/>
    <p:sldId id="351" r:id="rId28"/>
    <p:sldId id="383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87" r:id="rId39"/>
    <p:sldId id="385" r:id="rId40"/>
    <p:sldId id="384" r:id="rId41"/>
    <p:sldId id="388" r:id="rId42"/>
    <p:sldId id="380" r:id="rId43"/>
    <p:sldId id="315" r:id="rId44"/>
    <p:sldId id="317" r:id="rId45"/>
    <p:sldId id="316" r:id="rId46"/>
    <p:sldId id="389" r:id="rId47"/>
  </p:sldIdLst>
  <p:sldSz cx="12192000" cy="6858000"/>
  <p:notesSz cx="7104063" cy="10234613"/>
  <p:custDataLst>
    <p:tags r:id="rId5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ss Z" initials="MZ" lastIdx="1" clrIdx="0"/>
  <p:cmAuthor id="7" name="广州供电局" initials="广州局" lastIdx="76" clrIdx="7"/>
  <p:cmAuthor id="1" name="Lin, Lucas Xixu" initials="LLX" lastIdx="15" clrIdx="0"/>
  <p:cmAuthor id="8" name="Yang Yingchun" initials="YY" lastIdx="1" clrIdx="7"/>
  <p:cmAuthor id="2" name="Jiang, Jiamin" initials="JJ" lastIdx="1" clrIdx="1"/>
  <p:cmAuthor id="9" name="Zhan, Grace Haiting" initials="Z" lastIdx="0" clrIdx="7"/>
  <p:cmAuthor id="3" name="Jiang, Shan B." initials="JSB" lastIdx="28" clrIdx="2"/>
  <p:cmAuthor id="10" name="yang chen" initials="yc" lastIdx="1" clrIdx="8"/>
  <p:cmAuthor id="4" name="黎颖诗" initials="黎" lastIdx="1" clrIdx="3"/>
  <p:cmAuthor id="11" name="qing wang" initials="qw" lastIdx="3" clrIdx="9"/>
  <p:cmAuthor id="5" name="Author" initials="A" lastIdx="0" clrIdx="5"/>
  <p:cmAuthor id="6" name="ywy" initials="y" lastIdx="1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01A3"/>
    <a:srgbClr val="310799"/>
    <a:srgbClr val="4C0370"/>
    <a:srgbClr val="D103DD"/>
    <a:srgbClr val="3D016D"/>
    <a:srgbClr val="A804C7"/>
    <a:srgbClr val="9F06CC"/>
    <a:srgbClr val="DB0CEA"/>
    <a:srgbClr val="0643D0"/>
    <a:srgbClr val="003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08" autoAdjust="0"/>
    <p:restoredTop sz="94717" autoAdjust="0"/>
  </p:normalViewPr>
  <p:slideViewPr>
    <p:cSldViewPr snapToGrid="0" showGuides="1">
      <p:cViewPr varScale="1">
        <p:scale>
          <a:sx n="116" d="100"/>
          <a:sy n="116" d="100"/>
        </p:scale>
        <p:origin x="564" y="96"/>
      </p:cViewPr>
      <p:guideLst/>
    </p:cSldViewPr>
  </p:slideViewPr>
  <p:outlineViewPr>
    <p:cViewPr>
      <p:scale>
        <a:sx n="33" d="100"/>
        <a:sy n="33" d="100"/>
      </p:scale>
      <p:origin x="0" y="-570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195AE0"/>
                </a:gs>
                <a:gs pos="19000">
                  <a:schemeClr val="accent1"/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BD-4867-BE1E-669ABB7476A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3">
                      <a:alpha val="0"/>
                    </a:schemeClr>
                  </a:gs>
                  <a:gs pos="1900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BD-4867-BE1E-669ABB7476A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0.23599999999999999</c:v>
                </c:pt>
                <c:pt idx="1">
                  <c:v>0.76400000000000001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BD-4867-BE1E-669ABB747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defRPr lang="zh-CN" altLang="en-US" sz="2400" b="0" i="0" u="none" strike="noStrike" kern="1200" spc="0" baseline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pPr>
            <a:r>
              <a:rPr lang="en-US" altLang="zh-CN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2019-2021</a:t>
            </a:r>
            <a:r>
              <a:rPr lang="zh-CN" altLang="en-US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销售额统计表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lnSpc>
              <a:spcPct val="90000"/>
            </a:lnSpc>
            <a:spcBef>
              <a:spcPts val="1000"/>
            </a:spcBef>
            <a:defRPr lang="zh-CN" altLang="en-US" sz="2400" b="0" i="0" u="none" strike="noStrike" kern="1200" spc="0" baseline="0">
              <a:gradFill>
                <a:gsLst>
                  <a:gs pos="6000">
                    <a:schemeClr val="accent1"/>
                  </a:gs>
                  <a:gs pos="100000">
                    <a:srgbClr val="F9F8EB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32-42BE-A1A0-3298213C7C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32-42BE-A1A0-3298213C7C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32-42BE-A1A0-3298213C7C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01831696"/>
        <c:axId val="-1101839312"/>
      </c:barChart>
      <c:catAx>
        <c:axId val="-110183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1839312"/>
        <c:crosses val="autoZero"/>
        <c:auto val="1"/>
        <c:lblAlgn val="ctr"/>
        <c:lblOffset val="100"/>
        <c:noMultiLvlLbl val="0"/>
      </c:catAx>
      <c:valAx>
        <c:axId val="-1101839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1831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43000">
          <a:schemeClr val="accent1">
            <a:alpha val="21000"/>
          </a:schemeClr>
        </a:gs>
        <a:gs pos="0">
          <a:schemeClr val="accent1">
            <a:alpha val="36000"/>
          </a:schemeClr>
        </a:gs>
        <a:gs pos="100000">
          <a:schemeClr val="accent1">
            <a:alpha val="0"/>
          </a:schemeClr>
        </a:gs>
      </a:gsLst>
      <a:path path="circle">
        <a:fillToRect l="100000" t="100000"/>
      </a:path>
    </a:gradFill>
    <a:ln>
      <a:solidFill>
        <a:schemeClr val="accent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100000">
                  <a:srgbClr val="195AE0"/>
                </a:gs>
                <a:gs pos="19000">
                  <a:schemeClr val="accent1"/>
                </a:gs>
              </a:gsLst>
              <a:lin ang="5400000" scaled="1"/>
            </a:gradFill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BD-4867-BE1E-669ABB7476A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3">
                      <a:alpha val="0"/>
                    </a:schemeClr>
                  </a:gs>
                  <a:gs pos="1900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BD-4867-BE1E-669ABB7476A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0.23599999999999999</c:v>
                </c:pt>
                <c:pt idx="1">
                  <c:v>0.76400000000000001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BD-4867-BE1E-669ABB747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defRPr lang="zh-CN" altLang="en-US" sz="2400" b="0" i="0" u="none" strike="noStrike" kern="1200" spc="0" baseline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pPr>
            <a:r>
              <a:rPr lang="en-US" altLang="zh-CN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2019-2021</a:t>
            </a:r>
            <a:r>
              <a:rPr lang="zh-CN" altLang="en-US" b="1" dirty="0"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+mj-ea"/>
                <a:ea typeface="+mj-ea"/>
              </a:rPr>
              <a:t>销售额统计表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ctr" defTabSz="914400" rtl="0" eaLnBrk="1" latinLnBrk="0" hangingPunct="1">
            <a:lnSpc>
              <a:spcPct val="90000"/>
            </a:lnSpc>
            <a:spcBef>
              <a:spcPts val="1000"/>
            </a:spcBef>
            <a:defRPr lang="zh-CN" altLang="en-US" sz="2400" b="0" i="0" u="none" strike="noStrike" kern="1200" spc="0" baseline="0">
              <a:gradFill>
                <a:gsLst>
                  <a:gs pos="6000">
                    <a:schemeClr val="accent1"/>
                  </a:gs>
                  <a:gs pos="100000">
                    <a:srgbClr val="F9F8EB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32-42BE-A1A0-3298213C7C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32-42BE-A1A0-3298213C7C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32-42BE-A1A0-3298213C7C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01836048"/>
        <c:axId val="-1101856720"/>
      </c:barChart>
      <c:catAx>
        <c:axId val="-110183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1856720"/>
        <c:crosses val="autoZero"/>
        <c:auto val="1"/>
        <c:lblAlgn val="ctr"/>
        <c:lblOffset val="100"/>
        <c:noMultiLvlLbl val="0"/>
      </c:catAx>
      <c:valAx>
        <c:axId val="-1101856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0183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43000">
          <a:schemeClr val="accent1">
            <a:alpha val="21000"/>
          </a:schemeClr>
        </a:gs>
        <a:gs pos="0">
          <a:schemeClr val="accent1">
            <a:alpha val="36000"/>
          </a:schemeClr>
        </a:gs>
        <a:gs pos="100000">
          <a:schemeClr val="accent1">
            <a:alpha val="0"/>
          </a:schemeClr>
        </a:gs>
      </a:gsLst>
      <a:path path="circle">
        <a:fillToRect l="100000" t="100000"/>
      </a:path>
    </a:gradFill>
    <a:ln>
      <a:solidFill>
        <a:schemeClr val="accent1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</a:rPr>
              <a:t>2021/9/12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975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4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21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8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00C31A1-EA64-4CFC-B0E6-50EF24D75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7EE49A1-7790-472A-A72C-2A7B2892D2B7}"/>
              </a:ext>
            </a:extLst>
          </p:cNvPr>
          <p:cNvSpPr/>
          <p:nvPr userDrawn="1"/>
        </p:nvSpPr>
        <p:spPr>
          <a:xfrm>
            <a:off x="0" y="388620"/>
            <a:ext cx="12192000" cy="6256020"/>
          </a:xfrm>
          <a:prstGeom prst="rect">
            <a:avLst/>
          </a:prstGeom>
          <a:gradFill>
            <a:gsLst>
              <a:gs pos="49000">
                <a:schemeClr val="bg1">
                  <a:alpha val="77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69A9C3C-DB8D-43FD-8524-E9512D049FF7}"/>
              </a:ext>
            </a:extLst>
          </p:cNvPr>
          <p:cNvGrpSpPr/>
          <p:nvPr userDrawn="1"/>
        </p:nvGrpSpPr>
        <p:grpSpPr>
          <a:xfrm>
            <a:off x="345313" y="2298607"/>
            <a:ext cx="11501376" cy="1318481"/>
            <a:chOff x="1716913" y="2298607"/>
            <a:chExt cx="8758176" cy="1318481"/>
          </a:xfrm>
        </p:grpSpPr>
        <p:sp>
          <p:nvSpPr>
            <p:cNvPr id="12" name="梯形 11">
              <a:extLst>
                <a:ext uri="{FF2B5EF4-FFF2-40B4-BE49-F238E27FC236}">
                  <a16:creationId xmlns:a16="http://schemas.microsoft.com/office/drawing/2014/main" xmlns="" id="{0E17A3E4-369E-4AD8-B0A9-6AAA1C1FB9CC}"/>
                </a:ext>
              </a:extLst>
            </p:cNvPr>
            <p:cNvSpPr/>
            <p:nvPr userDrawn="1"/>
          </p:nvSpPr>
          <p:spPr>
            <a:xfrm>
              <a:off x="1716913" y="2620472"/>
              <a:ext cx="8758176" cy="996616"/>
            </a:xfrm>
            <a:prstGeom prst="trapezoid">
              <a:avLst>
                <a:gd name="adj" fmla="val 152144"/>
              </a:avLst>
            </a:prstGeom>
            <a:noFill/>
            <a:ln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>
              <a:extLst>
                <a:ext uri="{FF2B5EF4-FFF2-40B4-BE49-F238E27FC236}">
                  <a16:creationId xmlns:a16="http://schemas.microsoft.com/office/drawing/2014/main" xmlns="" id="{8F8B065E-D628-4684-A8F2-BB92BBDFF8F6}"/>
                </a:ext>
              </a:extLst>
            </p:cNvPr>
            <p:cNvSpPr/>
            <p:nvPr userDrawn="1"/>
          </p:nvSpPr>
          <p:spPr>
            <a:xfrm>
              <a:off x="2346962" y="2298607"/>
              <a:ext cx="7498078" cy="1159111"/>
            </a:xfrm>
            <a:prstGeom prst="trapezoid">
              <a:avLst>
                <a:gd name="adj" fmla="val 1477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1DC0A6B1-40BF-46D3-BAFD-0019DC2F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2395538"/>
            <a:ext cx="105283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algn="ctr">
              <a:defRPr lang="en-US" sz="60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algn="ctr" defTabSz="45720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5" name="AutoShape 2" descr="科技">
            <a:extLst>
              <a:ext uri="{FF2B5EF4-FFF2-40B4-BE49-F238E27FC236}">
                <a16:creationId xmlns:a16="http://schemas.microsoft.com/office/drawing/2014/main" xmlns="" id="{11E94E58-0C3D-4D30-9736-4B786FD2F905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占位符 26">
            <a:extLst>
              <a:ext uri="{FF2B5EF4-FFF2-40B4-BE49-F238E27FC236}">
                <a16:creationId xmlns:a16="http://schemas.microsoft.com/office/drawing/2014/main" xmlns="" id="{ADCE79DC-922F-4BDB-9B8D-B7AFCE49DF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6213" y="3818092"/>
            <a:ext cx="769957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18" name="文本占位符 26">
            <a:extLst>
              <a:ext uri="{FF2B5EF4-FFF2-40B4-BE49-F238E27FC236}">
                <a16:creationId xmlns:a16="http://schemas.microsoft.com/office/drawing/2014/main" xmlns="" id="{964AFB74-B8CF-44A8-8847-E17B753C2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06456" y="5965195"/>
            <a:ext cx="4379088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>
                <a:effectLst>
                  <a:outerShdw blurRad="431800" algn="ctr" rotWithShape="0">
                    <a:prstClr val="black">
                      <a:alpha val="88000"/>
                    </a:prstClr>
                  </a:outerShdw>
                </a:effectLst>
                <a:latin typeface="Arial" panose="020B0604020202020204" pitchFamily="34" charset="0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en-US" altLang="zh-CN" dirty="0"/>
              <a:t>20XX.XX.XX</a:t>
            </a:r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76B9B3C-D274-4F6D-88CE-54482E2B63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68240" y="13540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6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夜晚, 城市, 黑暗&#10;&#10;描述已自动生成">
            <a:extLst>
              <a:ext uri="{FF2B5EF4-FFF2-40B4-BE49-F238E27FC236}">
                <a16:creationId xmlns:a16="http://schemas.microsoft.com/office/drawing/2014/main" xmlns="" id="{E61ACA91-B032-47B8-933F-4FE921198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03705E8-883A-470F-A056-4C3AEB418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3927357" cy="4985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36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单击此处编辑母版标题</a:t>
            </a:r>
            <a:endParaRPr 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3C82E5D-DBD6-4865-AF71-2DA8FE983593}"/>
              </a:ext>
            </a:extLst>
          </p:cNvPr>
          <p:cNvGrpSpPr/>
          <p:nvPr userDrawn="1"/>
        </p:nvGrpSpPr>
        <p:grpSpPr>
          <a:xfrm>
            <a:off x="0" y="218175"/>
            <a:ext cx="845717" cy="874203"/>
            <a:chOff x="1358900" y="723900"/>
            <a:chExt cx="5015033" cy="5183952"/>
          </a:xfrm>
        </p:grpSpPr>
        <p:sp>
          <p:nvSpPr>
            <p:cNvPr id="18" name="五边形 3">
              <a:extLst>
                <a:ext uri="{FF2B5EF4-FFF2-40B4-BE49-F238E27FC236}">
                  <a16:creationId xmlns:a16="http://schemas.microsoft.com/office/drawing/2014/main" xmlns="" id="{24D45929-D4D0-4086-B19F-2713948AA3A5}"/>
                </a:ext>
              </a:extLst>
            </p:cNvPr>
            <p:cNvSpPr/>
            <p:nvPr/>
          </p:nvSpPr>
          <p:spPr>
            <a:xfrm>
              <a:off x="1358900" y="1844314"/>
              <a:ext cx="4171570" cy="3169370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4">
              <a:extLst>
                <a:ext uri="{FF2B5EF4-FFF2-40B4-BE49-F238E27FC236}">
                  <a16:creationId xmlns:a16="http://schemas.microsoft.com/office/drawing/2014/main" xmlns="" id="{86910C20-EB41-4468-8FF3-009FC6BA5DAB}"/>
                </a:ext>
              </a:extLst>
            </p:cNvPr>
            <p:cNvSpPr/>
            <p:nvPr/>
          </p:nvSpPr>
          <p:spPr>
            <a:xfrm>
              <a:off x="2029610" y="2319875"/>
              <a:ext cx="2919693" cy="2218251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边形 5">
              <a:extLst>
                <a:ext uri="{FF2B5EF4-FFF2-40B4-BE49-F238E27FC236}">
                  <a16:creationId xmlns:a16="http://schemas.microsoft.com/office/drawing/2014/main" xmlns="" id="{C11221A5-2C13-491E-87FD-B906CDFB3086}"/>
                </a:ext>
              </a:extLst>
            </p:cNvPr>
            <p:cNvSpPr/>
            <p:nvPr/>
          </p:nvSpPr>
          <p:spPr>
            <a:xfrm>
              <a:off x="1927497" y="1739900"/>
              <a:ext cx="4446436" cy="3378200"/>
            </a:xfrm>
            <a:prstGeom prst="homePlate">
              <a:avLst>
                <a:gd name="adj" fmla="val 42221"/>
              </a:avLst>
            </a:prstGeom>
            <a:noFill/>
            <a:ln>
              <a:gradFill>
                <a:gsLst>
                  <a:gs pos="7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7FE3CEB-5083-4B3D-8D3D-A2240EC394EE}"/>
                </a:ext>
              </a:extLst>
            </p:cNvPr>
            <p:cNvSpPr/>
            <p:nvPr/>
          </p:nvSpPr>
          <p:spPr>
            <a:xfrm rot="16200000">
              <a:off x="437812" y="2997794"/>
              <a:ext cx="5183952" cy="636164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41D6809D-A878-4868-A170-04649AD82180}"/>
                </a:ext>
              </a:extLst>
            </p:cNvPr>
            <p:cNvGrpSpPr/>
            <p:nvPr/>
          </p:nvGrpSpPr>
          <p:grpSpPr>
            <a:xfrm>
              <a:off x="1679949" y="1019520"/>
              <a:ext cx="2709333" cy="4818961"/>
              <a:chOff x="1549400" y="1041400"/>
              <a:chExt cx="2709333" cy="4818961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5766E46C-9AF2-48BA-9DCC-DB0BC1AE84AD}"/>
                  </a:ext>
                </a:extLst>
              </p:cNvPr>
              <p:cNvGrpSpPr/>
              <p:nvPr/>
            </p:nvGrpSpPr>
            <p:grpSpPr>
              <a:xfrm>
                <a:off x="1549400" y="1041400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8" name="直接箭头连接符 27">
                  <a:extLst>
                    <a:ext uri="{FF2B5EF4-FFF2-40B4-BE49-F238E27FC236}">
                      <a16:creationId xmlns:a16="http://schemas.microsoft.com/office/drawing/2014/main" xmlns="" id="{172EDD4C-80F6-434B-8E36-AD7DAF367C5A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直接箭头连接符 28">
                  <a:extLst>
                    <a:ext uri="{FF2B5EF4-FFF2-40B4-BE49-F238E27FC236}">
                      <a16:creationId xmlns:a16="http://schemas.microsoft.com/office/drawing/2014/main" xmlns="" id="{48C52082-B417-4530-ADE8-C729741C1784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0" name="直接箭头连接符 29">
                  <a:extLst>
                    <a:ext uri="{FF2B5EF4-FFF2-40B4-BE49-F238E27FC236}">
                      <a16:creationId xmlns:a16="http://schemas.microsoft.com/office/drawing/2014/main" xmlns="" id="{FC368C16-35B0-4DD7-BC7F-35E797043CC9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A953C2A-F7EF-4671-A655-7EF90A8D2ED7}"/>
                  </a:ext>
                </a:extLst>
              </p:cNvPr>
              <p:cNvGrpSpPr/>
              <p:nvPr/>
            </p:nvGrpSpPr>
            <p:grpSpPr>
              <a:xfrm flipV="1">
                <a:off x="1549400" y="5326961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5" name="直接箭头连接符 24">
                  <a:extLst>
                    <a:ext uri="{FF2B5EF4-FFF2-40B4-BE49-F238E27FC236}">
                      <a16:creationId xmlns:a16="http://schemas.microsoft.com/office/drawing/2014/main" xmlns="" id="{6D47B1BD-788C-4EE2-8567-6AC88ECF96F5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6" name="直接箭头连接符 25">
                  <a:extLst>
                    <a:ext uri="{FF2B5EF4-FFF2-40B4-BE49-F238E27FC236}">
                      <a16:creationId xmlns:a16="http://schemas.microsoft.com/office/drawing/2014/main" xmlns="" id="{DD359C7E-728A-4B9B-8D68-5D544302F792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7" name="直接箭头连接符 26">
                  <a:extLst>
                    <a:ext uri="{FF2B5EF4-FFF2-40B4-BE49-F238E27FC236}">
                      <a16:creationId xmlns:a16="http://schemas.microsoft.com/office/drawing/2014/main" xmlns="" id="{C6B92879-F92B-42E3-939E-727A4DA86F1E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7160DE4C-56BE-4DD6-BB39-8F3B34FDD090}"/>
              </a:ext>
            </a:extLst>
          </p:cNvPr>
          <p:cNvSpPr/>
          <p:nvPr userDrawn="1"/>
        </p:nvSpPr>
        <p:spPr>
          <a:xfrm rot="6300000">
            <a:off x="8338547" y="-3700781"/>
            <a:ext cx="7253514" cy="7253514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1193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E658C87-DE0E-4497-A02A-4FBF4EB4D5F2}"/>
              </a:ext>
            </a:extLst>
          </p:cNvPr>
          <p:cNvSpPr/>
          <p:nvPr userDrawn="1"/>
        </p:nvSpPr>
        <p:spPr>
          <a:xfrm rot="6300000">
            <a:off x="9925535" y="-2436193"/>
            <a:ext cx="4201826" cy="4201826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546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7936F36-A9A9-4C33-A294-B93AF9193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8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EC22F1-92FB-4B9D-ADF6-0778AAC925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816"/>
          <a:stretch/>
        </p:blipFill>
        <p:spPr>
          <a:xfrm>
            <a:off x="4854326" y="0"/>
            <a:ext cx="7337674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44C84B-A29D-4066-9788-86327C1CE180}"/>
              </a:ext>
            </a:extLst>
          </p:cNvPr>
          <p:cNvSpPr/>
          <p:nvPr userDrawn="1"/>
        </p:nvSpPr>
        <p:spPr>
          <a:xfrm>
            <a:off x="4854326" y="0"/>
            <a:ext cx="1539433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3306574-A5E1-40BB-A8E9-56D5729F1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2715" y="1903168"/>
            <a:ext cx="5232202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algn="l">
              <a:defRPr lang="en-US" sz="60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编辑母版标题样式</a:t>
            </a:r>
            <a:endParaRPr 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E2EEE77D-E0BB-4CF0-84D9-ED90CD3D64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8234" y="3819906"/>
            <a:ext cx="3219069" cy="44119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zh-CN" altLang="en-US" sz="2000" b="1" dirty="0">
                <a:solidFill>
                  <a:schemeClr val="lt1"/>
                </a:solidFill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defRPr>
            </a:lvl1pPr>
          </a:lstStyle>
          <a:p>
            <a:pPr marL="0" lvl="0" algn="ctr" defTabSz="457200"/>
            <a:r>
              <a:rPr lang="zh-CN" altLang="en-US" dirty="0"/>
              <a:t>单击此处编辑标题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DB8726F-0962-461B-A35B-9E3918B90F8F}"/>
              </a:ext>
            </a:extLst>
          </p:cNvPr>
          <p:cNvGrpSpPr/>
          <p:nvPr userDrawn="1"/>
        </p:nvGrpSpPr>
        <p:grpSpPr>
          <a:xfrm flipH="1">
            <a:off x="896555" y="1762860"/>
            <a:ext cx="2544832" cy="254483"/>
            <a:chOff x="2407446" y="5155717"/>
            <a:chExt cx="4789714" cy="4789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A8F70E6-AA90-476F-9404-D69F669C8237}"/>
                </a:ext>
              </a:extLst>
            </p:cNvPr>
            <p:cNvSpPr/>
            <p:nvPr/>
          </p:nvSpPr>
          <p:spPr>
            <a:xfrm>
              <a:off x="2407446" y="5155717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C61E7A0-376F-4272-A448-52814A3E5F35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040B1ACE-5F5A-4D96-AE4F-EBF218D5FDED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8181504B-39F8-4D6E-BB0A-417AE9A4B5BC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48DA028C-158A-4FFA-851C-F479E767C232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223FF38-DD40-49D2-ABF5-1C055C190C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CE42A533-A3BF-46AB-99C9-B7047B1E13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2715" y="4489809"/>
            <a:ext cx="3267801" cy="3693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FontTx/>
              <a:buNone/>
              <a:defRPr sz="2000" b="1"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F0E616F-8680-4315-A80D-7F59B81C98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78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技巧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00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420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EC22F1-92FB-4B9D-ADF6-0778AAC925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816"/>
          <a:stretch/>
        </p:blipFill>
        <p:spPr>
          <a:xfrm>
            <a:off x="4854326" y="0"/>
            <a:ext cx="7337674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44C84B-A29D-4066-9788-86327C1CE180}"/>
              </a:ext>
            </a:extLst>
          </p:cNvPr>
          <p:cNvSpPr/>
          <p:nvPr userDrawn="1"/>
        </p:nvSpPr>
        <p:spPr>
          <a:xfrm>
            <a:off x="4854326" y="0"/>
            <a:ext cx="1539433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3306574-A5E1-40BB-A8E9-56D5729F1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2715" y="1903168"/>
            <a:ext cx="5232202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algn="l">
              <a:defRPr lang="en-US" sz="60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编辑母版标题样式</a:t>
            </a:r>
            <a:endParaRPr 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E2EEE77D-E0BB-4CF0-84D9-ED90CD3D64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8234" y="3819906"/>
            <a:ext cx="3219069" cy="44119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zh-CN" altLang="en-US" sz="2000" b="1" dirty="0">
                <a:solidFill>
                  <a:schemeClr val="lt1"/>
                </a:solidFill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defRPr>
            </a:lvl1pPr>
          </a:lstStyle>
          <a:p>
            <a:pPr marL="0" lvl="0" algn="ctr" defTabSz="457200"/>
            <a:r>
              <a:rPr lang="zh-CN" altLang="en-US" dirty="0"/>
              <a:t>单击此处编辑标题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DB8726F-0962-461B-A35B-9E3918B90F8F}"/>
              </a:ext>
            </a:extLst>
          </p:cNvPr>
          <p:cNvGrpSpPr/>
          <p:nvPr userDrawn="1"/>
        </p:nvGrpSpPr>
        <p:grpSpPr>
          <a:xfrm flipH="1">
            <a:off x="896555" y="1762860"/>
            <a:ext cx="2544832" cy="254483"/>
            <a:chOff x="2407446" y="5155717"/>
            <a:chExt cx="4789714" cy="4789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A8F70E6-AA90-476F-9404-D69F669C8237}"/>
                </a:ext>
              </a:extLst>
            </p:cNvPr>
            <p:cNvSpPr/>
            <p:nvPr/>
          </p:nvSpPr>
          <p:spPr>
            <a:xfrm>
              <a:off x="2407446" y="5155717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C61E7A0-376F-4272-A448-52814A3E5F35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040B1ACE-5F5A-4D96-AE4F-EBF218D5FDED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8181504B-39F8-4D6E-BB0A-417AE9A4B5BC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48DA028C-158A-4FFA-851C-F479E767C232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223FF38-DD40-49D2-ABF5-1C055C190C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CE42A533-A3BF-46AB-99C9-B7047B1E13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2715" y="4489809"/>
            <a:ext cx="3267801" cy="3693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FontTx/>
              <a:buNone/>
              <a:defRPr sz="2000" b="1"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F0E616F-8680-4315-A80D-7F59B81C98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73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xmlns="" id="{A8429741-2D6B-4D29-90AE-85F2AE9EB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361649B-375B-406A-AD91-BE3AF6D26118}"/>
              </a:ext>
            </a:extLst>
          </p:cNvPr>
          <p:cNvGrpSpPr/>
          <p:nvPr userDrawn="1"/>
        </p:nvGrpSpPr>
        <p:grpSpPr>
          <a:xfrm>
            <a:off x="2110741" y="2377076"/>
            <a:ext cx="7970520" cy="1921836"/>
            <a:chOff x="15440075" y="-4470449"/>
            <a:chExt cx="7292340" cy="1758315"/>
          </a:xfrm>
        </p:grpSpPr>
        <p:sp useBgFill="1"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FD1104E-5D21-4DF4-BE02-774805A9668E}"/>
                </a:ext>
              </a:extLst>
            </p:cNvPr>
            <p:cNvSpPr/>
            <p:nvPr/>
          </p:nvSpPr>
          <p:spPr>
            <a:xfrm>
              <a:off x="15509393" y="-4398523"/>
              <a:ext cx="7153073" cy="1607810"/>
            </a:xfrm>
            <a:custGeom>
              <a:avLst/>
              <a:gdLst>
                <a:gd name="connsiteX0" fmla="*/ 0 w 7153073"/>
                <a:gd name="connsiteY0" fmla="*/ 0 h 1607810"/>
                <a:gd name="connsiteX1" fmla="*/ 1 w 7153073"/>
                <a:gd name="connsiteY1" fmla="*/ 0 h 1607810"/>
                <a:gd name="connsiteX2" fmla="*/ 2645895 w 7153073"/>
                <a:gd name="connsiteY2" fmla="*/ 0 h 1607810"/>
                <a:gd name="connsiteX3" fmla="*/ 3508173 w 7153073"/>
                <a:gd name="connsiteY3" fmla="*/ 0 h 1607810"/>
                <a:gd name="connsiteX4" fmla="*/ 3587675 w 7153073"/>
                <a:gd name="connsiteY4" fmla="*/ 235972 h 1607810"/>
                <a:gd name="connsiteX5" fmla="*/ 5920729 w 7153073"/>
                <a:gd name="connsiteY5" fmla="*/ 235972 h 1607810"/>
                <a:gd name="connsiteX6" fmla="*/ 5920729 w 7153073"/>
                <a:gd name="connsiteY6" fmla="*/ 236866 h 1607810"/>
                <a:gd name="connsiteX7" fmla="*/ 7153073 w 7153073"/>
                <a:gd name="connsiteY7" fmla="*/ 236866 h 1607810"/>
                <a:gd name="connsiteX8" fmla="*/ 7153073 w 7153073"/>
                <a:gd name="connsiteY8" fmla="*/ 1607810 h 1607810"/>
                <a:gd name="connsiteX9" fmla="*/ 0 w 7153073"/>
                <a:gd name="connsiteY9" fmla="*/ 1607810 h 1607810"/>
                <a:gd name="connsiteX10" fmla="*/ 0 w 7153073"/>
                <a:gd name="connsiteY10" fmla="*/ 585373 h 1607810"/>
                <a:gd name="connsiteX11" fmla="*/ 0 w 7153073"/>
                <a:gd name="connsiteY11" fmla="*/ 490046 h 160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53073" h="1607810">
                  <a:moveTo>
                    <a:pt x="0" y="0"/>
                  </a:moveTo>
                  <a:lnTo>
                    <a:pt x="1" y="0"/>
                  </a:lnTo>
                  <a:lnTo>
                    <a:pt x="2645895" y="0"/>
                  </a:lnTo>
                  <a:lnTo>
                    <a:pt x="3508173" y="0"/>
                  </a:lnTo>
                  <a:lnTo>
                    <a:pt x="3587675" y="235972"/>
                  </a:lnTo>
                  <a:lnTo>
                    <a:pt x="5920729" y="235972"/>
                  </a:lnTo>
                  <a:lnTo>
                    <a:pt x="5920729" y="236866"/>
                  </a:lnTo>
                  <a:lnTo>
                    <a:pt x="7153073" y="236866"/>
                  </a:lnTo>
                  <a:lnTo>
                    <a:pt x="7153073" y="1607810"/>
                  </a:lnTo>
                  <a:lnTo>
                    <a:pt x="0" y="1607810"/>
                  </a:lnTo>
                  <a:lnTo>
                    <a:pt x="0" y="585373"/>
                  </a:lnTo>
                  <a:lnTo>
                    <a:pt x="0" y="490046"/>
                  </a:lnTo>
                  <a:close/>
                </a:path>
              </a:pathLst>
            </a:custGeom>
            <a:ln w="12700">
              <a:solidFill>
                <a:schemeClr val="accent1"/>
              </a:solidFill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48C9A273-EEF3-4483-A78B-CD0C53767261}"/>
                </a:ext>
              </a:extLst>
            </p:cNvPr>
            <p:cNvSpPr/>
            <p:nvPr/>
          </p:nvSpPr>
          <p:spPr>
            <a:xfrm flipV="1">
              <a:off x="1908713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AFCB549F-CF4D-49D9-99F1-585F2D1E3182}"/>
                </a:ext>
              </a:extLst>
            </p:cNvPr>
            <p:cNvGrpSpPr/>
            <p:nvPr/>
          </p:nvGrpSpPr>
          <p:grpSpPr>
            <a:xfrm rot="16200000">
              <a:off x="15485795" y="-3138854"/>
              <a:ext cx="381000" cy="472440"/>
              <a:chOff x="2326640" y="8618220"/>
              <a:chExt cx="381000" cy="47244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3FC652A9-2445-400D-8A49-285F7BDB97EB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CE98F57B-0A51-4F01-9BEC-DA7011C77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D468889-F7A4-4F21-B8DD-88972A6DA157}"/>
                </a:ext>
              </a:extLst>
            </p:cNvPr>
            <p:cNvGrpSpPr/>
            <p:nvPr/>
          </p:nvGrpSpPr>
          <p:grpSpPr>
            <a:xfrm rot="5400000">
              <a:off x="22305695" y="-4272329"/>
              <a:ext cx="381000" cy="472440"/>
              <a:chOff x="2326640" y="8618220"/>
              <a:chExt cx="381000" cy="47244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7F082CA2-0BF6-4B1B-8043-6FBFA29EF55D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0868FDCB-14C6-4244-9E68-394B9AE20E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3F3A4F0-1464-4EAE-870E-57933F41B8B1}"/>
                </a:ext>
              </a:extLst>
            </p:cNvPr>
            <p:cNvGrpSpPr/>
            <p:nvPr/>
          </p:nvGrpSpPr>
          <p:grpSpPr>
            <a:xfrm>
              <a:off x="15440075" y="-4470449"/>
              <a:ext cx="381000" cy="472440"/>
              <a:chOff x="2326640" y="8618220"/>
              <a:chExt cx="381000" cy="47244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0854E77A-86DF-4830-9D09-B5D6A1D77A10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82A97144-F88C-4C28-BEA1-C10F427C3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9C733B4E-876B-49AC-977C-00C647333759}"/>
                </a:ext>
              </a:extLst>
            </p:cNvPr>
            <p:cNvSpPr/>
            <p:nvPr/>
          </p:nvSpPr>
          <p:spPr>
            <a:xfrm flipV="1">
              <a:off x="1926620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D14442B5-2F3E-4CBA-BAAD-DE180A18DC5D}"/>
                </a:ext>
              </a:extLst>
            </p:cNvPr>
            <p:cNvSpPr/>
            <p:nvPr/>
          </p:nvSpPr>
          <p:spPr>
            <a:xfrm flipV="1">
              <a:off x="1944527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F49BE347-EC47-44D5-9815-479F25293F98}"/>
                </a:ext>
              </a:extLst>
            </p:cNvPr>
            <p:cNvSpPr/>
            <p:nvPr/>
          </p:nvSpPr>
          <p:spPr>
            <a:xfrm flipV="1">
              <a:off x="1962434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2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A2DCAFE-C370-448A-9B7C-485F5F2B58B6}"/>
                </a:ext>
              </a:extLst>
            </p:cNvPr>
            <p:cNvGrpSpPr/>
            <p:nvPr/>
          </p:nvGrpSpPr>
          <p:grpSpPr>
            <a:xfrm rot="5400000" flipH="1">
              <a:off x="22305695" y="-3138855"/>
              <a:ext cx="381000" cy="472440"/>
              <a:chOff x="2326640" y="8618220"/>
              <a:chExt cx="381000" cy="47244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324EA85-B5A6-4464-BE5D-8FB1EEA17441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1ACA772-3F88-4A08-A497-307E033A0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占位符 26">
            <a:extLst>
              <a:ext uri="{FF2B5EF4-FFF2-40B4-BE49-F238E27FC236}">
                <a16:creationId xmlns:a16="http://schemas.microsoft.com/office/drawing/2014/main" xmlns="" id="{28947116-5875-4571-9ACB-A9C7A8C4B5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8376" y="2405852"/>
            <a:ext cx="783498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FontTx/>
              <a:buNone/>
              <a:defRPr sz="1400" b="1">
                <a:latin typeface="Arial" panose="020B0604020202020204" pitchFamily="34" charset="0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en-US" altLang="zh-CN" dirty="0"/>
              <a:t>NO.XX</a:t>
            </a:r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D47C1E3-B7D8-46C2-B2DA-4AE41B7E8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00" r="50000"/>
          <a:stretch/>
        </p:blipFill>
        <p:spPr>
          <a:xfrm>
            <a:off x="6329468" y="0"/>
            <a:ext cx="5862532" cy="596646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xmlns="" id="{794D00C4-7126-4C30-80A2-0CE7010E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592" y="3028936"/>
            <a:ext cx="7054818" cy="747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algn="ctr">
              <a:defRPr lang="en-US" sz="54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单击此处编辑母版标题</a:t>
            </a:r>
            <a:endParaRPr lang="en-US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C1273F9-0A87-4809-A204-D1C8DF1DBB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373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03F98D-6528-4E1B-BE03-981499025CF4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7B7321F-D3E3-414A-9FBA-C20611219090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标注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3AF85A2-26A9-4D55-B391-2D97A2A4C8E9}"/>
              </a:ext>
            </a:extLst>
          </p:cNvPr>
          <p:cNvSpPr/>
          <p:nvPr userDrawn="1"/>
        </p:nvSpPr>
        <p:spPr>
          <a:xfrm>
            <a:off x="2450801" y="595724"/>
            <a:ext cx="1402001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字体使用 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行距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声明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作者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9F429A4-DC9A-4C1E-A9F3-EB5164217D2C}"/>
              </a:ext>
            </a:extLst>
          </p:cNvPr>
          <p:cNvSpPr/>
          <p:nvPr userDrawn="1"/>
        </p:nvSpPr>
        <p:spPr>
          <a:xfrm>
            <a:off x="4159510" y="595724"/>
            <a:ext cx="7074345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英文 </a:t>
            </a:r>
            <a:r>
              <a:rPr lang="en-US" altLang="zh-CN" sz="1400" dirty="0" err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Bebas</a:t>
            </a: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（可商用字体）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中文 字体圈欣意冠黑体（可商用字体）</a:t>
            </a:r>
            <a:r>
              <a:rPr lang="en-US" altLang="zh-CN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微软雅黑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正文 </a:t>
            </a:r>
            <a:r>
              <a:rPr lang="en-US" altLang="zh-CN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1.2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https://www.freepik.com</a:t>
            </a: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（可商用素材网站）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晶晶</a:t>
            </a:r>
            <a:endParaRPr lang="en-US" altLang="zh-CN" sz="14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02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夜晚, 城市, 黑暗&#10;&#10;描述已自动生成">
            <a:extLst>
              <a:ext uri="{FF2B5EF4-FFF2-40B4-BE49-F238E27FC236}">
                <a16:creationId xmlns:a16="http://schemas.microsoft.com/office/drawing/2014/main" xmlns="" id="{E61ACA91-B032-47B8-933F-4FE921198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03705E8-883A-470F-A056-4C3AEB418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3927357" cy="4985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36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单击此处编辑母版标题</a:t>
            </a:r>
            <a:endParaRPr 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3C82E5D-DBD6-4865-AF71-2DA8FE983593}"/>
              </a:ext>
            </a:extLst>
          </p:cNvPr>
          <p:cNvGrpSpPr/>
          <p:nvPr userDrawn="1"/>
        </p:nvGrpSpPr>
        <p:grpSpPr>
          <a:xfrm>
            <a:off x="0" y="218175"/>
            <a:ext cx="845717" cy="874203"/>
            <a:chOff x="1358900" y="723900"/>
            <a:chExt cx="5015033" cy="5183952"/>
          </a:xfrm>
        </p:grpSpPr>
        <p:sp>
          <p:nvSpPr>
            <p:cNvPr id="18" name="五边形 3">
              <a:extLst>
                <a:ext uri="{FF2B5EF4-FFF2-40B4-BE49-F238E27FC236}">
                  <a16:creationId xmlns:a16="http://schemas.microsoft.com/office/drawing/2014/main" xmlns="" id="{24D45929-D4D0-4086-B19F-2713948AA3A5}"/>
                </a:ext>
              </a:extLst>
            </p:cNvPr>
            <p:cNvSpPr/>
            <p:nvPr/>
          </p:nvSpPr>
          <p:spPr>
            <a:xfrm>
              <a:off x="1358900" y="1844314"/>
              <a:ext cx="4171570" cy="3169370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4">
              <a:extLst>
                <a:ext uri="{FF2B5EF4-FFF2-40B4-BE49-F238E27FC236}">
                  <a16:creationId xmlns:a16="http://schemas.microsoft.com/office/drawing/2014/main" xmlns="" id="{86910C20-EB41-4468-8FF3-009FC6BA5DAB}"/>
                </a:ext>
              </a:extLst>
            </p:cNvPr>
            <p:cNvSpPr/>
            <p:nvPr/>
          </p:nvSpPr>
          <p:spPr>
            <a:xfrm>
              <a:off x="2029610" y="2319875"/>
              <a:ext cx="2919693" cy="2218251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边形 5">
              <a:extLst>
                <a:ext uri="{FF2B5EF4-FFF2-40B4-BE49-F238E27FC236}">
                  <a16:creationId xmlns:a16="http://schemas.microsoft.com/office/drawing/2014/main" xmlns="" id="{C11221A5-2C13-491E-87FD-B906CDFB3086}"/>
                </a:ext>
              </a:extLst>
            </p:cNvPr>
            <p:cNvSpPr/>
            <p:nvPr/>
          </p:nvSpPr>
          <p:spPr>
            <a:xfrm>
              <a:off x="1927497" y="1739900"/>
              <a:ext cx="4446436" cy="3378200"/>
            </a:xfrm>
            <a:prstGeom prst="homePlate">
              <a:avLst>
                <a:gd name="adj" fmla="val 42221"/>
              </a:avLst>
            </a:prstGeom>
            <a:noFill/>
            <a:ln>
              <a:gradFill>
                <a:gsLst>
                  <a:gs pos="7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7FE3CEB-5083-4B3D-8D3D-A2240EC394EE}"/>
                </a:ext>
              </a:extLst>
            </p:cNvPr>
            <p:cNvSpPr/>
            <p:nvPr/>
          </p:nvSpPr>
          <p:spPr>
            <a:xfrm rot="16200000">
              <a:off x="437812" y="2997794"/>
              <a:ext cx="5183952" cy="636164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41D6809D-A878-4868-A170-04649AD82180}"/>
                </a:ext>
              </a:extLst>
            </p:cNvPr>
            <p:cNvGrpSpPr/>
            <p:nvPr/>
          </p:nvGrpSpPr>
          <p:grpSpPr>
            <a:xfrm>
              <a:off x="1679949" y="1019520"/>
              <a:ext cx="2709333" cy="4818961"/>
              <a:chOff x="1549400" y="1041400"/>
              <a:chExt cx="2709333" cy="4818961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5766E46C-9AF2-48BA-9DCC-DB0BC1AE84AD}"/>
                  </a:ext>
                </a:extLst>
              </p:cNvPr>
              <p:cNvGrpSpPr/>
              <p:nvPr/>
            </p:nvGrpSpPr>
            <p:grpSpPr>
              <a:xfrm>
                <a:off x="1549400" y="1041400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8" name="直接箭头连接符 27">
                  <a:extLst>
                    <a:ext uri="{FF2B5EF4-FFF2-40B4-BE49-F238E27FC236}">
                      <a16:creationId xmlns:a16="http://schemas.microsoft.com/office/drawing/2014/main" xmlns="" id="{172EDD4C-80F6-434B-8E36-AD7DAF367C5A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直接箭头连接符 28">
                  <a:extLst>
                    <a:ext uri="{FF2B5EF4-FFF2-40B4-BE49-F238E27FC236}">
                      <a16:creationId xmlns:a16="http://schemas.microsoft.com/office/drawing/2014/main" xmlns="" id="{48C52082-B417-4530-ADE8-C729741C1784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0" name="直接箭头连接符 29">
                  <a:extLst>
                    <a:ext uri="{FF2B5EF4-FFF2-40B4-BE49-F238E27FC236}">
                      <a16:creationId xmlns:a16="http://schemas.microsoft.com/office/drawing/2014/main" xmlns="" id="{FC368C16-35B0-4DD7-BC7F-35E797043CC9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A953C2A-F7EF-4671-A655-7EF90A8D2ED7}"/>
                  </a:ext>
                </a:extLst>
              </p:cNvPr>
              <p:cNvGrpSpPr/>
              <p:nvPr/>
            </p:nvGrpSpPr>
            <p:grpSpPr>
              <a:xfrm flipV="1">
                <a:off x="1549400" y="5326961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5" name="直接箭头连接符 24">
                  <a:extLst>
                    <a:ext uri="{FF2B5EF4-FFF2-40B4-BE49-F238E27FC236}">
                      <a16:creationId xmlns:a16="http://schemas.microsoft.com/office/drawing/2014/main" xmlns="" id="{6D47B1BD-788C-4EE2-8567-6AC88ECF96F5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6" name="直接箭头连接符 25">
                  <a:extLst>
                    <a:ext uri="{FF2B5EF4-FFF2-40B4-BE49-F238E27FC236}">
                      <a16:creationId xmlns:a16="http://schemas.microsoft.com/office/drawing/2014/main" xmlns="" id="{DD359C7E-728A-4B9B-8D68-5D544302F792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7" name="直接箭头连接符 26">
                  <a:extLst>
                    <a:ext uri="{FF2B5EF4-FFF2-40B4-BE49-F238E27FC236}">
                      <a16:creationId xmlns:a16="http://schemas.microsoft.com/office/drawing/2014/main" xmlns="" id="{C6B92879-F92B-42E3-939E-727A4DA86F1E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7160DE4C-56BE-4DD6-BB39-8F3B34FDD090}"/>
              </a:ext>
            </a:extLst>
          </p:cNvPr>
          <p:cNvSpPr/>
          <p:nvPr userDrawn="1"/>
        </p:nvSpPr>
        <p:spPr>
          <a:xfrm rot="6300000">
            <a:off x="8338547" y="-3700781"/>
            <a:ext cx="7253514" cy="7253514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1193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E658C87-DE0E-4497-A02A-4FBF4EB4D5F2}"/>
              </a:ext>
            </a:extLst>
          </p:cNvPr>
          <p:cNvSpPr/>
          <p:nvPr userDrawn="1"/>
        </p:nvSpPr>
        <p:spPr>
          <a:xfrm rot="6300000">
            <a:off x="9925535" y="-2436193"/>
            <a:ext cx="4201826" cy="4201826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546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7936F36-A9A9-4C33-A294-B93AF9193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6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xmlns="" id="{A8429741-2D6B-4D29-90AE-85F2AE9EB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361649B-375B-406A-AD91-BE3AF6D26118}"/>
              </a:ext>
            </a:extLst>
          </p:cNvPr>
          <p:cNvGrpSpPr/>
          <p:nvPr userDrawn="1"/>
        </p:nvGrpSpPr>
        <p:grpSpPr>
          <a:xfrm>
            <a:off x="2110741" y="2377076"/>
            <a:ext cx="7970520" cy="1921836"/>
            <a:chOff x="15440075" y="-4470449"/>
            <a:chExt cx="7292340" cy="1758315"/>
          </a:xfrm>
        </p:grpSpPr>
        <p:sp useBgFill="1"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FD1104E-5D21-4DF4-BE02-774805A9668E}"/>
                </a:ext>
              </a:extLst>
            </p:cNvPr>
            <p:cNvSpPr/>
            <p:nvPr/>
          </p:nvSpPr>
          <p:spPr>
            <a:xfrm>
              <a:off x="15509393" y="-4398523"/>
              <a:ext cx="7153073" cy="1607810"/>
            </a:xfrm>
            <a:custGeom>
              <a:avLst/>
              <a:gdLst>
                <a:gd name="connsiteX0" fmla="*/ 0 w 7153073"/>
                <a:gd name="connsiteY0" fmla="*/ 0 h 1607810"/>
                <a:gd name="connsiteX1" fmla="*/ 1 w 7153073"/>
                <a:gd name="connsiteY1" fmla="*/ 0 h 1607810"/>
                <a:gd name="connsiteX2" fmla="*/ 2645895 w 7153073"/>
                <a:gd name="connsiteY2" fmla="*/ 0 h 1607810"/>
                <a:gd name="connsiteX3" fmla="*/ 3508173 w 7153073"/>
                <a:gd name="connsiteY3" fmla="*/ 0 h 1607810"/>
                <a:gd name="connsiteX4" fmla="*/ 3587675 w 7153073"/>
                <a:gd name="connsiteY4" fmla="*/ 235972 h 1607810"/>
                <a:gd name="connsiteX5" fmla="*/ 5920729 w 7153073"/>
                <a:gd name="connsiteY5" fmla="*/ 235972 h 1607810"/>
                <a:gd name="connsiteX6" fmla="*/ 5920729 w 7153073"/>
                <a:gd name="connsiteY6" fmla="*/ 236866 h 1607810"/>
                <a:gd name="connsiteX7" fmla="*/ 7153073 w 7153073"/>
                <a:gd name="connsiteY7" fmla="*/ 236866 h 1607810"/>
                <a:gd name="connsiteX8" fmla="*/ 7153073 w 7153073"/>
                <a:gd name="connsiteY8" fmla="*/ 1607810 h 1607810"/>
                <a:gd name="connsiteX9" fmla="*/ 0 w 7153073"/>
                <a:gd name="connsiteY9" fmla="*/ 1607810 h 1607810"/>
                <a:gd name="connsiteX10" fmla="*/ 0 w 7153073"/>
                <a:gd name="connsiteY10" fmla="*/ 585373 h 1607810"/>
                <a:gd name="connsiteX11" fmla="*/ 0 w 7153073"/>
                <a:gd name="connsiteY11" fmla="*/ 490046 h 160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53073" h="1607810">
                  <a:moveTo>
                    <a:pt x="0" y="0"/>
                  </a:moveTo>
                  <a:lnTo>
                    <a:pt x="1" y="0"/>
                  </a:lnTo>
                  <a:lnTo>
                    <a:pt x="2645895" y="0"/>
                  </a:lnTo>
                  <a:lnTo>
                    <a:pt x="3508173" y="0"/>
                  </a:lnTo>
                  <a:lnTo>
                    <a:pt x="3587675" y="235972"/>
                  </a:lnTo>
                  <a:lnTo>
                    <a:pt x="5920729" y="235972"/>
                  </a:lnTo>
                  <a:lnTo>
                    <a:pt x="5920729" y="236866"/>
                  </a:lnTo>
                  <a:lnTo>
                    <a:pt x="7153073" y="236866"/>
                  </a:lnTo>
                  <a:lnTo>
                    <a:pt x="7153073" y="1607810"/>
                  </a:lnTo>
                  <a:lnTo>
                    <a:pt x="0" y="1607810"/>
                  </a:lnTo>
                  <a:lnTo>
                    <a:pt x="0" y="585373"/>
                  </a:lnTo>
                  <a:lnTo>
                    <a:pt x="0" y="490046"/>
                  </a:lnTo>
                  <a:close/>
                </a:path>
              </a:pathLst>
            </a:custGeom>
            <a:ln w="12700">
              <a:solidFill>
                <a:schemeClr val="accent1"/>
              </a:solidFill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48C9A273-EEF3-4483-A78B-CD0C53767261}"/>
                </a:ext>
              </a:extLst>
            </p:cNvPr>
            <p:cNvSpPr/>
            <p:nvPr/>
          </p:nvSpPr>
          <p:spPr>
            <a:xfrm flipV="1">
              <a:off x="1908713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AFCB549F-CF4D-49D9-99F1-585F2D1E3182}"/>
                </a:ext>
              </a:extLst>
            </p:cNvPr>
            <p:cNvGrpSpPr/>
            <p:nvPr/>
          </p:nvGrpSpPr>
          <p:grpSpPr>
            <a:xfrm rot="16200000">
              <a:off x="15485795" y="-3138854"/>
              <a:ext cx="381000" cy="472440"/>
              <a:chOff x="2326640" y="8618220"/>
              <a:chExt cx="381000" cy="47244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3FC652A9-2445-400D-8A49-285F7BDB97EB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CE98F57B-0A51-4F01-9BEC-DA7011C77D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6D468889-F7A4-4F21-B8DD-88972A6DA157}"/>
                </a:ext>
              </a:extLst>
            </p:cNvPr>
            <p:cNvGrpSpPr/>
            <p:nvPr/>
          </p:nvGrpSpPr>
          <p:grpSpPr>
            <a:xfrm rot="5400000">
              <a:off x="22305695" y="-4272329"/>
              <a:ext cx="381000" cy="472440"/>
              <a:chOff x="2326640" y="8618220"/>
              <a:chExt cx="381000" cy="47244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7F082CA2-0BF6-4B1B-8043-6FBFA29EF55D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0868FDCB-14C6-4244-9E68-394B9AE20E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3F3A4F0-1464-4EAE-870E-57933F41B8B1}"/>
                </a:ext>
              </a:extLst>
            </p:cNvPr>
            <p:cNvGrpSpPr/>
            <p:nvPr/>
          </p:nvGrpSpPr>
          <p:grpSpPr>
            <a:xfrm>
              <a:off x="15440075" y="-4470449"/>
              <a:ext cx="381000" cy="472440"/>
              <a:chOff x="2326640" y="8618220"/>
              <a:chExt cx="381000" cy="47244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0854E77A-86DF-4830-9D09-B5D6A1D77A10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82A97144-F88C-4C28-BEA1-C10F427C3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9C733B4E-876B-49AC-977C-00C647333759}"/>
                </a:ext>
              </a:extLst>
            </p:cNvPr>
            <p:cNvSpPr/>
            <p:nvPr/>
          </p:nvSpPr>
          <p:spPr>
            <a:xfrm flipV="1">
              <a:off x="1926620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D14442B5-2F3E-4CBA-BAAD-DE180A18DC5D}"/>
                </a:ext>
              </a:extLst>
            </p:cNvPr>
            <p:cNvSpPr/>
            <p:nvPr/>
          </p:nvSpPr>
          <p:spPr>
            <a:xfrm flipV="1">
              <a:off x="1944527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F49BE347-EC47-44D5-9815-479F25293F98}"/>
                </a:ext>
              </a:extLst>
            </p:cNvPr>
            <p:cNvSpPr/>
            <p:nvPr/>
          </p:nvSpPr>
          <p:spPr>
            <a:xfrm flipV="1">
              <a:off x="19624341" y="-4401871"/>
              <a:ext cx="188246" cy="193643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2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defTabSz="914400"/>
              <a:endParaRPr lang="zh-CN" altLang="en-US" sz="4800" dirty="0">
                <a:solidFill>
                  <a:prstClr val="white"/>
                </a:solidFill>
                <a:latin typeface="Arial" panose="020B0604020202020204" pitchFamily="34" charset="0"/>
                <a:ea typeface="微软雅黑 Ligh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A2DCAFE-C370-448A-9B7C-485F5F2B58B6}"/>
                </a:ext>
              </a:extLst>
            </p:cNvPr>
            <p:cNvGrpSpPr/>
            <p:nvPr/>
          </p:nvGrpSpPr>
          <p:grpSpPr>
            <a:xfrm rot="5400000" flipH="1">
              <a:off x="22305695" y="-3138855"/>
              <a:ext cx="381000" cy="472440"/>
              <a:chOff x="2326640" y="8618220"/>
              <a:chExt cx="381000" cy="47244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324EA85-B5A6-4464-BE5D-8FB1EEA17441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1ACA772-3F88-4A08-A497-307E033A0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占位符 26">
            <a:extLst>
              <a:ext uri="{FF2B5EF4-FFF2-40B4-BE49-F238E27FC236}">
                <a16:creationId xmlns:a16="http://schemas.microsoft.com/office/drawing/2014/main" xmlns="" id="{28947116-5875-4571-9ACB-A9C7A8C4B5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8376" y="2405852"/>
            <a:ext cx="783498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FontTx/>
              <a:buNone/>
              <a:defRPr sz="1400" b="1">
                <a:latin typeface="Arial" panose="020B0604020202020204" pitchFamily="34" charset="0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en-US" altLang="zh-CN" dirty="0"/>
              <a:t>NO.XX</a:t>
            </a:r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D47C1E3-B7D8-46C2-B2DA-4AE41B7E8E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00" r="50000"/>
          <a:stretch/>
        </p:blipFill>
        <p:spPr>
          <a:xfrm>
            <a:off x="6329468" y="0"/>
            <a:ext cx="5862532" cy="596646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xmlns="" id="{794D00C4-7126-4C30-80A2-0CE7010E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592" y="3028936"/>
            <a:ext cx="7054818" cy="747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algn="ctr">
              <a:defRPr lang="en-US" sz="54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单击此处编辑母版标题</a:t>
            </a:r>
            <a:endParaRPr lang="en-US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C1273F9-0A87-4809-A204-D1C8DF1DBB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70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夜晚, 城市, 黑暗&#10;&#10;描述已自动生成">
            <a:extLst>
              <a:ext uri="{FF2B5EF4-FFF2-40B4-BE49-F238E27FC236}">
                <a16:creationId xmlns:a16="http://schemas.microsoft.com/office/drawing/2014/main" xmlns="" id="{E61ACA91-B032-47B8-933F-4FE9211984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03705E8-883A-470F-A056-4C3AEB418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3927357" cy="4985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>
              <a:defRPr lang="en-US" sz="36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单击此处编辑母版标题</a:t>
            </a:r>
            <a:endParaRPr 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3C82E5D-DBD6-4865-AF71-2DA8FE983593}"/>
              </a:ext>
            </a:extLst>
          </p:cNvPr>
          <p:cNvGrpSpPr/>
          <p:nvPr userDrawn="1"/>
        </p:nvGrpSpPr>
        <p:grpSpPr>
          <a:xfrm>
            <a:off x="0" y="218175"/>
            <a:ext cx="845717" cy="874203"/>
            <a:chOff x="1358900" y="723900"/>
            <a:chExt cx="5015033" cy="5183952"/>
          </a:xfrm>
        </p:grpSpPr>
        <p:sp>
          <p:nvSpPr>
            <p:cNvPr id="18" name="五边形 3">
              <a:extLst>
                <a:ext uri="{FF2B5EF4-FFF2-40B4-BE49-F238E27FC236}">
                  <a16:creationId xmlns:a16="http://schemas.microsoft.com/office/drawing/2014/main" xmlns="" id="{24D45929-D4D0-4086-B19F-2713948AA3A5}"/>
                </a:ext>
              </a:extLst>
            </p:cNvPr>
            <p:cNvSpPr/>
            <p:nvPr/>
          </p:nvSpPr>
          <p:spPr>
            <a:xfrm>
              <a:off x="1358900" y="1844314"/>
              <a:ext cx="4171570" cy="3169370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5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4">
              <a:extLst>
                <a:ext uri="{FF2B5EF4-FFF2-40B4-BE49-F238E27FC236}">
                  <a16:creationId xmlns:a16="http://schemas.microsoft.com/office/drawing/2014/main" xmlns="" id="{86910C20-EB41-4468-8FF3-009FC6BA5DAB}"/>
                </a:ext>
              </a:extLst>
            </p:cNvPr>
            <p:cNvSpPr/>
            <p:nvPr/>
          </p:nvSpPr>
          <p:spPr>
            <a:xfrm>
              <a:off x="2029610" y="2319875"/>
              <a:ext cx="2919693" cy="2218251"/>
            </a:xfrm>
            <a:prstGeom prst="homePlate">
              <a:avLst>
                <a:gd name="adj" fmla="val 42221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边形 5">
              <a:extLst>
                <a:ext uri="{FF2B5EF4-FFF2-40B4-BE49-F238E27FC236}">
                  <a16:creationId xmlns:a16="http://schemas.microsoft.com/office/drawing/2014/main" xmlns="" id="{C11221A5-2C13-491E-87FD-B906CDFB3086}"/>
                </a:ext>
              </a:extLst>
            </p:cNvPr>
            <p:cNvSpPr/>
            <p:nvPr/>
          </p:nvSpPr>
          <p:spPr>
            <a:xfrm>
              <a:off x="1927497" y="1739900"/>
              <a:ext cx="4446436" cy="3378200"/>
            </a:xfrm>
            <a:prstGeom prst="homePlate">
              <a:avLst>
                <a:gd name="adj" fmla="val 42221"/>
              </a:avLst>
            </a:prstGeom>
            <a:noFill/>
            <a:ln>
              <a:gradFill>
                <a:gsLst>
                  <a:gs pos="7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7FE3CEB-5083-4B3D-8D3D-A2240EC394EE}"/>
                </a:ext>
              </a:extLst>
            </p:cNvPr>
            <p:cNvSpPr/>
            <p:nvPr/>
          </p:nvSpPr>
          <p:spPr>
            <a:xfrm rot="16200000">
              <a:off x="437812" y="2997794"/>
              <a:ext cx="5183952" cy="636164"/>
            </a:xfrm>
            <a:prstGeom prst="ellipse">
              <a:avLst/>
            </a:prstGeom>
            <a:noFill/>
            <a:ln w="19050">
              <a:gradFill>
                <a:gsLst>
                  <a:gs pos="15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508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41D6809D-A878-4868-A170-04649AD82180}"/>
                </a:ext>
              </a:extLst>
            </p:cNvPr>
            <p:cNvGrpSpPr/>
            <p:nvPr/>
          </p:nvGrpSpPr>
          <p:grpSpPr>
            <a:xfrm>
              <a:off x="1679949" y="1019520"/>
              <a:ext cx="2709333" cy="4818961"/>
              <a:chOff x="1549400" y="1041400"/>
              <a:chExt cx="2709333" cy="4818961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5766E46C-9AF2-48BA-9DCC-DB0BC1AE84AD}"/>
                  </a:ext>
                </a:extLst>
              </p:cNvPr>
              <p:cNvGrpSpPr/>
              <p:nvPr/>
            </p:nvGrpSpPr>
            <p:grpSpPr>
              <a:xfrm>
                <a:off x="1549400" y="1041400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8" name="直接箭头连接符 27">
                  <a:extLst>
                    <a:ext uri="{FF2B5EF4-FFF2-40B4-BE49-F238E27FC236}">
                      <a16:creationId xmlns:a16="http://schemas.microsoft.com/office/drawing/2014/main" xmlns="" id="{172EDD4C-80F6-434B-8E36-AD7DAF367C5A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9" name="直接箭头连接符 28">
                  <a:extLst>
                    <a:ext uri="{FF2B5EF4-FFF2-40B4-BE49-F238E27FC236}">
                      <a16:creationId xmlns:a16="http://schemas.microsoft.com/office/drawing/2014/main" xmlns="" id="{48C52082-B417-4530-ADE8-C729741C1784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0" name="直接箭头连接符 29">
                  <a:extLst>
                    <a:ext uri="{FF2B5EF4-FFF2-40B4-BE49-F238E27FC236}">
                      <a16:creationId xmlns:a16="http://schemas.microsoft.com/office/drawing/2014/main" xmlns="" id="{FC368C16-35B0-4DD7-BC7F-35E797043CC9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A953C2A-F7EF-4671-A655-7EF90A8D2ED7}"/>
                  </a:ext>
                </a:extLst>
              </p:cNvPr>
              <p:cNvGrpSpPr/>
              <p:nvPr/>
            </p:nvGrpSpPr>
            <p:grpSpPr>
              <a:xfrm flipV="1">
                <a:off x="1549400" y="5326961"/>
                <a:ext cx="2709333" cy="533400"/>
                <a:chOff x="1549400" y="1041400"/>
                <a:chExt cx="2709333" cy="533400"/>
              </a:xfrm>
            </p:grpSpPr>
            <p:cxnSp>
              <p:nvCxnSpPr>
                <p:cNvPr id="25" name="直接箭头连接符 24">
                  <a:extLst>
                    <a:ext uri="{FF2B5EF4-FFF2-40B4-BE49-F238E27FC236}">
                      <a16:creationId xmlns:a16="http://schemas.microsoft.com/office/drawing/2014/main" xmlns="" id="{6D47B1BD-788C-4EE2-8567-6AC88ECF96F5}"/>
                    </a:ext>
                  </a:extLst>
                </p:cNvPr>
                <p:cNvCxnSpPr/>
                <p:nvPr/>
              </p:nvCxnSpPr>
              <p:spPr>
                <a:xfrm>
                  <a:off x="1549400" y="1574800"/>
                  <a:ext cx="270933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6" name="直接箭头连接符 25">
                  <a:extLst>
                    <a:ext uri="{FF2B5EF4-FFF2-40B4-BE49-F238E27FC236}">
                      <a16:creationId xmlns:a16="http://schemas.microsoft.com/office/drawing/2014/main" xmlns="" id="{DD359C7E-728A-4B9B-8D68-5D544302F792}"/>
                    </a:ext>
                  </a:extLst>
                </p:cNvPr>
                <p:cNvCxnSpPr/>
                <p:nvPr/>
              </p:nvCxnSpPr>
              <p:spPr>
                <a:xfrm>
                  <a:off x="2381250" y="1303867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43000"/>
                        </a:schemeClr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7" name="直接箭头连接符 26">
                  <a:extLst>
                    <a:ext uri="{FF2B5EF4-FFF2-40B4-BE49-F238E27FC236}">
                      <a16:creationId xmlns:a16="http://schemas.microsoft.com/office/drawing/2014/main" xmlns="" id="{C6B92879-F92B-42E3-939E-727A4DA86F1E}"/>
                    </a:ext>
                  </a:extLst>
                </p:cNvPr>
                <p:cNvCxnSpPr/>
                <p:nvPr/>
              </p:nvCxnSpPr>
              <p:spPr>
                <a:xfrm>
                  <a:off x="3333750" y="1041400"/>
                  <a:ext cx="683683" cy="0"/>
                </a:xfrm>
                <a:prstGeom prst="straightConnector1">
                  <a:avLst/>
                </a:prstGeom>
                <a:noFill/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prstDash val="dash"/>
                  <a:tailEnd type="stealth" w="lg" len="lg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7160DE4C-56BE-4DD6-BB39-8F3B34FDD090}"/>
              </a:ext>
            </a:extLst>
          </p:cNvPr>
          <p:cNvSpPr/>
          <p:nvPr userDrawn="1"/>
        </p:nvSpPr>
        <p:spPr>
          <a:xfrm rot="6300000">
            <a:off x="8338547" y="-3700781"/>
            <a:ext cx="7253514" cy="7253514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1193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E658C87-DE0E-4497-A02A-4FBF4EB4D5F2}"/>
              </a:ext>
            </a:extLst>
          </p:cNvPr>
          <p:cNvSpPr/>
          <p:nvPr userDrawn="1"/>
        </p:nvSpPr>
        <p:spPr>
          <a:xfrm rot="6300000">
            <a:off x="9925535" y="-2436193"/>
            <a:ext cx="4201826" cy="4201826"/>
          </a:xfrm>
          <a:prstGeom prst="ellipse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9000">
                <a:schemeClr val="accent3">
                  <a:alpha val="39000"/>
                </a:schemeClr>
              </a:gs>
            </a:gsLst>
            <a:lin ang="2700000" scaled="1"/>
          </a:gradFill>
          <a:ln>
            <a:noFill/>
          </a:ln>
          <a:effectLst>
            <a:softEdge rad="546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D7936F36-A9A9-4C33-A294-B93AF9193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EC22F1-92FB-4B9D-ADF6-0778AAC925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r="39816"/>
          <a:stretch/>
        </p:blipFill>
        <p:spPr>
          <a:xfrm>
            <a:off x="4854326" y="0"/>
            <a:ext cx="7337674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B44C84B-A29D-4066-9788-86327C1CE180}"/>
              </a:ext>
            </a:extLst>
          </p:cNvPr>
          <p:cNvSpPr/>
          <p:nvPr userDrawn="1"/>
        </p:nvSpPr>
        <p:spPr>
          <a:xfrm>
            <a:off x="4854326" y="0"/>
            <a:ext cx="1539433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3306574-A5E1-40BB-A8E9-56D5729F1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2715" y="1903168"/>
            <a:ext cx="5232202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algn="l">
              <a:defRPr lang="en-US" sz="60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单击此处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编辑母版标题样式</a:t>
            </a:r>
            <a:endParaRPr 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xmlns="" id="{E2EEE77D-E0BB-4CF0-84D9-ED90CD3D64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8234" y="3819906"/>
            <a:ext cx="3219069" cy="44119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FontTx/>
              <a:buNone/>
              <a:defRPr lang="zh-CN" altLang="en-US" sz="2000" b="1" dirty="0">
                <a:solidFill>
                  <a:schemeClr val="lt1"/>
                </a:solidFill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defRPr>
            </a:lvl1pPr>
          </a:lstStyle>
          <a:p>
            <a:pPr marL="0" lvl="0" algn="ctr" defTabSz="457200"/>
            <a:r>
              <a:rPr lang="zh-CN" altLang="en-US" dirty="0"/>
              <a:t>单击此处编辑标题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DB8726F-0962-461B-A35B-9E3918B90F8F}"/>
              </a:ext>
            </a:extLst>
          </p:cNvPr>
          <p:cNvGrpSpPr/>
          <p:nvPr userDrawn="1"/>
        </p:nvGrpSpPr>
        <p:grpSpPr>
          <a:xfrm flipH="1">
            <a:off x="896555" y="1762860"/>
            <a:ext cx="2544832" cy="254483"/>
            <a:chOff x="2407446" y="5155717"/>
            <a:chExt cx="4789714" cy="47897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A8F70E6-AA90-476F-9404-D69F669C8237}"/>
                </a:ext>
              </a:extLst>
            </p:cNvPr>
            <p:cNvSpPr/>
            <p:nvPr/>
          </p:nvSpPr>
          <p:spPr>
            <a:xfrm>
              <a:off x="2407446" y="5155717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EC61E7A0-376F-4272-A448-52814A3E5F35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040B1ACE-5F5A-4D96-AE4F-EBF218D5FDED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8181504B-39F8-4D6E-BB0A-417AE9A4B5BC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48DA028C-158A-4FFA-851C-F479E767C232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223FF38-DD40-49D2-ABF5-1C055C190C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7" name="文本占位符 26">
            <a:extLst>
              <a:ext uri="{FF2B5EF4-FFF2-40B4-BE49-F238E27FC236}">
                <a16:creationId xmlns:a16="http://schemas.microsoft.com/office/drawing/2014/main" xmlns="" id="{CE42A533-A3BF-46AB-99C9-B7047B1E13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2715" y="4489809"/>
            <a:ext cx="3267801" cy="3693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FontTx/>
              <a:buNone/>
              <a:defRPr sz="2000" b="1"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F0E616F-8680-4315-A80D-7F59B81C98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6480" y="967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6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00C31A1-EA64-4CFC-B0E6-50EF24D75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7EE49A1-7790-472A-A72C-2A7B2892D2B7}"/>
              </a:ext>
            </a:extLst>
          </p:cNvPr>
          <p:cNvSpPr/>
          <p:nvPr userDrawn="1"/>
        </p:nvSpPr>
        <p:spPr>
          <a:xfrm>
            <a:off x="0" y="388620"/>
            <a:ext cx="12192000" cy="6256020"/>
          </a:xfrm>
          <a:prstGeom prst="rect">
            <a:avLst/>
          </a:prstGeom>
          <a:gradFill>
            <a:gsLst>
              <a:gs pos="49000">
                <a:schemeClr val="bg1">
                  <a:alpha val="77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69A9C3C-DB8D-43FD-8524-E9512D049FF7}"/>
              </a:ext>
            </a:extLst>
          </p:cNvPr>
          <p:cNvGrpSpPr/>
          <p:nvPr userDrawn="1"/>
        </p:nvGrpSpPr>
        <p:grpSpPr>
          <a:xfrm>
            <a:off x="345313" y="2298607"/>
            <a:ext cx="11501376" cy="1318481"/>
            <a:chOff x="1716913" y="2298607"/>
            <a:chExt cx="8758176" cy="1318481"/>
          </a:xfrm>
        </p:grpSpPr>
        <p:sp>
          <p:nvSpPr>
            <p:cNvPr id="12" name="梯形 11">
              <a:extLst>
                <a:ext uri="{FF2B5EF4-FFF2-40B4-BE49-F238E27FC236}">
                  <a16:creationId xmlns:a16="http://schemas.microsoft.com/office/drawing/2014/main" xmlns="" id="{0E17A3E4-369E-4AD8-B0A9-6AAA1C1FB9CC}"/>
                </a:ext>
              </a:extLst>
            </p:cNvPr>
            <p:cNvSpPr/>
            <p:nvPr userDrawn="1"/>
          </p:nvSpPr>
          <p:spPr>
            <a:xfrm>
              <a:off x="1716913" y="2620472"/>
              <a:ext cx="8758176" cy="996616"/>
            </a:xfrm>
            <a:prstGeom prst="trapezoid">
              <a:avLst>
                <a:gd name="adj" fmla="val 152144"/>
              </a:avLst>
            </a:prstGeom>
            <a:noFill/>
            <a:ln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>
              <a:extLst>
                <a:ext uri="{FF2B5EF4-FFF2-40B4-BE49-F238E27FC236}">
                  <a16:creationId xmlns:a16="http://schemas.microsoft.com/office/drawing/2014/main" xmlns="" id="{8F8B065E-D628-4684-A8F2-BB92BBDFF8F6}"/>
                </a:ext>
              </a:extLst>
            </p:cNvPr>
            <p:cNvSpPr/>
            <p:nvPr userDrawn="1"/>
          </p:nvSpPr>
          <p:spPr>
            <a:xfrm>
              <a:off x="2346962" y="2298607"/>
              <a:ext cx="7498078" cy="1159111"/>
            </a:xfrm>
            <a:prstGeom prst="trapezoid">
              <a:avLst>
                <a:gd name="adj" fmla="val 1477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1DC0A6B1-40BF-46D3-BAFD-0019DC2FA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2395538"/>
            <a:ext cx="105283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algn="ctr">
              <a:defRPr lang="en-US" sz="6000" dirty="0">
                <a:gradFill>
                  <a:gsLst>
                    <a:gs pos="15000">
                      <a:schemeClr val="tx1">
                        <a:lumMod val="85000"/>
                      </a:schemeClr>
                    </a:gs>
                    <a:gs pos="35000">
                      <a:schemeClr val="tx1"/>
                    </a:gs>
                    <a:gs pos="76986">
                      <a:schemeClr val="tx1">
                        <a:lumMod val="75000"/>
                      </a:schemeClr>
                    </a:gs>
                    <a:gs pos="63000">
                      <a:schemeClr val="tx1"/>
                    </a:gs>
                    <a:gs pos="50000">
                      <a:schemeClr val="tx1">
                        <a:lumMod val="85000"/>
                      </a:schemeClr>
                    </a:gs>
                    <a:gs pos="9000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  <a:gs pos="0">
                      <a:schemeClr val="tx1"/>
                    </a:gs>
                  </a:gsLst>
                  <a:lin ang="5220000" scaled="0"/>
                </a:gradFill>
                <a:effectLst>
                  <a:outerShdw blurRad="127000" dist="38100" dir="2700000" algn="tl" rotWithShape="0">
                    <a:prstClr val="black">
                      <a:alpha val="86000"/>
                    </a:prstClr>
                  </a:outerShdw>
                </a:effectLst>
                <a:latin typeface="+mj-ea"/>
                <a:cs typeface="+mn-cs"/>
              </a:defRPr>
            </a:lvl1pPr>
          </a:lstStyle>
          <a:p>
            <a:pPr marL="0" lvl="0" algn="ctr" defTabSz="457200"/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5" name="AutoShape 2" descr="科技">
            <a:extLst>
              <a:ext uri="{FF2B5EF4-FFF2-40B4-BE49-F238E27FC236}">
                <a16:creationId xmlns:a16="http://schemas.microsoft.com/office/drawing/2014/main" xmlns="" id="{11E94E58-0C3D-4D30-9736-4B786FD2F905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占位符 26">
            <a:extLst>
              <a:ext uri="{FF2B5EF4-FFF2-40B4-BE49-F238E27FC236}">
                <a16:creationId xmlns:a16="http://schemas.microsoft.com/office/drawing/2014/main" xmlns="" id="{ADCE79DC-922F-4BDB-9B8D-B7AFCE49DF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6213" y="3818092"/>
            <a:ext cx="7699574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2000" b="1">
                <a:latin typeface="+mn-ea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单击此处编辑标题</a:t>
            </a:r>
          </a:p>
        </p:txBody>
      </p:sp>
      <p:sp>
        <p:nvSpPr>
          <p:cNvPr id="18" name="文本占位符 26">
            <a:extLst>
              <a:ext uri="{FF2B5EF4-FFF2-40B4-BE49-F238E27FC236}">
                <a16:creationId xmlns:a16="http://schemas.microsoft.com/office/drawing/2014/main" xmlns="" id="{964AFB74-B8CF-44A8-8847-E17B753C24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06456" y="5965195"/>
            <a:ext cx="4379088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sz="1800" b="0">
                <a:effectLst>
                  <a:outerShdw blurRad="431800" algn="ctr" rotWithShape="0">
                    <a:prstClr val="black">
                      <a:alpha val="88000"/>
                    </a:prstClr>
                  </a:outerShdw>
                </a:effectLst>
                <a:latin typeface="Arial" panose="020B0604020202020204" pitchFamily="34" charset="0"/>
                <a:ea typeface="+mn-ea"/>
              </a:defRPr>
            </a:lvl1pPr>
            <a:lvl2pPr marL="457200" indent="0">
              <a:buFontTx/>
              <a:buNone/>
              <a:defRPr b="1">
                <a:latin typeface="+mn-ea"/>
                <a:ea typeface="+mn-ea"/>
              </a:defRPr>
            </a:lvl2pPr>
            <a:lvl3pPr marL="914400" indent="0">
              <a:buFontTx/>
              <a:buNone/>
              <a:defRPr b="1">
                <a:latin typeface="+mn-ea"/>
                <a:ea typeface="+mn-ea"/>
              </a:defRPr>
            </a:lvl3pPr>
            <a:lvl4pPr marL="1371600" indent="0">
              <a:buFontTx/>
              <a:buNone/>
              <a:defRPr b="1">
                <a:latin typeface="+mn-ea"/>
                <a:ea typeface="+mn-ea"/>
              </a:defRPr>
            </a:lvl4pPr>
            <a:lvl5pPr marL="1828800" indent="0">
              <a:buFontTx/>
              <a:buNone/>
              <a:defRPr b="1">
                <a:latin typeface="+mn-ea"/>
                <a:ea typeface="+mn-ea"/>
              </a:defRPr>
            </a:lvl5pPr>
          </a:lstStyle>
          <a:p>
            <a:pPr lvl="0"/>
            <a:r>
              <a:rPr lang="en-US" altLang="zh-CN" dirty="0"/>
              <a:t>20XX.XX.XX</a:t>
            </a:r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76B9B3C-D274-4F6D-88CE-54482E2B63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68240" y="1354019"/>
            <a:ext cx="2255520" cy="10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6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1662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43" r:id="rId2"/>
    <p:sldLayoutId id="2147483742" r:id="rId3"/>
    <p:sldLayoutId id="2147483761" r:id="rId4"/>
    <p:sldLayoutId id="21474837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2126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60" r:id="rId4"/>
    <p:sldLayoutId id="2147483762" r:id="rId5"/>
    <p:sldLayoutId id="21474837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04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.png"/><Relationship Id="rId21" Type="http://schemas.openxmlformats.org/officeDocument/2006/relationships/image" Target="../media/image40.svg"/><Relationship Id="rId42" Type="http://schemas.openxmlformats.org/officeDocument/2006/relationships/image" Target="../media/image41.png"/><Relationship Id="rId47" Type="http://schemas.openxmlformats.org/officeDocument/2006/relationships/image" Target="../media/image66.svg"/><Relationship Id="rId63" Type="http://schemas.openxmlformats.org/officeDocument/2006/relationships/image" Target="../media/image82.svg"/><Relationship Id="rId68" Type="http://schemas.openxmlformats.org/officeDocument/2006/relationships/image" Target="../media/image54.png"/><Relationship Id="rId84" Type="http://schemas.openxmlformats.org/officeDocument/2006/relationships/image" Target="../media/image62.png"/><Relationship Id="rId89" Type="http://schemas.openxmlformats.org/officeDocument/2006/relationships/image" Target="../media/image108.svg"/><Relationship Id="rId16" Type="http://schemas.openxmlformats.org/officeDocument/2006/relationships/image" Target="../media/image28.png"/><Relationship Id="rId11" Type="http://schemas.openxmlformats.org/officeDocument/2006/relationships/image" Target="../media/image30.svg"/><Relationship Id="rId32" Type="http://schemas.openxmlformats.org/officeDocument/2006/relationships/image" Target="../media/image36.png"/><Relationship Id="rId37" Type="http://schemas.openxmlformats.org/officeDocument/2006/relationships/image" Target="../media/image56.svg"/><Relationship Id="rId53" Type="http://schemas.openxmlformats.org/officeDocument/2006/relationships/image" Target="../media/image72.svg"/><Relationship Id="rId58" Type="http://schemas.openxmlformats.org/officeDocument/2006/relationships/image" Target="../media/image49.png"/><Relationship Id="rId74" Type="http://schemas.openxmlformats.org/officeDocument/2006/relationships/image" Target="../media/image57.png"/><Relationship Id="rId79" Type="http://schemas.openxmlformats.org/officeDocument/2006/relationships/image" Target="../media/image98.svg"/><Relationship Id="rId5" Type="http://schemas.openxmlformats.org/officeDocument/2006/relationships/image" Target="../media/image24.svg"/><Relationship Id="rId90" Type="http://schemas.openxmlformats.org/officeDocument/2006/relationships/image" Target="../media/image65.png"/><Relationship Id="rId95" Type="http://schemas.openxmlformats.org/officeDocument/2006/relationships/image" Target="../media/image114.svg"/><Relationship Id="rId22" Type="http://schemas.openxmlformats.org/officeDocument/2006/relationships/image" Target="../media/image31.png"/><Relationship Id="rId27" Type="http://schemas.openxmlformats.org/officeDocument/2006/relationships/image" Target="../media/image46.svg"/><Relationship Id="rId43" Type="http://schemas.openxmlformats.org/officeDocument/2006/relationships/image" Target="../media/image62.svg"/><Relationship Id="rId48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88.svg"/><Relationship Id="rId80" Type="http://schemas.openxmlformats.org/officeDocument/2006/relationships/image" Target="../media/image60.png"/><Relationship Id="rId85" Type="http://schemas.openxmlformats.org/officeDocument/2006/relationships/image" Target="../media/image104.svg"/><Relationship Id="rId3" Type="http://schemas.openxmlformats.org/officeDocument/2006/relationships/image" Target="../media/image22.svg"/><Relationship Id="rId12" Type="http://schemas.openxmlformats.org/officeDocument/2006/relationships/image" Target="../media/image26.png"/><Relationship Id="rId17" Type="http://schemas.openxmlformats.org/officeDocument/2006/relationships/image" Target="../media/image36.svg"/><Relationship Id="rId25" Type="http://schemas.openxmlformats.org/officeDocument/2006/relationships/image" Target="../media/image44.svg"/><Relationship Id="rId33" Type="http://schemas.openxmlformats.org/officeDocument/2006/relationships/image" Target="../media/image52.svg"/><Relationship Id="rId38" Type="http://schemas.openxmlformats.org/officeDocument/2006/relationships/image" Target="../media/image39.png"/><Relationship Id="rId46" Type="http://schemas.openxmlformats.org/officeDocument/2006/relationships/image" Target="../media/image43.png"/><Relationship Id="rId59" Type="http://schemas.openxmlformats.org/officeDocument/2006/relationships/image" Target="../media/image78.svg"/><Relationship Id="rId67" Type="http://schemas.openxmlformats.org/officeDocument/2006/relationships/image" Target="../media/image86.svg"/><Relationship Id="rId20" Type="http://schemas.openxmlformats.org/officeDocument/2006/relationships/image" Target="../media/image30.png"/><Relationship Id="rId41" Type="http://schemas.openxmlformats.org/officeDocument/2006/relationships/image" Target="../media/image60.svg"/><Relationship Id="rId54" Type="http://schemas.openxmlformats.org/officeDocument/2006/relationships/image" Target="../media/image47.png"/><Relationship Id="rId62" Type="http://schemas.openxmlformats.org/officeDocument/2006/relationships/image" Target="../media/image51.png"/><Relationship Id="rId70" Type="http://schemas.openxmlformats.org/officeDocument/2006/relationships/image" Target="../media/image55.png"/><Relationship Id="rId75" Type="http://schemas.openxmlformats.org/officeDocument/2006/relationships/image" Target="../media/image94.svg"/><Relationship Id="rId83" Type="http://schemas.openxmlformats.org/officeDocument/2006/relationships/image" Target="../media/image102.svg"/><Relationship Id="rId88" Type="http://schemas.openxmlformats.org/officeDocument/2006/relationships/image" Target="../media/image64.png"/><Relationship Id="rId91" Type="http://schemas.openxmlformats.org/officeDocument/2006/relationships/image" Target="../media/image110.svg"/><Relationship Id="rId96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5" Type="http://schemas.openxmlformats.org/officeDocument/2006/relationships/image" Target="../media/image34.svg"/><Relationship Id="rId23" Type="http://schemas.openxmlformats.org/officeDocument/2006/relationships/image" Target="../media/image42.svg"/><Relationship Id="rId28" Type="http://schemas.openxmlformats.org/officeDocument/2006/relationships/image" Target="../media/image34.png"/><Relationship Id="rId36" Type="http://schemas.openxmlformats.org/officeDocument/2006/relationships/image" Target="../media/image38.png"/><Relationship Id="rId49" Type="http://schemas.openxmlformats.org/officeDocument/2006/relationships/image" Target="../media/image68.svg"/><Relationship Id="rId57" Type="http://schemas.openxmlformats.org/officeDocument/2006/relationships/image" Target="../media/image76.svg"/><Relationship Id="rId10" Type="http://schemas.openxmlformats.org/officeDocument/2006/relationships/image" Target="../media/image25.png"/><Relationship Id="rId31" Type="http://schemas.openxmlformats.org/officeDocument/2006/relationships/image" Target="../media/image50.svg"/><Relationship Id="rId44" Type="http://schemas.openxmlformats.org/officeDocument/2006/relationships/image" Target="../media/image42.png"/><Relationship Id="rId52" Type="http://schemas.openxmlformats.org/officeDocument/2006/relationships/image" Target="../media/image46.png"/><Relationship Id="rId60" Type="http://schemas.openxmlformats.org/officeDocument/2006/relationships/image" Target="../media/image50.png"/><Relationship Id="rId65" Type="http://schemas.openxmlformats.org/officeDocument/2006/relationships/image" Target="../media/image84.svg"/><Relationship Id="rId73" Type="http://schemas.openxmlformats.org/officeDocument/2006/relationships/image" Target="../media/image92.svg"/><Relationship Id="rId78" Type="http://schemas.openxmlformats.org/officeDocument/2006/relationships/image" Target="../media/image59.png"/><Relationship Id="rId81" Type="http://schemas.openxmlformats.org/officeDocument/2006/relationships/image" Target="../media/image100.svg"/><Relationship Id="rId86" Type="http://schemas.openxmlformats.org/officeDocument/2006/relationships/image" Target="../media/image63.png"/><Relationship Id="rId94" Type="http://schemas.openxmlformats.org/officeDocument/2006/relationships/image" Target="../media/image67.png"/><Relationship Id="rId4" Type="http://schemas.openxmlformats.org/officeDocument/2006/relationships/image" Target="../media/image22.png"/><Relationship Id="rId9" Type="http://schemas.openxmlformats.org/officeDocument/2006/relationships/image" Target="../media/image28.svg"/><Relationship Id="rId13" Type="http://schemas.openxmlformats.org/officeDocument/2006/relationships/image" Target="../media/image32.svg"/><Relationship Id="rId18" Type="http://schemas.openxmlformats.org/officeDocument/2006/relationships/image" Target="../media/image29.png"/><Relationship Id="rId39" Type="http://schemas.openxmlformats.org/officeDocument/2006/relationships/image" Target="../media/image58.svg"/><Relationship Id="rId34" Type="http://schemas.openxmlformats.org/officeDocument/2006/relationships/image" Target="../media/image37.png"/><Relationship Id="rId50" Type="http://schemas.openxmlformats.org/officeDocument/2006/relationships/image" Target="../media/image45.png"/><Relationship Id="rId55" Type="http://schemas.openxmlformats.org/officeDocument/2006/relationships/image" Target="../media/image74.svg"/><Relationship Id="rId76" Type="http://schemas.openxmlformats.org/officeDocument/2006/relationships/image" Target="../media/image58.png"/><Relationship Id="rId97" Type="http://schemas.openxmlformats.org/officeDocument/2006/relationships/image" Target="../media/image116.svg"/><Relationship Id="rId7" Type="http://schemas.openxmlformats.org/officeDocument/2006/relationships/image" Target="../media/image26.svg"/><Relationship Id="rId71" Type="http://schemas.openxmlformats.org/officeDocument/2006/relationships/image" Target="../media/image90.svg"/><Relationship Id="rId92" Type="http://schemas.openxmlformats.org/officeDocument/2006/relationships/image" Target="../media/image66.png"/><Relationship Id="rId2" Type="http://schemas.openxmlformats.org/officeDocument/2006/relationships/image" Target="../media/image21.png"/><Relationship Id="rId29" Type="http://schemas.openxmlformats.org/officeDocument/2006/relationships/image" Target="../media/image48.svg"/><Relationship Id="rId24" Type="http://schemas.openxmlformats.org/officeDocument/2006/relationships/image" Target="../media/image32.png"/><Relationship Id="rId40" Type="http://schemas.openxmlformats.org/officeDocument/2006/relationships/image" Target="../media/image40.png"/><Relationship Id="rId45" Type="http://schemas.openxmlformats.org/officeDocument/2006/relationships/image" Target="../media/image64.svg"/><Relationship Id="rId66" Type="http://schemas.openxmlformats.org/officeDocument/2006/relationships/image" Target="../media/image53.png"/><Relationship Id="rId87" Type="http://schemas.openxmlformats.org/officeDocument/2006/relationships/image" Target="../media/image106.svg"/><Relationship Id="rId61" Type="http://schemas.openxmlformats.org/officeDocument/2006/relationships/image" Target="../media/image80.svg"/><Relationship Id="rId82" Type="http://schemas.openxmlformats.org/officeDocument/2006/relationships/image" Target="../media/image61.png"/><Relationship Id="rId19" Type="http://schemas.openxmlformats.org/officeDocument/2006/relationships/image" Target="../media/image38.svg"/><Relationship Id="rId14" Type="http://schemas.openxmlformats.org/officeDocument/2006/relationships/image" Target="../media/image27.png"/><Relationship Id="rId30" Type="http://schemas.openxmlformats.org/officeDocument/2006/relationships/image" Target="../media/image35.png"/><Relationship Id="rId35" Type="http://schemas.openxmlformats.org/officeDocument/2006/relationships/image" Target="../media/image54.svg"/><Relationship Id="rId56" Type="http://schemas.openxmlformats.org/officeDocument/2006/relationships/image" Target="../media/image48.png"/><Relationship Id="rId77" Type="http://schemas.openxmlformats.org/officeDocument/2006/relationships/image" Target="../media/image96.svg"/><Relationship Id="rId8" Type="http://schemas.openxmlformats.org/officeDocument/2006/relationships/image" Target="../media/image24.png"/><Relationship Id="rId51" Type="http://schemas.openxmlformats.org/officeDocument/2006/relationships/image" Target="../media/image70.svg"/><Relationship Id="rId72" Type="http://schemas.openxmlformats.org/officeDocument/2006/relationships/image" Target="../media/image56.png"/><Relationship Id="rId93" Type="http://schemas.openxmlformats.org/officeDocument/2006/relationships/image" Target="../media/image112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333D01-0638-47D9-BA36-E9DAEC8A2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可换色通用科技风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636866-43F9-49DA-82E3-306E7A4A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关于授课的描述性副标题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D024A31-9CA5-4571-AD9F-1217F6293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2021.01.01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7617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20AC576-9C54-4CD4-886C-DC9CF1E9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DD9E15D-BB44-4F89-BED5-346B2CA97A0B}"/>
              </a:ext>
            </a:extLst>
          </p:cNvPr>
          <p:cNvSpPr/>
          <p:nvPr/>
        </p:nvSpPr>
        <p:spPr>
          <a:xfrm>
            <a:off x="958735" y="2737658"/>
            <a:ext cx="5015345" cy="448887"/>
          </a:xfrm>
          <a:prstGeom prst="rect">
            <a:avLst/>
          </a:prstGeom>
          <a:gradFill>
            <a:gsLst>
              <a:gs pos="5800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C4A893-4247-463D-8CEC-700BF16157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0" t="3285" r="23344" b="28017"/>
          <a:stretch/>
        </p:blipFill>
        <p:spPr>
          <a:xfrm>
            <a:off x="6598919" y="1358900"/>
            <a:ext cx="2240927" cy="4036060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2187801-37D8-49E7-9A54-E634043BB826}"/>
              </a:ext>
            </a:extLst>
          </p:cNvPr>
          <p:cNvSpPr/>
          <p:nvPr/>
        </p:nvSpPr>
        <p:spPr>
          <a:xfrm>
            <a:off x="969456" y="1846056"/>
            <a:ext cx="310724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spc="1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大卫 </a:t>
            </a:r>
            <a:r>
              <a:rPr lang="en-US" altLang="zh-CN" sz="3200" spc="1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字体圈欣意冠黑体" panose="00000500000000000000" pitchFamily="2" charset="-122"/>
              </a:rPr>
              <a:t>David</a:t>
            </a:r>
            <a:endParaRPr lang="zh-CN" altLang="en-US" sz="4400" spc="10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Arial" panose="020B0604020202020204" pitchFamily="34" charset="0"/>
              <a:ea typeface="字体圈欣意冠黑体" panose="00000500000000000000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61663C3-3474-4D2F-B2CE-F7C36772726C}"/>
              </a:ext>
            </a:extLst>
          </p:cNvPr>
          <p:cNvCxnSpPr>
            <a:cxnSpLocks/>
          </p:cNvCxnSpPr>
          <p:nvPr/>
        </p:nvCxnSpPr>
        <p:spPr>
          <a:xfrm>
            <a:off x="3237750" y="2247609"/>
            <a:ext cx="2865582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1294ADB0-9DEF-4E28-8029-0E37E8EE2C9E}"/>
              </a:ext>
            </a:extLst>
          </p:cNvPr>
          <p:cNvSpPr txBox="1"/>
          <p:nvPr/>
        </p:nvSpPr>
        <p:spPr>
          <a:xfrm>
            <a:off x="1020621" y="1648908"/>
            <a:ext cx="1667159" cy="206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100" dirty="0">
                <a:solidFill>
                  <a:schemeClr val="accent3"/>
                </a:solidFill>
                <a:sym typeface="汉仪文黑-55W" panose="00020600040101010101" pitchFamily="18" charset="-122"/>
              </a:rPr>
              <a:t>团队主创人员</a:t>
            </a:r>
          </a:p>
        </p:txBody>
      </p:sp>
      <p:sp>
        <p:nvSpPr>
          <p:cNvPr id="13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5545E60-45B1-43ED-8CBC-927AFF41741B}"/>
              </a:ext>
            </a:extLst>
          </p:cNvPr>
          <p:cNvSpPr txBox="1"/>
          <p:nvPr/>
        </p:nvSpPr>
        <p:spPr>
          <a:xfrm>
            <a:off x="1075577" y="2720788"/>
            <a:ext cx="4902659" cy="2340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</p:txBody>
      </p:sp>
      <p:sp>
        <p:nvSpPr>
          <p:cNvPr id="14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D970D644-1D86-4778-9831-3B1FD4097D16}"/>
              </a:ext>
            </a:extLst>
          </p:cNvPr>
          <p:cNvSpPr txBox="1"/>
          <p:nvPr/>
        </p:nvSpPr>
        <p:spPr>
          <a:xfrm>
            <a:off x="1068913" y="4872857"/>
            <a:ext cx="5030945" cy="567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6E3BFE-B92D-4A85-BFD3-50C4AB1AC631}"/>
              </a:ext>
            </a:extLst>
          </p:cNvPr>
          <p:cNvCxnSpPr>
            <a:cxnSpLocks/>
          </p:cNvCxnSpPr>
          <p:nvPr/>
        </p:nvCxnSpPr>
        <p:spPr>
          <a:xfrm>
            <a:off x="1050573" y="4621026"/>
            <a:ext cx="5026136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7FE2B38-A93E-462E-8AF2-A966BDA8669E}"/>
              </a:ext>
            </a:extLst>
          </p:cNvPr>
          <p:cNvGrpSpPr/>
          <p:nvPr/>
        </p:nvGrpSpPr>
        <p:grpSpPr>
          <a:xfrm flipH="1">
            <a:off x="6319295" y="1071273"/>
            <a:ext cx="2544832" cy="254483"/>
            <a:chOff x="2527263" y="5101255"/>
            <a:chExt cx="4789714" cy="47897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2C6A6E9-8E88-4969-A601-4B07F0DF432F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29A3E37-114D-44E3-AA58-21AC1DB944C7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xmlns="" id="{1A1B1E89-A973-4AFC-9F6A-1F5FB9B1E0D7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712CC1CE-1E3E-4E52-A601-92DA1B32D4D3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510E511D-EB6C-4740-B25E-413088CBB355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68157C5-DB8D-4B50-8303-0F4BE43517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46A1387-9695-47D9-9AAE-EF993CA035C4}"/>
              </a:ext>
            </a:extLst>
          </p:cNvPr>
          <p:cNvGrpSpPr/>
          <p:nvPr/>
        </p:nvGrpSpPr>
        <p:grpSpPr>
          <a:xfrm>
            <a:off x="9253477" y="1898864"/>
            <a:ext cx="2544832" cy="254483"/>
            <a:chOff x="2527263" y="5101255"/>
            <a:chExt cx="4789714" cy="47897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333F440-D57A-4987-B6E4-BFA4465EF439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11A4615-43D7-4E4E-9735-F2EE59FCDE2A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B1D52C2F-886F-419F-ADD4-B3EF81A020C1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50B166DE-C866-436D-BCB2-5ED4664B8E6E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B674BE3E-EE3A-4B15-A7E6-4B7B6EFD1400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FBBDE3-37BA-4B30-A2D4-72CC54984C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1" name="图片 30" descr="图片包含 游戏机, 水, 星星, 夜空&#10;&#10;描述已自动生成">
            <a:extLst>
              <a:ext uri="{FF2B5EF4-FFF2-40B4-BE49-F238E27FC236}">
                <a16:creationId xmlns:a16="http://schemas.microsoft.com/office/drawing/2014/main" xmlns="" id="{7CDEAA94-89A6-411D-A06F-9B06B678A4E6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r="18255"/>
          <a:stretch/>
        </p:blipFill>
        <p:spPr>
          <a:xfrm>
            <a:off x="9277973" y="2169160"/>
            <a:ext cx="2240927" cy="4036060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28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CF09E4D-110C-4CBC-A851-6AAF2A0F2DF7}"/>
              </a:ext>
            </a:extLst>
          </p:cNvPr>
          <p:cNvGrpSpPr/>
          <p:nvPr/>
        </p:nvGrpSpPr>
        <p:grpSpPr>
          <a:xfrm rot="5400000">
            <a:off x="868442" y="2567066"/>
            <a:ext cx="4335193" cy="2505066"/>
            <a:chOff x="1537814" y="2572959"/>
            <a:chExt cx="4155752" cy="24013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2B49B9DB-7748-472D-B6CF-DA07548022D0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" name="直角三角形 56">
              <a:extLst>
                <a:ext uri="{FF2B5EF4-FFF2-40B4-BE49-F238E27FC236}">
                  <a16:creationId xmlns:a16="http://schemas.microsoft.com/office/drawing/2014/main" xmlns="" id="{EC18A936-24F0-4184-8CF7-ED62B5AB669E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直角三角形 57">
              <a:extLst>
                <a:ext uri="{FF2B5EF4-FFF2-40B4-BE49-F238E27FC236}">
                  <a16:creationId xmlns:a16="http://schemas.microsoft.com/office/drawing/2014/main" xmlns="" id="{C58EB39F-EB9A-4FAD-B6C0-A6B0A8726D09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梯形 58">
              <a:extLst>
                <a:ext uri="{FF2B5EF4-FFF2-40B4-BE49-F238E27FC236}">
                  <a16:creationId xmlns:a16="http://schemas.microsoft.com/office/drawing/2014/main" xmlns="" id="{06943658-14B4-4E0E-8E26-600FA593D1C7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59">
              <a:extLst>
                <a:ext uri="{FF2B5EF4-FFF2-40B4-BE49-F238E27FC236}">
                  <a16:creationId xmlns:a16="http://schemas.microsoft.com/office/drawing/2014/main" xmlns="" id="{E29F573C-265C-4E4B-B547-9743FAC319BA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47A96F9-49FC-40BA-836F-5D979396DE8C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梯形 61">
              <a:extLst>
                <a:ext uri="{FF2B5EF4-FFF2-40B4-BE49-F238E27FC236}">
                  <a16:creationId xmlns:a16="http://schemas.microsoft.com/office/drawing/2014/main" xmlns="" id="{B836CD78-D49F-4034-BBA5-1DF051CDAED6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半闭框 62">
              <a:extLst>
                <a:ext uri="{FF2B5EF4-FFF2-40B4-BE49-F238E27FC236}">
                  <a16:creationId xmlns:a16="http://schemas.microsoft.com/office/drawing/2014/main" xmlns="" id="{A9E88FAD-2DC0-4A8B-AC5C-538FBA4157FB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半闭框 63">
              <a:extLst>
                <a:ext uri="{FF2B5EF4-FFF2-40B4-BE49-F238E27FC236}">
                  <a16:creationId xmlns:a16="http://schemas.microsoft.com/office/drawing/2014/main" xmlns="" id="{CF5F578D-C2FD-4624-B6B5-A770EE8949AC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F810D2-07B0-44E6-951D-EC7B0A28A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46D464-8CAF-43E6-B97F-2C6F01C4D766}"/>
              </a:ext>
            </a:extLst>
          </p:cNvPr>
          <p:cNvSpPr/>
          <p:nvPr/>
        </p:nvSpPr>
        <p:spPr>
          <a:xfrm>
            <a:off x="2453142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艾玛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998D73B-F79E-49F8-8890-4DB668B5D720}"/>
              </a:ext>
            </a:extLst>
          </p:cNvPr>
          <p:cNvCxnSpPr>
            <a:cxnSpLocks/>
          </p:cNvCxnSpPr>
          <p:nvPr/>
        </p:nvCxnSpPr>
        <p:spPr>
          <a:xfrm>
            <a:off x="2017793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4CFBE77-9EE3-47C2-9217-691DBCF93A25}"/>
              </a:ext>
            </a:extLst>
          </p:cNvPr>
          <p:cNvSpPr/>
          <p:nvPr/>
        </p:nvSpPr>
        <p:spPr>
          <a:xfrm>
            <a:off x="2574364" y="2028132"/>
            <a:ext cx="923348" cy="923348"/>
          </a:xfrm>
          <a:prstGeom prst="ellipse">
            <a:avLst/>
          </a:prstGeom>
          <a:blipFill>
            <a:blip r:embed="rId2"/>
            <a:stretch>
              <a:fillRect l="-192431" t="-57171" r="-188757" b="-164045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E0F3DEDC-6ED1-4AE8-985D-2993A55CC0E7}"/>
              </a:ext>
            </a:extLst>
          </p:cNvPr>
          <p:cNvSpPr txBox="1"/>
          <p:nvPr/>
        </p:nvSpPr>
        <p:spPr>
          <a:xfrm>
            <a:off x="2025275" y="4077529"/>
            <a:ext cx="2021527" cy="1453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1556FF4-33C8-4585-9131-A14CB388B1B1}"/>
              </a:ext>
            </a:extLst>
          </p:cNvPr>
          <p:cNvGrpSpPr/>
          <p:nvPr/>
        </p:nvGrpSpPr>
        <p:grpSpPr>
          <a:xfrm rot="5400000">
            <a:off x="3901009" y="2567066"/>
            <a:ext cx="4335193" cy="2505066"/>
            <a:chOff x="1537814" y="2572959"/>
            <a:chExt cx="4155752" cy="2401377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DB352FCD-1F5D-4B58-BAA7-1872C8297601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7" name="直角三角形 66">
              <a:extLst>
                <a:ext uri="{FF2B5EF4-FFF2-40B4-BE49-F238E27FC236}">
                  <a16:creationId xmlns:a16="http://schemas.microsoft.com/office/drawing/2014/main" xmlns="" id="{E72D2F54-E10A-467E-96FA-0319AFDC36B7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xmlns="" id="{33738395-5916-4C24-AD24-0460F7562539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梯形 68">
              <a:extLst>
                <a:ext uri="{FF2B5EF4-FFF2-40B4-BE49-F238E27FC236}">
                  <a16:creationId xmlns:a16="http://schemas.microsoft.com/office/drawing/2014/main" xmlns="" id="{D172C983-6F63-4FC0-A4AD-D5D88B746FF0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梯形 69">
              <a:extLst>
                <a:ext uri="{FF2B5EF4-FFF2-40B4-BE49-F238E27FC236}">
                  <a16:creationId xmlns:a16="http://schemas.microsoft.com/office/drawing/2014/main" xmlns="" id="{C58E6928-C317-4682-A416-F213BC2E0EB3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6C16982D-D3A2-42EC-9714-7B7B3CFCEC23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梯形 71">
              <a:extLst>
                <a:ext uri="{FF2B5EF4-FFF2-40B4-BE49-F238E27FC236}">
                  <a16:creationId xmlns:a16="http://schemas.microsoft.com/office/drawing/2014/main" xmlns="" id="{D2523F64-2B45-46C7-9DAA-89977BB71ED5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半闭框 72">
              <a:extLst>
                <a:ext uri="{FF2B5EF4-FFF2-40B4-BE49-F238E27FC236}">
                  <a16:creationId xmlns:a16="http://schemas.microsoft.com/office/drawing/2014/main" xmlns="" id="{FE2D0A81-DE76-41C6-B4F5-F218D600E7C7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半闭框 73">
              <a:extLst>
                <a:ext uri="{FF2B5EF4-FFF2-40B4-BE49-F238E27FC236}">
                  <a16:creationId xmlns:a16="http://schemas.microsoft.com/office/drawing/2014/main" xmlns="" id="{3DC69AB1-699C-408E-919E-70540159632F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142940D-B963-4703-A055-F1037B21F5DE}"/>
              </a:ext>
            </a:extLst>
          </p:cNvPr>
          <p:cNvSpPr/>
          <p:nvPr/>
        </p:nvSpPr>
        <p:spPr>
          <a:xfrm>
            <a:off x="5485709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大卫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9698D42A-0D72-4E8D-B08B-7A03650D2FC0}"/>
              </a:ext>
            </a:extLst>
          </p:cNvPr>
          <p:cNvCxnSpPr>
            <a:cxnSpLocks/>
          </p:cNvCxnSpPr>
          <p:nvPr/>
        </p:nvCxnSpPr>
        <p:spPr>
          <a:xfrm>
            <a:off x="5050360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2E1D8FAC-6D6B-4062-B418-3E0FB9A6A539}"/>
              </a:ext>
            </a:extLst>
          </p:cNvPr>
          <p:cNvSpPr txBox="1"/>
          <p:nvPr/>
        </p:nvSpPr>
        <p:spPr>
          <a:xfrm>
            <a:off x="5057842" y="4077529"/>
            <a:ext cx="2021527" cy="1453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4E65AE7E-7E7C-4FF4-93D2-4781D5EFB1F4}"/>
              </a:ext>
            </a:extLst>
          </p:cNvPr>
          <p:cNvGrpSpPr/>
          <p:nvPr/>
        </p:nvGrpSpPr>
        <p:grpSpPr>
          <a:xfrm rot="5400000">
            <a:off x="6933576" y="2567066"/>
            <a:ext cx="4335193" cy="2505066"/>
            <a:chOff x="1537814" y="2572959"/>
            <a:chExt cx="4155752" cy="2401377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8F2BD6F5-FA78-490C-867E-47428B27870E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1" name="直角三角形 80">
              <a:extLst>
                <a:ext uri="{FF2B5EF4-FFF2-40B4-BE49-F238E27FC236}">
                  <a16:creationId xmlns:a16="http://schemas.microsoft.com/office/drawing/2014/main" xmlns="" id="{CBBEC3B7-352A-4886-8368-EC15765F159A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xmlns="" id="{AB4DC9BD-B985-47DF-B2C6-31653D2B8B04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xmlns="" id="{D8C1EF83-4C6A-4622-BD37-EFE683AB0E79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xmlns="" id="{F19FE273-0CA7-41D3-A5BD-99821749FDAE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ECD732E0-176E-4610-A607-8FCA973961D0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xmlns="" id="{24ADDCE2-6DE8-4A1F-801A-4C7C602D9933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半闭框 86">
              <a:extLst>
                <a:ext uri="{FF2B5EF4-FFF2-40B4-BE49-F238E27FC236}">
                  <a16:creationId xmlns:a16="http://schemas.microsoft.com/office/drawing/2014/main" xmlns="" id="{426254EE-A634-4F02-9D0C-BCCE746E44E3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半闭框 87">
              <a:extLst>
                <a:ext uri="{FF2B5EF4-FFF2-40B4-BE49-F238E27FC236}">
                  <a16:creationId xmlns:a16="http://schemas.microsoft.com/office/drawing/2014/main" xmlns="" id="{4F7B8550-E606-4609-94D8-DD9F25AA96BB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66CC5834-8E3D-4E32-BCDD-7493E3199463}"/>
              </a:ext>
            </a:extLst>
          </p:cNvPr>
          <p:cNvSpPr/>
          <p:nvPr/>
        </p:nvSpPr>
        <p:spPr>
          <a:xfrm>
            <a:off x="8518276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玛丽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82C7EB0A-F0FB-4AE1-BAEC-5A44858BE917}"/>
              </a:ext>
            </a:extLst>
          </p:cNvPr>
          <p:cNvCxnSpPr>
            <a:cxnSpLocks/>
          </p:cNvCxnSpPr>
          <p:nvPr/>
        </p:nvCxnSpPr>
        <p:spPr>
          <a:xfrm>
            <a:off x="8082927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9E22F4A3-8031-4908-9F50-E9DC82D48BCB}"/>
              </a:ext>
            </a:extLst>
          </p:cNvPr>
          <p:cNvSpPr txBox="1"/>
          <p:nvPr/>
        </p:nvSpPr>
        <p:spPr>
          <a:xfrm>
            <a:off x="8090409" y="4077529"/>
            <a:ext cx="2021527" cy="1453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FC54E29-C878-4091-8372-C255F3B14873}"/>
              </a:ext>
            </a:extLst>
          </p:cNvPr>
          <p:cNvSpPr>
            <a:spLocks/>
          </p:cNvSpPr>
          <p:nvPr/>
        </p:nvSpPr>
        <p:spPr>
          <a:xfrm rot="1800000">
            <a:off x="5606931" y="2028132"/>
            <a:ext cx="923348" cy="923348"/>
          </a:xfrm>
          <a:prstGeom prst="ellipse">
            <a:avLst/>
          </a:prstGeom>
          <a:blipFill>
            <a:blip r:embed="rId3"/>
            <a:stretch>
              <a:fillRect l="-368815" t="-43693" r="-90989" b="-230093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3A9E89C-FEB5-45F0-8625-E2DA27AEE0E1}"/>
              </a:ext>
            </a:extLst>
          </p:cNvPr>
          <p:cNvSpPr>
            <a:spLocks/>
          </p:cNvSpPr>
          <p:nvPr/>
        </p:nvSpPr>
        <p:spPr>
          <a:xfrm>
            <a:off x="8639498" y="2028132"/>
            <a:ext cx="923348" cy="923348"/>
          </a:xfrm>
          <a:prstGeom prst="ellipse">
            <a:avLst/>
          </a:prstGeom>
          <a:blipFill>
            <a:blip r:embed="rId4"/>
            <a:stretch>
              <a:fillRect l="-42615" t="-9373" r="-194693" b="-129379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34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FE596-9CD4-4D29-8E1B-774A3F371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15B6377-9F3B-4A3D-B2B6-3CA32476B54F}"/>
              </a:ext>
            </a:extLst>
          </p:cNvPr>
          <p:cNvSpPr/>
          <p:nvPr/>
        </p:nvSpPr>
        <p:spPr>
          <a:xfrm>
            <a:off x="4792346" y="3487669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41FCB4E-CD4C-468F-849B-6128882F87D3}"/>
              </a:ext>
            </a:extLst>
          </p:cNvPr>
          <p:cNvSpPr/>
          <p:nvPr/>
        </p:nvSpPr>
        <p:spPr>
          <a:xfrm>
            <a:off x="4927367" y="3622690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9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CBECC04-C139-4627-AE54-C39A18956AA0}"/>
              </a:ext>
            </a:extLst>
          </p:cNvPr>
          <p:cNvSpPr>
            <a:spLocks noChangeAspect="1"/>
          </p:cNvSpPr>
          <p:nvPr/>
        </p:nvSpPr>
        <p:spPr bwMode="auto">
          <a:xfrm>
            <a:off x="5771904" y="4073454"/>
            <a:ext cx="789071" cy="687847"/>
          </a:xfrm>
          <a:custGeom>
            <a:avLst/>
            <a:gdLst>
              <a:gd name="connsiteX0" fmla="*/ 662202 w 789071"/>
              <a:gd name="connsiteY0" fmla="*/ 538747 h 687847"/>
              <a:gd name="connsiteX1" fmla="*/ 656009 w 789071"/>
              <a:gd name="connsiteY1" fmla="*/ 544976 h 687847"/>
              <a:gd name="connsiteX2" fmla="*/ 656009 w 789071"/>
              <a:gd name="connsiteY2" fmla="*/ 571938 h 687847"/>
              <a:gd name="connsiteX3" fmla="*/ 662202 w 789071"/>
              <a:gd name="connsiteY3" fmla="*/ 578167 h 687847"/>
              <a:gd name="connsiteX4" fmla="*/ 689251 w 789071"/>
              <a:gd name="connsiteY4" fmla="*/ 578167 h 687847"/>
              <a:gd name="connsiteX5" fmla="*/ 695444 w 789071"/>
              <a:gd name="connsiteY5" fmla="*/ 571938 h 687847"/>
              <a:gd name="connsiteX6" fmla="*/ 695444 w 789071"/>
              <a:gd name="connsiteY6" fmla="*/ 544976 h 687847"/>
              <a:gd name="connsiteX7" fmla="*/ 689251 w 789071"/>
              <a:gd name="connsiteY7" fmla="*/ 538747 h 687847"/>
              <a:gd name="connsiteX8" fmla="*/ 493012 w 789071"/>
              <a:gd name="connsiteY8" fmla="*/ 538747 h 687847"/>
              <a:gd name="connsiteX9" fmla="*/ 486820 w 789071"/>
              <a:gd name="connsiteY9" fmla="*/ 544976 h 687847"/>
              <a:gd name="connsiteX10" fmla="*/ 486820 w 789071"/>
              <a:gd name="connsiteY10" fmla="*/ 571938 h 687847"/>
              <a:gd name="connsiteX11" fmla="*/ 493012 w 789071"/>
              <a:gd name="connsiteY11" fmla="*/ 578167 h 687847"/>
              <a:gd name="connsiteX12" fmla="*/ 520388 w 789071"/>
              <a:gd name="connsiteY12" fmla="*/ 578167 h 687847"/>
              <a:gd name="connsiteX13" fmla="*/ 526254 w 789071"/>
              <a:gd name="connsiteY13" fmla="*/ 578167 h 687847"/>
              <a:gd name="connsiteX14" fmla="*/ 599582 w 789071"/>
              <a:gd name="connsiteY14" fmla="*/ 578167 h 687847"/>
              <a:gd name="connsiteX15" fmla="*/ 605448 w 789071"/>
              <a:gd name="connsiteY15" fmla="*/ 578167 h 687847"/>
              <a:gd name="connsiteX16" fmla="*/ 632824 w 789071"/>
              <a:gd name="connsiteY16" fmla="*/ 578167 h 687847"/>
              <a:gd name="connsiteX17" fmla="*/ 639063 w 789071"/>
              <a:gd name="connsiteY17" fmla="*/ 571938 h 687847"/>
              <a:gd name="connsiteX18" fmla="*/ 639063 w 789071"/>
              <a:gd name="connsiteY18" fmla="*/ 544976 h 687847"/>
              <a:gd name="connsiteX19" fmla="*/ 632824 w 789071"/>
              <a:gd name="connsiteY19" fmla="*/ 538747 h 687847"/>
              <a:gd name="connsiteX20" fmla="*/ 605448 w 789071"/>
              <a:gd name="connsiteY20" fmla="*/ 538747 h 687847"/>
              <a:gd name="connsiteX21" fmla="*/ 599582 w 789071"/>
              <a:gd name="connsiteY21" fmla="*/ 538747 h 687847"/>
              <a:gd name="connsiteX22" fmla="*/ 526254 w 789071"/>
              <a:gd name="connsiteY22" fmla="*/ 538747 h 687847"/>
              <a:gd name="connsiteX23" fmla="*/ 520388 w 789071"/>
              <a:gd name="connsiteY23" fmla="*/ 538747 h 687847"/>
              <a:gd name="connsiteX24" fmla="*/ 436631 w 789071"/>
              <a:gd name="connsiteY24" fmla="*/ 538747 h 687847"/>
              <a:gd name="connsiteX25" fmla="*/ 430392 w 789071"/>
              <a:gd name="connsiteY25" fmla="*/ 544976 h 687847"/>
              <a:gd name="connsiteX26" fmla="*/ 430392 w 789071"/>
              <a:gd name="connsiteY26" fmla="*/ 571938 h 687847"/>
              <a:gd name="connsiteX27" fmla="*/ 436631 w 789071"/>
              <a:gd name="connsiteY27" fmla="*/ 578167 h 687847"/>
              <a:gd name="connsiteX28" fmla="*/ 463634 w 789071"/>
              <a:gd name="connsiteY28" fmla="*/ 578167 h 687847"/>
              <a:gd name="connsiteX29" fmla="*/ 469873 w 789071"/>
              <a:gd name="connsiteY29" fmla="*/ 571938 h 687847"/>
              <a:gd name="connsiteX30" fmla="*/ 469873 w 789071"/>
              <a:gd name="connsiteY30" fmla="*/ 544976 h 687847"/>
              <a:gd name="connsiteX31" fmla="*/ 463634 w 789071"/>
              <a:gd name="connsiteY31" fmla="*/ 538747 h 687847"/>
              <a:gd name="connsiteX32" fmla="*/ 662202 w 789071"/>
              <a:gd name="connsiteY32" fmla="*/ 484592 h 687847"/>
              <a:gd name="connsiteX33" fmla="*/ 656009 w 789071"/>
              <a:gd name="connsiteY33" fmla="*/ 490821 h 687847"/>
              <a:gd name="connsiteX34" fmla="*/ 656009 w 789071"/>
              <a:gd name="connsiteY34" fmla="*/ 517782 h 687847"/>
              <a:gd name="connsiteX35" fmla="*/ 662202 w 789071"/>
              <a:gd name="connsiteY35" fmla="*/ 524011 h 687847"/>
              <a:gd name="connsiteX36" fmla="*/ 689251 w 789071"/>
              <a:gd name="connsiteY36" fmla="*/ 524011 h 687847"/>
              <a:gd name="connsiteX37" fmla="*/ 695444 w 789071"/>
              <a:gd name="connsiteY37" fmla="*/ 517782 h 687847"/>
              <a:gd name="connsiteX38" fmla="*/ 695444 w 789071"/>
              <a:gd name="connsiteY38" fmla="*/ 490821 h 687847"/>
              <a:gd name="connsiteX39" fmla="*/ 689251 w 789071"/>
              <a:gd name="connsiteY39" fmla="*/ 484592 h 687847"/>
              <a:gd name="connsiteX40" fmla="*/ 605821 w 789071"/>
              <a:gd name="connsiteY40" fmla="*/ 484592 h 687847"/>
              <a:gd name="connsiteX41" fmla="*/ 599582 w 789071"/>
              <a:gd name="connsiteY41" fmla="*/ 490821 h 687847"/>
              <a:gd name="connsiteX42" fmla="*/ 599582 w 789071"/>
              <a:gd name="connsiteY42" fmla="*/ 517782 h 687847"/>
              <a:gd name="connsiteX43" fmla="*/ 605821 w 789071"/>
              <a:gd name="connsiteY43" fmla="*/ 524011 h 687847"/>
              <a:gd name="connsiteX44" fmla="*/ 632824 w 789071"/>
              <a:gd name="connsiteY44" fmla="*/ 524011 h 687847"/>
              <a:gd name="connsiteX45" fmla="*/ 639063 w 789071"/>
              <a:gd name="connsiteY45" fmla="*/ 517782 h 687847"/>
              <a:gd name="connsiteX46" fmla="*/ 639063 w 789071"/>
              <a:gd name="connsiteY46" fmla="*/ 490821 h 687847"/>
              <a:gd name="connsiteX47" fmla="*/ 632824 w 789071"/>
              <a:gd name="connsiteY47" fmla="*/ 484592 h 687847"/>
              <a:gd name="connsiteX48" fmla="*/ 549393 w 789071"/>
              <a:gd name="connsiteY48" fmla="*/ 484592 h 687847"/>
              <a:gd name="connsiteX49" fmla="*/ 543201 w 789071"/>
              <a:gd name="connsiteY49" fmla="*/ 490821 h 687847"/>
              <a:gd name="connsiteX50" fmla="*/ 543201 w 789071"/>
              <a:gd name="connsiteY50" fmla="*/ 517782 h 687847"/>
              <a:gd name="connsiteX51" fmla="*/ 549393 w 789071"/>
              <a:gd name="connsiteY51" fmla="*/ 524011 h 687847"/>
              <a:gd name="connsiteX52" fmla="*/ 576443 w 789071"/>
              <a:gd name="connsiteY52" fmla="*/ 524011 h 687847"/>
              <a:gd name="connsiteX53" fmla="*/ 582635 w 789071"/>
              <a:gd name="connsiteY53" fmla="*/ 517782 h 687847"/>
              <a:gd name="connsiteX54" fmla="*/ 582635 w 789071"/>
              <a:gd name="connsiteY54" fmla="*/ 490821 h 687847"/>
              <a:gd name="connsiteX55" fmla="*/ 576443 w 789071"/>
              <a:gd name="connsiteY55" fmla="*/ 484592 h 687847"/>
              <a:gd name="connsiteX56" fmla="*/ 493012 w 789071"/>
              <a:gd name="connsiteY56" fmla="*/ 484592 h 687847"/>
              <a:gd name="connsiteX57" fmla="*/ 486820 w 789071"/>
              <a:gd name="connsiteY57" fmla="*/ 490821 h 687847"/>
              <a:gd name="connsiteX58" fmla="*/ 486820 w 789071"/>
              <a:gd name="connsiteY58" fmla="*/ 517782 h 687847"/>
              <a:gd name="connsiteX59" fmla="*/ 493012 w 789071"/>
              <a:gd name="connsiteY59" fmla="*/ 524011 h 687847"/>
              <a:gd name="connsiteX60" fmla="*/ 520062 w 789071"/>
              <a:gd name="connsiteY60" fmla="*/ 524011 h 687847"/>
              <a:gd name="connsiteX61" fmla="*/ 526254 w 789071"/>
              <a:gd name="connsiteY61" fmla="*/ 517782 h 687847"/>
              <a:gd name="connsiteX62" fmla="*/ 526254 w 789071"/>
              <a:gd name="connsiteY62" fmla="*/ 490821 h 687847"/>
              <a:gd name="connsiteX63" fmla="*/ 520062 w 789071"/>
              <a:gd name="connsiteY63" fmla="*/ 484592 h 687847"/>
              <a:gd name="connsiteX64" fmla="*/ 193298 w 789071"/>
              <a:gd name="connsiteY64" fmla="*/ 458821 h 687847"/>
              <a:gd name="connsiteX65" fmla="*/ 146684 w 789071"/>
              <a:gd name="connsiteY65" fmla="*/ 480906 h 687847"/>
              <a:gd name="connsiteX66" fmla="*/ 286527 w 789071"/>
              <a:gd name="connsiteY66" fmla="*/ 552044 h 687847"/>
              <a:gd name="connsiteX67" fmla="*/ 426370 w 789071"/>
              <a:gd name="connsiteY67" fmla="*/ 483348 h 687847"/>
              <a:gd name="connsiteX68" fmla="*/ 379756 w 789071"/>
              <a:gd name="connsiteY68" fmla="*/ 461263 h 687847"/>
              <a:gd name="connsiteX69" fmla="*/ 298791 w 789071"/>
              <a:gd name="connsiteY69" fmla="*/ 500522 h 687847"/>
              <a:gd name="connsiteX70" fmla="*/ 286527 w 789071"/>
              <a:gd name="connsiteY70" fmla="*/ 502991 h 687847"/>
              <a:gd name="connsiteX71" fmla="*/ 274263 w 789071"/>
              <a:gd name="connsiteY71" fmla="*/ 500522 h 687847"/>
              <a:gd name="connsiteX72" fmla="*/ 662202 w 789071"/>
              <a:gd name="connsiteY72" fmla="*/ 430436 h 687847"/>
              <a:gd name="connsiteX73" fmla="*/ 656009 w 789071"/>
              <a:gd name="connsiteY73" fmla="*/ 436665 h 687847"/>
              <a:gd name="connsiteX74" fmla="*/ 656009 w 789071"/>
              <a:gd name="connsiteY74" fmla="*/ 463627 h 687847"/>
              <a:gd name="connsiteX75" fmla="*/ 662202 w 789071"/>
              <a:gd name="connsiteY75" fmla="*/ 469856 h 687847"/>
              <a:gd name="connsiteX76" fmla="*/ 689251 w 789071"/>
              <a:gd name="connsiteY76" fmla="*/ 469856 h 687847"/>
              <a:gd name="connsiteX77" fmla="*/ 695444 w 789071"/>
              <a:gd name="connsiteY77" fmla="*/ 463627 h 687847"/>
              <a:gd name="connsiteX78" fmla="*/ 695444 w 789071"/>
              <a:gd name="connsiteY78" fmla="*/ 436665 h 687847"/>
              <a:gd name="connsiteX79" fmla="*/ 689251 w 789071"/>
              <a:gd name="connsiteY79" fmla="*/ 430436 h 687847"/>
              <a:gd name="connsiteX80" fmla="*/ 605821 w 789071"/>
              <a:gd name="connsiteY80" fmla="*/ 430436 h 687847"/>
              <a:gd name="connsiteX81" fmla="*/ 599582 w 789071"/>
              <a:gd name="connsiteY81" fmla="*/ 436665 h 687847"/>
              <a:gd name="connsiteX82" fmla="*/ 599582 w 789071"/>
              <a:gd name="connsiteY82" fmla="*/ 463627 h 687847"/>
              <a:gd name="connsiteX83" fmla="*/ 605821 w 789071"/>
              <a:gd name="connsiteY83" fmla="*/ 469856 h 687847"/>
              <a:gd name="connsiteX84" fmla="*/ 632824 w 789071"/>
              <a:gd name="connsiteY84" fmla="*/ 469856 h 687847"/>
              <a:gd name="connsiteX85" fmla="*/ 639063 w 789071"/>
              <a:gd name="connsiteY85" fmla="*/ 463627 h 687847"/>
              <a:gd name="connsiteX86" fmla="*/ 639063 w 789071"/>
              <a:gd name="connsiteY86" fmla="*/ 436665 h 687847"/>
              <a:gd name="connsiteX87" fmla="*/ 632824 w 789071"/>
              <a:gd name="connsiteY87" fmla="*/ 430436 h 687847"/>
              <a:gd name="connsiteX88" fmla="*/ 549393 w 789071"/>
              <a:gd name="connsiteY88" fmla="*/ 430436 h 687847"/>
              <a:gd name="connsiteX89" fmla="*/ 543201 w 789071"/>
              <a:gd name="connsiteY89" fmla="*/ 436665 h 687847"/>
              <a:gd name="connsiteX90" fmla="*/ 543201 w 789071"/>
              <a:gd name="connsiteY90" fmla="*/ 463627 h 687847"/>
              <a:gd name="connsiteX91" fmla="*/ 549393 w 789071"/>
              <a:gd name="connsiteY91" fmla="*/ 469856 h 687847"/>
              <a:gd name="connsiteX92" fmla="*/ 576443 w 789071"/>
              <a:gd name="connsiteY92" fmla="*/ 469856 h 687847"/>
              <a:gd name="connsiteX93" fmla="*/ 582635 w 789071"/>
              <a:gd name="connsiteY93" fmla="*/ 463627 h 687847"/>
              <a:gd name="connsiteX94" fmla="*/ 582635 w 789071"/>
              <a:gd name="connsiteY94" fmla="*/ 436665 h 687847"/>
              <a:gd name="connsiteX95" fmla="*/ 576443 w 789071"/>
              <a:gd name="connsiteY95" fmla="*/ 430436 h 687847"/>
              <a:gd name="connsiteX96" fmla="*/ 493012 w 789071"/>
              <a:gd name="connsiteY96" fmla="*/ 430436 h 687847"/>
              <a:gd name="connsiteX97" fmla="*/ 486820 w 789071"/>
              <a:gd name="connsiteY97" fmla="*/ 436665 h 687847"/>
              <a:gd name="connsiteX98" fmla="*/ 486820 w 789071"/>
              <a:gd name="connsiteY98" fmla="*/ 463627 h 687847"/>
              <a:gd name="connsiteX99" fmla="*/ 493012 w 789071"/>
              <a:gd name="connsiteY99" fmla="*/ 469856 h 687847"/>
              <a:gd name="connsiteX100" fmla="*/ 520062 w 789071"/>
              <a:gd name="connsiteY100" fmla="*/ 469856 h 687847"/>
              <a:gd name="connsiteX101" fmla="*/ 526254 w 789071"/>
              <a:gd name="connsiteY101" fmla="*/ 463627 h 687847"/>
              <a:gd name="connsiteX102" fmla="*/ 526254 w 789071"/>
              <a:gd name="connsiteY102" fmla="*/ 436665 h 687847"/>
              <a:gd name="connsiteX103" fmla="*/ 520062 w 789071"/>
              <a:gd name="connsiteY103" fmla="*/ 430436 h 687847"/>
              <a:gd name="connsiteX104" fmla="*/ 193298 w 789071"/>
              <a:gd name="connsiteY104" fmla="*/ 385213 h 687847"/>
              <a:gd name="connsiteX105" fmla="*/ 146684 w 789071"/>
              <a:gd name="connsiteY105" fmla="*/ 407298 h 687847"/>
              <a:gd name="connsiteX106" fmla="*/ 286527 w 789071"/>
              <a:gd name="connsiteY106" fmla="*/ 478437 h 687847"/>
              <a:gd name="connsiteX107" fmla="*/ 426370 w 789071"/>
              <a:gd name="connsiteY107" fmla="*/ 407298 h 687847"/>
              <a:gd name="connsiteX108" fmla="*/ 379756 w 789071"/>
              <a:gd name="connsiteY108" fmla="*/ 385213 h 687847"/>
              <a:gd name="connsiteX109" fmla="*/ 298791 w 789071"/>
              <a:gd name="connsiteY109" fmla="*/ 424472 h 687847"/>
              <a:gd name="connsiteX110" fmla="*/ 276705 w 789071"/>
              <a:gd name="connsiteY110" fmla="*/ 424472 h 687847"/>
              <a:gd name="connsiteX111" fmla="*/ 662202 w 789071"/>
              <a:gd name="connsiteY111" fmla="*/ 376280 h 687847"/>
              <a:gd name="connsiteX112" fmla="*/ 656009 w 789071"/>
              <a:gd name="connsiteY112" fmla="*/ 382509 h 687847"/>
              <a:gd name="connsiteX113" fmla="*/ 656009 w 789071"/>
              <a:gd name="connsiteY113" fmla="*/ 409470 h 687847"/>
              <a:gd name="connsiteX114" fmla="*/ 662202 w 789071"/>
              <a:gd name="connsiteY114" fmla="*/ 415699 h 687847"/>
              <a:gd name="connsiteX115" fmla="*/ 689251 w 789071"/>
              <a:gd name="connsiteY115" fmla="*/ 415699 h 687847"/>
              <a:gd name="connsiteX116" fmla="*/ 695444 w 789071"/>
              <a:gd name="connsiteY116" fmla="*/ 409470 h 687847"/>
              <a:gd name="connsiteX117" fmla="*/ 695444 w 789071"/>
              <a:gd name="connsiteY117" fmla="*/ 382509 h 687847"/>
              <a:gd name="connsiteX118" fmla="*/ 689251 w 789071"/>
              <a:gd name="connsiteY118" fmla="*/ 376280 h 687847"/>
              <a:gd name="connsiteX119" fmla="*/ 605821 w 789071"/>
              <a:gd name="connsiteY119" fmla="*/ 376280 h 687847"/>
              <a:gd name="connsiteX120" fmla="*/ 599582 w 789071"/>
              <a:gd name="connsiteY120" fmla="*/ 382509 h 687847"/>
              <a:gd name="connsiteX121" fmla="*/ 599582 w 789071"/>
              <a:gd name="connsiteY121" fmla="*/ 409470 h 687847"/>
              <a:gd name="connsiteX122" fmla="*/ 605821 w 789071"/>
              <a:gd name="connsiteY122" fmla="*/ 415699 h 687847"/>
              <a:gd name="connsiteX123" fmla="*/ 632824 w 789071"/>
              <a:gd name="connsiteY123" fmla="*/ 415699 h 687847"/>
              <a:gd name="connsiteX124" fmla="*/ 639063 w 789071"/>
              <a:gd name="connsiteY124" fmla="*/ 409470 h 687847"/>
              <a:gd name="connsiteX125" fmla="*/ 639063 w 789071"/>
              <a:gd name="connsiteY125" fmla="*/ 382509 h 687847"/>
              <a:gd name="connsiteX126" fmla="*/ 632824 w 789071"/>
              <a:gd name="connsiteY126" fmla="*/ 376280 h 687847"/>
              <a:gd name="connsiteX127" fmla="*/ 549393 w 789071"/>
              <a:gd name="connsiteY127" fmla="*/ 376280 h 687847"/>
              <a:gd name="connsiteX128" fmla="*/ 543201 w 789071"/>
              <a:gd name="connsiteY128" fmla="*/ 382509 h 687847"/>
              <a:gd name="connsiteX129" fmla="*/ 543201 w 789071"/>
              <a:gd name="connsiteY129" fmla="*/ 409470 h 687847"/>
              <a:gd name="connsiteX130" fmla="*/ 549393 w 789071"/>
              <a:gd name="connsiteY130" fmla="*/ 415699 h 687847"/>
              <a:gd name="connsiteX131" fmla="*/ 576443 w 789071"/>
              <a:gd name="connsiteY131" fmla="*/ 415699 h 687847"/>
              <a:gd name="connsiteX132" fmla="*/ 582635 w 789071"/>
              <a:gd name="connsiteY132" fmla="*/ 409470 h 687847"/>
              <a:gd name="connsiteX133" fmla="*/ 582635 w 789071"/>
              <a:gd name="connsiteY133" fmla="*/ 382509 h 687847"/>
              <a:gd name="connsiteX134" fmla="*/ 576443 w 789071"/>
              <a:gd name="connsiteY134" fmla="*/ 376280 h 687847"/>
              <a:gd name="connsiteX135" fmla="*/ 493012 w 789071"/>
              <a:gd name="connsiteY135" fmla="*/ 376280 h 687847"/>
              <a:gd name="connsiteX136" fmla="*/ 486820 w 789071"/>
              <a:gd name="connsiteY136" fmla="*/ 382509 h 687847"/>
              <a:gd name="connsiteX137" fmla="*/ 486820 w 789071"/>
              <a:gd name="connsiteY137" fmla="*/ 409470 h 687847"/>
              <a:gd name="connsiteX138" fmla="*/ 493012 w 789071"/>
              <a:gd name="connsiteY138" fmla="*/ 415699 h 687847"/>
              <a:gd name="connsiteX139" fmla="*/ 520062 w 789071"/>
              <a:gd name="connsiteY139" fmla="*/ 415699 h 687847"/>
              <a:gd name="connsiteX140" fmla="*/ 526254 w 789071"/>
              <a:gd name="connsiteY140" fmla="*/ 409470 h 687847"/>
              <a:gd name="connsiteX141" fmla="*/ 526254 w 789071"/>
              <a:gd name="connsiteY141" fmla="*/ 382509 h 687847"/>
              <a:gd name="connsiteX142" fmla="*/ 520062 w 789071"/>
              <a:gd name="connsiteY142" fmla="*/ 376280 h 687847"/>
              <a:gd name="connsiteX143" fmla="*/ 58418 w 789071"/>
              <a:gd name="connsiteY143" fmla="*/ 347952 h 687847"/>
              <a:gd name="connsiteX144" fmla="*/ 87627 w 789071"/>
              <a:gd name="connsiteY144" fmla="*/ 398460 h 687847"/>
              <a:gd name="connsiteX145" fmla="*/ 116835 w 789071"/>
              <a:gd name="connsiteY145" fmla="*/ 448968 h 687847"/>
              <a:gd name="connsiteX146" fmla="*/ 77041 w 789071"/>
              <a:gd name="connsiteY146" fmla="*/ 448968 h 687847"/>
              <a:gd name="connsiteX147" fmla="*/ 77041 w 789071"/>
              <a:gd name="connsiteY147" fmla="*/ 610913 h 687847"/>
              <a:gd name="connsiteX148" fmla="*/ 232522 w 789071"/>
              <a:gd name="connsiteY148" fmla="*/ 610913 h 687847"/>
              <a:gd name="connsiteX149" fmla="*/ 232522 w 789071"/>
              <a:gd name="connsiteY149" fmla="*/ 571175 h 687847"/>
              <a:gd name="connsiteX150" fmla="*/ 283101 w 789071"/>
              <a:gd name="connsiteY150" fmla="*/ 600343 h 687847"/>
              <a:gd name="connsiteX151" fmla="*/ 333680 w 789071"/>
              <a:gd name="connsiteY151" fmla="*/ 629511 h 687847"/>
              <a:gd name="connsiteX152" fmla="*/ 283101 w 789071"/>
              <a:gd name="connsiteY152" fmla="*/ 658679 h 687847"/>
              <a:gd name="connsiteX153" fmla="*/ 232522 w 789071"/>
              <a:gd name="connsiteY153" fmla="*/ 687847 h 687847"/>
              <a:gd name="connsiteX154" fmla="*/ 232522 w 789071"/>
              <a:gd name="connsiteY154" fmla="*/ 648109 h 687847"/>
              <a:gd name="connsiteX155" fmla="*/ 58418 w 789071"/>
              <a:gd name="connsiteY155" fmla="*/ 648109 h 687847"/>
              <a:gd name="connsiteX156" fmla="*/ 39794 w 789071"/>
              <a:gd name="connsiteY156" fmla="*/ 629511 h 687847"/>
              <a:gd name="connsiteX157" fmla="*/ 39794 w 789071"/>
              <a:gd name="connsiteY157" fmla="*/ 448968 h 687847"/>
              <a:gd name="connsiteX158" fmla="*/ 0 w 789071"/>
              <a:gd name="connsiteY158" fmla="*/ 448968 h 687847"/>
              <a:gd name="connsiteX159" fmla="*/ 29209 w 789071"/>
              <a:gd name="connsiteY159" fmla="*/ 398460 h 687847"/>
              <a:gd name="connsiteX160" fmla="*/ 662202 w 789071"/>
              <a:gd name="connsiteY160" fmla="*/ 322124 h 687847"/>
              <a:gd name="connsiteX161" fmla="*/ 656009 w 789071"/>
              <a:gd name="connsiteY161" fmla="*/ 328354 h 687847"/>
              <a:gd name="connsiteX162" fmla="*/ 656009 w 789071"/>
              <a:gd name="connsiteY162" fmla="*/ 355315 h 687847"/>
              <a:gd name="connsiteX163" fmla="*/ 662202 w 789071"/>
              <a:gd name="connsiteY163" fmla="*/ 361544 h 687847"/>
              <a:gd name="connsiteX164" fmla="*/ 689251 w 789071"/>
              <a:gd name="connsiteY164" fmla="*/ 361544 h 687847"/>
              <a:gd name="connsiteX165" fmla="*/ 695444 w 789071"/>
              <a:gd name="connsiteY165" fmla="*/ 355315 h 687847"/>
              <a:gd name="connsiteX166" fmla="*/ 695444 w 789071"/>
              <a:gd name="connsiteY166" fmla="*/ 328354 h 687847"/>
              <a:gd name="connsiteX167" fmla="*/ 689251 w 789071"/>
              <a:gd name="connsiteY167" fmla="*/ 322124 h 687847"/>
              <a:gd name="connsiteX168" fmla="*/ 605821 w 789071"/>
              <a:gd name="connsiteY168" fmla="*/ 322124 h 687847"/>
              <a:gd name="connsiteX169" fmla="*/ 599582 w 789071"/>
              <a:gd name="connsiteY169" fmla="*/ 328354 h 687847"/>
              <a:gd name="connsiteX170" fmla="*/ 599582 w 789071"/>
              <a:gd name="connsiteY170" fmla="*/ 355315 h 687847"/>
              <a:gd name="connsiteX171" fmla="*/ 605821 w 789071"/>
              <a:gd name="connsiteY171" fmla="*/ 361544 h 687847"/>
              <a:gd name="connsiteX172" fmla="*/ 632824 w 789071"/>
              <a:gd name="connsiteY172" fmla="*/ 361544 h 687847"/>
              <a:gd name="connsiteX173" fmla="*/ 639063 w 789071"/>
              <a:gd name="connsiteY173" fmla="*/ 355315 h 687847"/>
              <a:gd name="connsiteX174" fmla="*/ 639063 w 789071"/>
              <a:gd name="connsiteY174" fmla="*/ 328354 h 687847"/>
              <a:gd name="connsiteX175" fmla="*/ 632824 w 789071"/>
              <a:gd name="connsiteY175" fmla="*/ 322124 h 687847"/>
              <a:gd name="connsiteX176" fmla="*/ 549393 w 789071"/>
              <a:gd name="connsiteY176" fmla="*/ 322124 h 687847"/>
              <a:gd name="connsiteX177" fmla="*/ 543201 w 789071"/>
              <a:gd name="connsiteY177" fmla="*/ 328354 h 687847"/>
              <a:gd name="connsiteX178" fmla="*/ 543201 w 789071"/>
              <a:gd name="connsiteY178" fmla="*/ 355315 h 687847"/>
              <a:gd name="connsiteX179" fmla="*/ 549393 w 789071"/>
              <a:gd name="connsiteY179" fmla="*/ 361544 h 687847"/>
              <a:gd name="connsiteX180" fmla="*/ 576443 w 789071"/>
              <a:gd name="connsiteY180" fmla="*/ 361544 h 687847"/>
              <a:gd name="connsiteX181" fmla="*/ 582635 w 789071"/>
              <a:gd name="connsiteY181" fmla="*/ 355315 h 687847"/>
              <a:gd name="connsiteX182" fmla="*/ 582635 w 789071"/>
              <a:gd name="connsiteY182" fmla="*/ 328354 h 687847"/>
              <a:gd name="connsiteX183" fmla="*/ 576443 w 789071"/>
              <a:gd name="connsiteY183" fmla="*/ 322124 h 687847"/>
              <a:gd name="connsiteX184" fmla="*/ 493012 w 789071"/>
              <a:gd name="connsiteY184" fmla="*/ 322124 h 687847"/>
              <a:gd name="connsiteX185" fmla="*/ 486820 w 789071"/>
              <a:gd name="connsiteY185" fmla="*/ 328354 h 687847"/>
              <a:gd name="connsiteX186" fmla="*/ 486820 w 789071"/>
              <a:gd name="connsiteY186" fmla="*/ 355315 h 687847"/>
              <a:gd name="connsiteX187" fmla="*/ 493012 w 789071"/>
              <a:gd name="connsiteY187" fmla="*/ 361544 h 687847"/>
              <a:gd name="connsiteX188" fmla="*/ 520062 w 789071"/>
              <a:gd name="connsiteY188" fmla="*/ 361544 h 687847"/>
              <a:gd name="connsiteX189" fmla="*/ 526254 w 789071"/>
              <a:gd name="connsiteY189" fmla="*/ 355315 h 687847"/>
              <a:gd name="connsiteX190" fmla="*/ 526254 w 789071"/>
              <a:gd name="connsiteY190" fmla="*/ 328354 h 687847"/>
              <a:gd name="connsiteX191" fmla="*/ 520062 w 789071"/>
              <a:gd name="connsiteY191" fmla="*/ 322124 h 687847"/>
              <a:gd name="connsiteX192" fmla="*/ 662202 w 789071"/>
              <a:gd name="connsiteY192" fmla="*/ 267968 h 687847"/>
              <a:gd name="connsiteX193" fmla="*/ 656009 w 789071"/>
              <a:gd name="connsiteY193" fmla="*/ 274151 h 687847"/>
              <a:gd name="connsiteX194" fmla="*/ 656009 w 789071"/>
              <a:gd name="connsiteY194" fmla="*/ 301159 h 687847"/>
              <a:gd name="connsiteX195" fmla="*/ 662202 w 789071"/>
              <a:gd name="connsiteY195" fmla="*/ 307342 h 687847"/>
              <a:gd name="connsiteX196" fmla="*/ 689251 w 789071"/>
              <a:gd name="connsiteY196" fmla="*/ 307342 h 687847"/>
              <a:gd name="connsiteX197" fmla="*/ 695444 w 789071"/>
              <a:gd name="connsiteY197" fmla="*/ 301159 h 687847"/>
              <a:gd name="connsiteX198" fmla="*/ 695444 w 789071"/>
              <a:gd name="connsiteY198" fmla="*/ 274151 h 687847"/>
              <a:gd name="connsiteX199" fmla="*/ 689251 w 789071"/>
              <a:gd name="connsiteY199" fmla="*/ 267968 h 687847"/>
              <a:gd name="connsiteX200" fmla="*/ 605821 w 789071"/>
              <a:gd name="connsiteY200" fmla="*/ 267968 h 687847"/>
              <a:gd name="connsiteX201" fmla="*/ 599582 w 789071"/>
              <a:gd name="connsiteY201" fmla="*/ 274151 h 687847"/>
              <a:gd name="connsiteX202" fmla="*/ 599582 w 789071"/>
              <a:gd name="connsiteY202" fmla="*/ 301159 h 687847"/>
              <a:gd name="connsiteX203" fmla="*/ 605821 w 789071"/>
              <a:gd name="connsiteY203" fmla="*/ 307342 h 687847"/>
              <a:gd name="connsiteX204" fmla="*/ 632824 w 789071"/>
              <a:gd name="connsiteY204" fmla="*/ 307342 h 687847"/>
              <a:gd name="connsiteX205" fmla="*/ 639063 w 789071"/>
              <a:gd name="connsiteY205" fmla="*/ 301159 h 687847"/>
              <a:gd name="connsiteX206" fmla="*/ 639063 w 789071"/>
              <a:gd name="connsiteY206" fmla="*/ 274151 h 687847"/>
              <a:gd name="connsiteX207" fmla="*/ 632824 w 789071"/>
              <a:gd name="connsiteY207" fmla="*/ 267968 h 687847"/>
              <a:gd name="connsiteX208" fmla="*/ 549393 w 789071"/>
              <a:gd name="connsiteY208" fmla="*/ 267968 h 687847"/>
              <a:gd name="connsiteX209" fmla="*/ 543201 w 789071"/>
              <a:gd name="connsiteY209" fmla="*/ 274151 h 687847"/>
              <a:gd name="connsiteX210" fmla="*/ 543201 w 789071"/>
              <a:gd name="connsiteY210" fmla="*/ 301159 h 687847"/>
              <a:gd name="connsiteX211" fmla="*/ 549393 w 789071"/>
              <a:gd name="connsiteY211" fmla="*/ 307342 h 687847"/>
              <a:gd name="connsiteX212" fmla="*/ 576443 w 789071"/>
              <a:gd name="connsiteY212" fmla="*/ 307342 h 687847"/>
              <a:gd name="connsiteX213" fmla="*/ 582635 w 789071"/>
              <a:gd name="connsiteY213" fmla="*/ 301159 h 687847"/>
              <a:gd name="connsiteX214" fmla="*/ 582635 w 789071"/>
              <a:gd name="connsiteY214" fmla="*/ 274151 h 687847"/>
              <a:gd name="connsiteX215" fmla="*/ 576443 w 789071"/>
              <a:gd name="connsiteY215" fmla="*/ 267968 h 687847"/>
              <a:gd name="connsiteX216" fmla="*/ 493012 w 789071"/>
              <a:gd name="connsiteY216" fmla="*/ 267968 h 687847"/>
              <a:gd name="connsiteX217" fmla="*/ 486820 w 789071"/>
              <a:gd name="connsiteY217" fmla="*/ 274151 h 687847"/>
              <a:gd name="connsiteX218" fmla="*/ 486820 w 789071"/>
              <a:gd name="connsiteY218" fmla="*/ 301159 h 687847"/>
              <a:gd name="connsiteX219" fmla="*/ 493012 w 789071"/>
              <a:gd name="connsiteY219" fmla="*/ 307342 h 687847"/>
              <a:gd name="connsiteX220" fmla="*/ 520062 w 789071"/>
              <a:gd name="connsiteY220" fmla="*/ 307342 h 687847"/>
              <a:gd name="connsiteX221" fmla="*/ 526254 w 789071"/>
              <a:gd name="connsiteY221" fmla="*/ 301159 h 687847"/>
              <a:gd name="connsiteX222" fmla="*/ 526254 w 789071"/>
              <a:gd name="connsiteY222" fmla="*/ 274151 h 687847"/>
              <a:gd name="connsiteX223" fmla="*/ 520062 w 789071"/>
              <a:gd name="connsiteY223" fmla="*/ 267968 h 687847"/>
              <a:gd name="connsiteX224" fmla="*/ 286527 w 789071"/>
              <a:gd name="connsiteY224" fmla="*/ 264994 h 687847"/>
              <a:gd name="connsiteX225" fmla="*/ 146684 w 789071"/>
              <a:gd name="connsiteY225" fmla="*/ 333691 h 687847"/>
              <a:gd name="connsiteX226" fmla="*/ 286527 w 789071"/>
              <a:gd name="connsiteY226" fmla="*/ 404856 h 687847"/>
              <a:gd name="connsiteX227" fmla="*/ 426370 w 789071"/>
              <a:gd name="connsiteY227" fmla="*/ 333691 h 687847"/>
              <a:gd name="connsiteX228" fmla="*/ 274263 w 789071"/>
              <a:gd name="connsiteY228" fmla="*/ 245378 h 687847"/>
              <a:gd name="connsiteX229" fmla="*/ 296349 w 789071"/>
              <a:gd name="connsiteY229" fmla="*/ 245378 h 687847"/>
              <a:gd name="connsiteX230" fmla="*/ 436192 w 789071"/>
              <a:gd name="connsiteY230" fmla="*/ 314075 h 687847"/>
              <a:gd name="connsiteX231" fmla="*/ 446014 w 789071"/>
              <a:gd name="connsiteY231" fmla="*/ 345954 h 687847"/>
              <a:gd name="connsiteX232" fmla="*/ 436192 w 789071"/>
              <a:gd name="connsiteY232" fmla="*/ 355776 h 687847"/>
              <a:gd name="connsiteX233" fmla="*/ 406753 w 789071"/>
              <a:gd name="connsiteY233" fmla="*/ 370508 h 687847"/>
              <a:gd name="connsiteX234" fmla="*/ 433750 w 789071"/>
              <a:gd name="connsiteY234" fmla="*/ 382771 h 687847"/>
              <a:gd name="connsiteX235" fmla="*/ 450925 w 789071"/>
              <a:gd name="connsiteY235" fmla="*/ 407298 h 687847"/>
              <a:gd name="connsiteX236" fmla="*/ 433750 w 789071"/>
              <a:gd name="connsiteY236" fmla="*/ 431825 h 687847"/>
              <a:gd name="connsiteX237" fmla="*/ 406753 w 789071"/>
              <a:gd name="connsiteY237" fmla="*/ 444089 h 687847"/>
              <a:gd name="connsiteX238" fmla="*/ 433750 w 789071"/>
              <a:gd name="connsiteY238" fmla="*/ 456379 h 687847"/>
              <a:gd name="connsiteX239" fmla="*/ 450925 w 789071"/>
              <a:gd name="connsiteY239" fmla="*/ 480906 h 687847"/>
              <a:gd name="connsiteX240" fmla="*/ 433750 w 789071"/>
              <a:gd name="connsiteY240" fmla="*/ 505433 h 687847"/>
              <a:gd name="connsiteX241" fmla="*/ 298791 w 789071"/>
              <a:gd name="connsiteY241" fmla="*/ 571687 h 687847"/>
              <a:gd name="connsiteX242" fmla="*/ 286527 w 789071"/>
              <a:gd name="connsiteY242" fmla="*/ 574129 h 687847"/>
              <a:gd name="connsiteX243" fmla="*/ 274263 w 789071"/>
              <a:gd name="connsiteY243" fmla="*/ 571687 h 687847"/>
              <a:gd name="connsiteX244" fmla="*/ 134393 w 789071"/>
              <a:gd name="connsiteY244" fmla="*/ 502991 h 687847"/>
              <a:gd name="connsiteX245" fmla="*/ 122129 w 789071"/>
              <a:gd name="connsiteY245" fmla="*/ 480906 h 687847"/>
              <a:gd name="connsiteX246" fmla="*/ 136862 w 789071"/>
              <a:gd name="connsiteY246" fmla="*/ 458821 h 687847"/>
              <a:gd name="connsiteX247" fmla="*/ 166301 w 789071"/>
              <a:gd name="connsiteY247" fmla="*/ 444089 h 687847"/>
              <a:gd name="connsiteX248" fmla="*/ 136862 w 789071"/>
              <a:gd name="connsiteY248" fmla="*/ 429383 h 687847"/>
              <a:gd name="connsiteX249" fmla="*/ 122129 w 789071"/>
              <a:gd name="connsiteY249" fmla="*/ 407298 h 687847"/>
              <a:gd name="connsiteX250" fmla="*/ 136862 w 789071"/>
              <a:gd name="connsiteY250" fmla="*/ 385213 h 687847"/>
              <a:gd name="connsiteX251" fmla="*/ 166301 w 789071"/>
              <a:gd name="connsiteY251" fmla="*/ 370508 h 687847"/>
              <a:gd name="connsiteX252" fmla="*/ 136862 w 789071"/>
              <a:gd name="connsiteY252" fmla="*/ 355776 h 687847"/>
              <a:gd name="connsiteX253" fmla="*/ 124598 w 789071"/>
              <a:gd name="connsiteY253" fmla="*/ 323869 h 687847"/>
              <a:gd name="connsiteX254" fmla="*/ 134393 w 789071"/>
              <a:gd name="connsiteY254" fmla="*/ 314075 h 687847"/>
              <a:gd name="connsiteX255" fmla="*/ 662202 w 789071"/>
              <a:gd name="connsiteY255" fmla="*/ 213813 h 687847"/>
              <a:gd name="connsiteX256" fmla="*/ 656009 w 789071"/>
              <a:gd name="connsiteY256" fmla="*/ 219995 h 687847"/>
              <a:gd name="connsiteX257" fmla="*/ 656009 w 789071"/>
              <a:gd name="connsiteY257" fmla="*/ 247003 h 687847"/>
              <a:gd name="connsiteX258" fmla="*/ 662202 w 789071"/>
              <a:gd name="connsiteY258" fmla="*/ 253186 h 687847"/>
              <a:gd name="connsiteX259" fmla="*/ 689251 w 789071"/>
              <a:gd name="connsiteY259" fmla="*/ 253186 h 687847"/>
              <a:gd name="connsiteX260" fmla="*/ 695444 w 789071"/>
              <a:gd name="connsiteY260" fmla="*/ 247003 h 687847"/>
              <a:gd name="connsiteX261" fmla="*/ 695444 w 789071"/>
              <a:gd name="connsiteY261" fmla="*/ 219995 h 687847"/>
              <a:gd name="connsiteX262" fmla="*/ 689251 w 789071"/>
              <a:gd name="connsiteY262" fmla="*/ 213813 h 687847"/>
              <a:gd name="connsiteX263" fmla="*/ 605821 w 789071"/>
              <a:gd name="connsiteY263" fmla="*/ 213813 h 687847"/>
              <a:gd name="connsiteX264" fmla="*/ 599582 w 789071"/>
              <a:gd name="connsiteY264" fmla="*/ 219995 h 687847"/>
              <a:gd name="connsiteX265" fmla="*/ 599582 w 789071"/>
              <a:gd name="connsiteY265" fmla="*/ 247003 h 687847"/>
              <a:gd name="connsiteX266" fmla="*/ 605821 w 789071"/>
              <a:gd name="connsiteY266" fmla="*/ 253186 h 687847"/>
              <a:gd name="connsiteX267" fmla="*/ 632824 w 789071"/>
              <a:gd name="connsiteY267" fmla="*/ 253186 h 687847"/>
              <a:gd name="connsiteX268" fmla="*/ 639063 w 789071"/>
              <a:gd name="connsiteY268" fmla="*/ 247003 h 687847"/>
              <a:gd name="connsiteX269" fmla="*/ 639063 w 789071"/>
              <a:gd name="connsiteY269" fmla="*/ 219995 h 687847"/>
              <a:gd name="connsiteX270" fmla="*/ 632824 w 789071"/>
              <a:gd name="connsiteY270" fmla="*/ 213813 h 687847"/>
              <a:gd name="connsiteX271" fmla="*/ 549393 w 789071"/>
              <a:gd name="connsiteY271" fmla="*/ 213813 h 687847"/>
              <a:gd name="connsiteX272" fmla="*/ 543201 w 789071"/>
              <a:gd name="connsiteY272" fmla="*/ 219995 h 687847"/>
              <a:gd name="connsiteX273" fmla="*/ 543201 w 789071"/>
              <a:gd name="connsiteY273" fmla="*/ 247003 h 687847"/>
              <a:gd name="connsiteX274" fmla="*/ 549393 w 789071"/>
              <a:gd name="connsiteY274" fmla="*/ 253186 h 687847"/>
              <a:gd name="connsiteX275" fmla="*/ 576443 w 789071"/>
              <a:gd name="connsiteY275" fmla="*/ 253186 h 687847"/>
              <a:gd name="connsiteX276" fmla="*/ 582635 w 789071"/>
              <a:gd name="connsiteY276" fmla="*/ 247003 h 687847"/>
              <a:gd name="connsiteX277" fmla="*/ 582635 w 789071"/>
              <a:gd name="connsiteY277" fmla="*/ 219995 h 687847"/>
              <a:gd name="connsiteX278" fmla="*/ 576443 w 789071"/>
              <a:gd name="connsiteY278" fmla="*/ 213813 h 687847"/>
              <a:gd name="connsiteX279" fmla="*/ 493012 w 789071"/>
              <a:gd name="connsiteY279" fmla="*/ 213813 h 687847"/>
              <a:gd name="connsiteX280" fmla="*/ 486820 w 789071"/>
              <a:gd name="connsiteY280" fmla="*/ 219995 h 687847"/>
              <a:gd name="connsiteX281" fmla="*/ 486820 w 789071"/>
              <a:gd name="connsiteY281" fmla="*/ 247003 h 687847"/>
              <a:gd name="connsiteX282" fmla="*/ 493012 w 789071"/>
              <a:gd name="connsiteY282" fmla="*/ 253186 h 687847"/>
              <a:gd name="connsiteX283" fmla="*/ 520062 w 789071"/>
              <a:gd name="connsiteY283" fmla="*/ 253186 h 687847"/>
              <a:gd name="connsiteX284" fmla="*/ 526254 w 789071"/>
              <a:gd name="connsiteY284" fmla="*/ 247003 h 687847"/>
              <a:gd name="connsiteX285" fmla="*/ 526254 w 789071"/>
              <a:gd name="connsiteY285" fmla="*/ 219995 h 687847"/>
              <a:gd name="connsiteX286" fmla="*/ 520062 w 789071"/>
              <a:gd name="connsiteY286" fmla="*/ 213813 h 687847"/>
              <a:gd name="connsiteX287" fmla="*/ 436631 w 789071"/>
              <a:gd name="connsiteY287" fmla="*/ 213813 h 687847"/>
              <a:gd name="connsiteX288" fmla="*/ 430392 w 789071"/>
              <a:gd name="connsiteY288" fmla="*/ 219995 h 687847"/>
              <a:gd name="connsiteX289" fmla="*/ 430392 w 789071"/>
              <a:gd name="connsiteY289" fmla="*/ 247003 h 687847"/>
              <a:gd name="connsiteX290" fmla="*/ 436631 w 789071"/>
              <a:gd name="connsiteY290" fmla="*/ 253186 h 687847"/>
              <a:gd name="connsiteX291" fmla="*/ 463634 w 789071"/>
              <a:gd name="connsiteY291" fmla="*/ 253186 h 687847"/>
              <a:gd name="connsiteX292" fmla="*/ 469873 w 789071"/>
              <a:gd name="connsiteY292" fmla="*/ 247003 h 687847"/>
              <a:gd name="connsiteX293" fmla="*/ 469873 w 789071"/>
              <a:gd name="connsiteY293" fmla="*/ 219995 h 687847"/>
              <a:gd name="connsiteX294" fmla="*/ 463634 w 789071"/>
              <a:gd name="connsiteY294" fmla="*/ 213813 h 687847"/>
              <a:gd name="connsiteX295" fmla="*/ 662202 w 789071"/>
              <a:gd name="connsiteY295" fmla="*/ 159657 h 687847"/>
              <a:gd name="connsiteX296" fmla="*/ 656009 w 789071"/>
              <a:gd name="connsiteY296" fmla="*/ 165840 h 687847"/>
              <a:gd name="connsiteX297" fmla="*/ 656009 w 789071"/>
              <a:gd name="connsiteY297" fmla="*/ 192848 h 687847"/>
              <a:gd name="connsiteX298" fmla="*/ 662202 w 789071"/>
              <a:gd name="connsiteY298" fmla="*/ 199030 h 687847"/>
              <a:gd name="connsiteX299" fmla="*/ 689251 w 789071"/>
              <a:gd name="connsiteY299" fmla="*/ 199030 h 687847"/>
              <a:gd name="connsiteX300" fmla="*/ 695444 w 789071"/>
              <a:gd name="connsiteY300" fmla="*/ 192848 h 687847"/>
              <a:gd name="connsiteX301" fmla="*/ 695444 w 789071"/>
              <a:gd name="connsiteY301" fmla="*/ 165840 h 687847"/>
              <a:gd name="connsiteX302" fmla="*/ 689251 w 789071"/>
              <a:gd name="connsiteY302" fmla="*/ 159657 h 687847"/>
              <a:gd name="connsiteX303" fmla="*/ 605821 w 789071"/>
              <a:gd name="connsiteY303" fmla="*/ 159657 h 687847"/>
              <a:gd name="connsiteX304" fmla="*/ 599582 w 789071"/>
              <a:gd name="connsiteY304" fmla="*/ 165840 h 687847"/>
              <a:gd name="connsiteX305" fmla="*/ 599582 w 789071"/>
              <a:gd name="connsiteY305" fmla="*/ 192848 h 687847"/>
              <a:gd name="connsiteX306" fmla="*/ 605821 w 789071"/>
              <a:gd name="connsiteY306" fmla="*/ 199030 h 687847"/>
              <a:gd name="connsiteX307" fmla="*/ 632824 w 789071"/>
              <a:gd name="connsiteY307" fmla="*/ 199030 h 687847"/>
              <a:gd name="connsiteX308" fmla="*/ 639063 w 789071"/>
              <a:gd name="connsiteY308" fmla="*/ 192848 h 687847"/>
              <a:gd name="connsiteX309" fmla="*/ 639063 w 789071"/>
              <a:gd name="connsiteY309" fmla="*/ 165840 h 687847"/>
              <a:gd name="connsiteX310" fmla="*/ 632824 w 789071"/>
              <a:gd name="connsiteY310" fmla="*/ 159657 h 687847"/>
              <a:gd name="connsiteX311" fmla="*/ 549393 w 789071"/>
              <a:gd name="connsiteY311" fmla="*/ 159657 h 687847"/>
              <a:gd name="connsiteX312" fmla="*/ 543201 w 789071"/>
              <a:gd name="connsiteY312" fmla="*/ 165840 h 687847"/>
              <a:gd name="connsiteX313" fmla="*/ 543201 w 789071"/>
              <a:gd name="connsiteY313" fmla="*/ 192848 h 687847"/>
              <a:gd name="connsiteX314" fmla="*/ 549393 w 789071"/>
              <a:gd name="connsiteY314" fmla="*/ 199030 h 687847"/>
              <a:gd name="connsiteX315" fmla="*/ 576443 w 789071"/>
              <a:gd name="connsiteY315" fmla="*/ 199030 h 687847"/>
              <a:gd name="connsiteX316" fmla="*/ 582635 w 789071"/>
              <a:gd name="connsiteY316" fmla="*/ 192848 h 687847"/>
              <a:gd name="connsiteX317" fmla="*/ 582635 w 789071"/>
              <a:gd name="connsiteY317" fmla="*/ 165840 h 687847"/>
              <a:gd name="connsiteX318" fmla="*/ 576443 w 789071"/>
              <a:gd name="connsiteY318" fmla="*/ 159657 h 687847"/>
              <a:gd name="connsiteX319" fmla="*/ 493012 w 789071"/>
              <a:gd name="connsiteY319" fmla="*/ 159657 h 687847"/>
              <a:gd name="connsiteX320" fmla="*/ 486820 w 789071"/>
              <a:gd name="connsiteY320" fmla="*/ 165840 h 687847"/>
              <a:gd name="connsiteX321" fmla="*/ 486820 w 789071"/>
              <a:gd name="connsiteY321" fmla="*/ 192848 h 687847"/>
              <a:gd name="connsiteX322" fmla="*/ 493012 w 789071"/>
              <a:gd name="connsiteY322" fmla="*/ 199030 h 687847"/>
              <a:gd name="connsiteX323" fmla="*/ 520062 w 789071"/>
              <a:gd name="connsiteY323" fmla="*/ 199030 h 687847"/>
              <a:gd name="connsiteX324" fmla="*/ 526254 w 789071"/>
              <a:gd name="connsiteY324" fmla="*/ 192848 h 687847"/>
              <a:gd name="connsiteX325" fmla="*/ 526254 w 789071"/>
              <a:gd name="connsiteY325" fmla="*/ 165840 h 687847"/>
              <a:gd name="connsiteX326" fmla="*/ 520062 w 789071"/>
              <a:gd name="connsiteY326" fmla="*/ 159657 h 687847"/>
              <a:gd name="connsiteX327" fmla="*/ 436631 w 789071"/>
              <a:gd name="connsiteY327" fmla="*/ 159657 h 687847"/>
              <a:gd name="connsiteX328" fmla="*/ 430392 w 789071"/>
              <a:gd name="connsiteY328" fmla="*/ 165840 h 687847"/>
              <a:gd name="connsiteX329" fmla="*/ 430392 w 789071"/>
              <a:gd name="connsiteY329" fmla="*/ 192848 h 687847"/>
              <a:gd name="connsiteX330" fmla="*/ 436631 w 789071"/>
              <a:gd name="connsiteY330" fmla="*/ 199030 h 687847"/>
              <a:gd name="connsiteX331" fmla="*/ 463634 w 789071"/>
              <a:gd name="connsiteY331" fmla="*/ 199030 h 687847"/>
              <a:gd name="connsiteX332" fmla="*/ 469873 w 789071"/>
              <a:gd name="connsiteY332" fmla="*/ 192848 h 687847"/>
              <a:gd name="connsiteX333" fmla="*/ 469873 w 789071"/>
              <a:gd name="connsiteY333" fmla="*/ 165840 h 687847"/>
              <a:gd name="connsiteX334" fmla="*/ 463634 w 789071"/>
              <a:gd name="connsiteY334" fmla="*/ 159657 h 687847"/>
              <a:gd name="connsiteX335" fmla="*/ 662202 w 789071"/>
              <a:gd name="connsiteY335" fmla="*/ 105501 h 687847"/>
              <a:gd name="connsiteX336" fmla="*/ 656009 w 789071"/>
              <a:gd name="connsiteY336" fmla="*/ 111684 h 687847"/>
              <a:gd name="connsiteX337" fmla="*/ 656009 w 789071"/>
              <a:gd name="connsiteY337" fmla="*/ 138692 h 687847"/>
              <a:gd name="connsiteX338" fmla="*/ 662202 w 789071"/>
              <a:gd name="connsiteY338" fmla="*/ 144874 h 687847"/>
              <a:gd name="connsiteX339" fmla="*/ 689251 w 789071"/>
              <a:gd name="connsiteY339" fmla="*/ 144874 h 687847"/>
              <a:gd name="connsiteX340" fmla="*/ 695444 w 789071"/>
              <a:gd name="connsiteY340" fmla="*/ 138692 h 687847"/>
              <a:gd name="connsiteX341" fmla="*/ 695444 w 789071"/>
              <a:gd name="connsiteY341" fmla="*/ 111684 h 687847"/>
              <a:gd name="connsiteX342" fmla="*/ 689251 w 789071"/>
              <a:gd name="connsiteY342" fmla="*/ 105501 h 687847"/>
              <a:gd name="connsiteX343" fmla="*/ 605821 w 789071"/>
              <a:gd name="connsiteY343" fmla="*/ 105501 h 687847"/>
              <a:gd name="connsiteX344" fmla="*/ 599582 w 789071"/>
              <a:gd name="connsiteY344" fmla="*/ 111684 h 687847"/>
              <a:gd name="connsiteX345" fmla="*/ 599582 w 789071"/>
              <a:gd name="connsiteY345" fmla="*/ 138692 h 687847"/>
              <a:gd name="connsiteX346" fmla="*/ 605821 w 789071"/>
              <a:gd name="connsiteY346" fmla="*/ 144874 h 687847"/>
              <a:gd name="connsiteX347" fmla="*/ 632824 w 789071"/>
              <a:gd name="connsiteY347" fmla="*/ 144874 h 687847"/>
              <a:gd name="connsiteX348" fmla="*/ 639063 w 789071"/>
              <a:gd name="connsiteY348" fmla="*/ 138692 h 687847"/>
              <a:gd name="connsiteX349" fmla="*/ 639063 w 789071"/>
              <a:gd name="connsiteY349" fmla="*/ 111684 h 687847"/>
              <a:gd name="connsiteX350" fmla="*/ 632824 w 789071"/>
              <a:gd name="connsiteY350" fmla="*/ 105501 h 687847"/>
              <a:gd name="connsiteX351" fmla="*/ 549393 w 789071"/>
              <a:gd name="connsiteY351" fmla="*/ 105501 h 687847"/>
              <a:gd name="connsiteX352" fmla="*/ 543201 w 789071"/>
              <a:gd name="connsiteY352" fmla="*/ 111684 h 687847"/>
              <a:gd name="connsiteX353" fmla="*/ 543201 w 789071"/>
              <a:gd name="connsiteY353" fmla="*/ 138692 h 687847"/>
              <a:gd name="connsiteX354" fmla="*/ 549393 w 789071"/>
              <a:gd name="connsiteY354" fmla="*/ 144874 h 687847"/>
              <a:gd name="connsiteX355" fmla="*/ 576443 w 789071"/>
              <a:gd name="connsiteY355" fmla="*/ 144874 h 687847"/>
              <a:gd name="connsiteX356" fmla="*/ 582635 w 789071"/>
              <a:gd name="connsiteY356" fmla="*/ 138692 h 687847"/>
              <a:gd name="connsiteX357" fmla="*/ 582635 w 789071"/>
              <a:gd name="connsiteY357" fmla="*/ 111684 h 687847"/>
              <a:gd name="connsiteX358" fmla="*/ 576443 w 789071"/>
              <a:gd name="connsiteY358" fmla="*/ 105501 h 687847"/>
              <a:gd name="connsiteX359" fmla="*/ 493012 w 789071"/>
              <a:gd name="connsiteY359" fmla="*/ 105501 h 687847"/>
              <a:gd name="connsiteX360" fmla="*/ 486820 w 789071"/>
              <a:gd name="connsiteY360" fmla="*/ 111684 h 687847"/>
              <a:gd name="connsiteX361" fmla="*/ 486820 w 789071"/>
              <a:gd name="connsiteY361" fmla="*/ 138692 h 687847"/>
              <a:gd name="connsiteX362" fmla="*/ 493012 w 789071"/>
              <a:gd name="connsiteY362" fmla="*/ 144874 h 687847"/>
              <a:gd name="connsiteX363" fmla="*/ 520062 w 789071"/>
              <a:gd name="connsiteY363" fmla="*/ 144874 h 687847"/>
              <a:gd name="connsiteX364" fmla="*/ 526254 w 789071"/>
              <a:gd name="connsiteY364" fmla="*/ 138692 h 687847"/>
              <a:gd name="connsiteX365" fmla="*/ 526254 w 789071"/>
              <a:gd name="connsiteY365" fmla="*/ 111684 h 687847"/>
              <a:gd name="connsiteX366" fmla="*/ 520062 w 789071"/>
              <a:gd name="connsiteY366" fmla="*/ 105501 h 687847"/>
              <a:gd name="connsiteX367" fmla="*/ 436631 w 789071"/>
              <a:gd name="connsiteY367" fmla="*/ 105501 h 687847"/>
              <a:gd name="connsiteX368" fmla="*/ 430392 w 789071"/>
              <a:gd name="connsiteY368" fmla="*/ 111684 h 687847"/>
              <a:gd name="connsiteX369" fmla="*/ 430392 w 789071"/>
              <a:gd name="connsiteY369" fmla="*/ 138692 h 687847"/>
              <a:gd name="connsiteX370" fmla="*/ 436631 w 789071"/>
              <a:gd name="connsiteY370" fmla="*/ 144874 h 687847"/>
              <a:gd name="connsiteX371" fmla="*/ 463634 w 789071"/>
              <a:gd name="connsiteY371" fmla="*/ 144874 h 687847"/>
              <a:gd name="connsiteX372" fmla="*/ 469873 w 789071"/>
              <a:gd name="connsiteY372" fmla="*/ 138692 h 687847"/>
              <a:gd name="connsiteX373" fmla="*/ 469873 w 789071"/>
              <a:gd name="connsiteY373" fmla="*/ 111684 h 687847"/>
              <a:gd name="connsiteX374" fmla="*/ 463634 w 789071"/>
              <a:gd name="connsiteY374" fmla="*/ 105501 h 687847"/>
              <a:gd name="connsiteX375" fmla="*/ 662202 w 789071"/>
              <a:gd name="connsiteY375" fmla="*/ 51346 h 687847"/>
              <a:gd name="connsiteX376" fmla="*/ 656009 w 789071"/>
              <a:gd name="connsiteY376" fmla="*/ 57528 h 687847"/>
              <a:gd name="connsiteX377" fmla="*/ 656009 w 789071"/>
              <a:gd name="connsiteY377" fmla="*/ 84536 h 687847"/>
              <a:gd name="connsiteX378" fmla="*/ 662202 w 789071"/>
              <a:gd name="connsiteY378" fmla="*/ 90719 h 687847"/>
              <a:gd name="connsiteX379" fmla="*/ 689251 w 789071"/>
              <a:gd name="connsiteY379" fmla="*/ 90719 h 687847"/>
              <a:gd name="connsiteX380" fmla="*/ 695444 w 789071"/>
              <a:gd name="connsiteY380" fmla="*/ 84536 h 687847"/>
              <a:gd name="connsiteX381" fmla="*/ 695444 w 789071"/>
              <a:gd name="connsiteY381" fmla="*/ 57528 h 687847"/>
              <a:gd name="connsiteX382" fmla="*/ 689251 w 789071"/>
              <a:gd name="connsiteY382" fmla="*/ 51346 h 687847"/>
              <a:gd name="connsiteX383" fmla="*/ 605821 w 789071"/>
              <a:gd name="connsiteY383" fmla="*/ 51346 h 687847"/>
              <a:gd name="connsiteX384" fmla="*/ 599582 w 789071"/>
              <a:gd name="connsiteY384" fmla="*/ 57528 h 687847"/>
              <a:gd name="connsiteX385" fmla="*/ 599582 w 789071"/>
              <a:gd name="connsiteY385" fmla="*/ 84536 h 687847"/>
              <a:gd name="connsiteX386" fmla="*/ 605821 w 789071"/>
              <a:gd name="connsiteY386" fmla="*/ 90719 h 687847"/>
              <a:gd name="connsiteX387" fmla="*/ 632824 w 789071"/>
              <a:gd name="connsiteY387" fmla="*/ 90719 h 687847"/>
              <a:gd name="connsiteX388" fmla="*/ 639063 w 789071"/>
              <a:gd name="connsiteY388" fmla="*/ 84536 h 687847"/>
              <a:gd name="connsiteX389" fmla="*/ 639063 w 789071"/>
              <a:gd name="connsiteY389" fmla="*/ 57528 h 687847"/>
              <a:gd name="connsiteX390" fmla="*/ 632824 w 789071"/>
              <a:gd name="connsiteY390" fmla="*/ 51346 h 687847"/>
              <a:gd name="connsiteX391" fmla="*/ 549393 w 789071"/>
              <a:gd name="connsiteY391" fmla="*/ 51346 h 687847"/>
              <a:gd name="connsiteX392" fmla="*/ 543201 w 789071"/>
              <a:gd name="connsiteY392" fmla="*/ 57528 h 687847"/>
              <a:gd name="connsiteX393" fmla="*/ 543201 w 789071"/>
              <a:gd name="connsiteY393" fmla="*/ 84536 h 687847"/>
              <a:gd name="connsiteX394" fmla="*/ 549393 w 789071"/>
              <a:gd name="connsiteY394" fmla="*/ 90719 h 687847"/>
              <a:gd name="connsiteX395" fmla="*/ 576443 w 789071"/>
              <a:gd name="connsiteY395" fmla="*/ 90719 h 687847"/>
              <a:gd name="connsiteX396" fmla="*/ 582635 w 789071"/>
              <a:gd name="connsiteY396" fmla="*/ 84536 h 687847"/>
              <a:gd name="connsiteX397" fmla="*/ 582635 w 789071"/>
              <a:gd name="connsiteY397" fmla="*/ 57528 h 687847"/>
              <a:gd name="connsiteX398" fmla="*/ 576443 w 789071"/>
              <a:gd name="connsiteY398" fmla="*/ 51346 h 687847"/>
              <a:gd name="connsiteX399" fmla="*/ 493012 w 789071"/>
              <a:gd name="connsiteY399" fmla="*/ 51346 h 687847"/>
              <a:gd name="connsiteX400" fmla="*/ 486820 w 789071"/>
              <a:gd name="connsiteY400" fmla="*/ 57528 h 687847"/>
              <a:gd name="connsiteX401" fmla="*/ 486820 w 789071"/>
              <a:gd name="connsiteY401" fmla="*/ 84536 h 687847"/>
              <a:gd name="connsiteX402" fmla="*/ 493012 w 789071"/>
              <a:gd name="connsiteY402" fmla="*/ 90719 h 687847"/>
              <a:gd name="connsiteX403" fmla="*/ 520062 w 789071"/>
              <a:gd name="connsiteY403" fmla="*/ 90719 h 687847"/>
              <a:gd name="connsiteX404" fmla="*/ 526254 w 789071"/>
              <a:gd name="connsiteY404" fmla="*/ 84536 h 687847"/>
              <a:gd name="connsiteX405" fmla="*/ 526254 w 789071"/>
              <a:gd name="connsiteY405" fmla="*/ 57528 h 687847"/>
              <a:gd name="connsiteX406" fmla="*/ 520062 w 789071"/>
              <a:gd name="connsiteY406" fmla="*/ 51346 h 687847"/>
              <a:gd name="connsiteX407" fmla="*/ 436631 w 789071"/>
              <a:gd name="connsiteY407" fmla="*/ 51346 h 687847"/>
              <a:gd name="connsiteX408" fmla="*/ 430392 w 789071"/>
              <a:gd name="connsiteY408" fmla="*/ 57528 h 687847"/>
              <a:gd name="connsiteX409" fmla="*/ 430392 w 789071"/>
              <a:gd name="connsiteY409" fmla="*/ 84536 h 687847"/>
              <a:gd name="connsiteX410" fmla="*/ 436631 w 789071"/>
              <a:gd name="connsiteY410" fmla="*/ 90719 h 687847"/>
              <a:gd name="connsiteX411" fmla="*/ 463634 w 789071"/>
              <a:gd name="connsiteY411" fmla="*/ 90719 h 687847"/>
              <a:gd name="connsiteX412" fmla="*/ 469873 w 789071"/>
              <a:gd name="connsiteY412" fmla="*/ 84536 h 687847"/>
              <a:gd name="connsiteX413" fmla="*/ 469873 w 789071"/>
              <a:gd name="connsiteY413" fmla="*/ 57528 h 687847"/>
              <a:gd name="connsiteX414" fmla="*/ 463634 w 789071"/>
              <a:gd name="connsiteY414" fmla="*/ 51346 h 687847"/>
              <a:gd name="connsiteX415" fmla="*/ 416844 w 789071"/>
              <a:gd name="connsiteY415" fmla="*/ 33262 h 687847"/>
              <a:gd name="connsiteX416" fmla="*/ 709039 w 789071"/>
              <a:gd name="connsiteY416" fmla="*/ 33262 h 687847"/>
              <a:gd name="connsiteX417" fmla="*/ 715230 w 789071"/>
              <a:gd name="connsiteY417" fmla="*/ 39491 h 687847"/>
              <a:gd name="connsiteX418" fmla="*/ 715230 w 789071"/>
              <a:gd name="connsiteY418" fmla="*/ 580538 h 687847"/>
              <a:gd name="connsiteX419" fmla="*/ 782832 w 789071"/>
              <a:gd name="connsiteY419" fmla="*/ 580538 h 687847"/>
              <a:gd name="connsiteX420" fmla="*/ 789071 w 789071"/>
              <a:gd name="connsiteY420" fmla="*/ 586767 h 687847"/>
              <a:gd name="connsiteX421" fmla="*/ 789071 w 789071"/>
              <a:gd name="connsiteY421" fmla="*/ 603501 h 687847"/>
              <a:gd name="connsiteX422" fmla="*/ 782832 w 789071"/>
              <a:gd name="connsiteY422" fmla="*/ 609684 h 687847"/>
              <a:gd name="connsiteX423" fmla="*/ 343609 w 789071"/>
              <a:gd name="connsiteY423" fmla="*/ 609684 h 687847"/>
              <a:gd name="connsiteX424" fmla="*/ 337417 w 789071"/>
              <a:gd name="connsiteY424" fmla="*/ 603501 h 687847"/>
              <a:gd name="connsiteX425" fmla="*/ 337417 w 789071"/>
              <a:gd name="connsiteY425" fmla="*/ 586767 h 687847"/>
              <a:gd name="connsiteX426" fmla="*/ 343609 w 789071"/>
              <a:gd name="connsiteY426" fmla="*/ 580538 h 687847"/>
              <a:gd name="connsiteX427" fmla="*/ 410606 w 789071"/>
              <a:gd name="connsiteY427" fmla="*/ 580538 h 687847"/>
              <a:gd name="connsiteX428" fmla="*/ 410606 w 789071"/>
              <a:gd name="connsiteY428" fmla="*/ 538931 h 687847"/>
              <a:gd name="connsiteX429" fmla="*/ 418832 w 789071"/>
              <a:gd name="connsiteY429" fmla="*/ 536041 h 687847"/>
              <a:gd name="connsiteX430" fmla="*/ 440053 w 789071"/>
              <a:gd name="connsiteY430" fmla="*/ 524011 h 687847"/>
              <a:gd name="connsiteX431" fmla="*/ 463634 w 789071"/>
              <a:gd name="connsiteY431" fmla="*/ 524011 h 687847"/>
              <a:gd name="connsiteX432" fmla="*/ 469873 w 789071"/>
              <a:gd name="connsiteY432" fmla="*/ 517782 h 687847"/>
              <a:gd name="connsiteX433" fmla="*/ 469873 w 789071"/>
              <a:gd name="connsiteY433" fmla="*/ 503392 h 687847"/>
              <a:gd name="connsiteX434" fmla="*/ 472430 w 789071"/>
              <a:gd name="connsiteY434" fmla="*/ 501533 h 687847"/>
              <a:gd name="connsiteX435" fmla="*/ 487680 w 789071"/>
              <a:gd name="connsiteY435" fmla="*/ 485112 h 687847"/>
              <a:gd name="connsiteX436" fmla="*/ 475218 w 789071"/>
              <a:gd name="connsiteY436" fmla="*/ 458918 h 687847"/>
              <a:gd name="connsiteX437" fmla="*/ 469873 w 789071"/>
              <a:gd name="connsiteY437" fmla="*/ 454119 h 687847"/>
              <a:gd name="connsiteX438" fmla="*/ 469873 w 789071"/>
              <a:gd name="connsiteY438" fmla="*/ 436665 h 687847"/>
              <a:gd name="connsiteX439" fmla="*/ 463634 w 789071"/>
              <a:gd name="connsiteY439" fmla="*/ 430436 h 687847"/>
              <a:gd name="connsiteX440" fmla="*/ 456498 w 789071"/>
              <a:gd name="connsiteY440" fmla="*/ 430436 h 687847"/>
              <a:gd name="connsiteX441" fmla="*/ 458123 w 789071"/>
              <a:gd name="connsiteY441" fmla="*/ 425888 h 687847"/>
              <a:gd name="connsiteX442" fmla="*/ 480060 w 789071"/>
              <a:gd name="connsiteY442" fmla="*/ 400022 h 687847"/>
              <a:gd name="connsiteX443" fmla="*/ 457259 w 789071"/>
              <a:gd name="connsiteY443" fmla="*/ 366387 h 687847"/>
              <a:gd name="connsiteX444" fmla="*/ 455296 w 789071"/>
              <a:gd name="connsiteY444" fmla="*/ 361544 h 687847"/>
              <a:gd name="connsiteX445" fmla="*/ 463634 w 789071"/>
              <a:gd name="connsiteY445" fmla="*/ 361544 h 687847"/>
              <a:gd name="connsiteX446" fmla="*/ 469873 w 789071"/>
              <a:gd name="connsiteY446" fmla="*/ 355315 h 687847"/>
              <a:gd name="connsiteX447" fmla="*/ 469873 w 789071"/>
              <a:gd name="connsiteY447" fmla="*/ 344235 h 687847"/>
              <a:gd name="connsiteX448" fmla="*/ 478839 w 789071"/>
              <a:gd name="connsiteY448" fmla="*/ 340025 h 687847"/>
              <a:gd name="connsiteX449" fmla="*/ 483870 w 789071"/>
              <a:gd name="connsiteY449" fmla="*/ 333982 h 687847"/>
              <a:gd name="connsiteX450" fmla="*/ 477520 w 789071"/>
              <a:gd name="connsiteY450" fmla="*/ 318266 h 687847"/>
              <a:gd name="connsiteX451" fmla="*/ 464964 w 789071"/>
              <a:gd name="connsiteY451" fmla="*/ 306024 h 687847"/>
              <a:gd name="connsiteX452" fmla="*/ 469873 w 789071"/>
              <a:gd name="connsiteY452" fmla="*/ 301159 h 687847"/>
              <a:gd name="connsiteX453" fmla="*/ 469873 w 789071"/>
              <a:gd name="connsiteY453" fmla="*/ 274151 h 687847"/>
              <a:gd name="connsiteX454" fmla="*/ 463634 w 789071"/>
              <a:gd name="connsiteY454" fmla="*/ 267968 h 687847"/>
              <a:gd name="connsiteX455" fmla="*/ 436631 w 789071"/>
              <a:gd name="connsiteY455" fmla="*/ 267968 h 687847"/>
              <a:gd name="connsiteX456" fmla="*/ 430632 w 789071"/>
              <a:gd name="connsiteY456" fmla="*/ 273913 h 687847"/>
              <a:gd name="connsiteX457" fmla="*/ 423227 w 789071"/>
              <a:gd name="connsiteY457" fmla="*/ 267149 h 687847"/>
              <a:gd name="connsiteX458" fmla="*/ 410606 w 789071"/>
              <a:gd name="connsiteY458" fmla="*/ 258785 h 687847"/>
              <a:gd name="connsiteX459" fmla="*/ 410606 w 789071"/>
              <a:gd name="connsiteY459" fmla="*/ 39491 h 687847"/>
              <a:gd name="connsiteX460" fmla="*/ 416844 w 789071"/>
              <a:gd name="connsiteY460" fmla="*/ 33262 h 687847"/>
              <a:gd name="connsiteX461" fmla="*/ 442098 w 789071"/>
              <a:gd name="connsiteY461" fmla="*/ 0 h 687847"/>
              <a:gd name="connsiteX462" fmla="*/ 443028 w 789071"/>
              <a:gd name="connsiteY462" fmla="*/ 0 h 687847"/>
              <a:gd name="connsiteX463" fmla="*/ 681902 w 789071"/>
              <a:gd name="connsiteY463" fmla="*/ 0 h 687847"/>
              <a:gd name="connsiteX464" fmla="*/ 682833 w 789071"/>
              <a:gd name="connsiteY464" fmla="*/ 0 h 687847"/>
              <a:gd name="connsiteX465" fmla="*/ 689073 w 789071"/>
              <a:gd name="connsiteY465" fmla="*/ 6191 h 687847"/>
              <a:gd name="connsiteX466" fmla="*/ 689073 w 789071"/>
              <a:gd name="connsiteY466" fmla="*/ 14710 h 687847"/>
              <a:gd name="connsiteX467" fmla="*/ 682833 w 789071"/>
              <a:gd name="connsiteY467" fmla="*/ 20948 h 687847"/>
              <a:gd name="connsiteX468" fmla="*/ 681902 w 789071"/>
              <a:gd name="connsiteY468" fmla="*/ 20948 h 687847"/>
              <a:gd name="connsiteX469" fmla="*/ 443028 w 789071"/>
              <a:gd name="connsiteY469" fmla="*/ 20948 h 687847"/>
              <a:gd name="connsiteX470" fmla="*/ 442098 w 789071"/>
              <a:gd name="connsiteY470" fmla="*/ 20948 h 687847"/>
              <a:gd name="connsiteX471" fmla="*/ 435858 w 789071"/>
              <a:gd name="connsiteY471" fmla="*/ 14710 h 687847"/>
              <a:gd name="connsiteX472" fmla="*/ 435858 w 789071"/>
              <a:gd name="connsiteY472" fmla="*/ 6191 h 687847"/>
              <a:gd name="connsiteX473" fmla="*/ 442098 w 789071"/>
              <a:gd name="connsiteY473" fmla="*/ 0 h 68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</a:cxnLst>
            <a:rect l="l" t="t" r="r" b="b"/>
            <a:pathLst>
              <a:path w="789071" h="687847">
                <a:moveTo>
                  <a:pt x="662202" y="538747"/>
                </a:moveTo>
                <a:cubicBezTo>
                  <a:pt x="658756" y="538747"/>
                  <a:pt x="656009" y="541536"/>
                  <a:pt x="656009" y="544976"/>
                </a:cubicBezTo>
                <a:lnTo>
                  <a:pt x="656009" y="571938"/>
                </a:lnTo>
                <a:cubicBezTo>
                  <a:pt x="656009" y="575378"/>
                  <a:pt x="658756" y="578167"/>
                  <a:pt x="662202" y="578167"/>
                </a:cubicBezTo>
                <a:lnTo>
                  <a:pt x="689251" y="578167"/>
                </a:lnTo>
                <a:cubicBezTo>
                  <a:pt x="692650" y="578167"/>
                  <a:pt x="695444" y="575378"/>
                  <a:pt x="695444" y="571938"/>
                </a:cubicBezTo>
                <a:lnTo>
                  <a:pt x="695444" y="544976"/>
                </a:lnTo>
                <a:cubicBezTo>
                  <a:pt x="695444" y="541536"/>
                  <a:pt x="692650" y="538747"/>
                  <a:pt x="689251" y="538747"/>
                </a:cubicBezTo>
                <a:close/>
                <a:moveTo>
                  <a:pt x="493012" y="538747"/>
                </a:moveTo>
                <a:cubicBezTo>
                  <a:pt x="489567" y="538747"/>
                  <a:pt x="486820" y="541536"/>
                  <a:pt x="486820" y="544976"/>
                </a:cubicBezTo>
                <a:lnTo>
                  <a:pt x="486820" y="571938"/>
                </a:lnTo>
                <a:cubicBezTo>
                  <a:pt x="486820" y="575378"/>
                  <a:pt x="489567" y="578167"/>
                  <a:pt x="493012" y="578167"/>
                </a:cubicBezTo>
                <a:lnTo>
                  <a:pt x="520388" y="578167"/>
                </a:lnTo>
                <a:lnTo>
                  <a:pt x="526254" y="578167"/>
                </a:lnTo>
                <a:lnTo>
                  <a:pt x="599582" y="578167"/>
                </a:lnTo>
                <a:lnTo>
                  <a:pt x="605448" y="578167"/>
                </a:lnTo>
                <a:lnTo>
                  <a:pt x="632824" y="578167"/>
                </a:lnTo>
                <a:cubicBezTo>
                  <a:pt x="636269" y="578167"/>
                  <a:pt x="639063" y="575378"/>
                  <a:pt x="639063" y="571938"/>
                </a:cubicBezTo>
                <a:lnTo>
                  <a:pt x="639063" y="544976"/>
                </a:lnTo>
                <a:cubicBezTo>
                  <a:pt x="639063" y="541536"/>
                  <a:pt x="636269" y="538747"/>
                  <a:pt x="632824" y="538747"/>
                </a:cubicBezTo>
                <a:lnTo>
                  <a:pt x="605448" y="538747"/>
                </a:lnTo>
                <a:lnTo>
                  <a:pt x="599582" y="538747"/>
                </a:lnTo>
                <a:lnTo>
                  <a:pt x="526254" y="538747"/>
                </a:lnTo>
                <a:lnTo>
                  <a:pt x="520388" y="538747"/>
                </a:lnTo>
                <a:close/>
                <a:moveTo>
                  <a:pt x="436631" y="538747"/>
                </a:moveTo>
                <a:cubicBezTo>
                  <a:pt x="433186" y="538747"/>
                  <a:pt x="430392" y="541536"/>
                  <a:pt x="430392" y="544976"/>
                </a:cubicBezTo>
                <a:lnTo>
                  <a:pt x="430392" y="571938"/>
                </a:lnTo>
                <a:cubicBezTo>
                  <a:pt x="430392" y="575378"/>
                  <a:pt x="433186" y="578167"/>
                  <a:pt x="436631" y="578167"/>
                </a:cubicBezTo>
                <a:lnTo>
                  <a:pt x="463634" y="578167"/>
                </a:lnTo>
                <a:cubicBezTo>
                  <a:pt x="467080" y="578167"/>
                  <a:pt x="469873" y="575378"/>
                  <a:pt x="469873" y="571938"/>
                </a:cubicBezTo>
                <a:lnTo>
                  <a:pt x="469873" y="544976"/>
                </a:lnTo>
                <a:cubicBezTo>
                  <a:pt x="469873" y="541536"/>
                  <a:pt x="467080" y="538747"/>
                  <a:pt x="463634" y="538747"/>
                </a:cubicBezTo>
                <a:close/>
                <a:moveTo>
                  <a:pt x="662202" y="484592"/>
                </a:moveTo>
                <a:cubicBezTo>
                  <a:pt x="658756" y="484592"/>
                  <a:pt x="656009" y="487381"/>
                  <a:pt x="656009" y="490821"/>
                </a:cubicBezTo>
                <a:lnTo>
                  <a:pt x="656009" y="517782"/>
                </a:lnTo>
                <a:cubicBezTo>
                  <a:pt x="656009" y="521222"/>
                  <a:pt x="658756" y="524011"/>
                  <a:pt x="662202" y="524011"/>
                </a:cubicBezTo>
                <a:lnTo>
                  <a:pt x="689251" y="524011"/>
                </a:lnTo>
                <a:cubicBezTo>
                  <a:pt x="692650" y="524011"/>
                  <a:pt x="695444" y="521222"/>
                  <a:pt x="695444" y="517782"/>
                </a:cubicBezTo>
                <a:lnTo>
                  <a:pt x="695444" y="490821"/>
                </a:lnTo>
                <a:cubicBezTo>
                  <a:pt x="695444" y="487381"/>
                  <a:pt x="692650" y="484592"/>
                  <a:pt x="689251" y="484592"/>
                </a:cubicBezTo>
                <a:close/>
                <a:moveTo>
                  <a:pt x="605821" y="484592"/>
                </a:moveTo>
                <a:cubicBezTo>
                  <a:pt x="602375" y="484592"/>
                  <a:pt x="599582" y="487381"/>
                  <a:pt x="599582" y="490821"/>
                </a:cubicBezTo>
                <a:lnTo>
                  <a:pt x="599582" y="517782"/>
                </a:lnTo>
                <a:cubicBezTo>
                  <a:pt x="599582" y="521222"/>
                  <a:pt x="602375" y="524011"/>
                  <a:pt x="605821" y="524011"/>
                </a:cubicBezTo>
                <a:lnTo>
                  <a:pt x="632824" y="524011"/>
                </a:lnTo>
                <a:cubicBezTo>
                  <a:pt x="636269" y="524011"/>
                  <a:pt x="639063" y="521222"/>
                  <a:pt x="639063" y="517782"/>
                </a:cubicBezTo>
                <a:lnTo>
                  <a:pt x="639063" y="490821"/>
                </a:lnTo>
                <a:cubicBezTo>
                  <a:pt x="639063" y="487381"/>
                  <a:pt x="636269" y="484592"/>
                  <a:pt x="632824" y="484592"/>
                </a:cubicBezTo>
                <a:close/>
                <a:moveTo>
                  <a:pt x="549393" y="484592"/>
                </a:moveTo>
                <a:cubicBezTo>
                  <a:pt x="545994" y="484592"/>
                  <a:pt x="543201" y="487381"/>
                  <a:pt x="543201" y="490821"/>
                </a:cubicBezTo>
                <a:lnTo>
                  <a:pt x="543201" y="517782"/>
                </a:lnTo>
                <a:cubicBezTo>
                  <a:pt x="543201" y="521222"/>
                  <a:pt x="545994" y="524011"/>
                  <a:pt x="549393" y="524011"/>
                </a:cubicBezTo>
                <a:lnTo>
                  <a:pt x="576443" y="524011"/>
                </a:lnTo>
                <a:cubicBezTo>
                  <a:pt x="579888" y="524011"/>
                  <a:pt x="582635" y="521222"/>
                  <a:pt x="582635" y="517782"/>
                </a:cubicBezTo>
                <a:lnTo>
                  <a:pt x="582635" y="490821"/>
                </a:lnTo>
                <a:cubicBezTo>
                  <a:pt x="582635" y="487381"/>
                  <a:pt x="579888" y="484592"/>
                  <a:pt x="576443" y="484592"/>
                </a:cubicBezTo>
                <a:close/>
                <a:moveTo>
                  <a:pt x="493012" y="484592"/>
                </a:moveTo>
                <a:cubicBezTo>
                  <a:pt x="489567" y="484592"/>
                  <a:pt x="486820" y="487381"/>
                  <a:pt x="486820" y="490821"/>
                </a:cubicBezTo>
                <a:lnTo>
                  <a:pt x="486820" y="517782"/>
                </a:lnTo>
                <a:cubicBezTo>
                  <a:pt x="486820" y="521222"/>
                  <a:pt x="489567" y="524011"/>
                  <a:pt x="493012" y="524011"/>
                </a:cubicBezTo>
                <a:lnTo>
                  <a:pt x="520062" y="524011"/>
                </a:lnTo>
                <a:cubicBezTo>
                  <a:pt x="523461" y="524011"/>
                  <a:pt x="526254" y="521222"/>
                  <a:pt x="526254" y="517782"/>
                </a:cubicBezTo>
                <a:lnTo>
                  <a:pt x="526254" y="490821"/>
                </a:lnTo>
                <a:cubicBezTo>
                  <a:pt x="526254" y="487381"/>
                  <a:pt x="523461" y="484592"/>
                  <a:pt x="520062" y="484592"/>
                </a:cubicBezTo>
                <a:close/>
                <a:moveTo>
                  <a:pt x="193298" y="458821"/>
                </a:moveTo>
                <a:lnTo>
                  <a:pt x="146684" y="480906"/>
                </a:lnTo>
                <a:lnTo>
                  <a:pt x="286527" y="552044"/>
                </a:lnTo>
                <a:lnTo>
                  <a:pt x="426370" y="483348"/>
                </a:lnTo>
                <a:lnTo>
                  <a:pt x="379756" y="461263"/>
                </a:lnTo>
                <a:lnTo>
                  <a:pt x="298791" y="500522"/>
                </a:lnTo>
                <a:cubicBezTo>
                  <a:pt x="296349" y="502991"/>
                  <a:pt x="291438" y="502991"/>
                  <a:pt x="286527" y="502991"/>
                </a:cubicBezTo>
                <a:cubicBezTo>
                  <a:pt x="281616" y="502991"/>
                  <a:pt x="279174" y="502991"/>
                  <a:pt x="274263" y="500522"/>
                </a:cubicBezTo>
                <a:close/>
                <a:moveTo>
                  <a:pt x="662202" y="430436"/>
                </a:moveTo>
                <a:cubicBezTo>
                  <a:pt x="658756" y="430436"/>
                  <a:pt x="656009" y="433225"/>
                  <a:pt x="656009" y="436665"/>
                </a:cubicBezTo>
                <a:lnTo>
                  <a:pt x="656009" y="463627"/>
                </a:lnTo>
                <a:cubicBezTo>
                  <a:pt x="656009" y="467067"/>
                  <a:pt x="658756" y="469856"/>
                  <a:pt x="662202" y="469856"/>
                </a:cubicBezTo>
                <a:lnTo>
                  <a:pt x="689251" y="469856"/>
                </a:lnTo>
                <a:cubicBezTo>
                  <a:pt x="692650" y="469856"/>
                  <a:pt x="695444" y="467067"/>
                  <a:pt x="695444" y="463627"/>
                </a:cubicBezTo>
                <a:lnTo>
                  <a:pt x="695444" y="436665"/>
                </a:lnTo>
                <a:cubicBezTo>
                  <a:pt x="695444" y="433225"/>
                  <a:pt x="692650" y="430436"/>
                  <a:pt x="689251" y="430436"/>
                </a:cubicBezTo>
                <a:close/>
                <a:moveTo>
                  <a:pt x="605821" y="430436"/>
                </a:moveTo>
                <a:cubicBezTo>
                  <a:pt x="602375" y="430436"/>
                  <a:pt x="599582" y="433225"/>
                  <a:pt x="599582" y="436665"/>
                </a:cubicBezTo>
                <a:lnTo>
                  <a:pt x="599582" y="463627"/>
                </a:lnTo>
                <a:cubicBezTo>
                  <a:pt x="599582" y="467067"/>
                  <a:pt x="602375" y="469856"/>
                  <a:pt x="605821" y="469856"/>
                </a:cubicBezTo>
                <a:lnTo>
                  <a:pt x="632824" y="469856"/>
                </a:lnTo>
                <a:cubicBezTo>
                  <a:pt x="636269" y="469856"/>
                  <a:pt x="639063" y="467067"/>
                  <a:pt x="639063" y="463627"/>
                </a:cubicBezTo>
                <a:lnTo>
                  <a:pt x="639063" y="436665"/>
                </a:lnTo>
                <a:cubicBezTo>
                  <a:pt x="639063" y="433225"/>
                  <a:pt x="636269" y="430436"/>
                  <a:pt x="632824" y="430436"/>
                </a:cubicBezTo>
                <a:close/>
                <a:moveTo>
                  <a:pt x="549393" y="430436"/>
                </a:moveTo>
                <a:cubicBezTo>
                  <a:pt x="545994" y="430436"/>
                  <a:pt x="543201" y="433225"/>
                  <a:pt x="543201" y="436665"/>
                </a:cubicBezTo>
                <a:lnTo>
                  <a:pt x="543201" y="463627"/>
                </a:lnTo>
                <a:cubicBezTo>
                  <a:pt x="543201" y="467067"/>
                  <a:pt x="545994" y="469856"/>
                  <a:pt x="549393" y="469856"/>
                </a:cubicBezTo>
                <a:lnTo>
                  <a:pt x="576443" y="469856"/>
                </a:lnTo>
                <a:cubicBezTo>
                  <a:pt x="579888" y="469856"/>
                  <a:pt x="582635" y="467067"/>
                  <a:pt x="582635" y="463627"/>
                </a:cubicBezTo>
                <a:lnTo>
                  <a:pt x="582635" y="436665"/>
                </a:lnTo>
                <a:cubicBezTo>
                  <a:pt x="582635" y="433225"/>
                  <a:pt x="579888" y="430436"/>
                  <a:pt x="576443" y="430436"/>
                </a:cubicBezTo>
                <a:close/>
                <a:moveTo>
                  <a:pt x="493012" y="430436"/>
                </a:moveTo>
                <a:cubicBezTo>
                  <a:pt x="489567" y="430436"/>
                  <a:pt x="486820" y="433225"/>
                  <a:pt x="486820" y="436665"/>
                </a:cubicBezTo>
                <a:lnTo>
                  <a:pt x="486820" y="463627"/>
                </a:lnTo>
                <a:cubicBezTo>
                  <a:pt x="486820" y="467067"/>
                  <a:pt x="489567" y="469856"/>
                  <a:pt x="493012" y="469856"/>
                </a:cubicBezTo>
                <a:lnTo>
                  <a:pt x="520062" y="469856"/>
                </a:lnTo>
                <a:cubicBezTo>
                  <a:pt x="523461" y="469856"/>
                  <a:pt x="526254" y="467067"/>
                  <a:pt x="526254" y="463627"/>
                </a:cubicBezTo>
                <a:lnTo>
                  <a:pt x="526254" y="436665"/>
                </a:lnTo>
                <a:cubicBezTo>
                  <a:pt x="526254" y="433225"/>
                  <a:pt x="523461" y="430436"/>
                  <a:pt x="520062" y="430436"/>
                </a:cubicBezTo>
                <a:close/>
                <a:moveTo>
                  <a:pt x="193298" y="385213"/>
                </a:moveTo>
                <a:lnTo>
                  <a:pt x="146684" y="407298"/>
                </a:lnTo>
                <a:lnTo>
                  <a:pt x="286527" y="478437"/>
                </a:lnTo>
                <a:lnTo>
                  <a:pt x="426370" y="407298"/>
                </a:lnTo>
                <a:lnTo>
                  <a:pt x="379756" y="385213"/>
                </a:lnTo>
                <a:lnTo>
                  <a:pt x="298791" y="424472"/>
                </a:lnTo>
                <a:cubicBezTo>
                  <a:pt x="291438" y="426914"/>
                  <a:pt x="284085" y="426914"/>
                  <a:pt x="276705" y="424472"/>
                </a:cubicBezTo>
                <a:close/>
                <a:moveTo>
                  <a:pt x="662202" y="376280"/>
                </a:moveTo>
                <a:cubicBezTo>
                  <a:pt x="658756" y="376280"/>
                  <a:pt x="656009" y="379069"/>
                  <a:pt x="656009" y="382509"/>
                </a:cubicBezTo>
                <a:lnTo>
                  <a:pt x="656009" y="409470"/>
                </a:lnTo>
                <a:cubicBezTo>
                  <a:pt x="656009" y="412910"/>
                  <a:pt x="658756" y="415699"/>
                  <a:pt x="662202" y="415699"/>
                </a:cubicBezTo>
                <a:lnTo>
                  <a:pt x="689251" y="415699"/>
                </a:lnTo>
                <a:cubicBezTo>
                  <a:pt x="692650" y="415699"/>
                  <a:pt x="695444" y="412910"/>
                  <a:pt x="695444" y="409470"/>
                </a:cubicBezTo>
                <a:lnTo>
                  <a:pt x="695444" y="382509"/>
                </a:lnTo>
                <a:cubicBezTo>
                  <a:pt x="695444" y="379069"/>
                  <a:pt x="692650" y="376280"/>
                  <a:pt x="689251" y="376280"/>
                </a:cubicBezTo>
                <a:close/>
                <a:moveTo>
                  <a:pt x="605821" y="376280"/>
                </a:moveTo>
                <a:cubicBezTo>
                  <a:pt x="602375" y="376280"/>
                  <a:pt x="599582" y="379069"/>
                  <a:pt x="599582" y="382509"/>
                </a:cubicBezTo>
                <a:lnTo>
                  <a:pt x="599582" y="409470"/>
                </a:lnTo>
                <a:cubicBezTo>
                  <a:pt x="599582" y="412910"/>
                  <a:pt x="602375" y="415699"/>
                  <a:pt x="605821" y="415699"/>
                </a:cubicBezTo>
                <a:lnTo>
                  <a:pt x="632824" y="415699"/>
                </a:lnTo>
                <a:cubicBezTo>
                  <a:pt x="636269" y="415699"/>
                  <a:pt x="639063" y="412910"/>
                  <a:pt x="639063" y="409470"/>
                </a:cubicBezTo>
                <a:lnTo>
                  <a:pt x="639063" y="382509"/>
                </a:lnTo>
                <a:cubicBezTo>
                  <a:pt x="639063" y="379069"/>
                  <a:pt x="636269" y="376280"/>
                  <a:pt x="632824" y="376280"/>
                </a:cubicBezTo>
                <a:close/>
                <a:moveTo>
                  <a:pt x="549393" y="376280"/>
                </a:moveTo>
                <a:cubicBezTo>
                  <a:pt x="545994" y="376280"/>
                  <a:pt x="543201" y="379069"/>
                  <a:pt x="543201" y="382509"/>
                </a:cubicBezTo>
                <a:lnTo>
                  <a:pt x="543201" y="409470"/>
                </a:lnTo>
                <a:cubicBezTo>
                  <a:pt x="543201" y="412910"/>
                  <a:pt x="545994" y="415699"/>
                  <a:pt x="549393" y="415699"/>
                </a:cubicBezTo>
                <a:lnTo>
                  <a:pt x="576443" y="415699"/>
                </a:lnTo>
                <a:cubicBezTo>
                  <a:pt x="579888" y="415699"/>
                  <a:pt x="582635" y="412910"/>
                  <a:pt x="582635" y="409470"/>
                </a:cubicBezTo>
                <a:lnTo>
                  <a:pt x="582635" y="382509"/>
                </a:lnTo>
                <a:cubicBezTo>
                  <a:pt x="582635" y="379069"/>
                  <a:pt x="579888" y="376280"/>
                  <a:pt x="576443" y="376280"/>
                </a:cubicBezTo>
                <a:close/>
                <a:moveTo>
                  <a:pt x="493012" y="376280"/>
                </a:moveTo>
                <a:cubicBezTo>
                  <a:pt x="489567" y="376280"/>
                  <a:pt x="486820" y="379069"/>
                  <a:pt x="486820" y="382509"/>
                </a:cubicBezTo>
                <a:lnTo>
                  <a:pt x="486820" y="409470"/>
                </a:lnTo>
                <a:cubicBezTo>
                  <a:pt x="486820" y="412910"/>
                  <a:pt x="489567" y="415699"/>
                  <a:pt x="493012" y="415699"/>
                </a:cubicBezTo>
                <a:lnTo>
                  <a:pt x="520062" y="415699"/>
                </a:lnTo>
                <a:cubicBezTo>
                  <a:pt x="523461" y="415699"/>
                  <a:pt x="526254" y="412910"/>
                  <a:pt x="526254" y="409470"/>
                </a:cubicBezTo>
                <a:lnTo>
                  <a:pt x="526254" y="382509"/>
                </a:lnTo>
                <a:cubicBezTo>
                  <a:pt x="526254" y="379069"/>
                  <a:pt x="523461" y="376280"/>
                  <a:pt x="520062" y="376280"/>
                </a:cubicBezTo>
                <a:close/>
                <a:moveTo>
                  <a:pt x="58418" y="347952"/>
                </a:moveTo>
                <a:lnTo>
                  <a:pt x="87627" y="398460"/>
                </a:lnTo>
                <a:lnTo>
                  <a:pt x="116835" y="448968"/>
                </a:lnTo>
                <a:lnTo>
                  <a:pt x="77041" y="448968"/>
                </a:lnTo>
                <a:lnTo>
                  <a:pt x="77041" y="610913"/>
                </a:lnTo>
                <a:lnTo>
                  <a:pt x="232522" y="610913"/>
                </a:lnTo>
                <a:lnTo>
                  <a:pt x="232522" y="571175"/>
                </a:lnTo>
                <a:lnTo>
                  <a:pt x="283101" y="600343"/>
                </a:lnTo>
                <a:lnTo>
                  <a:pt x="333680" y="629511"/>
                </a:lnTo>
                <a:lnTo>
                  <a:pt x="283101" y="658679"/>
                </a:lnTo>
                <a:lnTo>
                  <a:pt x="232522" y="687847"/>
                </a:lnTo>
                <a:lnTo>
                  <a:pt x="232522" y="648109"/>
                </a:lnTo>
                <a:lnTo>
                  <a:pt x="58418" y="648109"/>
                </a:lnTo>
                <a:cubicBezTo>
                  <a:pt x="48132" y="648109"/>
                  <a:pt x="39794" y="639782"/>
                  <a:pt x="39794" y="629511"/>
                </a:cubicBezTo>
                <a:lnTo>
                  <a:pt x="39794" y="448968"/>
                </a:lnTo>
                <a:lnTo>
                  <a:pt x="0" y="448968"/>
                </a:lnTo>
                <a:lnTo>
                  <a:pt x="29209" y="398460"/>
                </a:lnTo>
                <a:close/>
                <a:moveTo>
                  <a:pt x="662202" y="322124"/>
                </a:moveTo>
                <a:cubicBezTo>
                  <a:pt x="658756" y="322124"/>
                  <a:pt x="656009" y="324914"/>
                  <a:pt x="656009" y="328354"/>
                </a:cubicBezTo>
                <a:lnTo>
                  <a:pt x="656009" y="355315"/>
                </a:lnTo>
                <a:cubicBezTo>
                  <a:pt x="656009" y="358755"/>
                  <a:pt x="658756" y="361544"/>
                  <a:pt x="662202" y="361544"/>
                </a:cubicBezTo>
                <a:lnTo>
                  <a:pt x="689251" y="361544"/>
                </a:lnTo>
                <a:cubicBezTo>
                  <a:pt x="692650" y="361544"/>
                  <a:pt x="695444" y="358755"/>
                  <a:pt x="695444" y="355315"/>
                </a:cubicBezTo>
                <a:lnTo>
                  <a:pt x="695444" y="328354"/>
                </a:lnTo>
                <a:cubicBezTo>
                  <a:pt x="695444" y="324914"/>
                  <a:pt x="692650" y="322124"/>
                  <a:pt x="689251" y="322124"/>
                </a:cubicBezTo>
                <a:close/>
                <a:moveTo>
                  <a:pt x="605821" y="322124"/>
                </a:moveTo>
                <a:cubicBezTo>
                  <a:pt x="602375" y="322124"/>
                  <a:pt x="599582" y="324914"/>
                  <a:pt x="599582" y="328354"/>
                </a:cubicBezTo>
                <a:lnTo>
                  <a:pt x="599582" y="355315"/>
                </a:lnTo>
                <a:cubicBezTo>
                  <a:pt x="599582" y="358755"/>
                  <a:pt x="602375" y="361544"/>
                  <a:pt x="605821" y="361544"/>
                </a:cubicBezTo>
                <a:lnTo>
                  <a:pt x="632824" y="361544"/>
                </a:lnTo>
                <a:cubicBezTo>
                  <a:pt x="636269" y="361544"/>
                  <a:pt x="639063" y="358755"/>
                  <a:pt x="639063" y="355315"/>
                </a:cubicBezTo>
                <a:lnTo>
                  <a:pt x="639063" y="328354"/>
                </a:lnTo>
                <a:cubicBezTo>
                  <a:pt x="639063" y="324914"/>
                  <a:pt x="636269" y="322124"/>
                  <a:pt x="632824" y="322124"/>
                </a:cubicBezTo>
                <a:close/>
                <a:moveTo>
                  <a:pt x="549393" y="322124"/>
                </a:moveTo>
                <a:cubicBezTo>
                  <a:pt x="545994" y="322124"/>
                  <a:pt x="543201" y="324914"/>
                  <a:pt x="543201" y="328354"/>
                </a:cubicBezTo>
                <a:lnTo>
                  <a:pt x="543201" y="355315"/>
                </a:lnTo>
                <a:cubicBezTo>
                  <a:pt x="543201" y="358755"/>
                  <a:pt x="545994" y="361544"/>
                  <a:pt x="549393" y="361544"/>
                </a:cubicBezTo>
                <a:lnTo>
                  <a:pt x="576443" y="361544"/>
                </a:lnTo>
                <a:cubicBezTo>
                  <a:pt x="579888" y="361544"/>
                  <a:pt x="582635" y="358755"/>
                  <a:pt x="582635" y="355315"/>
                </a:cubicBezTo>
                <a:lnTo>
                  <a:pt x="582635" y="328354"/>
                </a:lnTo>
                <a:cubicBezTo>
                  <a:pt x="582635" y="324914"/>
                  <a:pt x="579888" y="322124"/>
                  <a:pt x="576443" y="322124"/>
                </a:cubicBezTo>
                <a:close/>
                <a:moveTo>
                  <a:pt x="493012" y="322124"/>
                </a:moveTo>
                <a:cubicBezTo>
                  <a:pt x="489567" y="322124"/>
                  <a:pt x="486820" y="324914"/>
                  <a:pt x="486820" y="328354"/>
                </a:cubicBezTo>
                <a:lnTo>
                  <a:pt x="486820" y="355315"/>
                </a:lnTo>
                <a:cubicBezTo>
                  <a:pt x="486820" y="358755"/>
                  <a:pt x="489567" y="361544"/>
                  <a:pt x="493012" y="361544"/>
                </a:cubicBezTo>
                <a:lnTo>
                  <a:pt x="520062" y="361544"/>
                </a:lnTo>
                <a:cubicBezTo>
                  <a:pt x="523461" y="361544"/>
                  <a:pt x="526254" y="358755"/>
                  <a:pt x="526254" y="355315"/>
                </a:cubicBezTo>
                <a:lnTo>
                  <a:pt x="526254" y="328354"/>
                </a:lnTo>
                <a:cubicBezTo>
                  <a:pt x="526254" y="324914"/>
                  <a:pt x="523461" y="322124"/>
                  <a:pt x="520062" y="322124"/>
                </a:cubicBezTo>
                <a:close/>
                <a:moveTo>
                  <a:pt x="662202" y="267968"/>
                </a:moveTo>
                <a:cubicBezTo>
                  <a:pt x="658756" y="267968"/>
                  <a:pt x="656009" y="270757"/>
                  <a:pt x="656009" y="274151"/>
                </a:cubicBezTo>
                <a:lnTo>
                  <a:pt x="656009" y="301159"/>
                </a:lnTo>
                <a:cubicBezTo>
                  <a:pt x="656009" y="304599"/>
                  <a:pt x="658756" y="307342"/>
                  <a:pt x="662202" y="307342"/>
                </a:cubicBezTo>
                <a:lnTo>
                  <a:pt x="689251" y="307342"/>
                </a:lnTo>
                <a:cubicBezTo>
                  <a:pt x="692650" y="307342"/>
                  <a:pt x="695444" y="304599"/>
                  <a:pt x="695444" y="301159"/>
                </a:cubicBezTo>
                <a:lnTo>
                  <a:pt x="695444" y="274151"/>
                </a:lnTo>
                <a:cubicBezTo>
                  <a:pt x="695444" y="270757"/>
                  <a:pt x="692650" y="267968"/>
                  <a:pt x="689251" y="267968"/>
                </a:cubicBezTo>
                <a:close/>
                <a:moveTo>
                  <a:pt x="605821" y="267968"/>
                </a:moveTo>
                <a:cubicBezTo>
                  <a:pt x="602375" y="267968"/>
                  <a:pt x="599582" y="270757"/>
                  <a:pt x="599582" y="274151"/>
                </a:cubicBezTo>
                <a:lnTo>
                  <a:pt x="599582" y="301159"/>
                </a:lnTo>
                <a:cubicBezTo>
                  <a:pt x="599582" y="304599"/>
                  <a:pt x="602375" y="307342"/>
                  <a:pt x="605821" y="307342"/>
                </a:cubicBezTo>
                <a:lnTo>
                  <a:pt x="632824" y="307342"/>
                </a:lnTo>
                <a:cubicBezTo>
                  <a:pt x="636269" y="307342"/>
                  <a:pt x="639063" y="304599"/>
                  <a:pt x="639063" y="301159"/>
                </a:cubicBezTo>
                <a:lnTo>
                  <a:pt x="639063" y="274151"/>
                </a:lnTo>
                <a:cubicBezTo>
                  <a:pt x="639063" y="270757"/>
                  <a:pt x="636269" y="267968"/>
                  <a:pt x="632824" y="267968"/>
                </a:cubicBezTo>
                <a:close/>
                <a:moveTo>
                  <a:pt x="549393" y="267968"/>
                </a:moveTo>
                <a:cubicBezTo>
                  <a:pt x="545994" y="267968"/>
                  <a:pt x="543201" y="270757"/>
                  <a:pt x="543201" y="274151"/>
                </a:cubicBezTo>
                <a:lnTo>
                  <a:pt x="543201" y="301159"/>
                </a:lnTo>
                <a:cubicBezTo>
                  <a:pt x="543201" y="304599"/>
                  <a:pt x="545994" y="307342"/>
                  <a:pt x="549393" y="307342"/>
                </a:cubicBezTo>
                <a:lnTo>
                  <a:pt x="576443" y="307342"/>
                </a:lnTo>
                <a:cubicBezTo>
                  <a:pt x="579888" y="307342"/>
                  <a:pt x="582635" y="304599"/>
                  <a:pt x="582635" y="301159"/>
                </a:cubicBezTo>
                <a:lnTo>
                  <a:pt x="582635" y="274151"/>
                </a:lnTo>
                <a:cubicBezTo>
                  <a:pt x="582635" y="270757"/>
                  <a:pt x="579888" y="267968"/>
                  <a:pt x="576443" y="267968"/>
                </a:cubicBezTo>
                <a:close/>
                <a:moveTo>
                  <a:pt x="493012" y="267968"/>
                </a:moveTo>
                <a:cubicBezTo>
                  <a:pt x="489567" y="267968"/>
                  <a:pt x="486820" y="270757"/>
                  <a:pt x="486820" y="274151"/>
                </a:cubicBezTo>
                <a:lnTo>
                  <a:pt x="486820" y="301159"/>
                </a:lnTo>
                <a:cubicBezTo>
                  <a:pt x="486820" y="304599"/>
                  <a:pt x="489567" y="307342"/>
                  <a:pt x="493012" y="307342"/>
                </a:cubicBezTo>
                <a:lnTo>
                  <a:pt x="520062" y="307342"/>
                </a:lnTo>
                <a:cubicBezTo>
                  <a:pt x="523461" y="307342"/>
                  <a:pt x="526254" y="304599"/>
                  <a:pt x="526254" y="301159"/>
                </a:cubicBezTo>
                <a:lnTo>
                  <a:pt x="526254" y="274151"/>
                </a:lnTo>
                <a:cubicBezTo>
                  <a:pt x="526254" y="270757"/>
                  <a:pt x="523461" y="267968"/>
                  <a:pt x="520062" y="267968"/>
                </a:cubicBezTo>
                <a:close/>
                <a:moveTo>
                  <a:pt x="286527" y="264994"/>
                </a:moveTo>
                <a:lnTo>
                  <a:pt x="146684" y="333691"/>
                </a:lnTo>
                <a:lnTo>
                  <a:pt x="286527" y="404856"/>
                </a:lnTo>
                <a:lnTo>
                  <a:pt x="426370" y="333691"/>
                </a:lnTo>
                <a:close/>
                <a:moveTo>
                  <a:pt x="274263" y="245378"/>
                </a:moveTo>
                <a:cubicBezTo>
                  <a:pt x="281616" y="242909"/>
                  <a:pt x="288969" y="242909"/>
                  <a:pt x="296349" y="245378"/>
                </a:cubicBezTo>
                <a:lnTo>
                  <a:pt x="436192" y="314075"/>
                </a:lnTo>
                <a:cubicBezTo>
                  <a:pt x="448456" y="318985"/>
                  <a:pt x="453367" y="333691"/>
                  <a:pt x="446014" y="345954"/>
                </a:cubicBezTo>
                <a:cubicBezTo>
                  <a:pt x="443545" y="350865"/>
                  <a:pt x="438661" y="355776"/>
                  <a:pt x="436192" y="355776"/>
                </a:cubicBezTo>
                <a:lnTo>
                  <a:pt x="406753" y="370508"/>
                </a:lnTo>
                <a:lnTo>
                  <a:pt x="433750" y="382771"/>
                </a:lnTo>
                <a:cubicBezTo>
                  <a:pt x="446014" y="387682"/>
                  <a:pt x="450925" y="395035"/>
                  <a:pt x="450925" y="407298"/>
                </a:cubicBezTo>
                <a:cubicBezTo>
                  <a:pt x="450925" y="417120"/>
                  <a:pt x="446014" y="426914"/>
                  <a:pt x="433750" y="431825"/>
                </a:cubicBezTo>
                <a:lnTo>
                  <a:pt x="406753" y="444089"/>
                </a:lnTo>
                <a:lnTo>
                  <a:pt x="433750" y="456379"/>
                </a:lnTo>
                <a:cubicBezTo>
                  <a:pt x="446014" y="461263"/>
                  <a:pt x="450925" y="468642"/>
                  <a:pt x="450925" y="480906"/>
                </a:cubicBezTo>
                <a:cubicBezTo>
                  <a:pt x="450925" y="490727"/>
                  <a:pt x="446014" y="500522"/>
                  <a:pt x="433750" y="505433"/>
                </a:cubicBezTo>
                <a:lnTo>
                  <a:pt x="298791" y="571687"/>
                </a:lnTo>
                <a:cubicBezTo>
                  <a:pt x="296349" y="574129"/>
                  <a:pt x="291438" y="574129"/>
                  <a:pt x="286527" y="574129"/>
                </a:cubicBezTo>
                <a:cubicBezTo>
                  <a:pt x="281616" y="574129"/>
                  <a:pt x="279174" y="574129"/>
                  <a:pt x="274263" y="571687"/>
                </a:cubicBezTo>
                <a:lnTo>
                  <a:pt x="134393" y="502991"/>
                </a:lnTo>
                <a:cubicBezTo>
                  <a:pt x="124598" y="498080"/>
                  <a:pt x="122129" y="490727"/>
                  <a:pt x="122129" y="480906"/>
                </a:cubicBezTo>
                <a:cubicBezTo>
                  <a:pt x="122129" y="471084"/>
                  <a:pt x="127040" y="463732"/>
                  <a:pt x="136862" y="458821"/>
                </a:cubicBezTo>
                <a:lnTo>
                  <a:pt x="166301" y="444089"/>
                </a:lnTo>
                <a:lnTo>
                  <a:pt x="136862" y="429383"/>
                </a:lnTo>
                <a:cubicBezTo>
                  <a:pt x="127040" y="424472"/>
                  <a:pt x="122129" y="417120"/>
                  <a:pt x="122129" y="407298"/>
                </a:cubicBezTo>
                <a:cubicBezTo>
                  <a:pt x="122129" y="397477"/>
                  <a:pt x="127040" y="390124"/>
                  <a:pt x="136862" y="385213"/>
                </a:cubicBezTo>
                <a:lnTo>
                  <a:pt x="166301" y="370508"/>
                </a:lnTo>
                <a:lnTo>
                  <a:pt x="136862" y="355776"/>
                </a:lnTo>
                <a:cubicBezTo>
                  <a:pt x="124598" y="350865"/>
                  <a:pt x="119687" y="336160"/>
                  <a:pt x="124598" y="323869"/>
                </a:cubicBezTo>
                <a:cubicBezTo>
                  <a:pt x="127040" y="318985"/>
                  <a:pt x="131951" y="314075"/>
                  <a:pt x="134393" y="314075"/>
                </a:cubicBezTo>
                <a:close/>
                <a:moveTo>
                  <a:pt x="662202" y="213813"/>
                </a:moveTo>
                <a:cubicBezTo>
                  <a:pt x="658756" y="213813"/>
                  <a:pt x="656009" y="216602"/>
                  <a:pt x="656009" y="219995"/>
                </a:cubicBezTo>
                <a:lnTo>
                  <a:pt x="656009" y="247003"/>
                </a:lnTo>
                <a:cubicBezTo>
                  <a:pt x="656009" y="250443"/>
                  <a:pt x="658756" y="253186"/>
                  <a:pt x="662202" y="253186"/>
                </a:cubicBezTo>
                <a:lnTo>
                  <a:pt x="689251" y="253186"/>
                </a:lnTo>
                <a:cubicBezTo>
                  <a:pt x="692650" y="253186"/>
                  <a:pt x="695444" y="250443"/>
                  <a:pt x="695444" y="247003"/>
                </a:cubicBezTo>
                <a:lnTo>
                  <a:pt x="695444" y="219995"/>
                </a:lnTo>
                <a:cubicBezTo>
                  <a:pt x="695444" y="216602"/>
                  <a:pt x="692650" y="213813"/>
                  <a:pt x="689251" y="213813"/>
                </a:cubicBezTo>
                <a:close/>
                <a:moveTo>
                  <a:pt x="605821" y="213813"/>
                </a:moveTo>
                <a:cubicBezTo>
                  <a:pt x="602375" y="213813"/>
                  <a:pt x="599582" y="216602"/>
                  <a:pt x="599582" y="219995"/>
                </a:cubicBezTo>
                <a:lnTo>
                  <a:pt x="599582" y="247003"/>
                </a:lnTo>
                <a:cubicBezTo>
                  <a:pt x="599582" y="250443"/>
                  <a:pt x="602375" y="253186"/>
                  <a:pt x="605821" y="253186"/>
                </a:cubicBezTo>
                <a:lnTo>
                  <a:pt x="632824" y="253186"/>
                </a:lnTo>
                <a:cubicBezTo>
                  <a:pt x="636269" y="253186"/>
                  <a:pt x="639063" y="250443"/>
                  <a:pt x="639063" y="247003"/>
                </a:cubicBezTo>
                <a:lnTo>
                  <a:pt x="639063" y="219995"/>
                </a:lnTo>
                <a:cubicBezTo>
                  <a:pt x="639063" y="216602"/>
                  <a:pt x="636269" y="213813"/>
                  <a:pt x="632824" y="213813"/>
                </a:cubicBezTo>
                <a:close/>
                <a:moveTo>
                  <a:pt x="549393" y="213813"/>
                </a:moveTo>
                <a:cubicBezTo>
                  <a:pt x="545994" y="213813"/>
                  <a:pt x="543201" y="216602"/>
                  <a:pt x="543201" y="219995"/>
                </a:cubicBezTo>
                <a:lnTo>
                  <a:pt x="543201" y="247003"/>
                </a:lnTo>
                <a:cubicBezTo>
                  <a:pt x="543201" y="250443"/>
                  <a:pt x="545994" y="253186"/>
                  <a:pt x="549393" y="253186"/>
                </a:cubicBezTo>
                <a:lnTo>
                  <a:pt x="576443" y="253186"/>
                </a:lnTo>
                <a:cubicBezTo>
                  <a:pt x="579888" y="253186"/>
                  <a:pt x="582635" y="250443"/>
                  <a:pt x="582635" y="247003"/>
                </a:cubicBezTo>
                <a:lnTo>
                  <a:pt x="582635" y="219995"/>
                </a:lnTo>
                <a:cubicBezTo>
                  <a:pt x="582635" y="216602"/>
                  <a:pt x="579888" y="213813"/>
                  <a:pt x="576443" y="213813"/>
                </a:cubicBezTo>
                <a:close/>
                <a:moveTo>
                  <a:pt x="493012" y="213813"/>
                </a:moveTo>
                <a:cubicBezTo>
                  <a:pt x="489567" y="213813"/>
                  <a:pt x="486820" y="216602"/>
                  <a:pt x="486820" y="219995"/>
                </a:cubicBezTo>
                <a:lnTo>
                  <a:pt x="486820" y="247003"/>
                </a:lnTo>
                <a:cubicBezTo>
                  <a:pt x="486820" y="250443"/>
                  <a:pt x="489567" y="253186"/>
                  <a:pt x="493012" y="253186"/>
                </a:cubicBezTo>
                <a:lnTo>
                  <a:pt x="520062" y="253186"/>
                </a:lnTo>
                <a:cubicBezTo>
                  <a:pt x="523461" y="253186"/>
                  <a:pt x="526254" y="250443"/>
                  <a:pt x="526254" y="247003"/>
                </a:cubicBezTo>
                <a:lnTo>
                  <a:pt x="526254" y="219995"/>
                </a:lnTo>
                <a:cubicBezTo>
                  <a:pt x="526254" y="216602"/>
                  <a:pt x="523461" y="213813"/>
                  <a:pt x="520062" y="213813"/>
                </a:cubicBezTo>
                <a:close/>
                <a:moveTo>
                  <a:pt x="436631" y="213813"/>
                </a:moveTo>
                <a:cubicBezTo>
                  <a:pt x="433186" y="213813"/>
                  <a:pt x="430392" y="216602"/>
                  <a:pt x="430392" y="219995"/>
                </a:cubicBezTo>
                <a:lnTo>
                  <a:pt x="430392" y="247003"/>
                </a:lnTo>
                <a:cubicBezTo>
                  <a:pt x="430392" y="250443"/>
                  <a:pt x="433186" y="253186"/>
                  <a:pt x="436631" y="253186"/>
                </a:cubicBezTo>
                <a:lnTo>
                  <a:pt x="463634" y="253186"/>
                </a:lnTo>
                <a:cubicBezTo>
                  <a:pt x="467080" y="253186"/>
                  <a:pt x="469873" y="250443"/>
                  <a:pt x="469873" y="247003"/>
                </a:cubicBezTo>
                <a:lnTo>
                  <a:pt x="469873" y="219995"/>
                </a:lnTo>
                <a:cubicBezTo>
                  <a:pt x="469873" y="216602"/>
                  <a:pt x="467080" y="213813"/>
                  <a:pt x="463634" y="213813"/>
                </a:cubicBezTo>
                <a:close/>
                <a:moveTo>
                  <a:pt x="662202" y="159657"/>
                </a:moveTo>
                <a:cubicBezTo>
                  <a:pt x="658756" y="159657"/>
                  <a:pt x="656009" y="162446"/>
                  <a:pt x="656009" y="165840"/>
                </a:cubicBezTo>
                <a:lnTo>
                  <a:pt x="656009" y="192848"/>
                </a:lnTo>
                <a:cubicBezTo>
                  <a:pt x="656009" y="196288"/>
                  <a:pt x="658756" y="199030"/>
                  <a:pt x="662202" y="199030"/>
                </a:cubicBezTo>
                <a:lnTo>
                  <a:pt x="689251" y="199030"/>
                </a:lnTo>
                <a:cubicBezTo>
                  <a:pt x="692650" y="199030"/>
                  <a:pt x="695444" y="196288"/>
                  <a:pt x="695444" y="192848"/>
                </a:cubicBezTo>
                <a:lnTo>
                  <a:pt x="695444" y="165840"/>
                </a:lnTo>
                <a:cubicBezTo>
                  <a:pt x="695444" y="162446"/>
                  <a:pt x="692650" y="159657"/>
                  <a:pt x="689251" y="159657"/>
                </a:cubicBezTo>
                <a:close/>
                <a:moveTo>
                  <a:pt x="605821" y="159657"/>
                </a:moveTo>
                <a:cubicBezTo>
                  <a:pt x="602375" y="159657"/>
                  <a:pt x="599582" y="162446"/>
                  <a:pt x="599582" y="165840"/>
                </a:cubicBezTo>
                <a:lnTo>
                  <a:pt x="599582" y="192848"/>
                </a:lnTo>
                <a:cubicBezTo>
                  <a:pt x="599582" y="196288"/>
                  <a:pt x="602375" y="199030"/>
                  <a:pt x="605821" y="199030"/>
                </a:cubicBezTo>
                <a:lnTo>
                  <a:pt x="632824" y="199030"/>
                </a:lnTo>
                <a:cubicBezTo>
                  <a:pt x="636269" y="199030"/>
                  <a:pt x="639063" y="196288"/>
                  <a:pt x="639063" y="192848"/>
                </a:cubicBezTo>
                <a:lnTo>
                  <a:pt x="639063" y="165840"/>
                </a:lnTo>
                <a:cubicBezTo>
                  <a:pt x="639063" y="162446"/>
                  <a:pt x="636269" y="159657"/>
                  <a:pt x="632824" y="159657"/>
                </a:cubicBezTo>
                <a:close/>
                <a:moveTo>
                  <a:pt x="549393" y="159657"/>
                </a:moveTo>
                <a:cubicBezTo>
                  <a:pt x="545994" y="159657"/>
                  <a:pt x="543201" y="162446"/>
                  <a:pt x="543201" y="165840"/>
                </a:cubicBezTo>
                <a:lnTo>
                  <a:pt x="543201" y="192848"/>
                </a:lnTo>
                <a:cubicBezTo>
                  <a:pt x="543201" y="196288"/>
                  <a:pt x="545994" y="199030"/>
                  <a:pt x="549393" y="199030"/>
                </a:cubicBezTo>
                <a:lnTo>
                  <a:pt x="576443" y="199030"/>
                </a:lnTo>
                <a:cubicBezTo>
                  <a:pt x="579888" y="199030"/>
                  <a:pt x="582635" y="196288"/>
                  <a:pt x="582635" y="192848"/>
                </a:cubicBezTo>
                <a:lnTo>
                  <a:pt x="582635" y="165840"/>
                </a:lnTo>
                <a:cubicBezTo>
                  <a:pt x="582635" y="162446"/>
                  <a:pt x="579888" y="159657"/>
                  <a:pt x="576443" y="159657"/>
                </a:cubicBezTo>
                <a:close/>
                <a:moveTo>
                  <a:pt x="493012" y="159657"/>
                </a:moveTo>
                <a:cubicBezTo>
                  <a:pt x="489567" y="159657"/>
                  <a:pt x="486820" y="162446"/>
                  <a:pt x="486820" y="165840"/>
                </a:cubicBezTo>
                <a:lnTo>
                  <a:pt x="486820" y="192848"/>
                </a:lnTo>
                <a:cubicBezTo>
                  <a:pt x="486820" y="196288"/>
                  <a:pt x="489567" y="199030"/>
                  <a:pt x="493012" y="199030"/>
                </a:cubicBezTo>
                <a:lnTo>
                  <a:pt x="520062" y="199030"/>
                </a:lnTo>
                <a:cubicBezTo>
                  <a:pt x="523461" y="199030"/>
                  <a:pt x="526254" y="196288"/>
                  <a:pt x="526254" y="192848"/>
                </a:cubicBezTo>
                <a:lnTo>
                  <a:pt x="526254" y="165840"/>
                </a:lnTo>
                <a:cubicBezTo>
                  <a:pt x="526254" y="162446"/>
                  <a:pt x="523461" y="159657"/>
                  <a:pt x="520062" y="159657"/>
                </a:cubicBezTo>
                <a:close/>
                <a:moveTo>
                  <a:pt x="436631" y="159657"/>
                </a:moveTo>
                <a:cubicBezTo>
                  <a:pt x="433186" y="159657"/>
                  <a:pt x="430392" y="162446"/>
                  <a:pt x="430392" y="165840"/>
                </a:cubicBezTo>
                <a:lnTo>
                  <a:pt x="430392" y="192848"/>
                </a:lnTo>
                <a:cubicBezTo>
                  <a:pt x="430392" y="196288"/>
                  <a:pt x="433186" y="199030"/>
                  <a:pt x="436631" y="199030"/>
                </a:cubicBezTo>
                <a:lnTo>
                  <a:pt x="463634" y="199030"/>
                </a:lnTo>
                <a:cubicBezTo>
                  <a:pt x="467080" y="199030"/>
                  <a:pt x="469873" y="196288"/>
                  <a:pt x="469873" y="192848"/>
                </a:cubicBezTo>
                <a:lnTo>
                  <a:pt x="469873" y="165840"/>
                </a:lnTo>
                <a:cubicBezTo>
                  <a:pt x="469873" y="162446"/>
                  <a:pt x="467080" y="159657"/>
                  <a:pt x="463634" y="159657"/>
                </a:cubicBezTo>
                <a:close/>
                <a:moveTo>
                  <a:pt x="662202" y="105501"/>
                </a:moveTo>
                <a:cubicBezTo>
                  <a:pt x="658756" y="105501"/>
                  <a:pt x="656009" y="108290"/>
                  <a:pt x="656009" y="111684"/>
                </a:cubicBezTo>
                <a:lnTo>
                  <a:pt x="656009" y="138692"/>
                </a:lnTo>
                <a:cubicBezTo>
                  <a:pt x="656009" y="142132"/>
                  <a:pt x="658756" y="144874"/>
                  <a:pt x="662202" y="144874"/>
                </a:cubicBezTo>
                <a:lnTo>
                  <a:pt x="689251" y="144874"/>
                </a:lnTo>
                <a:cubicBezTo>
                  <a:pt x="692650" y="144874"/>
                  <a:pt x="695444" y="142132"/>
                  <a:pt x="695444" y="138692"/>
                </a:cubicBezTo>
                <a:lnTo>
                  <a:pt x="695444" y="111684"/>
                </a:lnTo>
                <a:cubicBezTo>
                  <a:pt x="695444" y="108290"/>
                  <a:pt x="692650" y="105501"/>
                  <a:pt x="689251" y="105501"/>
                </a:cubicBezTo>
                <a:close/>
                <a:moveTo>
                  <a:pt x="605821" y="105501"/>
                </a:moveTo>
                <a:cubicBezTo>
                  <a:pt x="602375" y="105501"/>
                  <a:pt x="599582" y="108290"/>
                  <a:pt x="599582" y="111684"/>
                </a:cubicBezTo>
                <a:lnTo>
                  <a:pt x="599582" y="138692"/>
                </a:lnTo>
                <a:cubicBezTo>
                  <a:pt x="599582" y="142132"/>
                  <a:pt x="602375" y="144874"/>
                  <a:pt x="605821" y="144874"/>
                </a:cubicBezTo>
                <a:lnTo>
                  <a:pt x="632824" y="144874"/>
                </a:lnTo>
                <a:cubicBezTo>
                  <a:pt x="636269" y="144874"/>
                  <a:pt x="639063" y="142132"/>
                  <a:pt x="639063" y="138692"/>
                </a:cubicBezTo>
                <a:lnTo>
                  <a:pt x="639063" y="111684"/>
                </a:lnTo>
                <a:cubicBezTo>
                  <a:pt x="639063" y="108290"/>
                  <a:pt x="636269" y="105501"/>
                  <a:pt x="632824" y="105501"/>
                </a:cubicBezTo>
                <a:close/>
                <a:moveTo>
                  <a:pt x="549393" y="105501"/>
                </a:moveTo>
                <a:cubicBezTo>
                  <a:pt x="545994" y="105501"/>
                  <a:pt x="543201" y="108290"/>
                  <a:pt x="543201" y="111684"/>
                </a:cubicBezTo>
                <a:lnTo>
                  <a:pt x="543201" y="138692"/>
                </a:lnTo>
                <a:cubicBezTo>
                  <a:pt x="543201" y="142132"/>
                  <a:pt x="545994" y="144874"/>
                  <a:pt x="549393" y="144874"/>
                </a:cubicBezTo>
                <a:lnTo>
                  <a:pt x="576443" y="144874"/>
                </a:lnTo>
                <a:cubicBezTo>
                  <a:pt x="579888" y="144874"/>
                  <a:pt x="582635" y="142132"/>
                  <a:pt x="582635" y="138692"/>
                </a:cubicBezTo>
                <a:lnTo>
                  <a:pt x="582635" y="111684"/>
                </a:lnTo>
                <a:cubicBezTo>
                  <a:pt x="582635" y="108290"/>
                  <a:pt x="579888" y="105501"/>
                  <a:pt x="576443" y="105501"/>
                </a:cubicBezTo>
                <a:close/>
                <a:moveTo>
                  <a:pt x="493012" y="105501"/>
                </a:moveTo>
                <a:cubicBezTo>
                  <a:pt x="489567" y="105501"/>
                  <a:pt x="486820" y="108290"/>
                  <a:pt x="486820" y="111684"/>
                </a:cubicBezTo>
                <a:lnTo>
                  <a:pt x="486820" y="138692"/>
                </a:lnTo>
                <a:cubicBezTo>
                  <a:pt x="486820" y="142132"/>
                  <a:pt x="489567" y="144874"/>
                  <a:pt x="493012" y="144874"/>
                </a:cubicBezTo>
                <a:lnTo>
                  <a:pt x="520062" y="144874"/>
                </a:lnTo>
                <a:cubicBezTo>
                  <a:pt x="523461" y="144874"/>
                  <a:pt x="526254" y="142132"/>
                  <a:pt x="526254" y="138692"/>
                </a:cubicBezTo>
                <a:lnTo>
                  <a:pt x="526254" y="111684"/>
                </a:lnTo>
                <a:cubicBezTo>
                  <a:pt x="526254" y="108290"/>
                  <a:pt x="523461" y="105501"/>
                  <a:pt x="520062" y="105501"/>
                </a:cubicBezTo>
                <a:close/>
                <a:moveTo>
                  <a:pt x="436631" y="105501"/>
                </a:moveTo>
                <a:cubicBezTo>
                  <a:pt x="433186" y="105501"/>
                  <a:pt x="430392" y="108290"/>
                  <a:pt x="430392" y="111684"/>
                </a:cubicBezTo>
                <a:lnTo>
                  <a:pt x="430392" y="138692"/>
                </a:lnTo>
                <a:cubicBezTo>
                  <a:pt x="430392" y="142132"/>
                  <a:pt x="433186" y="144874"/>
                  <a:pt x="436631" y="144874"/>
                </a:cubicBezTo>
                <a:lnTo>
                  <a:pt x="463634" y="144874"/>
                </a:lnTo>
                <a:cubicBezTo>
                  <a:pt x="467080" y="144874"/>
                  <a:pt x="469873" y="142132"/>
                  <a:pt x="469873" y="138692"/>
                </a:cubicBezTo>
                <a:lnTo>
                  <a:pt x="469873" y="111684"/>
                </a:lnTo>
                <a:cubicBezTo>
                  <a:pt x="469873" y="108290"/>
                  <a:pt x="467080" y="105501"/>
                  <a:pt x="463634" y="105501"/>
                </a:cubicBezTo>
                <a:close/>
                <a:moveTo>
                  <a:pt x="662202" y="51346"/>
                </a:moveTo>
                <a:cubicBezTo>
                  <a:pt x="658756" y="51346"/>
                  <a:pt x="656009" y="54135"/>
                  <a:pt x="656009" y="57528"/>
                </a:cubicBezTo>
                <a:lnTo>
                  <a:pt x="656009" y="84536"/>
                </a:lnTo>
                <a:cubicBezTo>
                  <a:pt x="656009" y="87976"/>
                  <a:pt x="658756" y="90719"/>
                  <a:pt x="662202" y="90719"/>
                </a:cubicBezTo>
                <a:lnTo>
                  <a:pt x="689251" y="90719"/>
                </a:lnTo>
                <a:cubicBezTo>
                  <a:pt x="692650" y="90719"/>
                  <a:pt x="695444" y="87976"/>
                  <a:pt x="695444" y="84536"/>
                </a:cubicBezTo>
                <a:lnTo>
                  <a:pt x="695444" y="57528"/>
                </a:lnTo>
                <a:cubicBezTo>
                  <a:pt x="695444" y="54135"/>
                  <a:pt x="692650" y="51346"/>
                  <a:pt x="689251" y="51346"/>
                </a:cubicBezTo>
                <a:close/>
                <a:moveTo>
                  <a:pt x="605821" y="51346"/>
                </a:moveTo>
                <a:cubicBezTo>
                  <a:pt x="602375" y="51346"/>
                  <a:pt x="599582" y="54135"/>
                  <a:pt x="599582" y="57528"/>
                </a:cubicBezTo>
                <a:lnTo>
                  <a:pt x="599582" y="84536"/>
                </a:lnTo>
                <a:cubicBezTo>
                  <a:pt x="599582" y="87976"/>
                  <a:pt x="602375" y="90719"/>
                  <a:pt x="605821" y="90719"/>
                </a:cubicBezTo>
                <a:lnTo>
                  <a:pt x="632824" y="90719"/>
                </a:lnTo>
                <a:cubicBezTo>
                  <a:pt x="636269" y="90719"/>
                  <a:pt x="639063" y="87976"/>
                  <a:pt x="639063" y="84536"/>
                </a:cubicBezTo>
                <a:lnTo>
                  <a:pt x="639063" y="57528"/>
                </a:lnTo>
                <a:cubicBezTo>
                  <a:pt x="639063" y="54135"/>
                  <a:pt x="636269" y="51346"/>
                  <a:pt x="632824" y="51346"/>
                </a:cubicBezTo>
                <a:close/>
                <a:moveTo>
                  <a:pt x="549393" y="51346"/>
                </a:moveTo>
                <a:cubicBezTo>
                  <a:pt x="545994" y="51346"/>
                  <a:pt x="543201" y="54135"/>
                  <a:pt x="543201" y="57528"/>
                </a:cubicBezTo>
                <a:lnTo>
                  <a:pt x="543201" y="84536"/>
                </a:lnTo>
                <a:cubicBezTo>
                  <a:pt x="543201" y="87976"/>
                  <a:pt x="545994" y="90719"/>
                  <a:pt x="549393" y="90719"/>
                </a:cubicBezTo>
                <a:lnTo>
                  <a:pt x="576443" y="90719"/>
                </a:lnTo>
                <a:cubicBezTo>
                  <a:pt x="579888" y="90719"/>
                  <a:pt x="582635" y="87976"/>
                  <a:pt x="582635" y="84536"/>
                </a:cubicBezTo>
                <a:lnTo>
                  <a:pt x="582635" y="57528"/>
                </a:lnTo>
                <a:cubicBezTo>
                  <a:pt x="582635" y="54135"/>
                  <a:pt x="579888" y="51346"/>
                  <a:pt x="576443" y="51346"/>
                </a:cubicBezTo>
                <a:close/>
                <a:moveTo>
                  <a:pt x="493012" y="51346"/>
                </a:moveTo>
                <a:cubicBezTo>
                  <a:pt x="489567" y="51346"/>
                  <a:pt x="486820" y="54135"/>
                  <a:pt x="486820" y="57528"/>
                </a:cubicBezTo>
                <a:lnTo>
                  <a:pt x="486820" y="84536"/>
                </a:lnTo>
                <a:cubicBezTo>
                  <a:pt x="486820" y="87976"/>
                  <a:pt x="489567" y="90719"/>
                  <a:pt x="493012" y="90719"/>
                </a:cubicBezTo>
                <a:lnTo>
                  <a:pt x="520062" y="90719"/>
                </a:lnTo>
                <a:cubicBezTo>
                  <a:pt x="523461" y="90719"/>
                  <a:pt x="526254" y="87976"/>
                  <a:pt x="526254" y="84536"/>
                </a:cubicBezTo>
                <a:lnTo>
                  <a:pt x="526254" y="57528"/>
                </a:lnTo>
                <a:cubicBezTo>
                  <a:pt x="526254" y="54135"/>
                  <a:pt x="523461" y="51346"/>
                  <a:pt x="520062" y="51346"/>
                </a:cubicBezTo>
                <a:close/>
                <a:moveTo>
                  <a:pt x="436631" y="51346"/>
                </a:moveTo>
                <a:cubicBezTo>
                  <a:pt x="433186" y="51346"/>
                  <a:pt x="430392" y="54135"/>
                  <a:pt x="430392" y="57528"/>
                </a:cubicBezTo>
                <a:lnTo>
                  <a:pt x="430392" y="84536"/>
                </a:lnTo>
                <a:cubicBezTo>
                  <a:pt x="430392" y="87976"/>
                  <a:pt x="433186" y="90719"/>
                  <a:pt x="436631" y="90719"/>
                </a:cubicBezTo>
                <a:lnTo>
                  <a:pt x="463634" y="90719"/>
                </a:lnTo>
                <a:cubicBezTo>
                  <a:pt x="467080" y="90719"/>
                  <a:pt x="469873" y="87976"/>
                  <a:pt x="469873" y="84536"/>
                </a:cubicBezTo>
                <a:lnTo>
                  <a:pt x="469873" y="57528"/>
                </a:lnTo>
                <a:cubicBezTo>
                  <a:pt x="469873" y="54135"/>
                  <a:pt x="467080" y="51346"/>
                  <a:pt x="463634" y="51346"/>
                </a:cubicBezTo>
                <a:close/>
                <a:moveTo>
                  <a:pt x="416844" y="33262"/>
                </a:moveTo>
                <a:lnTo>
                  <a:pt x="709039" y="33262"/>
                </a:lnTo>
                <a:cubicBezTo>
                  <a:pt x="712484" y="33262"/>
                  <a:pt x="715230" y="36051"/>
                  <a:pt x="715230" y="39491"/>
                </a:cubicBezTo>
                <a:lnTo>
                  <a:pt x="715230" y="580538"/>
                </a:lnTo>
                <a:lnTo>
                  <a:pt x="782832" y="580538"/>
                </a:lnTo>
                <a:cubicBezTo>
                  <a:pt x="786278" y="580538"/>
                  <a:pt x="789071" y="583327"/>
                  <a:pt x="789071" y="586767"/>
                </a:cubicBezTo>
                <a:lnTo>
                  <a:pt x="789071" y="603501"/>
                </a:lnTo>
                <a:cubicBezTo>
                  <a:pt x="789071" y="606895"/>
                  <a:pt x="786278" y="609684"/>
                  <a:pt x="782832" y="609684"/>
                </a:cubicBezTo>
                <a:lnTo>
                  <a:pt x="343609" y="609684"/>
                </a:lnTo>
                <a:cubicBezTo>
                  <a:pt x="340210" y="609684"/>
                  <a:pt x="337417" y="606895"/>
                  <a:pt x="337417" y="603501"/>
                </a:cubicBezTo>
                <a:lnTo>
                  <a:pt x="337417" y="586767"/>
                </a:lnTo>
                <a:cubicBezTo>
                  <a:pt x="337417" y="583327"/>
                  <a:pt x="340210" y="580538"/>
                  <a:pt x="343609" y="580538"/>
                </a:cubicBezTo>
                <a:lnTo>
                  <a:pt x="410606" y="580538"/>
                </a:lnTo>
                <a:lnTo>
                  <a:pt x="410606" y="538931"/>
                </a:lnTo>
                <a:lnTo>
                  <a:pt x="418832" y="536041"/>
                </a:lnTo>
                <a:lnTo>
                  <a:pt x="440053" y="524011"/>
                </a:lnTo>
                <a:lnTo>
                  <a:pt x="463634" y="524011"/>
                </a:lnTo>
                <a:cubicBezTo>
                  <a:pt x="467080" y="524011"/>
                  <a:pt x="469873" y="521222"/>
                  <a:pt x="469873" y="517782"/>
                </a:cubicBezTo>
                <a:lnTo>
                  <a:pt x="469873" y="503392"/>
                </a:lnTo>
                <a:lnTo>
                  <a:pt x="472430" y="501533"/>
                </a:lnTo>
                <a:cubicBezTo>
                  <a:pt x="479743" y="495378"/>
                  <a:pt x="485299" y="489610"/>
                  <a:pt x="487680" y="485112"/>
                </a:cubicBezTo>
                <a:cubicBezTo>
                  <a:pt x="492443" y="476116"/>
                  <a:pt x="484505" y="467279"/>
                  <a:pt x="475218" y="458918"/>
                </a:cubicBezTo>
                <a:lnTo>
                  <a:pt x="469873" y="454119"/>
                </a:lnTo>
                <a:lnTo>
                  <a:pt x="469873" y="436665"/>
                </a:lnTo>
                <a:cubicBezTo>
                  <a:pt x="469873" y="433225"/>
                  <a:pt x="467080" y="430436"/>
                  <a:pt x="463634" y="430436"/>
                </a:cubicBezTo>
                <a:lnTo>
                  <a:pt x="456498" y="430436"/>
                </a:lnTo>
                <a:lnTo>
                  <a:pt x="458123" y="425888"/>
                </a:lnTo>
                <a:cubicBezTo>
                  <a:pt x="465138" y="416968"/>
                  <a:pt x="480219" y="409864"/>
                  <a:pt x="480060" y="400022"/>
                </a:cubicBezTo>
                <a:cubicBezTo>
                  <a:pt x="479901" y="390180"/>
                  <a:pt x="464621" y="377004"/>
                  <a:pt x="457259" y="366387"/>
                </a:cubicBezTo>
                <a:lnTo>
                  <a:pt x="455296" y="361544"/>
                </a:lnTo>
                <a:lnTo>
                  <a:pt x="463634" y="361544"/>
                </a:lnTo>
                <a:cubicBezTo>
                  <a:pt x="467080" y="361544"/>
                  <a:pt x="469873" y="358755"/>
                  <a:pt x="469873" y="355315"/>
                </a:cubicBezTo>
                <a:lnTo>
                  <a:pt x="469873" y="344235"/>
                </a:lnTo>
                <a:lnTo>
                  <a:pt x="478839" y="340025"/>
                </a:lnTo>
                <a:cubicBezTo>
                  <a:pt x="481687" y="338295"/>
                  <a:pt x="483658" y="336364"/>
                  <a:pt x="483870" y="333982"/>
                </a:cubicBezTo>
                <a:cubicBezTo>
                  <a:pt x="484294" y="329220"/>
                  <a:pt x="481965" y="323981"/>
                  <a:pt x="477520" y="318266"/>
                </a:cubicBezTo>
                <a:lnTo>
                  <a:pt x="464964" y="306024"/>
                </a:lnTo>
                <a:lnTo>
                  <a:pt x="469873" y="301159"/>
                </a:lnTo>
                <a:lnTo>
                  <a:pt x="469873" y="274151"/>
                </a:lnTo>
                <a:cubicBezTo>
                  <a:pt x="469873" y="270757"/>
                  <a:pt x="467080" y="267968"/>
                  <a:pt x="463634" y="267968"/>
                </a:cubicBezTo>
                <a:lnTo>
                  <a:pt x="436631" y="267968"/>
                </a:lnTo>
                <a:lnTo>
                  <a:pt x="430632" y="273913"/>
                </a:lnTo>
                <a:lnTo>
                  <a:pt x="423227" y="267149"/>
                </a:lnTo>
                <a:lnTo>
                  <a:pt x="410606" y="258785"/>
                </a:lnTo>
                <a:lnTo>
                  <a:pt x="410606" y="39491"/>
                </a:lnTo>
                <a:cubicBezTo>
                  <a:pt x="410606" y="36051"/>
                  <a:pt x="413399" y="33262"/>
                  <a:pt x="416844" y="33262"/>
                </a:cubicBezTo>
                <a:close/>
                <a:moveTo>
                  <a:pt x="442098" y="0"/>
                </a:moveTo>
                <a:lnTo>
                  <a:pt x="443028" y="0"/>
                </a:lnTo>
                <a:lnTo>
                  <a:pt x="681902" y="0"/>
                </a:lnTo>
                <a:lnTo>
                  <a:pt x="682833" y="0"/>
                </a:lnTo>
                <a:cubicBezTo>
                  <a:pt x="686279" y="0"/>
                  <a:pt x="689073" y="2793"/>
                  <a:pt x="689073" y="6191"/>
                </a:cubicBezTo>
                <a:lnTo>
                  <a:pt x="689073" y="14710"/>
                </a:lnTo>
                <a:cubicBezTo>
                  <a:pt x="689073" y="18155"/>
                  <a:pt x="686279" y="20948"/>
                  <a:pt x="682833" y="20948"/>
                </a:cubicBezTo>
                <a:lnTo>
                  <a:pt x="681902" y="20948"/>
                </a:lnTo>
                <a:lnTo>
                  <a:pt x="443028" y="20948"/>
                </a:lnTo>
                <a:lnTo>
                  <a:pt x="442098" y="20948"/>
                </a:lnTo>
                <a:cubicBezTo>
                  <a:pt x="438652" y="20948"/>
                  <a:pt x="435858" y="18155"/>
                  <a:pt x="435858" y="14710"/>
                </a:cubicBezTo>
                <a:lnTo>
                  <a:pt x="435858" y="6191"/>
                </a:lnTo>
                <a:cubicBezTo>
                  <a:pt x="435858" y="2793"/>
                  <a:pt x="438652" y="0"/>
                  <a:pt x="44209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A71857C-8F51-45FE-BE6E-FEDF7F11DDD4}"/>
              </a:ext>
            </a:extLst>
          </p:cNvPr>
          <p:cNvSpPr/>
          <p:nvPr/>
        </p:nvSpPr>
        <p:spPr>
          <a:xfrm>
            <a:off x="4511041" y="5334837"/>
            <a:ext cx="316991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709F07-1849-4372-85F2-0BD49EC01F3C}"/>
              </a:ext>
            </a:extLst>
          </p:cNvPr>
          <p:cNvGrpSpPr/>
          <p:nvPr/>
        </p:nvGrpSpPr>
        <p:grpSpPr>
          <a:xfrm>
            <a:off x="5212773" y="4461982"/>
            <a:ext cx="414832" cy="814690"/>
            <a:chOff x="153147" y="3653295"/>
            <a:chExt cx="2104256" cy="4132553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6FAC3E60-BFEC-4C04-9B2A-8DD085157F7D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2910886F-D6A5-41CF-869C-ADDC9568686B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E9F700A2-3692-4F25-A34A-144F0657E931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1218783-C6BE-4577-8A5B-F1D6D6A77B8D}"/>
              </a:ext>
            </a:extLst>
          </p:cNvPr>
          <p:cNvGrpSpPr/>
          <p:nvPr/>
        </p:nvGrpSpPr>
        <p:grpSpPr>
          <a:xfrm flipH="1">
            <a:off x="6723941" y="4461982"/>
            <a:ext cx="325366" cy="917223"/>
            <a:chOff x="-492385" y="2792928"/>
            <a:chExt cx="1650435" cy="4652659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CC0B2BDB-23E8-46DB-8F78-AC8344F77891}"/>
                </a:ext>
              </a:extLst>
            </p:cNvPr>
            <p:cNvSpPr/>
            <p:nvPr/>
          </p:nvSpPr>
          <p:spPr>
            <a:xfrm rot="5400000">
              <a:off x="-1752736" y="4053279"/>
              <a:ext cx="3435100" cy="914398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6869535C-B536-4929-B183-A8F95EBF64A9}"/>
                </a:ext>
              </a:extLst>
            </p:cNvPr>
            <p:cNvSpPr/>
            <p:nvPr/>
          </p:nvSpPr>
          <p:spPr>
            <a:xfrm rot="5400000">
              <a:off x="-727555" y="5202786"/>
              <a:ext cx="3435098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F41B8CA3-AA25-4FAE-A1D2-4E1DE233D0AE}"/>
                </a:ext>
              </a:extLst>
            </p:cNvPr>
            <p:cNvSpPr/>
            <p:nvPr/>
          </p:nvSpPr>
          <p:spPr>
            <a:xfrm rot="16200000" flipH="1">
              <a:off x="-1171118" y="5334753"/>
              <a:ext cx="3435098" cy="786569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B66E421-8E31-471C-83D8-D747D81955ED}"/>
              </a:ext>
            </a:extLst>
          </p:cNvPr>
          <p:cNvSpPr/>
          <p:nvPr/>
        </p:nvSpPr>
        <p:spPr>
          <a:xfrm>
            <a:off x="5339383" y="4772765"/>
            <a:ext cx="151323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第二观点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F7B5BCA-4BDA-4EB7-96E6-B04E64573923}"/>
              </a:ext>
            </a:extLst>
          </p:cNvPr>
          <p:cNvSpPr/>
          <p:nvPr/>
        </p:nvSpPr>
        <p:spPr>
          <a:xfrm>
            <a:off x="3794760" y="1862540"/>
            <a:ext cx="4602480" cy="843017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7FC0400-2CF8-4C95-89F0-76C87F8699AC}"/>
              </a:ext>
            </a:extLst>
          </p:cNvPr>
          <p:cNvSpPr/>
          <p:nvPr/>
        </p:nvSpPr>
        <p:spPr>
          <a:xfrm>
            <a:off x="4056086" y="2166006"/>
            <a:ext cx="4079828" cy="747284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486EBB7-14B4-4929-AEE8-286BE76C500D}"/>
              </a:ext>
            </a:extLst>
          </p:cNvPr>
          <p:cNvGrpSpPr/>
          <p:nvPr/>
        </p:nvGrpSpPr>
        <p:grpSpPr>
          <a:xfrm>
            <a:off x="4060970" y="1488096"/>
            <a:ext cx="612572" cy="1203031"/>
            <a:chOff x="153147" y="3653295"/>
            <a:chExt cx="2104256" cy="4132553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xmlns="" id="{886464A3-2618-4B44-9008-7345888A68C5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xmlns="" id="{F2FFF0BF-625C-4877-B68C-291BDD72ED46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xmlns="" id="{335C3255-1BF9-4CD8-B388-40C2838CF678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D803A64-7BB4-4E1B-9054-F58661D0D955}"/>
              </a:ext>
            </a:extLst>
          </p:cNvPr>
          <p:cNvGrpSpPr/>
          <p:nvPr/>
        </p:nvGrpSpPr>
        <p:grpSpPr>
          <a:xfrm>
            <a:off x="7518459" y="1412758"/>
            <a:ext cx="612572" cy="1203031"/>
            <a:chOff x="153147" y="3653295"/>
            <a:chExt cx="2104256" cy="4132553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7155F18F-C15A-49C3-8884-2EAC1A7E1AB0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xmlns="" id="{EEEE96F1-17C3-4D6F-8243-820F290D8C8F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EA6C724E-910B-46C2-B4F2-183314D0BBD7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7E5519F-870C-4EB7-8E86-D2AEACFE8913}"/>
              </a:ext>
            </a:extLst>
          </p:cNvPr>
          <p:cNvSpPr/>
          <p:nvPr/>
        </p:nvSpPr>
        <p:spPr>
          <a:xfrm>
            <a:off x="4152900" y="1718237"/>
            <a:ext cx="3886200" cy="67710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chemeClr val="accent1">
                <a:lumMod val="60000"/>
                <a:lumOff val="40000"/>
                <a:alpha val="41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44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+mn-ea"/>
              </a:rPr>
              <a:t>团队发展观点</a:t>
            </a:r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xmlns="" id="{C1517B36-EC2A-4BB4-BF26-552221729AF6}"/>
              </a:ext>
            </a:extLst>
          </p:cNvPr>
          <p:cNvSpPr/>
          <p:nvPr/>
        </p:nvSpPr>
        <p:spPr>
          <a:xfrm flipV="1">
            <a:off x="5853684" y="1459823"/>
            <a:ext cx="484632" cy="463146"/>
          </a:xfrm>
          <a:prstGeom prst="downArrow">
            <a:avLst/>
          </a:prstGeom>
          <a:gradFill>
            <a:gsLst>
              <a:gs pos="100000">
                <a:schemeClr val="accent1">
                  <a:lumMod val="20000"/>
                  <a:lumOff val="80000"/>
                  <a:alpha val="28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xmlns="" id="{5DBD9E88-28C4-4216-9583-D97AAA4A504A}"/>
              </a:ext>
            </a:extLst>
          </p:cNvPr>
          <p:cNvSpPr/>
          <p:nvPr/>
        </p:nvSpPr>
        <p:spPr>
          <a:xfrm rot="16813177">
            <a:off x="3198141" y="2500068"/>
            <a:ext cx="1569790" cy="1569790"/>
          </a:xfrm>
          <a:prstGeom prst="arc">
            <a:avLst>
              <a:gd name="adj1" fmla="val 16889537"/>
              <a:gd name="adj2" fmla="val 474165"/>
            </a:avLst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xmlns="" id="{662905F2-613A-4D45-965C-862B46E2EA93}"/>
              </a:ext>
            </a:extLst>
          </p:cNvPr>
          <p:cNvSpPr/>
          <p:nvPr/>
        </p:nvSpPr>
        <p:spPr>
          <a:xfrm rot="4686036" flipH="1">
            <a:off x="7424070" y="2500068"/>
            <a:ext cx="1569790" cy="1569790"/>
          </a:xfrm>
          <a:prstGeom prst="arc">
            <a:avLst>
              <a:gd name="adj1" fmla="val 17183008"/>
              <a:gd name="adj2" fmla="val 474165"/>
            </a:avLst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5A647E3D-DE80-4E17-9869-3829C374C0A6}"/>
              </a:ext>
            </a:extLst>
          </p:cNvPr>
          <p:cNvSpPr/>
          <p:nvPr/>
        </p:nvSpPr>
        <p:spPr>
          <a:xfrm>
            <a:off x="1182734" y="3175748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89B0660C-A0F1-460C-AA78-8213650F9E15}"/>
              </a:ext>
            </a:extLst>
          </p:cNvPr>
          <p:cNvSpPr/>
          <p:nvPr/>
        </p:nvSpPr>
        <p:spPr>
          <a:xfrm>
            <a:off x="1317755" y="3310769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1F1DFB4-8D1D-4FC0-88B6-9EEF45CFCDC2}"/>
              </a:ext>
            </a:extLst>
          </p:cNvPr>
          <p:cNvSpPr/>
          <p:nvPr/>
        </p:nvSpPr>
        <p:spPr>
          <a:xfrm>
            <a:off x="1255280" y="5022916"/>
            <a:ext cx="246221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43CAA737-8F01-422B-B3E5-AA04234DF098}"/>
              </a:ext>
            </a:extLst>
          </p:cNvPr>
          <p:cNvSpPr>
            <a:spLocks noChangeAspect="1"/>
          </p:cNvSpPr>
          <p:nvPr/>
        </p:nvSpPr>
        <p:spPr bwMode="auto">
          <a:xfrm>
            <a:off x="2153092" y="3744093"/>
            <a:ext cx="730651" cy="609685"/>
          </a:xfrm>
          <a:custGeom>
            <a:avLst/>
            <a:gdLst>
              <a:gd name="connsiteX0" fmla="*/ 116636 w 730651"/>
              <a:gd name="connsiteY0" fmla="*/ 554852 h 609685"/>
              <a:gd name="connsiteX1" fmla="*/ 116636 w 730651"/>
              <a:gd name="connsiteY1" fmla="*/ 589145 h 609685"/>
              <a:gd name="connsiteX2" fmla="*/ 123434 w 730651"/>
              <a:gd name="connsiteY2" fmla="*/ 589145 h 609685"/>
              <a:gd name="connsiteX3" fmla="*/ 123434 w 730651"/>
              <a:gd name="connsiteY3" fmla="*/ 571999 h 609685"/>
              <a:gd name="connsiteX4" fmla="*/ 133809 w 730651"/>
              <a:gd name="connsiteY4" fmla="*/ 561729 h 609685"/>
              <a:gd name="connsiteX5" fmla="*/ 144095 w 730651"/>
              <a:gd name="connsiteY5" fmla="*/ 571999 h 609685"/>
              <a:gd name="connsiteX6" fmla="*/ 144095 w 730651"/>
              <a:gd name="connsiteY6" fmla="*/ 589145 h 609685"/>
              <a:gd name="connsiteX7" fmla="*/ 150893 w 730651"/>
              <a:gd name="connsiteY7" fmla="*/ 589145 h 609685"/>
              <a:gd name="connsiteX8" fmla="*/ 150893 w 730651"/>
              <a:gd name="connsiteY8" fmla="*/ 554852 h 609685"/>
              <a:gd name="connsiteX9" fmla="*/ 461682 w 730651"/>
              <a:gd name="connsiteY9" fmla="*/ 508294 h 609685"/>
              <a:gd name="connsiteX10" fmla="*/ 471789 w 730651"/>
              <a:gd name="connsiteY10" fmla="*/ 515663 h 609685"/>
              <a:gd name="connsiteX11" fmla="*/ 473324 w 730651"/>
              <a:gd name="connsiteY11" fmla="*/ 517194 h 609685"/>
              <a:gd name="connsiteX12" fmla="*/ 473324 w 730651"/>
              <a:gd name="connsiteY12" fmla="*/ 530929 h 609685"/>
              <a:gd name="connsiteX13" fmla="*/ 463042 w 730651"/>
              <a:gd name="connsiteY13" fmla="*/ 541186 h 609685"/>
              <a:gd name="connsiteX14" fmla="*/ 452760 w 730651"/>
              <a:gd name="connsiteY14" fmla="*/ 530929 h 609685"/>
              <a:gd name="connsiteX15" fmla="*/ 452760 w 730651"/>
              <a:gd name="connsiteY15" fmla="*/ 517194 h 609685"/>
              <a:gd name="connsiteX16" fmla="*/ 174935 w 730651"/>
              <a:gd name="connsiteY16" fmla="*/ 465809 h 609685"/>
              <a:gd name="connsiteX17" fmla="*/ 185217 w 730651"/>
              <a:gd name="connsiteY17" fmla="*/ 476093 h 609685"/>
              <a:gd name="connsiteX18" fmla="*/ 185217 w 730651"/>
              <a:gd name="connsiteY18" fmla="*/ 489774 h 609685"/>
              <a:gd name="connsiteX19" fmla="*/ 174935 w 730651"/>
              <a:gd name="connsiteY19" fmla="*/ 500058 h 609685"/>
              <a:gd name="connsiteX20" fmla="*/ 164653 w 730651"/>
              <a:gd name="connsiteY20" fmla="*/ 489774 h 609685"/>
              <a:gd name="connsiteX21" fmla="*/ 164653 w 730651"/>
              <a:gd name="connsiteY21" fmla="*/ 476093 h 609685"/>
              <a:gd name="connsiteX22" fmla="*/ 174935 w 730651"/>
              <a:gd name="connsiteY22" fmla="*/ 465809 h 609685"/>
              <a:gd name="connsiteX23" fmla="*/ 133816 w 730651"/>
              <a:gd name="connsiteY23" fmla="*/ 465809 h 609685"/>
              <a:gd name="connsiteX24" fmla="*/ 144089 w 730651"/>
              <a:gd name="connsiteY24" fmla="*/ 476093 h 609685"/>
              <a:gd name="connsiteX25" fmla="*/ 144089 w 730651"/>
              <a:gd name="connsiteY25" fmla="*/ 489774 h 609685"/>
              <a:gd name="connsiteX26" fmla="*/ 133816 w 730651"/>
              <a:gd name="connsiteY26" fmla="*/ 500058 h 609685"/>
              <a:gd name="connsiteX27" fmla="*/ 123454 w 730651"/>
              <a:gd name="connsiteY27" fmla="*/ 489774 h 609685"/>
              <a:gd name="connsiteX28" fmla="*/ 123454 w 730651"/>
              <a:gd name="connsiteY28" fmla="*/ 476093 h 609685"/>
              <a:gd name="connsiteX29" fmla="*/ 133816 w 730651"/>
              <a:gd name="connsiteY29" fmla="*/ 465809 h 609685"/>
              <a:gd name="connsiteX30" fmla="*/ 92608 w 730651"/>
              <a:gd name="connsiteY30" fmla="*/ 465809 h 609685"/>
              <a:gd name="connsiteX31" fmla="*/ 102890 w 730651"/>
              <a:gd name="connsiteY31" fmla="*/ 476093 h 609685"/>
              <a:gd name="connsiteX32" fmla="*/ 102890 w 730651"/>
              <a:gd name="connsiteY32" fmla="*/ 489774 h 609685"/>
              <a:gd name="connsiteX33" fmla="*/ 92608 w 730651"/>
              <a:gd name="connsiteY33" fmla="*/ 500058 h 609685"/>
              <a:gd name="connsiteX34" fmla="*/ 82326 w 730651"/>
              <a:gd name="connsiteY34" fmla="*/ 489774 h 609685"/>
              <a:gd name="connsiteX35" fmla="*/ 82326 w 730651"/>
              <a:gd name="connsiteY35" fmla="*/ 476093 h 609685"/>
              <a:gd name="connsiteX36" fmla="*/ 92608 w 730651"/>
              <a:gd name="connsiteY36" fmla="*/ 465809 h 609685"/>
              <a:gd name="connsiteX37" fmla="*/ 174935 w 730651"/>
              <a:gd name="connsiteY37" fmla="*/ 397309 h 609685"/>
              <a:gd name="connsiteX38" fmla="*/ 185217 w 730651"/>
              <a:gd name="connsiteY38" fmla="*/ 407593 h 609685"/>
              <a:gd name="connsiteX39" fmla="*/ 185217 w 730651"/>
              <a:gd name="connsiteY39" fmla="*/ 421274 h 609685"/>
              <a:gd name="connsiteX40" fmla="*/ 174935 w 730651"/>
              <a:gd name="connsiteY40" fmla="*/ 431558 h 609685"/>
              <a:gd name="connsiteX41" fmla="*/ 164653 w 730651"/>
              <a:gd name="connsiteY41" fmla="*/ 421274 h 609685"/>
              <a:gd name="connsiteX42" fmla="*/ 164653 w 730651"/>
              <a:gd name="connsiteY42" fmla="*/ 407593 h 609685"/>
              <a:gd name="connsiteX43" fmla="*/ 174935 w 730651"/>
              <a:gd name="connsiteY43" fmla="*/ 397309 h 609685"/>
              <a:gd name="connsiteX44" fmla="*/ 133816 w 730651"/>
              <a:gd name="connsiteY44" fmla="*/ 397309 h 609685"/>
              <a:gd name="connsiteX45" fmla="*/ 144089 w 730651"/>
              <a:gd name="connsiteY45" fmla="*/ 407593 h 609685"/>
              <a:gd name="connsiteX46" fmla="*/ 144089 w 730651"/>
              <a:gd name="connsiteY46" fmla="*/ 421274 h 609685"/>
              <a:gd name="connsiteX47" fmla="*/ 133816 w 730651"/>
              <a:gd name="connsiteY47" fmla="*/ 431558 h 609685"/>
              <a:gd name="connsiteX48" fmla="*/ 123454 w 730651"/>
              <a:gd name="connsiteY48" fmla="*/ 421274 h 609685"/>
              <a:gd name="connsiteX49" fmla="*/ 123454 w 730651"/>
              <a:gd name="connsiteY49" fmla="*/ 407593 h 609685"/>
              <a:gd name="connsiteX50" fmla="*/ 133816 w 730651"/>
              <a:gd name="connsiteY50" fmla="*/ 397309 h 609685"/>
              <a:gd name="connsiteX51" fmla="*/ 92608 w 730651"/>
              <a:gd name="connsiteY51" fmla="*/ 397309 h 609685"/>
              <a:gd name="connsiteX52" fmla="*/ 102890 w 730651"/>
              <a:gd name="connsiteY52" fmla="*/ 407593 h 609685"/>
              <a:gd name="connsiteX53" fmla="*/ 102890 w 730651"/>
              <a:gd name="connsiteY53" fmla="*/ 421274 h 609685"/>
              <a:gd name="connsiteX54" fmla="*/ 92608 w 730651"/>
              <a:gd name="connsiteY54" fmla="*/ 431558 h 609685"/>
              <a:gd name="connsiteX55" fmla="*/ 82326 w 730651"/>
              <a:gd name="connsiteY55" fmla="*/ 421274 h 609685"/>
              <a:gd name="connsiteX56" fmla="*/ 82326 w 730651"/>
              <a:gd name="connsiteY56" fmla="*/ 407593 h 609685"/>
              <a:gd name="connsiteX57" fmla="*/ 92608 w 730651"/>
              <a:gd name="connsiteY57" fmla="*/ 397309 h 609685"/>
              <a:gd name="connsiteX58" fmla="*/ 596996 w 730651"/>
              <a:gd name="connsiteY58" fmla="*/ 382717 h 609685"/>
              <a:gd name="connsiteX59" fmla="*/ 596996 w 730651"/>
              <a:gd name="connsiteY59" fmla="*/ 418050 h 609685"/>
              <a:gd name="connsiteX60" fmla="*/ 608038 w 730651"/>
              <a:gd name="connsiteY60" fmla="*/ 401218 h 609685"/>
              <a:gd name="connsiteX61" fmla="*/ 596996 w 730651"/>
              <a:gd name="connsiteY61" fmla="*/ 382717 h 609685"/>
              <a:gd name="connsiteX62" fmla="*/ 366985 w 730651"/>
              <a:gd name="connsiteY62" fmla="*/ 356252 h 609685"/>
              <a:gd name="connsiteX63" fmla="*/ 377383 w 730651"/>
              <a:gd name="connsiteY63" fmla="*/ 366524 h 609685"/>
              <a:gd name="connsiteX64" fmla="*/ 377383 w 730651"/>
              <a:gd name="connsiteY64" fmla="*/ 558286 h 609685"/>
              <a:gd name="connsiteX65" fmla="*/ 366985 w 730651"/>
              <a:gd name="connsiteY65" fmla="*/ 568557 h 609685"/>
              <a:gd name="connsiteX66" fmla="*/ 356677 w 730651"/>
              <a:gd name="connsiteY66" fmla="*/ 558286 h 609685"/>
              <a:gd name="connsiteX67" fmla="*/ 356677 w 730651"/>
              <a:gd name="connsiteY67" fmla="*/ 366524 h 609685"/>
              <a:gd name="connsiteX68" fmla="*/ 366985 w 730651"/>
              <a:gd name="connsiteY68" fmla="*/ 356252 h 609685"/>
              <a:gd name="connsiteX69" fmla="*/ 325831 w 730651"/>
              <a:gd name="connsiteY69" fmla="*/ 356252 h 609685"/>
              <a:gd name="connsiteX70" fmla="*/ 336113 w 730651"/>
              <a:gd name="connsiteY70" fmla="*/ 366524 h 609685"/>
              <a:gd name="connsiteX71" fmla="*/ 336113 w 730651"/>
              <a:gd name="connsiteY71" fmla="*/ 558286 h 609685"/>
              <a:gd name="connsiteX72" fmla="*/ 325831 w 730651"/>
              <a:gd name="connsiteY72" fmla="*/ 568557 h 609685"/>
              <a:gd name="connsiteX73" fmla="*/ 315549 w 730651"/>
              <a:gd name="connsiteY73" fmla="*/ 558286 h 609685"/>
              <a:gd name="connsiteX74" fmla="*/ 315549 w 730651"/>
              <a:gd name="connsiteY74" fmla="*/ 366524 h 609685"/>
              <a:gd name="connsiteX75" fmla="*/ 325831 w 730651"/>
              <a:gd name="connsiteY75" fmla="*/ 356252 h 609685"/>
              <a:gd name="connsiteX76" fmla="*/ 284703 w 730651"/>
              <a:gd name="connsiteY76" fmla="*/ 356252 h 609685"/>
              <a:gd name="connsiteX77" fmla="*/ 294985 w 730651"/>
              <a:gd name="connsiteY77" fmla="*/ 366524 h 609685"/>
              <a:gd name="connsiteX78" fmla="*/ 294985 w 730651"/>
              <a:gd name="connsiteY78" fmla="*/ 558286 h 609685"/>
              <a:gd name="connsiteX79" fmla="*/ 284703 w 730651"/>
              <a:gd name="connsiteY79" fmla="*/ 568557 h 609685"/>
              <a:gd name="connsiteX80" fmla="*/ 274421 w 730651"/>
              <a:gd name="connsiteY80" fmla="*/ 558286 h 609685"/>
              <a:gd name="connsiteX81" fmla="*/ 274421 w 730651"/>
              <a:gd name="connsiteY81" fmla="*/ 366524 h 609685"/>
              <a:gd name="connsiteX82" fmla="*/ 284703 w 730651"/>
              <a:gd name="connsiteY82" fmla="*/ 356252 h 609685"/>
              <a:gd name="connsiteX83" fmla="*/ 174935 w 730651"/>
              <a:gd name="connsiteY83" fmla="*/ 328810 h 609685"/>
              <a:gd name="connsiteX84" fmla="*/ 185217 w 730651"/>
              <a:gd name="connsiteY84" fmla="*/ 339094 h 609685"/>
              <a:gd name="connsiteX85" fmla="*/ 185217 w 730651"/>
              <a:gd name="connsiteY85" fmla="*/ 352776 h 609685"/>
              <a:gd name="connsiteX86" fmla="*/ 174935 w 730651"/>
              <a:gd name="connsiteY86" fmla="*/ 363060 h 609685"/>
              <a:gd name="connsiteX87" fmla="*/ 164653 w 730651"/>
              <a:gd name="connsiteY87" fmla="*/ 352776 h 609685"/>
              <a:gd name="connsiteX88" fmla="*/ 164653 w 730651"/>
              <a:gd name="connsiteY88" fmla="*/ 339094 h 609685"/>
              <a:gd name="connsiteX89" fmla="*/ 174935 w 730651"/>
              <a:gd name="connsiteY89" fmla="*/ 328810 h 609685"/>
              <a:gd name="connsiteX90" fmla="*/ 133816 w 730651"/>
              <a:gd name="connsiteY90" fmla="*/ 328810 h 609685"/>
              <a:gd name="connsiteX91" fmla="*/ 144089 w 730651"/>
              <a:gd name="connsiteY91" fmla="*/ 339094 h 609685"/>
              <a:gd name="connsiteX92" fmla="*/ 144089 w 730651"/>
              <a:gd name="connsiteY92" fmla="*/ 352776 h 609685"/>
              <a:gd name="connsiteX93" fmla="*/ 133816 w 730651"/>
              <a:gd name="connsiteY93" fmla="*/ 363060 h 609685"/>
              <a:gd name="connsiteX94" fmla="*/ 123454 w 730651"/>
              <a:gd name="connsiteY94" fmla="*/ 352776 h 609685"/>
              <a:gd name="connsiteX95" fmla="*/ 123454 w 730651"/>
              <a:gd name="connsiteY95" fmla="*/ 339094 h 609685"/>
              <a:gd name="connsiteX96" fmla="*/ 133816 w 730651"/>
              <a:gd name="connsiteY96" fmla="*/ 328810 h 609685"/>
              <a:gd name="connsiteX97" fmla="*/ 92608 w 730651"/>
              <a:gd name="connsiteY97" fmla="*/ 328810 h 609685"/>
              <a:gd name="connsiteX98" fmla="*/ 102890 w 730651"/>
              <a:gd name="connsiteY98" fmla="*/ 339094 h 609685"/>
              <a:gd name="connsiteX99" fmla="*/ 102890 w 730651"/>
              <a:gd name="connsiteY99" fmla="*/ 352776 h 609685"/>
              <a:gd name="connsiteX100" fmla="*/ 92608 w 730651"/>
              <a:gd name="connsiteY100" fmla="*/ 363060 h 609685"/>
              <a:gd name="connsiteX101" fmla="*/ 82326 w 730651"/>
              <a:gd name="connsiteY101" fmla="*/ 352776 h 609685"/>
              <a:gd name="connsiteX102" fmla="*/ 82326 w 730651"/>
              <a:gd name="connsiteY102" fmla="*/ 339094 h 609685"/>
              <a:gd name="connsiteX103" fmla="*/ 92608 w 730651"/>
              <a:gd name="connsiteY103" fmla="*/ 328810 h 609685"/>
              <a:gd name="connsiteX104" fmla="*/ 583010 w 730651"/>
              <a:gd name="connsiteY104" fmla="*/ 328416 h 609685"/>
              <a:gd name="connsiteX105" fmla="*/ 569961 w 730651"/>
              <a:gd name="connsiteY105" fmla="*/ 341974 h 609685"/>
              <a:gd name="connsiteX106" fmla="*/ 583010 w 730651"/>
              <a:gd name="connsiteY106" fmla="*/ 357804 h 609685"/>
              <a:gd name="connsiteX107" fmla="*/ 590104 w 730651"/>
              <a:gd name="connsiteY107" fmla="*/ 299295 h 609685"/>
              <a:gd name="connsiteX108" fmla="*/ 597531 w 730651"/>
              <a:gd name="connsiteY108" fmla="*/ 306041 h 609685"/>
              <a:gd name="connsiteX109" fmla="*/ 597531 w 730651"/>
              <a:gd name="connsiteY109" fmla="*/ 310716 h 609685"/>
              <a:gd name="connsiteX110" fmla="*/ 622827 w 730651"/>
              <a:gd name="connsiteY110" fmla="*/ 324141 h 609685"/>
              <a:gd name="connsiteX111" fmla="*/ 614462 w 730651"/>
              <a:gd name="connsiteY111" fmla="*/ 333893 h 609685"/>
              <a:gd name="connsiteX112" fmla="*/ 608841 w 730651"/>
              <a:gd name="connsiteY112" fmla="*/ 332022 h 609685"/>
              <a:gd name="connsiteX113" fmla="*/ 597531 w 730651"/>
              <a:gd name="connsiteY113" fmla="*/ 328082 h 609685"/>
              <a:gd name="connsiteX114" fmla="*/ 597531 w 730651"/>
              <a:gd name="connsiteY114" fmla="*/ 362947 h 609685"/>
              <a:gd name="connsiteX115" fmla="*/ 625838 w 730651"/>
              <a:gd name="connsiteY115" fmla="*/ 400216 h 609685"/>
              <a:gd name="connsiteX116" fmla="*/ 597531 w 730651"/>
              <a:gd name="connsiteY116" fmla="*/ 435883 h 609685"/>
              <a:gd name="connsiteX117" fmla="*/ 597531 w 730651"/>
              <a:gd name="connsiteY117" fmla="*/ 442495 h 609685"/>
              <a:gd name="connsiteX118" fmla="*/ 590104 w 730651"/>
              <a:gd name="connsiteY118" fmla="*/ 449241 h 609685"/>
              <a:gd name="connsiteX119" fmla="*/ 582676 w 730651"/>
              <a:gd name="connsiteY119" fmla="*/ 442495 h 609685"/>
              <a:gd name="connsiteX120" fmla="*/ 582676 w 730651"/>
              <a:gd name="connsiteY120" fmla="*/ 436818 h 609685"/>
              <a:gd name="connsiteX121" fmla="*/ 549351 w 730651"/>
              <a:gd name="connsiteY121" fmla="*/ 415378 h 609685"/>
              <a:gd name="connsiteX122" fmla="*/ 557916 w 730651"/>
              <a:gd name="connsiteY122" fmla="*/ 405693 h 609685"/>
              <a:gd name="connsiteX123" fmla="*/ 564608 w 730651"/>
              <a:gd name="connsiteY123" fmla="*/ 409767 h 609685"/>
              <a:gd name="connsiteX124" fmla="*/ 582676 w 730651"/>
              <a:gd name="connsiteY124" fmla="*/ 419051 h 609685"/>
              <a:gd name="connsiteX125" fmla="*/ 582676 w 730651"/>
              <a:gd name="connsiteY125" fmla="*/ 376973 h 609685"/>
              <a:gd name="connsiteX126" fmla="*/ 552362 w 730651"/>
              <a:gd name="connsiteY126" fmla="*/ 342976 h 609685"/>
              <a:gd name="connsiteX127" fmla="*/ 582676 w 730651"/>
              <a:gd name="connsiteY127" fmla="*/ 311117 h 609685"/>
              <a:gd name="connsiteX128" fmla="*/ 582676 w 730651"/>
              <a:gd name="connsiteY128" fmla="*/ 306041 h 609685"/>
              <a:gd name="connsiteX129" fmla="*/ 590104 w 730651"/>
              <a:gd name="connsiteY129" fmla="*/ 299295 h 609685"/>
              <a:gd name="connsiteX130" fmla="*/ 174935 w 730651"/>
              <a:gd name="connsiteY130" fmla="*/ 260311 h 609685"/>
              <a:gd name="connsiteX131" fmla="*/ 185217 w 730651"/>
              <a:gd name="connsiteY131" fmla="*/ 270595 h 609685"/>
              <a:gd name="connsiteX132" fmla="*/ 185217 w 730651"/>
              <a:gd name="connsiteY132" fmla="*/ 284277 h 609685"/>
              <a:gd name="connsiteX133" fmla="*/ 174935 w 730651"/>
              <a:gd name="connsiteY133" fmla="*/ 294561 h 609685"/>
              <a:gd name="connsiteX134" fmla="*/ 164653 w 730651"/>
              <a:gd name="connsiteY134" fmla="*/ 284277 h 609685"/>
              <a:gd name="connsiteX135" fmla="*/ 164653 w 730651"/>
              <a:gd name="connsiteY135" fmla="*/ 270595 h 609685"/>
              <a:gd name="connsiteX136" fmla="*/ 174935 w 730651"/>
              <a:gd name="connsiteY136" fmla="*/ 260311 h 609685"/>
              <a:gd name="connsiteX137" fmla="*/ 133816 w 730651"/>
              <a:gd name="connsiteY137" fmla="*/ 260311 h 609685"/>
              <a:gd name="connsiteX138" fmla="*/ 144089 w 730651"/>
              <a:gd name="connsiteY138" fmla="*/ 270595 h 609685"/>
              <a:gd name="connsiteX139" fmla="*/ 144089 w 730651"/>
              <a:gd name="connsiteY139" fmla="*/ 284277 h 609685"/>
              <a:gd name="connsiteX140" fmla="*/ 133816 w 730651"/>
              <a:gd name="connsiteY140" fmla="*/ 294561 h 609685"/>
              <a:gd name="connsiteX141" fmla="*/ 123454 w 730651"/>
              <a:gd name="connsiteY141" fmla="*/ 284277 h 609685"/>
              <a:gd name="connsiteX142" fmla="*/ 123454 w 730651"/>
              <a:gd name="connsiteY142" fmla="*/ 270595 h 609685"/>
              <a:gd name="connsiteX143" fmla="*/ 133816 w 730651"/>
              <a:gd name="connsiteY143" fmla="*/ 260311 h 609685"/>
              <a:gd name="connsiteX144" fmla="*/ 92608 w 730651"/>
              <a:gd name="connsiteY144" fmla="*/ 260311 h 609685"/>
              <a:gd name="connsiteX145" fmla="*/ 102890 w 730651"/>
              <a:gd name="connsiteY145" fmla="*/ 270595 h 609685"/>
              <a:gd name="connsiteX146" fmla="*/ 102890 w 730651"/>
              <a:gd name="connsiteY146" fmla="*/ 284277 h 609685"/>
              <a:gd name="connsiteX147" fmla="*/ 92608 w 730651"/>
              <a:gd name="connsiteY147" fmla="*/ 294561 h 609685"/>
              <a:gd name="connsiteX148" fmla="*/ 82326 w 730651"/>
              <a:gd name="connsiteY148" fmla="*/ 284277 h 609685"/>
              <a:gd name="connsiteX149" fmla="*/ 82326 w 730651"/>
              <a:gd name="connsiteY149" fmla="*/ 270595 h 609685"/>
              <a:gd name="connsiteX150" fmla="*/ 92608 w 730651"/>
              <a:gd name="connsiteY150" fmla="*/ 260311 h 609685"/>
              <a:gd name="connsiteX151" fmla="*/ 634586 w 730651"/>
              <a:gd name="connsiteY151" fmla="*/ 243129 h 609685"/>
              <a:gd name="connsiteX152" fmla="*/ 644814 w 730651"/>
              <a:gd name="connsiteY152" fmla="*/ 243321 h 609685"/>
              <a:gd name="connsiteX153" fmla="*/ 730651 w 730651"/>
              <a:gd name="connsiteY153" fmla="*/ 374305 h 609685"/>
              <a:gd name="connsiteX154" fmla="*/ 675857 w 730651"/>
              <a:gd name="connsiteY154" fmla="*/ 486721 h 609685"/>
              <a:gd name="connsiteX155" fmla="*/ 688502 w 730651"/>
              <a:gd name="connsiteY155" fmla="*/ 489259 h 609685"/>
              <a:gd name="connsiteX156" fmla="*/ 698939 w 730651"/>
              <a:gd name="connsiteY156" fmla="*/ 504956 h 609685"/>
              <a:gd name="connsiteX157" fmla="*/ 685826 w 730651"/>
              <a:gd name="connsiteY157" fmla="*/ 515710 h 609685"/>
              <a:gd name="connsiteX158" fmla="*/ 683216 w 730651"/>
              <a:gd name="connsiteY158" fmla="*/ 515443 h 609685"/>
              <a:gd name="connsiteX159" fmla="*/ 636785 w 730651"/>
              <a:gd name="connsiteY159" fmla="*/ 506092 h 609685"/>
              <a:gd name="connsiteX160" fmla="*/ 636718 w 730651"/>
              <a:gd name="connsiteY160" fmla="*/ 506092 h 609685"/>
              <a:gd name="connsiteX161" fmla="*/ 635581 w 730651"/>
              <a:gd name="connsiteY161" fmla="*/ 505758 h 609685"/>
              <a:gd name="connsiteX162" fmla="*/ 635380 w 730651"/>
              <a:gd name="connsiteY162" fmla="*/ 505691 h 609685"/>
              <a:gd name="connsiteX163" fmla="*/ 634444 w 730651"/>
              <a:gd name="connsiteY163" fmla="*/ 505357 h 609685"/>
              <a:gd name="connsiteX164" fmla="*/ 634176 w 730651"/>
              <a:gd name="connsiteY164" fmla="*/ 505223 h 609685"/>
              <a:gd name="connsiteX165" fmla="*/ 633240 w 730651"/>
              <a:gd name="connsiteY165" fmla="*/ 504756 h 609685"/>
              <a:gd name="connsiteX166" fmla="*/ 633106 w 730651"/>
              <a:gd name="connsiteY166" fmla="*/ 504756 h 609685"/>
              <a:gd name="connsiteX167" fmla="*/ 632102 w 730651"/>
              <a:gd name="connsiteY167" fmla="*/ 504088 h 609685"/>
              <a:gd name="connsiteX168" fmla="*/ 631902 w 730651"/>
              <a:gd name="connsiteY168" fmla="*/ 503954 h 609685"/>
              <a:gd name="connsiteX169" fmla="*/ 631032 w 730651"/>
              <a:gd name="connsiteY169" fmla="*/ 503353 h 609685"/>
              <a:gd name="connsiteX170" fmla="*/ 630898 w 730651"/>
              <a:gd name="connsiteY170" fmla="*/ 503220 h 609685"/>
              <a:gd name="connsiteX171" fmla="*/ 629158 w 730651"/>
              <a:gd name="connsiteY171" fmla="*/ 501483 h 609685"/>
              <a:gd name="connsiteX172" fmla="*/ 629025 w 730651"/>
              <a:gd name="connsiteY172" fmla="*/ 501349 h 609685"/>
              <a:gd name="connsiteX173" fmla="*/ 628422 w 730651"/>
              <a:gd name="connsiteY173" fmla="*/ 500481 h 609685"/>
              <a:gd name="connsiteX174" fmla="*/ 628288 w 730651"/>
              <a:gd name="connsiteY174" fmla="*/ 500347 h 609685"/>
              <a:gd name="connsiteX175" fmla="*/ 628288 w 730651"/>
              <a:gd name="connsiteY175" fmla="*/ 500281 h 609685"/>
              <a:gd name="connsiteX176" fmla="*/ 627620 w 730651"/>
              <a:gd name="connsiteY176" fmla="*/ 499212 h 609685"/>
              <a:gd name="connsiteX177" fmla="*/ 627218 w 730651"/>
              <a:gd name="connsiteY177" fmla="*/ 498343 h 609685"/>
              <a:gd name="connsiteX178" fmla="*/ 627151 w 730651"/>
              <a:gd name="connsiteY178" fmla="*/ 498210 h 609685"/>
              <a:gd name="connsiteX179" fmla="*/ 626884 w 730651"/>
              <a:gd name="connsiteY179" fmla="*/ 497542 h 609685"/>
              <a:gd name="connsiteX180" fmla="*/ 626683 w 730651"/>
              <a:gd name="connsiteY180" fmla="*/ 496941 h 609685"/>
              <a:gd name="connsiteX181" fmla="*/ 626549 w 730651"/>
              <a:gd name="connsiteY181" fmla="*/ 496340 h 609685"/>
              <a:gd name="connsiteX182" fmla="*/ 626348 w 730651"/>
              <a:gd name="connsiteY182" fmla="*/ 495605 h 609685"/>
              <a:gd name="connsiteX183" fmla="*/ 626281 w 730651"/>
              <a:gd name="connsiteY183" fmla="*/ 495204 h 609685"/>
              <a:gd name="connsiteX184" fmla="*/ 626147 w 730651"/>
              <a:gd name="connsiteY184" fmla="*/ 494336 h 609685"/>
              <a:gd name="connsiteX185" fmla="*/ 626147 w 730651"/>
              <a:gd name="connsiteY185" fmla="*/ 494002 h 609685"/>
              <a:gd name="connsiteX186" fmla="*/ 626081 w 730651"/>
              <a:gd name="connsiteY186" fmla="*/ 493000 h 609685"/>
              <a:gd name="connsiteX187" fmla="*/ 626081 w 730651"/>
              <a:gd name="connsiteY187" fmla="*/ 492666 h 609685"/>
              <a:gd name="connsiteX188" fmla="*/ 626147 w 730651"/>
              <a:gd name="connsiteY188" fmla="*/ 491731 h 609685"/>
              <a:gd name="connsiteX189" fmla="*/ 626214 w 730651"/>
              <a:gd name="connsiteY189" fmla="*/ 491330 h 609685"/>
              <a:gd name="connsiteX190" fmla="*/ 626348 w 730651"/>
              <a:gd name="connsiteY190" fmla="*/ 490462 h 609685"/>
              <a:gd name="connsiteX191" fmla="*/ 626348 w 730651"/>
              <a:gd name="connsiteY191" fmla="*/ 490328 h 609685"/>
              <a:gd name="connsiteX192" fmla="*/ 635715 w 730651"/>
              <a:gd name="connsiteY192" fmla="*/ 444039 h 609685"/>
              <a:gd name="connsiteX193" fmla="*/ 651504 w 730651"/>
              <a:gd name="connsiteY193" fmla="*/ 433619 h 609685"/>
              <a:gd name="connsiteX194" fmla="*/ 661941 w 730651"/>
              <a:gd name="connsiteY194" fmla="*/ 449316 h 609685"/>
              <a:gd name="connsiteX195" fmla="*/ 658529 w 730651"/>
              <a:gd name="connsiteY195" fmla="*/ 466349 h 609685"/>
              <a:gd name="connsiteX196" fmla="*/ 703890 w 730651"/>
              <a:gd name="connsiteY196" fmla="*/ 374305 h 609685"/>
              <a:gd name="connsiteX197" fmla="*/ 634109 w 730651"/>
              <a:gd name="connsiteY197" fmla="*/ 267835 h 609685"/>
              <a:gd name="connsiteX198" fmla="*/ 627218 w 730651"/>
              <a:gd name="connsiteY198" fmla="*/ 250201 h 609685"/>
              <a:gd name="connsiteX199" fmla="*/ 634586 w 730651"/>
              <a:gd name="connsiteY199" fmla="*/ 243129 h 609685"/>
              <a:gd name="connsiteX200" fmla="*/ 492040 w 730651"/>
              <a:gd name="connsiteY200" fmla="*/ 233097 h 609685"/>
              <a:gd name="connsiteX201" fmla="*/ 538404 w 730651"/>
              <a:gd name="connsiteY201" fmla="*/ 242448 h 609685"/>
              <a:gd name="connsiteX202" fmla="*/ 538738 w 730651"/>
              <a:gd name="connsiteY202" fmla="*/ 242582 h 609685"/>
              <a:gd name="connsiteX203" fmla="*/ 539541 w 730651"/>
              <a:gd name="connsiteY203" fmla="*/ 242782 h 609685"/>
              <a:gd name="connsiteX204" fmla="*/ 540143 w 730651"/>
              <a:gd name="connsiteY204" fmla="*/ 242983 h 609685"/>
              <a:gd name="connsiteX205" fmla="*/ 540745 w 730651"/>
              <a:gd name="connsiteY205" fmla="*/ 243183 h 609685"/>
              <a:gd name="connsiteX206" fmla="*/ 541414 w 730651"/>
              <a:gd name="connsiteY206" fmla="*/ 243517 h 609685"/>
              <a:gd name="connsiteX207" fmla="*/ 541949 w 730651"/>
              <a:gd name="connsiteY207" fmla="*/ 243718 h 609685"/>
              <a:gd name="connsiteX208" fmla="*/ 542619 w 730651"/>
              <a:gd name="connsiteY208" fmla="*/ 244119 h 609685"/>
              <a:gd name="connsiteX209" fmla="*/ 543087 w 730651"/>
              <a:gd name="connsiteY209" fmla="*/ 244386 h 609685"/>
              <a:gd name="connsiteX210" fmla="*/ 543622 w 730651"/>
              <a:gd name="connsiteY210" fmla="*/ 244786 h 609685"/>
              <a:gd name="connsiteX211" fmla="*/ 544157 w 730651"/>
              <a:gd name="connsiteY211" fmla="*/ 245187 h 609685"/>
              <a:gd name="connsiteX212" fmla="*/ 544626 w 730651"/>
              <a:gd name="connsiteY212" fmla="*/ 245588 h 609685"/>
              <a:gd name="connsiteX213" fmla="*/ 545094 w 730651"/>
              <a:gd name="connsiteY213" fmla="*/ 246055 h 609685"/>
              <a:gd name="connsiteX214" fmla="*/ 545495 w 730651"/>
              <a:gd name="connsiteY214" fmla="*/ 246456 h 609685"/>
              <a:gd name="connsiteX215" fmla="*/ 546031 w 730651"/>
              <a:gd name="connsiteY215" fmla="*/ 246991 h 609685"/>
              <a:gd name="connsiteX216" fmla="*/ 546365 w 730651"/>
              <a:gd name="connsiteY216" fmla="*/ 247458 h 609685"/>
              <a:gd name="connsiteX217" fmla="*/ 546767 w 730651"/>
              <a:gd name="connsiteY217" fmla="*/ 248059 h 609685"/>
              <a:gd name="connsiteX218" fmla="*/ 547101 w 730651"/>
              <a:gd name="connsiteY218" fmla="*/ 248594 h 609685"/>
              <a:gd name="connsiteX219" fmla="*/ 547436 w 730651"/>
              <a:gd name="connsiteY219" fmla="*/ 249128 h 609685"/>
              <a:gd name="connsiteX220" fmla="*/ 547837 w 730651"/>
              <a:gd name="connsiteY220" fmla="*/ 249863 h 609685"/>
              <a:gd name="connsiteX221" fmla="*/ 547971 w 730651"/>
              <a:gd name="connsiteY221" fmla="*/ 250197 h 609685"/>
              <a:gd name="connsiteX222" fmla="*/ 548038 w 730651"/>
              <a:gd name="connsiteY222" fmla="*/ 250331 h 609685"/>
              <a:gd name="connsiteX223" fmla="*/ 548372 w 730651"/>
              <a:gd name="connsiteY223" fmla="*/ 251199 h 609685"/>
              <a:gd name="connsiteX224" fmla="*/ 548506 w 730651"/>
              <a:gd name="connsiteY224" fmla="*/ 251533 h 609685"/>
              <a:gd name="connsiteX225" fmla="*/ 548707 w 730651"/>
              <a:gd name="connsiteY225" fmla="*/ 252401 h 609685"/>
              <a:gd name="connsiteX226" fmla="*/ 548841 w 730651"/>
              <a:gd name="connsiteY226" fmla="*/ 252869 h 609685"/>
              <a:gd name="connsiteX227" fmla="*/ 548975 w 730651"/>
              <a:gd name="connsiteY227" fmla="*/ 253604 h 609685"/>
              <a:gd name="connsiteX228" fmla="*/ 549041 w 730651"/>
              <a:gd name="connsiteY228" fmla="*/ 254138 h 609685"/>
              <a:gd name="connsiteX229" fmla="*/ 549108 w 730651"/>
              <a:gd name="connsiteY229" fmla="*/ 254739 h 609685"/>
              <a:gd name="connsiteX230" fmla="*/ 549108 w 730651"/>
              <a:gd name="connsiteY230" fmla="*/ 255474 h 609685"/>
              <a:gd name="connsiteX231" fmla="*/ 549108 w 730651"/>
              <a:gd name="connsiteY231" fmla="*/ 255941 h 609685"/>
              <a:gd name="connsiteX232" fmla="*/ 549041 w 730651"/>
              <a:gd name="connsiteY232" fmla="*/ 256810 h 609685"/>
              <a:gd name="connsiteX233" fmla="*/ 548975 w 730651"/>
              <a:gd name="connsiteY233" fmla="*/ 257211 h 609685"/>
              <a:gd name="connsiteX234" fmla="*/ 548841 w 730651"/>
              <a:gd name="connsiteY234" fmla="*/ 258078 h 609685"/>
              <a:gd name="connsiteX235" fmla="*/ 548841 w 730651"/>
              <a:gd name="connsiteY235" fmla="*/ 258212 h 609685"/>
              <a:gd name="connsiteX236" fmla="*/ 539474 w 730651"/>
              <a:gd name="connsiteY236" fmla="*/ 304501 h 609685"/>
              <a:gd name="connsiteX237" fmla="*/ 526361 w 730651"/>
              <a:gd name="connsiteY237" fmla="*/ 315256 h 609685"/>
              <a:gd name="connsiteX238" fmla="*/ 523752 w 730651"/>
              <a:gd name="connsiteY238" fmla="*/ 314988 h 609685"/>
              <a:gd name="connsiteX239" fmla="*/ 513248 w 730651"/>
              <a:gd name="connsiteY239" fmla="*/ 299225 h 609685"/>
              <a:gd name="connsiteX240" fmla="*/ 516727 w 730651"/>
              <a:gd name="connsiteY240" fmla="*/ 282192 h 609685"/>
              <a:gd name="connsiteX241" fmla="*/ 471299 w 730651"/>
              <a:gd name="connsiteY241" fmla="*/ 374303 h 609685"/>
              <a:gd name="connsiteX242" fmla="*/ 541080 w 730651"/>
              <a:gd name="connsiteY242" fmla="*/ 480775 h 609685"/>
              <a:gd name="connsiteX243" fmla="*/ 547971 w 730651"/>
              <a:gd name="connsiteY243" fmla="*/ 498342 h 609685"/>
              <a:gd name="connsiteX244" fmla="*/ 535727 w 730651"/>
              <a:gd name="connsiteY244" fmla="*/ 506357 h 609685"/>
              <a:gd name="connsiteX245" fmla="*/ 530375 w 730651"/>
              <a:gd name="connsiteY245" fmla="*/ 505222 h 609685"/>
              <a:gd name="connsiteX246" fmla="*/ 444538 w 730651"/>
              <a:gd name="connsiteY246" fmla="*/ 374303 h 609685"/>
              <a:gd name="connsiteX247" fmla="*/ 499332 w 730651"/>
              <a:gd name="connsiteY247" fmla="*/ 261819 h 609685"/>
              <a:gd name="connsiteX248" fmla="*/ 486687 w 730651"/>
              <a:gd name="connsiteY248" fmla="*/ 259281 h 609685"/>
              <a:gd name="connsiteX249" fmla="*/ 476250 w 730651"/>
              <a:gd name="connsiteY249" fmla="*/ 243584 h 609685"/>
              <a:gd name="connsiteX250" fmla="*/ 492040 w 730651"/>
              <a:gd name="connsiteY250" fmla="*/ 233097 h 609685"/>
              <a:gd name="connsiteX251" fmla="*/ 421914 w 730651"/>
              <a:gd name="connsiteY251" fmla="*/ 232940 h 609685"/>
              <a:gd name="connsiteX252" fmla="*/ 432196 w 730651"/>
              <a:gd name="connsiteY252" fmla="*/ 243203 h 609685"/>
              <a:gd name="connsiteX253" fmla="*/ 432196 w 730651"/>
              <a:gd name="connsiteY253" fmla="*/ 254163 h 609685"/>
              <a:gd name="connsiteX254" fmla="*/ 427750 w 730651"/>
              <a:gd name="connsiteY254" fmla="*/ 261294 h 609685"/>
              <a:gd name="connsiteX255" fmla="*/ 421914 w 730651"/>
              <a:gd name="connsiteY255" fmla="*/ 267119 h 609685"/>
              <a:gd name="connsiteX256" fmla="*/ 411632 w 730651"/>
              <a:gd name="connsiteY256" fmla="*/ 256856 h 609685"/>
              <a:gd name="connsiteX257" fmla="*/ 411632 w 730651"/>
              <a:gd name="connsiteY257" fmla="*/ 243203 h 609685"/>
              <a:gd name="connsiteX258" fmla="*/ 421914 w 730651"/>
              <a:gd name="connsiteY258" fmla="*/ 232940 h 609685"/>
              <a:gd name="connsiteX259" fmla="*/ 380752 w 730651"/>
              <a:gd name="connsiteY259" fmla="*/ 232940 h 609685"/>
              <a:gd name="connsiteX260" fmla="*/ 391069 w 730651"/>
              <a:gd name="connsiteY260" fmla="*/ 243203 h 609685"/>
              <a:gd name="connsiteX261" fmla="*/ 391069 w 730651"/>
              <a:gd name="connsiteY261" fmla="*/ 256856 h 609685"/>
              <a:gd name="connsiteX262" fmla="*/ 380752 w 730651"/>
              <a:gd name="connsiteY262" fmla="*/ 267119 h 609685"/>
              <a:gd name="connsiteX263" fmla="*/ 370434 w 730651"/>
              <a:gd name="connsiteY263" fmla="*/ 256856 h 609685"/>
              <a:gd name="connsiteX264" fmla="*/ 370434 w 730651"/>
              <a:gd name="connsiteY264" fmla="*/ 243203 h 609685"/>
              <a:gd name="connsiteX265" fmla="*/ 380752 w 730651"/>
              <a:gd name="connsiteY265" fmla="*/ 232940 h 609685"/>
              <a:gd name="connsiteX266" fmla="*/ 48031 w 730651"/>
              <a:gd name="connsiteY266" fmla="*/ 212367 h 609685"/>
              <a:gd name="connsiteX267" fmla="*/ 48031 w 730651"/>
              <a:gd name="connsiteY267" fmla="*/ 589145 h 609685"/>
              <a:gd name="connsiteX268" fmla="*/ 96064 w 730651"/>
              <a:gd name="connsiteY268" fmla="*/ 589145 h 609685"/>
              <a:gd name="connsiteX269" fmla="*/ 96064 w 730651"/>
              <a:gd name="connsiteY269" fmla="*/ 544582 h 609685"/>
              <a:gd name="connsiteX270" fmla="*/ 106350 w 730651"/>
              <a:gd name="connsiteY270" fmla="*/ 534312 h 609685"/>
              <a:gd name="connsiteX271" fmla="*/ 161179 w 730651"/>
              <a:gd name="connsiteY271" fmla="*/ 534312 h 609685"/>
              <a:gd name="connsiteX272" fmla="*/ 171466 w 730651"/>
              <a:gd name="connsiteY272" fmla="*/ 544582 h 609685"/>
              <a:gd name="connsiteX273" fmla="*/ 171466 w 730651"/>
              <a:gd name="connsiteY273" fmla="*/ 589145 h 609685"/>
              <a:gd name="connsiteX274" fmla="*/ 219499 w 730651"/>
              <a:gd name="connsiteY274" fmla="*/ 589145 h 609685"/>
              <a:gd name="connsiteX275" fmla="*/ 219499 w 730651"/>
              <a:gd name="connsiteY275" fmla="*/ 343021 h 609685"/>
              <a:gd name="connsiteX276" fmla="*/ 219499 w 730651"/>
              <a:gd name="connsiteY276" fmla="*/ 325338 h 609685"/>
              <a:gd name="connsiteX277" fmla="*/ 219499 w 730651"/>
              <a:gd name="connsiteY277" fmla="*/ 212367 h 609685"/>
              <a:gd name="connsiteX278" fmla="*/ 463042 w 730651"/>
              <a:gd name="connsiteY278" fmla="*/ 164440 h 609685"/>
              <a:gd name="connsiteX279" fmla="*/ 473324 w 730651"/>
              <a:gd name="connsiteY279" fmla="*/ 174703 h 609685"/>
              <a:gd name="connsiteX280" fmla="*/ 473324 w 730651"/>
              <a:gd name="connsiteY280" fmla="*/ 188357 h 609685"/>
              <a:gd name="connsiteX281" fmla="*/ 463042 w 730651"/>
              <a:gd name="connsiteY281" fmla="*/ 198619 h 609685"/>
              <a:gd name="connsiteX282" fmla="*/ 452760 w 730651"/>
              <a:gd name="connsiteY282" fmla="*/ 188357 h 609685"/>
              <a:gd name="connsiteX283" fmla="*/ 452760 w 730651"/>
              <a:gd name="connsiteY283" fmla="*/ 174703 h 609685"/>
              <a:gd name="connsiteX284" fmla="*/ 463042 w 730651"/>
              <a:gd name="connsiteY284" fmla="*/ 164440 h 609685"/>
              <a:gd name="connsiteX285" fmla="*/ 421914 w 730651"/>
              <a:gd name="connsiteY285" fmla="*/ 164440 h 609685"/>
              <a:gd name="connsiteX286" fmla="*/ 432196 w 730651"/>
              <a:gd name="connsiteY286" fmla="*/ 174703 h 609685"/>
              <a:gd name="connsiteX287" fmla="*/ 432196 w 730651"/>
              <a:gd name="connsiteY287" fmla="*/ 188357 h 609685"/>
              <a:gd name="connsiteX288" fmla="*/ 421914 w 730651"/>
              <a:gd name="connsiteY288" fmla="*/ 198619 h 609685"/>
              <a:gd name="connsiteX289" fmla="*/ 411632 w 730651"/>
              <a:gd name="connsiteY289" fmla="*/ 188357 h 609685"/>
              <a:gd name="connsiteX290" fmla="*/ 411632 w 730651"/>
              <a:gd name="connsiteY290" fmla="*/ 174703 h 609685"/>
              <a:gd name="connsiteX291" fmla="*/ 421914 w 730651"/>
              <a:gd name="connsiteY291" fmla="*/ 164440 h 609685"/>
              <a:gd name="connsiteX292" fmla="*/ 380752 w 730651"/>
              <a:gd name="connsiteY292" fmla="*/ 164440 h 609685"/>
              <a:gd name="connsiteX293" fmla="*/ 391069 w 730651"/>
              <a:gd name="connsiteY293" fmla="*/ 174703 h 609685"/>
              <a:gd name="connsiteX294" fmla="*/ 391069 w 730651"/>
              <a:gd name="connsiteY294" fmla="*/ 188357 h 609685"/>
              <a:gd name="connsiteX295" fmla="*/ 380752 w 730651"/>
              <a:gd name="connsiteY295" fmla="*/ 198619 h 609685"/>
              <a:gd name="connsiteX296" fmla="*/ 370434 w 730651"/>
              <a:gd name="connsiteY296" fmla="*/ 188357 h 609685"/>
              <a:gd name="connsiteX297" fmla="*/ 370434 w 730651"/>
              <a:gd name="connsiteY297" fmla="*/ 174703 h 609685"/>
              <a:gd name="connsiteX298" fmla="*/ 380752 w 730651"/>
              <a:gd name="connsiteY298" fmla="*/ 164440 h 609685"/>
              <a:gd name="connsiteX299" fmla="*/ 188626 w 730651"/>
              <a:gd name="connsiteY299" fmla="*/ 150684 h 609685"/>
              <a:gd name="connsiteX300" fmla="*/ 271013 w 730651"/>
              <a:gd name="connsiteY300" fmla="*/ 150684 h 609685"/>
              <a:gd name="connsiteX301" fmla="*/ 281300 w 730651"/>
              <a:gd name="connsiteY301" fmla="*/ 161047 h 609685"/>
              <a:gd name="connsiteX302" fmla="*/ 271013 w 730651"/>
              <a:gd name="connsiteY302" fmla="*/ 171320 h 609685"/>
              <a:gd name="connsiteX303" fmla="*/ 188626 w 730651"/>
              <a:gd name="connsiteY303" fmla="*/ 171320 h 609685"/>
              <a:gd name="connsiteX304" fmla="*/ 178339 w 730651"/>
              <a:gd name="connsiteY304" fmla="*/ 161047 h 609685"/>
              <a:gd name="connsiteX305" fmla="*/ 188626 w 730651"/>
              <a:gd name="connsiteY305" fmla="*/ 150684 h 609685"/>
              <a:gd name="connsiteX306" fmla="*/ 144095 w 730651"/>
              <a:gd name="connsiteY306" fmla="*/ 116453 h 609685"/>
              <a:gd name="connsiteX307" fmla="*/ 144095 w 730651"/>
              <a:gd name="connsiteY307" fmla="*/ 191827 h 609685"/>
              <a:gd name="connsiteX308" fmla="*/ 229784 w 730651"/>
              <a:gd name="connsiteY308" fmla="*/ 191827 h 609685"/>
              <a:gd name="connsiteX309" fmla="*/ 240070 w 730651"/>
              <a:gd name="connsiteY309" fmla="*/ 202097 h 609685"/>
              <a:gd name="connsiteX310" fmla="*/ 240070 w 730651"/>
              <a:gd name="connsiteY310" fmla="*/ 205491 h 609685"/>
              <a:gd name="connsiteX311" fmla="*/ 271018 w 730651"/>
              <a:gd name="connsiteY311" fmla="*/ 205491 h 609685"/>
              <a:gd name="connsiteX312" fmla="*/ 281305 w 730651"/>
              <a:gd name="connsiteY312" fmla="*/ 215761 h 609685"/>
              <a:gd name="connsiteX313" fmla="*/ 271018 w 730651"/>
              <a:gd name="connsiteY313" fmla="*/ 226032 h 609685"/>
              <a:gd name="connsiteX314" fmla="*/ 240070 w 730651"/>
              <a:gd name="connsiteY314" fmla="*/ 226032 h 609685"/>
              <a:gd name="connsiteX315" fmla="*/ 240070 w 730651"/>
              <a:gd name="connsiteY315" fmla="*/ 260324 h 609685"/>
              <a:gd name="connsiteX316" fmla="*/ 271018 w 730651"/>
              <a:gd name="connsiteY316" fmla="*/ 260324 h 609685"/>
              <a:gd name="connsiteX317" fmla="*/ 281305 w 730651"/>
              <a:gd name="connsiteY317" fmla="*/ 270594 h 609685"/>
              <a:gd name="connsiteX318" fmla="*/ 271018 w 730651"/>
              <a:gd name="connsiteY318" fmla="*/ 280864 h 609685"/>
              <a:gd name="connsiteX319" fmla="*/ 240070 w 730651"/>
              <a:gd name="connsiteY319" fmla="*/ 280864 h 609685"/>
              <a:gd name="connsiteX320" fmla="*/ 240070 w 730651"/>
              <a:gd name="connsiteY320" fmla="*/ 315068 h 609685"/>
              <a:gd name="connsiteX321" fmla="*/ 315562 w 730651"/>
              <a:gd name="connsiteY321" fmla="*/ 315068 h 609685"/>
              <a:gd name="connsiteX322" fmla="*/ 315562 w 730651"/>
              <a:gd name="connsiteY322" fmla="*/ 116453 h 609685"/>
              <a:gd name="connsiteX323" fmla="*/ 463042 w 730651"/>
              <a:gd name="connsiteY323" fmla="*/ 95941 h 609685"/>
              <a:gd name="connsiteX324" fmla="*/ 473324 w 730651"/>
              <a:gd name="connsiteY324" fmla="*/ 106204 h 609685"/>
              <a:gd name="connsiteX325" fmla="*/ 473324 w 730651"/>
              <a:gd name="connsiteY325" fmla="*/ 119858 h 609685"/>
              <a:gd name="connsiteX326" fmla="*/ 463042 w 730651"/>
              <a:gd name="connsiteY326" fmla="*/ 130120 h 609685"/>
              <a:gd name="connsiteX327" fmla="*/ 452760 w 730651"/>
              <a:gd name="connsiteY327" fmla="*/ 119858 h 609685"/>
              <a:gd name="connsiteX328" fmla="*/ 452760 w 730651"/>
              <a:gd name="connsiteY328" fmla="*/ 106204 h 609685"/>
              <a:gd name="connsiteX329" fmla="*/ 463042 w 730651"/>
              <a:gd name="connsiteY329" fmla="*/ 95941 h 609685"/>
              <a:gd name="connsiteX330" fmla="*/ 421914 w 730651"/>
              <a:gd name="connsiteY330" fmla="*/ 95941 h 609685"/>
              <a:gd name="connsiteX331" fmla="*/ 432196 w 730651"/>
              <a:gd name="connsiteY331" fmla="*/ 106204 h 609685"/>
              <a:gd name="connsiteX332" fmla="*/ 432196 w 730651"/>
              <a:gd name="connsiteY332" fmla="*/ 119858 h 609685"/>
              <a:gd name="connsiteX333" fmla="*/ 421914 w 730651"/>
              <a:gd name="connsiteY333" fmla="*/ 130120 h 609685"/>
              <a:gd name="connsiteX334" fmla="*/ 411632 w 730651"/>
              <a:gd name="connsiteY334" fmla="*/ 119858 h 609685"/>
              <a:gd name="connsiteX335" fmla="*/ 411632 w 730651"/>
              <a:gd name="connsiteY335" fmla="*/ 106204 h 609685"/>
              <a:gd name="connsiteX336" fmla="*/ 421914 w 730651"/>
              <a:gd name="connsiteY336" fmla="*/ 95941 h 609685"/>
              <a:gd name="connsiteX337" fmla="*/ 380752 w 730651"/>
              <a:gd name="connsiteY337" fmla="*/ 95941 h 609685"/>
              <a:gd name="connsiteX338" fmla="*/ 391069 w 730651"/>
              <a:gd name="connsiteY338" fmla="*/ 106204 h 609685"/>
              <a:gd name="connsiteX339" fmla="*/ 391069 w 730651"/>
              <a:gd name="connsiteY339" fmla="*/ 119858 h 609685"/>
              <a:gd name="connsiteX340" fmla="*/ 380752 w 730651"/>
              <a:gd name="connsiteY340" fmla="*/ 130120 h 609685"/>
              <a:gd name="connsiteX341" fmla="*/ 370434 w 730651"/>
              <a:gd name="connsiteY341" fmla="*/ 119858 h 609685"/>
              <a:gd name="connsiteX342" fmla="*/ 370434 w 730651"/>
              <a:gd name="connsiteY342" fmla="*/ 106204 h 609685"/>
              <a:gd name="connsiteX343" fmla="*/ 380752 w 730651"/>
              <a:gd name="connsiteY343" fmla="*/ 95941 h 609685"/>
              <a:gd name="connsiteX344" fmla="*/ 185241 w 730651"/>
              <a:gd name="connsiteY344" fmla="*/ 61621 h 609685"/>
              <a:gd name="connsiteX345" fmla="*/ 185241 w 730651"/>
              <a:gd name="connsiteY345" fmla="*/ 95913 h 609685"/>
              <a:gd name="connsiteX346" fmla="*/ 274417 w 730651"/>
              <a:gd name="connsiteY346" fmla="*/ 95913 h 609685"/>
              <a:gd name="connsiteX347" fmla="*/ 274417 w 730651"/>
              <a:gd name="connsiteY347" fmla="*/ 61621 h 609685"/>
              <a:gd name="connsiteX348" fmla="*/ 229784 w 730651"/>
              <a:gd name="connsiteY348" fmla="*/ 0 h 609685"/>
              <a:gd name="connsiteX349" fmla="*/ 240070 w 730651"/>
              <a:gd name="connsiteY349" fmla="*/ 10270 h 609685"/>
              <a:gd name="connsiteX350" fmla="*/ 240070 w 730651"/>
              <a:gd name="connsiteY350" fmla="*/ 41080 h 609685"/>
              <a:gd name="connsiteX351" fmla="*/ 284703 w 730651"/>
              <a:gd name="connsiteY351" fmla="*/ 41080 h 609685"/>
              <a:gd name="connsiteX352" fmla="*/ 294989 w 730651"/>
              <a:gd name="connsiteY352" fmla="*/ 51351 h 609685"/>
              <a:gd name="connsiteX353" fmla="*/ 294989 w 730651"/>
              <a:gd name="connsiteY353" fmla="*/ 95913 h 609685"/>
              <a:gd name="connsiteX354" fmla="*/ 315562 w 730651"/>
              <a:gd name="connsiteY354" fmla="*/ 95913 h 609685"/>
              <a:gd name="connsiteX355" fmla="*/ 315562 w 730651"/>
              <a:gd name="connsiteY355" fmla="*/ 51351 h 609685"/>
              <a:gd name="connsiteX356" fmla="*/ 325848 w 730651"/>
              <a:gd name="connsiteY356" fmla="*/ 41080 h 609685"/>
              <a:gd name="connsiteX357" fmla="*/ 517976 w 730651"/>
              <a:gd name="connsiteY357" fmla="*/ 41080 h 609685"/>
              <a:gd name="connsiteX358" fmla="*/ 528262 w 730651"/>
              <a:gd name="connsiteY358" fmla="*/ 51351 h 609685"/>
              <a:gd name="connsiteX359" fmla="*/ 528262 w 730651"/>
              <a:gd name="connsiteY359" fmla="*/ 195950 h 609685"/>
              <a:gd name="connsiteX360" fmla="*/ 507690 w 730651"/>
              <a:gd name="connsiteY360" fmla="*/ 200441 h 609685"/>
              <a:gd name="connsiteX361" fmla="*/ 507690 w 730651"/>
              <a:gd name="connsiteY361" fmla="*/ 61621 h 609685"/>
              <a:gd name="connsiteX362" fmla="*/ 336134 w 730651"/>
              <a:gd name="connsiteY362" fmla="*/ 61621 h 609685"/>
              <a:gd name="connsiteX363" fmla="*/ 336134 w 730651"/>
              <a:gd name="connsiteY363" fmla="*/ 106183 h 609685"/>
              <a:gd name="connsiteX364" fmla="*/ 336134 w 730651"/>
              <a:gd name="connsiteY364" fmla="*/ 315068 h 609685"/>
              <a:gd name="connsiteX365" fmla="*/ 370481 w 730651"/>
              <a:gd name="connsiteY365" fmla="*/ 315068 h 609685"/>
              <a:gd name="connsiteX366" fmla="*/ 370481 w 730651"/>
              <a:gd name="connsiteY366" fmla="*/ 311675 h 609685"/>
              <a:gd name="connsiteX367" fmla="*/ 380767 w 730651"/>
              <a:gd name="connsiteY367" fmla="*/ 301405 h 609685"/>
              <a:gd name="connsiteX368" fmla="*/ 391053 w 730651"/>
              <a:gd name="connsiteY368" fmla="*/ 311675 h 609685"/>
              <a:gd name="connsiteX369" fmla="*/ 391053 w 730651"/>
              <a:gd name="connsiteY369" fmla="*/ 315068 h 609685"/>
              <a:gd name="connsiteX370" fmla="*/ 401609 w 730651"/>
              <a:gd name="connsiteY370" fmla="*/ 315068 h 609685"/>
              <a:gd name="connsiteX371" fmla="*/ 397757 w 730651"/>
              <a:gd name="connsiteY371" fmla="*/ 335698 h 609685"/>
              <a:gd name="connsiteX372" fmla="*/ 240070 w 730651"/>
              <a:gd name="connsiteY372" fmla="*/ 335698 h 609685"/>
              <a:gd name="connsiteX373" fmla="*/ 240070 w 730651"/>
              <a:gd name="connsiteY373" fmla="*/ 343021 h 609685"/>
              <a:gd name="connsiteX374" fmla="*/ 240070 w 730651"/>
              <a:gd name="connsiteY374" fmla="*/ 589145 h 609685"/>
              <a:gd name="connsiteX375" fmla="*/ 411626 w 730651"/>
              <a:gd name="connsiteY375" fmla="*/ 589145 h 609685"/>
              <a:gd name="connsiteX376" fmla="*/ 411626 w 730651"/>
              <a:gd name="connsiteY376" fmla="*/ 447084 h 609685"/>
              <a:gd name="connsiteX377" fmla="*/ 432198 w 730651"/>
              <a:gd name="connsiteY377" fmla="*/ 480080 h 609685"/>
              <a:gd name="connsiteX378" fmla="*/ 432198 w 730651"/>
              <a:gd name="connsiteY378" fmla="*/ 589145 h 609685"/>
              <a:gd name="connsiteX379" fmla="*/ 507690 w 730651"/>
              <a:gd name="connsiteY379" fmla="*/ 589145 h 609685"/>
              <a:gd name="connsiteX380" fmla="*/ 507690 w 730651"/>
              <a:gd name="connsiteY380" fmla="*/ 533799 h 609685"/>
              <a:gd name="connsiteX381" fmla="*/ 528262 w 730651"/>
              <a:gd name="connsiteY381" fmla="*/ 538290 h 609685"/>
              <a:gd name="connsiteX382" fmla="*/ 528262 w 730651"/>
              <a:gd name="connsiteY382" fmla="*/ 589145 h 609685"/>
              <a:gd name="connsiteX383" fmla="*/ 545435 w 730651"/>
              <a:gd name="connsiteY383" fmla="*/ 589145 h 609685"/>
              <a:gd name="connsiteX384" fmla="*/ 555721 w 730651"/>
              <a:gd name="connsiteY384" fmla="*/ 599415 h 609685"/>
              <a:gd name="connsiteX385" fmla="*/ 545435 w 730651"/>
              <a:gd name="connsiteY385" fmla="*/ 609685 h 609685"/>
              <a:gd name="connsiteX386" fmla="*/ 10286 w 730651"/>
              <a:gd name="connsiteY386" fmla="*/ 609685 h 609685"/>
              <a:gd name="connsiteX387" fmla="*/ 0 w 730651"/>
              <a:gd name="connsiteY387" fmla="*/ 599415 h 609685"/>
              <a:gd name="connsiteX388" fmla="*/ 10286 w 730651"/>
              <a:gd name="connsiteY388" fmla="*/ 589145 h 609685"/>
              <a:gd name="connsiteX389" fmla="*/ 27459 w 730651"/>
              <a:gd name="connsiteY389" fmla="*/ 589145 h 609685"/>
              <a:gd name="connsiteX390" fmla="*/ 27459 w 730651"/>
              <a:gd name="connsiteY390" fmla="*/ 202097 h 609685"/>
              <a:gd name="connsiteX391" fmla="*/ 37745 w 730651"/>
              <a:gd name="connsiteY391" fmla="*/ 191827 h 609685"/>
              <a:gd name="connsiteX392" fmla="*/ 123523 w 730651"/>
              <a:gd name="connsiteY392" fmla="*/ 191827 h 609685"/>
              <a:gd name="connsiteX393" fmla="*/ 123523 w 730651"/>
              <a:gd name="connsiteY393" fmla="*/ 106183 h 609685"/>
              <a:gd name="connsiteX394" fmla="*/ 133809 w 730651"/>
              <a:gd name="connsiteY394" fmla="*/ 95913 h 609685"/>
              <a:gd name="connsiteX395" fmla="*/ 164668 w 730651"/>
              <a:gd name="connsiteY395" fmla="*/ 95913 h 609685"/>
              <a:gd name="connsiteX396" fmla="*/ 164668 w 730651"/>
              <a:gd name="connsiteY396" fmla="*/ 51351 h 609685"/>
              <a:gd name="connsiteX397" fmla="*/ 174954 w 730651"/>
              <a:gd name="connsiteY397" fmla="*/ 41080 h 609685"/>
              <a:gd name="connsiteX398" fmla="*/ 219499 w 730651"/>
              <a:gd name="connsiteY398" fmla="*/ 41080 h 609685"/>
              <a:gd name="connsiteX399" fmla="*/ 219499 w 730651"/>
              <a:gd name="connsiteY399" fmla="*/ 10270 h 609685"/>
              <a:gd name="connsiteX400" fmla="*/ 229784 w 730651"/>
              <a:gd name="connsiteY400" fmla="*/ 0 h 609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730651" h="609685">
                <a:moveTo>
                  <a:pt x="116636" y="554852"/>
                </a:moveTo>
                <a:lnTo>
                  <a:pt x="116636" y="589145"/>
                </a:lnTo>
                <a:lnTo>
                  <a:pt x="123434" y="589145"/>
                </a:lnTo>
                <a:lnTo>
                  <a:pt x="123434" y="571999"/>
                </a:lnTo>
                <a:cubicBezTo>
                  <a:pt x="123434" y="566283"/>
                  <a:pt x="128085" y="561729"/>
                  <a:pt x="133809" y="561729"/>
                </a:cubicBezTo>
                <a:cubicBezTo>
                  <a:pt x="139445" y="561729"/>
                  <a:pt x="144095" y="566283"/>
                  <a:pt x="144095" y="571999"/>
                </a:cubicBezTo>
                <a:lnTo>
                  <a:pt x="144095" y="589145"/>
                </a:lnTo>
                <a:lnTo>
                  <a:pt x="150893" y="589145"/>
                </a:lnTo>
                <a:lnTo>
                  <a:pt x="150893" y="554852"/>
                </a:lnTo>
                <a:close/>
                <a:moveTo>
                  <a:pt x="461682" y="508294"/>
                </a:moveTo>
                <a:lnTo>
                  <a:pt x="471789" y="515663"/>
                </a:lnTo>
                <a:lnTo>
                  <a:pt x="473324" y="517194"/>
                </a:lnTo>
                <a:lnTo>
                  <a:pt x="473324" y="530929"/>
                </a:lnTo>
                <a:cubicBezTo>
                  <a:pt x="473324" y="536549"/>
                  <a:pt x="468765" y="541186"/>
                  <a:pt x="463042" y="541186"/>
                </a:cubicBezTo>
                <a:cubicBezTo>
                  <a:pt x="457409" y="541186"/>
                  <a:pt x="452760" y="536549"/>
                  <a:pt x="452760" y="530929"/>
                </a:cubicBezTo>
                <a:lnTo>
                  <a:pt x="452760" y="517194"/>
                </a:lnTo>
                <a:close/>
                <a:moveTo>
                  <a:pt x="174935" y="465809"/>
                </a:moveTo>
                <a:cubicBezTo>
                  <a:pt x="180568" y="465809"/>
                  <a:pt x="185217" y="470370"/>
                  <a:pt x="185217" y="476093"/>
                </a:cubicBezTo>
                <a:lnTo>
                  <a:pt x="185217" y="489774"/>
                </a:lnTo>
                <a:cubicBezTo>
                  <a:pt x="185217" y="495498"/>
                  <a:pt x="180568" y="500058"/>
                  <a:pt x="174935" y="500058"/>
                </a:cubicBezTo>
                <a:cubicBezTo>
                  <a:pt x="169212" y="500058"/>
                  <a:pt x="164653" y="495498"/>
                  <a:pt x="164653" y="489774"/>
                </a:cubicBezTo>
                <a:lnTo>
                  <a:pt x="164653" y="476093"/>
                </a:lnTo>
                <a:cubicBezTo>
                  <a:pt x="164653" y="470370"/>
                  <a:pt x="169212" y="465809"/>
                  <a:pt x="174935" y="465809"/>
                </a:cubicBezTo>
                <a:close/>
                <a:moveTo>
                  <a:pt x="133816" y="465809"/>
                </a:moveTo>
                <a:cubicBezTo>
                  <a:pt x="139444" y="465809"/>
                  <a:pt x="144089" y="470370"/>
                  <a:pt x="144089" y="476093"/>
                </a:cubicBezTo>
                <a:lnTo>
                  <a:pt x="144089" y="489774"/>
                </a:lnTo>
                <a:cubicBezTo>
                  <a:pt x="144089" y="495498"/>
                  <a:pt x="139444" y="500058"/>
                  <a:pt x="133816" y="500058"/>
                </a:cubicBezTo>
                <a:cubicBezTo>
                  <a:pt x="128098" y="500058"/>
                  <a:pt x="123454" y="495498"/>
                  <a:pt x="123454" y="489774"/>
                </a:cubicBezTo>
                <a:lnTo>
                  <a:pt x="123454" y="476093"/>
                </a:lnTo>
                <a:cubicBezTo>
                  <a:pt x="123454" y="470370"/>
                  <a:pt x="128098" y="465809"/>
                  <a:pt x="133816" y="465809"/>
                </a:cubicBezTo>
                <a:close/>
                <a:moveTo>
                  <a:pt x="92608" y="465809"/>
                </a:moveTo>
                <a:cubicBezTo>
                  <a:pt x="98330" y="465809"/>
                  <a:pt x="102890" y="470370"/>
                  <a:pt x="102890" y="476093"/>
                </a:cubicBezTo>
                <a:lnTo>
                  <a:pt x="102890" y="489774"/>
                </a:lnTo>
                <a:cubicBezTo>
                  <a:pt x="102890" y="495498"/>
                  <a:pt x="98330" y="500058"/>
                  <a:pt x="92608" y="500058"/>
                </a:cubicBezTo>
                <a:cubicBezTo>
                  <a:pt x="86975" y="500058"/>
                  <a:pt x="82326" y="495498"/>
                  <a:pt x="82326" y="489774"/>
                </a:cubicBezTo>
                <a:lnTo>
                  <a:pt x="82326" y="476093"/>
                </a:lnTo>
                <a:cubicBezTo>
                  <a:pt x="82326" y="470370"/>
                  <a:pt x="86975" y="465809"/>
                  <a:pt x="92608" y="465809"/>
                </a:cubicBezTo>
                <a:close/>
                <a:moveTo>
                  <a:pt x="174935" y="397309"/>
                </a:moveTo>
                <a:cubicBezTo>
                  <a:pt x="180568" y="397309"/>
                  <a:pt x="185217" y="401870"/>
                  <a:pt x="185217" y="407593"/>
                </a:cubicBezTo>
                <a:lnTo>
                  <a:pt x="185217" y="421274"/>
                </a:lnTo>
                <a:cubicBezTo>
                  <a:pt x="185217" y="426998"/>
                  <a:pt x="180568" y="431558"/>
                  <a:pt x="174935" y="431558"/>
                </a:cubicBezTo>
                <a:cubicBezTo>
                  <a:pt x="169212" y="431558"/>
                  <a:pt x="164653" y="426998"/>
                  <a:pt x="164653" y="421274"/>
                </a:cubicBezTo>
                <a:lnTo>
                  <a:pt x="164653" y="407593"/>
                </a:lnTo>
                <a:cubicBezTo>
                  <a:pt x="164653" y="401870"/>
                  <a:pt x="169212" y="397309"/>
                  <a:pt x="174935" y="397309"/>
                </a:cubicBezTo>
                <a:close/>
                <a:moveTo>
                  <a:pt x="133816" y="397309"/>
                </a:moveTo>
                <a:cubicBezTo>
                  <a:pt x="139444" y="397309"/>
                  <a:pt x="144089" y="401870"/>
                  <a:pt x="144089" y="407593"/>
                </a:cubicBezTo>
                <a:lnTo>
                  <a:pt x="144089" y="421274"/>
                </a:lnTo>
                <a:cubicBezTo>
                  <a:pt x="144089" y="426998"/>
                  <a:pt x="139444" y="431558"/>
                  <a:pt x="133816" y="431558"/>
                </a:cubicBezTo>
                <a:cubicBezTo>
                  <a:pt x="128098" y="431558"/>
                  <a:pt x="123454" y="426998"/>
                  <a:pt x="123454" y="421274"/>
                </a:cubicBezTo>
                <a:lnTo>
                  <a:pt x="123454" y="407593"/>
                </a:lnTo>
                <a:cubicBezTo>
                  <a:pt x="123454" y="401870"/>
                  <a:pt x="128098" y="397309"/>
                  <a:pt x="133816" y="397309"/>
                </a:cubicBezTo>
                <a:close/>
                <a:moveTo>
                  <a:pt x="92608" y="397309"/>
                </a:moveTo>
                <a:cubicBezTo>
                  <a:pt x="98330" y="397309"/>
                  <a:pt x="102890" y="401870"/>
                  <a:pt x="102890" y="407593"/>
                </a:cubicBezTo>
                <a:lnTo>
                  <a:pt x="102890" y="421274"/>
                </a:lnTo>
                <a:cubicBezTo>
                  <a:pt x="102890" y="426998"/>
                  <a:pt x="98330" y="431558"/>
                  <a:pt x="92608" y="431558"/>
                </a:cubicBezTo>
                <a:cubicBezTo>
                  <a:pt x="86975" y="431558"/>
                  <a:pt x="82326" y="426998"/>
                  <a:pt x="82326" y="421274"/>
                </a:cubicBezTo>
                <a:lnTo>
                  <a:pt x="82326" y="407593"/>
                </a:lnTo>
                <a:cubicBezTo>
                  <a:pt x="82326" y="401870"/>
                  <a:pt x="86975" y="397309"/>
                  <a:pt x="92608" y="397309"/>
                </a:cubicBezTo>
                <a:close/>
                <a:moveTo>
                  <a:pt x="596996" y="382717"/>
                </a:moveTo>
                <a:lnTo>
                  <a:pt x="596996" y="418050"/>
                </a:lnTo>
                <a:cubicBezTo>
                  <a:pt x="604424" y="415645"/>
                  <a:pt x="608038" y="410101"/>
                  <a:pt x="608038" y="401218"/>
                </a:cubicBezTo>
                <a:cubicBezTo>
                  <a:pt x="608038" y="391467"/>
                  <a:pt x="604090" y="386524"/>
                  <a:pt x="596996" y="382717"/>
                </a:cubicBezTo>
                <a:close/>
                <a:moveTo>
                  <a:pt x="366985" y="356252"/>
                </a:moveTo>
                <a:cubicBezTo>
                  <a:pt x="372722" y="356252"/>
                  <a:pt x="377383" y="360808"/>
                  <a:pt x="377383" y="366524"/>
                </a:cubicBezTo>
                <a:lnTo>
                  <a:pt x="377383" y="558286"/>
                </a:lnTo>
                <a:cubicBezTo>
                  <a:pt x="377383" y="564002"/>
                  <a:pt x="372722" y="568557"/>
                  <a:pt x="366985" y="568557"/>
                </a:cubicBezTo>
                <a:cubicBezTo>
                  <a:pt x="361339" y="568557"/>
                  <a:pt x="356677" y="564002"/>
                  <a:pt x="356677" y="558286"/>
                </a:cubicBezTo>
                <a:lnTo>
                  <a:pt x="356677" y="366524"/>
                </a:lnTo>
                <a:cubicBezTo>
                  <a:pt x="356677" y="360808"/>
                  <a:pt x="361339" y="356252"/>
                  <a:pt x="366985" y="356252"/>
                </a:cubicBezTo>
                <a:close/>
                <a:moveTo>
                  <a:pt x="325831" y="356252"/>
                </a:moveTo>
                <a:cubicBezTo>
                  <a:pt x="331554" y="356252"/>
                  <a:pt x="336113" y="360808"/>
                  <a:pt x="336113" y="366524"/>
                </a:cubicBezTo>
                <a:lnTo>
                  <a:pt x="336113" y="558286"/>
                </a:lnTo>
                <a:cubicBezTo>
                  <a:pt x="336113" y="564002"/>
                  <a:pt x="331554" y="568557"/>
                  <a:pt x="325831" y="568557"/>
                </a:cubicBezTo>
                <a:cubicBezTo>
                  <a:pt x="320199" y="568557"/>
                  <a:pt x="315549" y="564002"/>
                  <a:pt x="315549" y="558286"/>
                </a:cubicBezTo>
                <a:lnTo>
                  <a:pt x="315549" y="366524"/>
                </a:lnTo>
                <a:cubicBezTo>
                  <a:pt x="315549" y="360808"/>
                  <a:pt x="320199" y="356252"/>
                  <a:pt x="325831" y="356252"/>
                </a:cubicBezTo>
                <a:close/>
                <a:moveTo>
                  <a:pt x="284703" y="356252"/>
                </a:moveTo>
                <a:cubicBezTo>
                  <a:pt x="290426" y="356252"/>
                  <a:pt x="294985" y="360808"/>
                  <a:pt x="294985" y="366524"/>
                </a:cubicBezTo>
                <a:lnTo>
                  <a:pt x="294985" y="558286"/>
                </a:lnTo>
                <a:cubicBezTo>
                  <a:pt x="294985" y="564002"/>
                  <a:pt x="290426" y="568557"/>
                  <a:pt x="284703" y="568557"/>
                </a:cubicBezTo>
                <a:cubicBezTo>
                  <a:pt x="278982" y="568557"/>
                  <a:pt x="274421" y="564002"/>
                  <a:pt x="274421" y="558286"/>
                </a:cubicBezTo>
                <a:lnTo>
                  <a:pt x="274421" y="366524"/>
                </a:lnTo>
                <a:cubicBezTo>
                  <a:pt x="274421" y="360808"/>
                  <a:pt x="279071" y="356252"/>
                  <a:pt x="284703" y="356252"/>
                </a:cubicBezTo>
                <a:close/>
                <a:moveTo>
                  <a:pt x="174935" y="328810"/>
                </a:moveTo>
                <a:cubicBezTo>
                  <a:pt x="180568" y="328810"/>
                  <a:pt x="185217" y="333371"/>
                  <a:pt x="185217" y="339094"/>
                </a:cubicBezTo>
                <a:lnTo>
                  <a:pt x="185217" y="352776"/>
                </a:lnTo>
                <a:cubicBezTo>
                  <a:pt x="185217" y="358499"/>
                  <a:pt x="180568" y="363060"/>
                  <a:pt x="174935" y="363060"/>
                </a:cubicBezTo>
                <a:cubicBezTo>
                  <a:pt x="169212" y="363060"/>
                  <a:pt x="164653" y="358499"/>
                  <a:pt x="164653" y="352776"/>
                </a:cubicBezTo>
                <a:lnTo>
                  <a:pt x="164653" y="339094"/>
                </a:lnTo>
                <a:cubicBezTo>
                  <a:pt x="164653" y="333371"/>
                  <a:pt x="169212" y="328810"/>
                  <a:pt x="174935" y="328810"/>
                </a:cubicBezTo>
                <a:close/>
                <a:moveTo>
                  <a:pt x="133816" y="328810"/>
                </a:moveTo>
                <a:cubicBezTo>
                  <a:pt x="139444" y="328810"/>
                  <a:pt x="144089" y="333371"/>
                  <a:pt x="144089" y="339094"/>
                </a:cubicBezTo>
                <a:lnTo>
                  <a:pt x="144089" y="352776"/>
                </a:lnTo>
                <a:cubicBezTo>
                  <a:pt x="144089" y="358499"/>
                  <a:pt x="139444" y="363060"/>
                  <a:pt x="133816" y="363060"/>
                </a:cubicBezTo>
                <a:cubicBezTo>
                  <a:pt x="128098" y="363060"/>
                  <a:pt x="123454" y="358499"/>
                  <a:pt x="123454" y="352776"/>
                </a:cubicBezTo>
                <a:lnTo>
                  <a:pt x="123454" y="339094"/>
                </a:lnTo>
                <a:cubicBezTo>
                  <a:pt x="123454" y="333371"/>
                  <a:pt x="128098" y="328810"/>
                  <a:pt x="133816" y="328810"/>
                </a:cubicBezTo>
                <a:close/>
                <a:moveTo>
                  <a:pt x="92608" y="328810"/>
                </a:moveTo>
                <a:cubicBezTo>
                  <a:pt x="98330" y="328810"/>
                  <a:pt x="102890" y="333371"/>
                  <a:pt x="102890" y="339094"/>
                </a:cubicBezTo>
                <a:lnTo>
                  <a:pt x="102890" y="352776"/>
                </a:lnTo>
                <a:cubicBezTo>
                  <a:pt x="102890" y="358499"/>
                  <a:pt x="98330" y="363060"/>
                  <a:pt x="92608" y="363060"/>
                </a:cubicBezTo>
                <a:cubicBezTo>
                  <a:pt x="86975" y="363060"/>
                  <a:pt x="82326" y="358499"/>
                  <a:pt x="82326" y="352776"/>
                </a:cubicBezTo>
                <a:lnTo>
                  <a:pt x="82326" y="339094"/>
                </a:lnTo>
                <a:cubicBezTo>
                  <a:pt x="82326" y="333371"/>
                  <a:pt x="86975" y="328810"/>
                  <a:pt x="92608" y="328810"/>
                </a:cubicBezTo>
                <a:close/>
                <a:moveTo>
                  <a:pt x="583010" y="328416"/>
                </a:moveTo>
                <a:cubicBezTo>
                  <a:pt x="574378" y="330019"/>
                  <a:pt x="569961" y="334561"/>
                  <a:pt x="569961" y="341974"/>
                </a:cubicBezTo>
                <a:cubicBezTo>
                  <a:pt x="569961" y="350791"/>
                  <a:pt x="575181" y="354665"/>
                  <a:pt x="583010" y="357804"/>
                </a:cubicBezTo>
                <a:close/>
                <a:moveTo>
                  <a:pt x="590104" y="299295"/>
                </a:moveTo>
                <a:cubicBezTo>
                  <a:pt x="593583" y="299295"/>
                  <a:pt x="597531" y="302100"/>
                  <a:pt x="597531" y="306041"/>
                </a:cubicBezTo>
                <a:lnTo>
                  <a:pt x="597531" y="310716"/>
                </a:lnTo>
                <a:cubicBezTo>
                  <a:pt x="608774" y="311718"/>
                  <a:pt x="622827" y="315859"/>
                  <a:pt x="622827" y="324141"/>
                </a:cubicBezTo>
                <a:cubicBezTo>
                  <a:pt x="622827" y="328215"/>
                  <a:pt x="619682" y="333893"/>
                  <a:pt x="614462" y="333893"/>
                </a:cubicBezTo>
                <a:cubicBezTo>
                  <a:pt x="612588" y="333893"/>
                  <a:pt x="610915" y="333024"/>
                  <a:pt x="608841" y="332022"/>
                </a:cubicBezTo>
                <a:cubicBezTo>
                  <a:pt x="606231" y="330620"/>
                  <a:pt x="602751" y="328883"/>
                  <a:pt x="597531" y="328082"/>
                </a:cubicBezTo>
                <a:lnTo>
                  <a:pt x="597531" y="362947"/>
                </a:lnTo>
                <a:cubicBezTo>
                  <a:pt x="608573" y="367088"/>
                  <a:pt x="625838" y="375036"/>
                  <a:pt x="625838" y="400216"/>
                </a:cubicBezTo>
                <a:cubicBezTo>
                  <a:pt x="625838" y="419519"/>
                  <a:pt x="615600" y="432409"/>
                  <a:pt x="597531" y="435883"/>
                </a:cubicBezTo>
                <a:lnTo>
                  <a:pt x="597531" y="442495"/>
                </a:lnTo>
                <a:cubicBezTo>
                  <a:pt x="597531" y="446436"/>
                  <a:pt x="593583" y="449241"/>
                  <a:pt x="590104" y="449241"/>
                </a:cubicBezTo>
                <a:cubicBezTo>
                  <a:pt x="586021" y="449241"/>
                  <a:pt x="582676" y="446235"/>
                  <a:pt x="582676" y="442495"/>
                </a:cubicBezTo>
                <a:lnTo>
                  <a:pt x="582676" y="436818"/>
                </a:lnTo>
                <a:cubicBezTo>
                  <a:pt x="562199" y="435415"/>
                  <a:pt x="549351" y="423593"/>
                  <a:pt x="549351" y="415378"/>
                </a:cubicBezTo>
                <a:cubicBezTo>
                  <a:pt x="549351" y="410970"/>
                  <a:pt x="553165" y="405693"/>
                  <a:pt x="557916" y="405693"/>
                </a:cubicBezTo>
                <a:cubicBezTo>
                  <a:pt x="560660" y="405693"/>
                  <a:pt x="562467" y="407563"/>
                  <a:pt x="564608" y="409767"/>
                </a:cubicBezTo>
                <a:cubicBezTo>
                  <a:pt x="567820" y="413040"/>
                  <a:pt x="572437" y="417916"/>
                  <a:pt x="582676" y="419051"/>
                </a:cubicBezTo>
                <a:lnTo>
                  <a:pt x="582676" y="376973"/>
                </a:lnTo>
                <a:cubicBezTo>
                  <a:pt x="568823" y="372097"/>
                  <a:pt x="552362" y="365551"/>
                  <a:pt x="552362" y="342976"/>
                </a:cubicBezTo>
                <a:cubicBezTo>
                  <a:pt x="552362" y="325009"/>
                  <a:pt x="563336" y="313521"/>
                  <a:pt x="582676" y="311117"/>
                </a:cubicBezTo>
                <a:lnTo>
                  <a:pt x="582676" y="306041"/>
                </a:lnTo>
                <a:cubicBezTo>
                  <a:pt x="582676" y="302367"/>
                  <a:pt x="586021" y="299295"/>
                  <a:pt x="590104" y="299295"/>
                </a:cubicBezTo>
                <a:close/>
                <a:moveTo>
                  <a:pt x="174935" y="260311"/>
                </a:moveTo>
                <a:cubicBezTo>
                  <a:pt x="180568" y="260311"/>
                  <a:pt x="185217" y="264872"/>
                  <a:pt x="185217" y="270595"/>
                </a:cubicBezTo>
                <a:lnTo>
                  <a:pt x="185217" y="284277"/>
                </a:lnTo>
                <a:cubicBezTo>
                  <a:pt x="185217" y="290001"/>
                  <a:pt x="180568" y="294561"/>
                  <a:pt x="174935" y="294561"/>
                </a:cubicBezTo>
                <a:cubicBezTo>
                  <a:pt x="169212" y="294561"/>
                  <a:pt x="164653" y="290001"/>
                  <a:pt x="164653" y="284277"/>
                </a:cubicBezTo>
                <a:lnTo>
                  <a:pt x="164653" y="270595"/>
                </a:lnTo>
                <a:cubicBezTo>
                  <a:pt x="164653" y="264872"/>
                  <a:pt x="169212" y="260311"/>
                  <a:pt x="174935" y="260311"/>
                </a:cubicBezTo>
                <a:close/>
                <a:moveTo>
                  <a:pt x="133816" y="260311"/>
                </a:moveTo>
                <a:cubicBezTo>
                  <a:pt x="139444" y="260311"/>
                  <a:pt x="144089" y="264872"/>
                  <a:pt x="144089" y="270595"/>
                </a:cubicBezTo>
                <a:lnTo>
                  <a:pt x="144089" y="284277"/>
                </a:lnTo>
                <a:cubicBezTo>
                  <a:pt x="144089" y="290001"/>
                  <a:pt x="139444" y="294561"/>
                  <a:pt x="133816" y="294561"/>
                </a:cubicBezTo>
                <a:cubicBezTo>
                  <a:pt x="128098" y="294561"/>
                  <a:pt x="123454" y="290001"/>
                  <a:pt x="123454" y="284277"/>
                </a:cubicBezTo>
                <a:lnTo>
                  <a:pt x="123454" y="270595"/>
                </a:lnTo>
                <a:cubicBezTo>
                  <a:pt x="123454" y="264872"/>
                  <a:pt x="128098" y="260311"/>
                  <a:pt x="133816" y="260311"/>
                </a:cubicBezTo>
                <a:close/>
                <a:moveTo>
                  <a:pt x="92608" y="260311"/>
                </a:moveTo>
                <a:cubicBezTo>
                  <a:pt x="98330" y="260311"/>
                  <a:pt x="102890" y="264872"/>
                  <a:pt x="102890" y="270595"/>
                </a:cubicBezTo>
                <a:lnTo>
                  <a:pt x="102890" y="284277"/>
                </a:lnTo>
                <a:cubicBezTo>
                  <a:pt x="102890" y="290001"/>
                  <a:pt x="98330" y="294561"/>
                  <a:pt x="92608" y="294561"/>
                </a:cubicBezTo>
                <a:cubicBezTo>
                  <a:pt x="86975" y="294561"/>
                  <a:pt x="82326" y="290001"/>
                  <a:pt x="82326" y="284277"/>
                </a:cubicBezTo>
                <a:lnTo>
                  <a:pt x="82326" y="270595"/>
                </a:lnTo>
                <a:cubicBezTo>
                  <a:pt x="82326" y="264872"/>
                  <a:pt x="86975" y="260311"/>
                  <a:pt x="92608" y="260311"/>
                </a:cubicBezTo>
                <a:close/>
                <a:moveTo>
                  <a:pt x="634586" y="243129"/>
                </a:moveTo>
                <a:cubicBezTo>
                  <a:pt x="637772" y="241885"/>
                  <a:pt x="641435" y="241852"/>
                  <a:pt x="644814" y="243321"/>
                </a:cubicBezTo>
                <a:cubicBezTo>
                  <a:pt x="696932" y="266098"/>
                  <a:pt x="730651" y="317463"/>
                  <a:pt x="730651" y="374305"/>
                </a:cubicBezTo>
                <a:cubicBezTo>
                  <a:pt x="730651" y="418791"/>
                  <a:pt x="709978" y="460003"/>
                  <a:pt x="675857" y="486721"/>
                </a:cubicBezTo>
                <a:lnTo>
                  <a:pt x="688502" y="489259"/>
                </a:lnTo>
                <a:cubicBezTo>
                  <a:pt x="695727" y="490729"/>
                  <a:pt x="700411" y="497742"/>
                  <a:pt x="698939" y="504956"/>
                </a:cubicBezTo>
                <a:cubicBezTo>
                  <a:pt x="697668" y="511302"/>
                  <a:pt x="692115" y="515710"/>
                  <a:pt x="685826" y="515710"/>
                </a:cubicBezTo>
                <a:cubicBezTo>
                  <a:pt x="684956" y="515710"/>
                  <a:pt x="684086" y="515577"/>
                  <a:pt x="683216" y="515443"/>
                </a:cubicBezTo>
                <a:lnTo>
                  <a:pt x="636785" y="506092"/>
                </a:lnTo>
                <a:cubicBezTo>
                  <a:pt x="636785" y="506092"/>
                  <a:pt x="636785" y="506092"/>
                  <a:pt x="636718" y="506092"/>
                </a:cubicBezTo>
                <a:cubicBezTo>
                  <a:pt x="636384" y="505958"/>
                  <a:pt x="635983" y="505891"/>
                  <a:pt x="635581" y="505758"/>
                </a:cubicBezTo>
                <a:cubicBezTo>
                  <a:pt x="635514" y="505758"/>
                  <a:pt x="635447" y="505691"/>
                  <a:pt x="635380" y="505691"/>
                </a:cubicBezTo>
                <a:cubicBezTo>
                  <a:pt x="635046" y="505624"/>
                  <a:pt x="634778" y="505491"/>
                  <a:pt x="634444" y="505357"/>
                </a:cubicBezTo>
                <a:cubicBezTo>
                  <a:pt x="634377" y="505357"/>
                  <a:pt x="634243" y="505290"/>
                  <a:pt x="634176" y="505223"/>
                </a:cubicBezTo>
                <a:cubicBezTo>
                  <a:pt x="633842" y="505090"/>
                  <a:pt x="633507" y="504956"/>
                  <a:pt x="633240" y="504756"/>
                </a:cubicBezTo>
                <a:cubicBezTo>
                  <a:pt x="633173" y="504756"/>
                  <a:pt x="633106" y="504756"/>
                  <a:pt x="633106" y="504756"/>
                </a:cubicBezTo>
                <a:cubicBezTo>
                  <a:pt x="632771" y="504555"/>
                  <a:pt x="632436" y="504355"/>
                  <a:pt x="632102" y="504088"/>
                </a:cubicBezTo>
                <a:cubicBezTo>
                  <a:pt x="632035" y="504088"/>
                  <a:pt x="631969" y="504021"/>
                  <a:pt x="631902" y="503954"/>
                </a:cubicBezTo>
                <a:cubicBezTo>
                  <a:pt x="631567" y="503820"/>
                  <a:pt x="631299" y="503554"/>
                  <a:pt x="631032" y="503353"/>
                </a:cubicBezTo>
                <a:cubicBezTo>
                  <a:pt x="631032" y="503353"/>
                  <a:pt x="630965" y="503286"/>
                  <a:pt x="630898" y="503220"/>
                </a:cubicBezTo>
                <a:cubicBezTo>
                  <a:pt x="630296" y="502685"/>
                  <a:pt x="629694" y="502151"/>
                  <a:pt x="629158" y="501483"/>
                </a:cubicBezTo>
                <a:cubicBezTo>
                  <a:pt x="629091" y="501416"/>
                  <a:pt x="629091" y="501416"/>
                  <a:pt x="629025" y="501349"/>
                </a:cubicBezTo>
                <a:cubicBezTo>
                  <a:pt x="628824" y="501082"/>
                  <a:pt x="628623" y="500815"/>
                  <a:pt x="628422" y="500481"/>
                </a:cubicBezTo>
                <a:cubicBezTo>
                  <a:pt x="628355" y="500481"/>
                  <a:pt x="628355" y="500414"/>
                  <a:pt x="628288" y="500347"/>
                </a:cubicBezTo>
                <a:cubicBezTo>
                  <a:pt x="628288" y="500347"/>
                  <a:pt x="628288" y="500347"/>
                  <a:pt x="628288" y="500281"/>
                </a:cubicBezTo>
                <a:cubicBezTo>
                  <a:pt x="628021" y="499947"/>
                  <a:pt x="627821" y="499613"/>
                  <a:pt x="627620" y="499212"/>
                </a:cubicBezTo>
                <a:cubicBezTo>
                  <a:pt x="627486" y="498945"/>
                  <a:pt x="627352" y="498611"/>
                  <a:pt x="627218" y="498343"/>
                </a:cubicBezTo>
                <a:cubicBezTo>
                  <a:pt x="627218" y="498277"/>
                  <a:pt x="627151" y="498210"/>
                  <a:pt x="627151" y="498210"/>
                </a:cubicBezTo>
                <a:cubicBezTo>
                  <a:pt x="627084" y="497943"/>
                  <a:pt x="626951" y="497742"/>
                  <a:pt x="626884" y="497542"/>
                </a:cubicBezTo>
                <a:cubicBezTo>
                  <a:pt x="626817" y="497341"/>
                  <a:pt x="626750" y="497141"/>
                  <a:pt x="626683" y="496941"/>
                </a:cubicBezTo>
                <a:cubicBezTo>
                  <a:pt x="626616" y="496741"/>
                  <a:pt x="626616" y="496540"/>
                  <a:pt x="626549" y="496340"/>
                </a:cubicBezTo>
                <a:cubicBezTo>
                  <a:pt x="626482" y="496139"/>
                  <a:pt x="626415" y="495872"/>
                  <a:pt x="626348" y="495605"/>
                </a:cubicBezTo>
                <a:cubicBezTo>
                  <a:pt x="626348" y="495471"/>
                  <a:pt x="626281" y="495338"/>
                  <a:pt x="626281" y="495204"/>
                </a:cubicBezTo>
                <a:cubicBezTo>
                  <a:pt x="626214" y="494937"/>
                  <a:pt x="626214" y="494603"/>
                  <a:pt x="626147" y="494336"/>
                </a:cubicBezTo>
                <a:cubicBezTo>
                  <a:pt x="626147" y="494202"/>
                  <a:pt x="626147" y="494068"/>
                  <a:pt x="626147" y="494002"/>
                </a:cubicBezTo>
                <a:cubicBezTo>
                  <a:pt x="626081" y="493668"/>
                  <a:pt x="626081" y="493334"/>
                  <a:pt x="626081" y="493000"/>
                </a:cubicBezTo>
                <a:cubicBezTo>
                  <a:pt x="626081" y="492866"/>
                  <a:pt x="626081" y="492800"/>
                  <a:pt x="626081" y="492666"/>
                </a:cubicBezTo>
                <a:cubicBezTo>
                  <a:pt x="626081" y="492332"/>
                  <a:pt x="626147" y="491998"/>
                  <a:pt x="626147" y="491731"/>
                </a:cubicBezTo>
                <a:cubicBezTo>
                  <a:pt x="626147" y="491597"/>
                  <a:pt x="626214" y="491464"/>
                  <a:pt x="626214" y="491330"/>
                </a:cubicBezTo>
                <a:cubicBezTo>
                  <a:pt x="626214" y="490996"/>
                  <a:pt x="626281" y="490729"/>
                  <a:pt x="626348" y="490462"/>
                </a:cubicBezTo>
                <a:cubicBezTo>
                  <a:pt x="626348" y="490395"/>
                  <a:pt x="626348" y="490395"/>
                  <a:pt x="626348" y="490328"/>
                </a:cubicBezTo>
                <a:lnTo>
                  <a:pt x="635715" y="444039"/>
                </a:lnTo>
                <a:cubicBezTo>
                  <a:pt x="637187" y="436825"/>
                  <a:pt x="644211" y="432150"/>
                  <a:pt x="651504" y="433619"/>
                </a:cubicBezTo>
                <a:cubicBezTo>
                  <a:pt x="658730" y="435022"/>
                  <a:pt x="663413" y="442102"/>
                  <a:pt x="661941" y="449316"/>
                </a:cubicBezTo>
                <a:lnTo>
                  <a:pt x="658529" y="466349"/>
                </a:lnTo>
                <a:cubicBezTo>
                  <a:pt x="686695" y="444641"/>
                  <a:pt x="703890" y="410842"/>
                  <a:pt x="703890" y="374305"/>
                </a:cubicBezTo>
                <a:cubicBezTo>
                  <a:pt x="703890" y="328083"/>
                  <a:pt x="676526" y="286337"/>
                  <a:pt x="634109" y="267835"/>
                </a:cubicBezTo>
                <a:cubicBezTo>
                  <a:pt x="627352" y="264829"/>
                  <a:pt x="624207" y="257014"/>
                  <a:pt x="627218" y="250201"/>
                </a:cubicBezTo>
                <a:cubicBezTo>
                  <a:pt x="628690" y="246828"/>
                  <a:pt x="631400" y="244373"/>
                  <a:pt x="634586" y="243129"/>
                </a:cubicBezTo>
                <a:close/>
                <a:moveTo>
                  <a:pt x="492040" y="233097"/>
                </a:moveTo>
                <a:lnTo>
                  <a:pt x="538404" y="242448"/>
                </a:lnTo>
                <a:cubicBezTo>
                  <a:pt x="538538" y="242515"/>
                  <a:pt x="538604" y="242515"/>
                  <a:pt x="538738" y="242582"/>
                </a:cubicBezTo>
                <a:cubicBezTo>
                  <a:pt x="539006" y="242649"/>
                  <a:pt x="539274" y="242716"/>
                  <a:pt x="539541" y="242782"/>
                </a:cubicBezTo>
                <a:cubicBezTo>
                  <a:pt x="539742" y="242849"/>
                  <a:pt x="539942" y="242916"/>
                  <a:pt x="540143" y="242983"/>
                </a:cubicBezTo>
                <a:cubicBezTo>
                  <a:pt x="540344" y="243050"/>
                  <a:pt x="540545" y="243117"/>
                  <a:pt x="540745" y="243183"/>
                </a:cubicBezTo>
                <a:cubicBezTo>
                  <a:pt x="541013" y="243317"/>
                  <a:pt x="541214" y="243384"/>
                  <a:pt x="541414" y="243517"/>
                </a:cubicBezTo>
                <a:cubicBezTo>
                  <a:pt x="541615" y="243584"/>
                  <a:pt x="541749" y="243651"/>
                  <a:pt x="541949" y="243718"/>
                </a:cubicBezTo>
                <a:cubicBezTo>
                  <a:pt x="542150" y="243851"/>
                  <a:pt x="542351" y="243985"/>
                  <a:pt x="542619" y="244119"/>
                </a:cubicBezTo>
                <a:cubicBezTo>
                  <a:pt x="542753" y="244185"/>
                  <a:pt x="542886" y="244319"/>
                  <a:pt x="543087" y="244386"/>
                </a:cubicBezTo>
                <a:cubicBezTo>
                  <a:pt x="543288" y="244519"/>
                  <a:pt x="543421" y="244653"/>
                  <a:pt x="543622" y="244786"/>
                </a:cubicBezTo>
                <a:cubicBezTo>
                  <a:pt x="543823" y="244920"/>
                  <a:pt x="543957" y="245053"/>
                  <a:pt x="544157" y="245187"/>
                </a:cubicBezTo>
                <a:cubicBezTo>
                  <a:pt x="544291" y="245321"/>
                  <a:pt x="544425" y="245454"/>
                  <a:pt x="544626" y="245588"/>
                </a:cubicBezTo>
                <a:cubicBezTo>
                  <a:pt x="544760" y="245721"/>
                  <a:pt x="544960" y="245855"/>
                  <a:pt x="545094" y="246055"/>
                </a:cubicBezTo>
                <a:cubicBezTo>
                  <a:pt x="545228" y="246189"/>
                  <a:pt x="545362" y="246323"/>
                  <a:pt x="545495" y="246456"/>
                </a:cubicBezTo>
                <a:cubicBezTo>
                  <a:pt x="545696" y="246657"/>
                  <a:pt x="545830" y="246790"/>
                  <a:pt x="546031" y="246991"/>
                </a:cubicBezTo>
                <a:cubicBezTo>
                  <a:pt x="546098" y="247124"/>
                  <a:pt x="546231" y="247325"/>
                  <a:pt x="546365" y="247458"/>
                </a:cubicBezTo>
                <a:cubicBezTo>
                  <a:pt x="546499" y="247658"/>
                  <a:pt x="546633" y="247859"/>
                  <a:pt x="546767" y="248059"/>
                </a:cubicBezTo>
                <a:cubicBezTo>
                  <a:pt x="546901" y="248193"/>
                  <a:pt x="547034" y="248393"/>
                  <a:pt x="547101" y="248594"/>
                </a:cubicBezTo>
                <a:cubicBezTo>
                  <a:pt x="547235" y="248794"/>
                  <a:pt x="547369" y="248928"/>
                  <a:pt x="547436" y="249128"/>
                </a:cubicBezTo>
                <a:cubicBezTo>
                  <a:pt x="547569" y="249395"/>
                  <a:pt x="547703" y="249596"/>
                  <a:pt x="547837" y="249863"/>
                </a:cubicBezTo>
                <a:cubicBezTo>
                  <a:pt x="547904" y="249997"/>
                  <a:pt x="547971" y="250063"/>
                  <a:pt x="547971" y="250197"/>
                </a:cubicBezTo>
                <a:cubicBezTo>
                  <a:pt x="548038" y="250264"/>
                  <a:pt x="548038" y="250264"/>
                  <a:pt x="548038" y="250331"/>
                </a:cubicBezTo>
                <a:cubicBezTo>
                  <a:pt x="548172" y="250598"/>
                  <a:pt x="548238" y="250865"/>
                  <a:pt x="548372" y="251199"/>
                </a:cubicBezTo>
                <a:cubicBezTo>
                  <a:pt x="548372" y="251265"/>
                  <a:pt x="548439" y="251399"/>
                  <a:pt x="548506" y="251533"/>
                </a:cubicBezTo>
                <a:cubicBezTo>
                  <a:pt x="548573" y="251867"/>
                  <a:pt x="548640" y="252134"/>
                  <a:pt x="548707" y="252401"/>
                </a:cubicBezTo>
                <a:cubicBezTo>
                  <a:pt x="548774" y="252535"/>
                  <a:pt x="548774" y="252668"/>
                  <a:pt x="548841" y="252869"/>
                </a:cubicBezTo>
                <a:cubicBezTo>
                  <a:pt x="548908" y="253069"/>
                  <a:pt x="548908" y="253336"/>
                  <a:pt x="548975" y="253604"/>
                </a:cubicBezTo>
                <a:cubicBezTo>
                  <a:pt x="548975" y="253804"/>
                  <a:pt x="549041" y="253938"/>
                  <a:pt x="549041" y="254138"/>
                </a:cubicBezTo>
                <a:cubicBezTo>
                  <a:pt x="549041" y="254338"/>
                  <a:pt x="549041" y="254538"/>
                  <a:pt x="549108" y="254739"/>
                </a:cubicBezTo>
                <a:cubicBezTo>
                  <a:pt x="549108" y="255006"/>
                  <a:pt x="549108" y="255206"/>
                  <a:pt x="549108" y="255474"/>
                </a:cubicBezTo>
                <a:cubicBezTo>
                  <a:pt x="549108" y="255607"/>
                  <a:pt x="549108" y="255741"/>
                  <a:pt x="549108" y="255941"/>
                </a:cubicBezTo>
                <a:cubicBezTo>
                  <a:pt x="549108" y="256208"/>
                  <a:pt x="549108" y="256476"/>
                  <a:pt x="549041" y="256810"/>
                </a:cubicBezTo>
                <a:cubicBezTo>
                  <a:pt x="549041" y="256943"/>
                  <a:pt x="549041" y="257077"/>
                  <a:pt x="548975" y="257211"/>
                </a:cubicBezTo>
                <a:cubicBezTo>
                  <a:pt x="548975" y="257544"/>
                  <a:pt x="548908" y="257811"/>
                  <a:pt x="548841" y="258078"/>
                </a:cubicBezTo>
                <a:cubicBezTo>
                  <a:pt x="548841" y="258145"/>
                  <a:pt x="548841" y="258145"/>
                  <a:pt x="548841" y="258212"/>
                </a:cubicBezTo>
                <a:lnTo>
                  <a:pt x="539474" y="304501"/>
                </a:lnTo>
                <a:cubicBezTo>
                  <a:pt x="538203" y="310847"/>
                  <a:pt x="532650" y="315256"/>
                  <a:pt x="526361" y="315256"/>
                </a:cubicBezTo>
                <a:cubicBezTo>
                  <a:pt x="525491" y="315256"/>
                  <a:pt x="524622" y="315122"/>
                  <a:pt x="523752" y="314988"/>
                </a:cubicBezTo>
                <a:cubicBezTo>
                  <a:pt x="516459" y="313519"/>
                  <a:pt x="511776" y="306438"/>
                  <a:pt x="513248" y="299225"/>
                </a:cubicBezTo>
                <a:lnTo>
                  <a:pt x="516727" y="282192"/>
                </a:lnTo>
                <a:cubicBezTo>
                  <a:pt x="488494" y="303900"/>
                  <a:pt x="471299" y="337699"/>
                  <a:pt x="471299" y="374303"/>
                </a:cubicBezTo>
                <a:cubicBezTo>
                  <a:pt x="471299" y="420458"/>
                  <a:pt x="498663" y="462272"/>
                  <a:pt x="541080" y="480775"/>
                </a:cubicBezTo>
                <a:cubicBezTo>
                  <a:pt x="547837" y="483714"/>
                  <a:pt x="550982" y="491595"/>
                  <a:pt x="547971" y="498342"/>
                </a:cubicBezTo>
                <a:cubicBezTo>
                  <a:pt x="545830" y="503351"/>
                  <a:pt x="540879" y="506357"/>
                  <a:pt x="535727" y="506357"/>
                </a:cubicBezTo>
                <a:cubicBezTo>
                  <a:pt x="533921" y="506357"/>
                  <a:pt x="532115" y="505956"/>
                  <a:pt x="530375" y="505222"/>
                </a:cubicBezTo>
                <a:cubicBezTo>
                  <a:pt x="478257" y="482511"/>
                  <a:pt x="444538" y="431079"/>
                  <a:pt x="444538" y="374303"/>
                </a:cubicBezTo>
                <a:cubicBezTo>
                  <a:pt x="444538" y="329750"/>
                  <a:pt x="465278" y="288537"/>
                  <a:pt x="499332" y="261819"/>
                </a:cubicBezTo>
                <a:lnTo>
                  <a:pt x="486687" y="259281"/>
                </a:lnTo>
                <a:cubicBezTo>
                  <a:pt x="479462" y="257878"/>
                  <a:pt x="474779" y="250798"/>
                  <a:pt x="476250" y="243584"/>
                </a:cubicBezTo>
                <a:cubicBezTo>
                  <a:pt x="477722" y="236370"/>
                  <a:pt x="484747" y="231694"/>
                  <a:pt x="492040" y="233097"/>
                </a:cubicBezTo>
                <a:close/>
                <a:moveTo>
                  <a:pt x="421914" y="232940"/>
                </a:moveTo>
                <a:cubicBezTo>
                  <a:pt x="427637" y="232940"/>
                  <a:pt x="432196" y="237491"/>
                  <a:pt x="432196" y="243203"/>
                </a:cubicBezTo>
                <a:lnTo>
                  <a:pt x="432196" y="254163"/>
                </a:lnTo>
                <a:lnTo>
                  <a:pt x="427750" y="261294"/>
                </a:lnTo>
                <a:lnTo>
                  <a:pt x="421914" y="267119"/>
                </a:lnTo>
                <a:cubicBezTo>
                  <a:pt x="416282" y="267119"/>
                  <a:pt x="411632" y="262568"/>
                  <a:pt x="411632" y="256856"/>
                </a:cubicBezTo>
                <a:lnTo>
                  <a:pt x="411632" y="243203"/>
                </a:lnTo>
                <a:cubicBezTo>
                  <a:pt x="411632" y="237491"/>
                  <a:pt x="416282" y="232940"/>
                  <a:pt x="421914" y="232940"/>
                </a:cubicBezTo>
                <a:close/>
                <a:moveTo>
                  <a:pt x="380752" y="232940"/>
                </a:moveTo>
                <a:cubicBezTo>
                  <a:pt x="386404" y="232940"/>
                  <a:pt x="391069" y="237491"/>
                  <a:pt x="391069" y="243203"/>
                </a:cubicBezTo>
                <a:lnTo>
                  <a:pt x="391069" y="256856"/>
                </a:lnTo>
                <a:cubicBezTo>
                  <a:pt x="391069" y="262568"/>
                  <a:pt x="386404" y="267119"/>
                  <a:pt x="380752" y="267119"/>
                </a:cubicBezTo>
                <a:cubicBezTo>
                  <a:pt x="375010" y="267119"/>
                  <a:pt x="370434" y="262568"/>
                  <a:pt x="370434" y="256856"/>
                </a:cubicBezTo>
                <a:lnTo>
                  <a:pt x="370434" y="243203"/>
                </a:lnTo>
                <a:cubicBezTo>
                  <a:pt x="370434" y="237491"/>
                  <a:pt x="375010" y="232940"/>
                  <a:pt x="380752" y="232940"/>
                </a:cubicBezTo>
                <a:close/>
                <a:moveTo>
                  <a:pt x="48031" y="212367"/>
                </a:moveTo>
                <a:lnTo>
                  <a:pt x="48031" y="589145"/>
                </a:lnTo>
                <a:lnTo>
                  <a:pt x="96064" y="589145"/>
                </a:lnTo>
                <a:lnTo>
                  <a:pt x="96064" y="544582"/>
                </a:lnTo>
                <a:cubicBezTo>
                  <a:pt x="96064" y="538867"/>
                  <a:pt x="100625" y="534312"/>
                  <a:pt x="106350" y="534312"/>
                </a:cubicBezTo>
                <a:lnTo>
                  <a:pt x="161179" y="534312"/>
                </a:lnTo>
                <a:cubicBezTo>
                  <a:pt x="166904" y="534312"/>
                  <a:pt x="171466" y="538867"/>
                  <a:pt x="171466" y="544582"/>
                </a:cubicBezTo>
                <a:lnTo>
                  <a:pt x="171466" y="589145"/>
                </a:lnTo>
                <a:lnTo>
                  <a:pt x="219499" y="589145"/>
                </a:lnTo>
                <a:lnTo>
                  <a:pt x="219499" y="343021"/>
                </a:lnTo>
                <a:lnTo>
                  <a:pt x="219499" y="325338"/>
                </a:lnTo>
                <a:lnTo>
                  <a:pt x="219499" y="212367"/>
                </a:lnTo>
                <a:close/>
                <a:moveTo>
                  <a:pt x="463042" y="164440"/>
                </a:moveTo>
                <a:cubicBezTo>
                  <a:pt x="468765" y="164440"/>
                  <a:pt x="473324" y="168991"/>
                  <a:pt x="473324" y="174703"/>
                </a:cubicBezTo>
                <a:lnTo>
                  <a:pt x="473324" y="188357"/>
                </a:lnTo>
                <a:cubicBezTo>
                  <a:pt x="473324" y="194068"/>
                  <a:pt x="468765" y="198619"/>
                  <a:pt x="463042" y="198619"/>
                </a:cubicBezTo>
                <a:cubicBezTo>
                  <a:pt x="457409" y="198619"/>
                  <a:pt x="452760" y="194068"/>
                  <a:pt x="452760" y="188357"/>
                </a:cubicBezTo>
                <a:lnTo>
                  <a:pt x="452760" y="174703"/>
                </a:lnTo>
                <a:cubicBezTo>
                  <a:pt x="452760" y="168991"/>
                  <a:pt x="457409" y="164440"/>
                  <a:pt x="463042" y="164440"/>
                </a:cubicBezTo>
                <a:close/>
                <a:moveTo>
                  <a:pt x="421914" y="164440"/>
                </a:moveTo>
                <a:cubicBezTo>
                  <a:pt x="427637" y="164440"/>
                  <a:pt x="432196" y="168991"/>
                  <a:pt x="432196" y="174703"/>
                </a:cubicBezTo>
                <a:lnTo>
                  <a:pt x="432196" y="188357"/>
                </a:lnTo>
                <a:cubicBezTo>
                  <a:pt x="432196" y="194068"/>
                  <a:pt x="427637" y="198619"/>
                  <a:pt x="421914" y="198619"/>
                </a:cubicBezTo>
                <a:cubicBezTo>
                  <a:pt x="416282" y="198619"/>
                  <a:pt x="411632" y="194068"/>
                  <a:pt x="411632" y="188357"/>
                </a:cubicBezTo>
                <a:lnTo>
                  <a:pt x="411632" y="174703"/>
                </a:lnTo>
                <a:cubicBezTo>
                  <a:pt x="411632" y="168991"/>
                  <a:pt x="416282" y="164440"/>
                  <a:pt x="421914" y="164440"/>
                </a:cubicBezTo>
                <a:close/>
                <a:moveTo>
                  <a:pt x="380752" y="164440"/>
                </a:moveTo>
                <a:cubicBezTo>
                  <a:pt x="386404" y="164440"/>
                  <a:pt x="391069" y="168991"/>
                  <a:pt x="391069" y="174703"/>
                </a:cubicBezTo>
                <a:lnTo>
                  <a:pt x="391069" y="188357"/>
                </a:lnTo>
                <a:cubicBezTo>
                  <a:pt x="391069" y="194068"/>
                  <a:pt x="386404" y="198619"/>
                  <a:pt x="380752" y="198619"/>
                </a:cubicBezTo>
                <a:cubicBezTo>
                  <a:pt x="375010" y="198619"/>
                  <a:pt x="370434" y="194068"/>
                  <a:pt x="370434" y="188357"/>
                </a:cubicBezTo>
                <a:lnTo>
                  <a:pt x="370434" y="174703"/>
                </a:lnTo>
                <a:cubicBezTo>
                  <a:pt x="370434" y="168991"/>
                  <a:pt x="375010" y="164440"/>
                  <a:pt x="380752" y="164440"/>
                </a:cubicBezTo>
                <a:close/>
                <a:moveTo>
                  <a:pt x="188626" y="150684"/>
                </a:moveTo>
                <a:lnTo>
                  <a:pt x="271013" y="150684"/>
                </a:lnTo>
                <a:cubicBezTo>
                  <a:pt x="276648" y="150684"/>
                  <a:pt x="281300" y="155330"/>
                  <a:pt x="281300" y="161047"/>
                </a:cubicBezTo>
                <a:cubicBezTo>
                  <a:pt x="281300" y="166675"/>
                  <a:pt x="276648" y="171320"/>
                  <a:pt x="271013" y="171320"/>
                </a:cubicBezTo>
                <a:lnTo>
                  <a:pt x="188626" y="171320"/>
                </a:lnTo>
                <a:cubicBezTo>
                  <a:pt x="182990" y="171320"/>
                  <a:pt x="178339" y="166675"/>
                  <a:pt x="178339" y="161047"/>
                </a:cubicBezTo>
                <a:cubicBezTo>
                  <a:pt x="178339" y="155330"/>
                  <a:pt x="182990" y="150684"/>
                  <a:pt x="188626" y="150684"/>
                </a:cubicBezTo>
                <a:close/>
                <a:moveTo>
                  <a:pt x="144095" y="116453"/>
                </a:moveTo>
                <a:lnTo>
                  <a:pt x="144095" y="191827"/>
                </a:lnTo>
                <a:lnTo>
                  <a:pt x="229784" y="191827"/>
                </a:lnTo>
                <a:cubicBezTo>
                  <a:pt x="235508" y="191827"/>
                  <a:pt x="240070" y="196382"/>
                  <a:pt x="240070" y="202097"/>
                </a:cubicBezTo>
                <a:lnTo>
                  <a:pt x="240070" y="205491"/>
                </a:lnTo>
                <a:lnTo>
                  <a:pt x="271018" y="205491"/>
                </a:lnTo>
                <a:cubicBezTo>
                  <a:pt x="276653" y="205491"/>
                  <a:pt x="281305" y="210135"/>
                  <a:pt x="281305" y="215761"/>
                </a:cubicBezTo>
                <a:cubicBezTo>
                  <a:pt x="281305" y="221476"/>
                  <a:pt x="276653" y="226032"/>
                  <a:pt x="271018" y="226032"/>
                </a:cubicBezTo>
                <a:lnTo>
                  <a:pt x="240070" y="226032"/>
                </a:lnTo>
                <a:lnTo>
                  <a:pt x="240070" y="260324"/>
                </a:lnTo>
                <a:lnTo>
                  <a:pt x="271018" y="260324"/>
                </a:lnTo>
                <a:cubicBezTo>
                  <a:pt x="276653" y="260324"/>
                  <a:pt x="281305" y="264878"/>
                  <a:pt x="281305" y="270594"/>
                </a:cubicBezTo>
                <a:cubicBezTo>
                  <a:pt x="281305" y="276221"/>
                  <a:pt x="276653" y="280864"/>
                  <a:pt x="271018" y="280864"/>
                </a:cubicBezTo>
                <a:lnTo>
                  <a:pt x="240070" y="280864"/>
                </a:lnTo>
                <a:lnTo>
                  <a:pt x="240070" y="315068"/>
                </a:lnTo>
                <a:lnTo>
                  <a:pt x="315562" y="315068"/>
                </a:lnTo>
                <a:lnTo>
                  <a:pt x="315562" y="116453"/>
                </a:lnTo>
                <a:close/>
                <a:moveTo>
                  <a:pt x="463042" y="95941"/>
                </a:moveTo>
                <a:cubicBezTo>
                  <a:pt x="468765" y="95941"/>
                  <a:pt x="473324" y="100493"/>
                  <a:pt x="473324" y="106204"/>
                </a:cubicBezTo>
                <a:lnTo>
                  <a:pt x="473324" y="119858"/>
                </a:lnTo>
                <a:cubicBezTo>
                  <a:pt x="473324" y="125569"/>
                  <a:pt x="468765" y="130120"/>
                  <a:pt x="463042" y="130120"/>
                </a:cubicBezTo>
                <a:cubicBezTo>
                  <a:pt x="457409" y="130120"/>
                  <a:pt x="452760" y="125569"/>
                  <a:pt x="452760" y="119858"/>
                </a:cubicBezTo>
                <a:lnTo>
                  <a:pt x="452760" y="106204"/>
                </a:lnTo>
                <a:cubicBezTo>
                  <a:pt x="452760" y="100493"/>
                  <a:pt x="457409" y="95941"/>
                  <a:pt x="463042" y="95941"/>
                </a:cubicBezTo>
                <a:close/>
                <a:moveTo>
                  <a:pt x="421914" y="95941"/>
                </a:moveTo>
                <a:cubicBezTo>
                  <a:pt x="427637" y="95941"/>
                  <a:pt x="432196" y="100493"/>
                  <a:pt x="432196" y="106204"/>
                </a:cubicBezTo>
                <a:lnTo>
                  <a:pt x="432196" y="119858"/>
                </a:lnTo>
                <a:cubicBezTo>
                  <a:pt x="432196" y="125569"/>
                  <a:pt x="427637" y="130120"/>
                  <a:pt x="421914" y="130120"/>
                </a:cubicBezTo>
                <a:cubicBezTo>
                  <a:pt x="416282" y="130120"/>
                  <a:pt x="411632" y="125569"/>
                  <a:pt x="411632" y="119858"/>
                </a:cubicBezTo>
                <a:lnTo>
                  <a:pt x="411632" y="106204"/>
                </a:lnTo>
                <a:cubicBezTo>
                  <a:pt x="411632" y="100493"/>
                  <a:pt x="416282" y="95941"/>
                  <a:pt x="421914" y="95941"/>
                </a:cubicBezTo>
                <a:close/>
                <a:moveTo>
                  <a:pt x="380752" y="95941"/>
                </a:moveTo>
                <a:cubicBezTo>
                  <a:pt x="386404" y="95941"/>
                  <a:pt x="391069" y="100493"/>
                  <a:pt x="391069" y="106204"/>
                </a:cubicBezTo>
                <a:lnTo>
                  <a:pt x="391069" y="119858"/>
                </a:lnTo>
                <a:cubicBezTo>
                  <a:pt x="391069" y="125569"/>
                  <a:pt x="386404" y="130120"/>
                  <a:pt x="380752" y="130120"/>
                </a:cubicBezTo>
                <a:cubicBezTo>
                  <a:pt x="375010" y="130120"/>
                  <a:pt x="370434" y="125569"/>
                  <a:pt x="370434" y="119858"/>
                </a:cubicBezTo>
                <a:lnTo>
                  <a:pt x="370434" y="106204"/>
                </a:lnTo>
                <a:cubicBezTo>
                  <a:pt x="370434" y="100493"/>
                  <a:pt x="375010" y="95941"/>
                  <a:pt x="380752" y="95941"/>
                </a:cubicBezTo>
                <a:close/>
                <a:moveTo>
                  <a:pt x="185241" y="61621"/>
                </a:moveTo>
                <a:lnTo>
                  <a:pt x="185241" y="95913"/>
                </a:lnTo>
                <a:lnTo>
                  <a:pt x="274417" y="95913"/>
                </a:lnTo>
                <a:lnTo>
                  <a:pt x="274417" y="61621"/>
                </a:lnTo>
                <a:close/>
                <a:moveTo>
                  <a:pt x="229784" y="0"/>
                </a:moveTo>
                <a:cubicBezTo>
                  <a:pt x="235508" y="0"/>
                  <a:pt x="240070" y="4554"/>
                  <a:pt x="240070" y="10270"/>
                </a:cubicBezTo>
                <a:lnTo>
                  <a:pt x="240070" y="41080"/>
                </a:lnTo>
                <a:lnTo>
                  <a:pt x="284703" y="41080"/>
                </a:lnTo>
                <a:cubicBezTo>
                  <a:pt x="290428" y="41080"/>
                  <a:pt x="294989" y="45724"/>
                  <a:pt x="294989" y="51351"/>
                </a:cubicBezTo>
                <a:lnTo>
                  <a:pt x="294989" y="95913"/>
                </a:lnTo>
                <a:lnTo>
                  <a:pt x="315562" y="95913"/>
                </a:lnTo>
                <a:lnTo>
                  <a:pt x="315562" y="51351"/>
                </a:lnTo>
                <a:cubicBezTo>
                  <a:pt x="315562" y="45724"/>
                  <a:pt x="320213" y="41080"/>
                  <a:pt x="325848" y="41080"/>
                </a:cubicBezTo>
                <a:lnTo>
                  <a:pt x="517976" y="41080"/>
                </a:lnTo>
                <a:cubicBezTo>
                  <a:pt x="523700" y="41080"/>
                  <a:pt x="528262" y="45724"/>
                  <a:pt x="528262" y="51351"/>
                </a:cubicBezTo>
                <a:lnTo>
                  <a:pt x="528262" y="195950"/>
                </a:lnTo>
                <a:lnTo>
                  <a:pt x="507690" y="200441"/>
                </a:lnTo>
                <a:lnTo>
                  <a:pt x="507690" y="61621"/>
                </a:lnTo>
                <a:lnTo>
                  <a:pt x="336134" y="61621"/>
                </a:lnTo>
                <a:lnTo>
                  <a:pt x="336134" y="106183"/>
                </a:lnTo>
                <a:lnTo>
                  <a:pt x="336134" y="315068"/>
                </a:lnTo>
                <a:lnTo>
                  <a:pt x="370481" y="315068"/>
                </a:lnTo>
                <a:lnTo>
                  <a:pt x="370481" y="311675"/>
                </a:lnTo>
                <a:cubicBezTo>
                  <a:pt x="370481" y="305959"/>
                  <a:pt x="375042" y="301405"/>
                  <a:pt x="380767" y="301405"/>
                </a:cubicBezTo>
                <a:cubicBezTo>
                  <a:pt x="386402" y="301405"/>
                  <a:pt x="391053" y="305959"/>
                  <a:pt x="391053" y="311675"/>
                </a:cubicBezTo>
                <a:lnTo>
                  <a:pt x="391053" y="315068"/>
                </a:lnTo>
                <a:lnTo>
                  <a:pt x="401609" y="315068"/>
                </a:lnTo>
                <a:lnTo>
                  <a:pt x="397757" y="335698"/>
                </a:lnTo>
                <a:lnTo>
                  <a:pt x="240070" y="335698"/>
                </a:lnTo>
                <a:lnTo>
                  <a:pt x="240070" y="343021"/>
                </a:lnTo>
                <a:lnTo>
                  <a:pt x="240070" y="589145"/>
                </a:lnTo>
                <a:lnTo>
                  <a:pt x="411626" y="589145"/>
                </a:lnTo>
                <a:lnTo>
                  <a:pt x="411626" y="447084"/>
                </a:lnTo>
                <a:lnTo>
                  <a:pt x="432198" y="480080"/>
                </a:lnTo>
                <a:lnTo>
                  <a:pt x="432198" y="589145"/>
                </a:lnTo>
                <a:lnTo>
                  <a:pt x="507690" y="589145"/>
                </a:lnTo>
                <a:lnTo>
                  <a:pt x="507690" y="533799"/>
                </a:lnTo>
                <a:lnTo>
                  <a:pt x="528262" y="538290"/>
                </a:lnTo>
                <a:lnTo>
                  <a:pt x="528262" y="589145"/>
                </a:lnTo>
                <a:lnTo>
                  <a:pt x="545435" y="589145"/>
                </a:lnTo>
                <a:cubicBezTo>
                  <a:pt x="551070" y="589145"/>
                  <a:pt x="555721" y="593699"/>
                  <a:pt x="555721" y="599415"/>
                </a:cubicBezTo>
                <a:cubicBezTo>
                  <a:pt x="555721" y="605042"/>
                  <a:pt x="551070" y="609685"/>
                  <a:pt x="545435" y="609685"/>
                </a:cubicBezTo>
                <a:lnTo>
                  <a:pt x="10286" y="609685"/>
                </a:lnTo>
                <a:cubicBezTo>
                  <a:pt x="4561" y="609685"/>
                  <a:pt x="0" y="605042"/>
                  <a:pt x="0" y="599415"/>
                </a:cubicBezTo>
                <a:cubicBezTo>
                  <a:pt x="0" y="593699"/>
                  <a:pt x="4561" y="589145"/>
                  <a:pt x="10286" y="589145"/>
                </a:cubicBezTo>
                <a:lnTo>
                  <a:pt x="27459" y="589145"/>
                </a:lnTo>
                <a:lnTo>
                  <a:pt x="27459" y="202097"/>
                </a:lnTo>
                <a:cubicBezTo>
                  <a:pt x="27459" y="196382"/>
                  <a:pt x="32021" y="191827"/>
                  <a:pt x="37745" y="191827"/>
                </a:cubicBezTo>
                <a:lnTo>
                  <a:pt x="123523" y="191827"/>
                </a:lnTo>
                <a:lnTo>
                  <a:pt x="123523" y="106183"/>
                </a:lnTo>
                <a:cubicBezTo>
                  <a:pt x="123523" y="100468"/>
                  <a:pt x="128085" y="95913"/>
                  <a:pt x="133809" y="95913"/>
                </a:cubicBezTo>
                <a:lnTo>
                  <a:pt x="164668" y="95913"/>
                </a:lnTo>
                <a:lnTo>
                  <a:pt x="164668" y="51351"/>
                </a:lnTo>
                <a:cubicBezTo>
                  <a:pt x="164668" y="45724"/>
                  <a:pt x="169229" y="41080"/>
                  <a:pt x="174954" y="41080"/>
                </a:cubicBezTo>
                <a:lnTo>
                  <a:pt x="219499" y="41080"/>
                </a:lnTo>
                <a:lnTo>
                  <a:pt x="219499" y="10270"/>
                </a:lnTo>
                <a:cubicBezTo>
                  <a:pt x="219499" y="4554"/>
                  <a:pt x="224149" y="0"/>
                  <a:pt x="229784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3AFE71F-2548-418B-BAF4-219E7D3CF01A}"/>
              </a:ext>
            </a:extLst>
          </p:cNvPr>
          <p:cNvGrpSpPr/>
          <p:nvPr/>
        </p:nvGrpSpPr>
        <p:grpSpPr>
          <a:xfrm>
            <a:off x="1603161" y="4150061"/>
            <a:ext cx="414832" cy="814690"/>
            <a:chOff x="153147" y="3653295"/>
            <a:chExt cx="2104256" cy="4132553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xmlns="" id="{DA0DB928-57BA-47A4-AB39-0DA1910489CF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F6F2818D-7066-4909-AF51-071DC9932A78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xmlns="" id="{003BB0E6-4F3A-45F9-A953-92B91CBFBAD4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D0F7565-9EB9-4911-B57D-5458DFF18E2A}"/>
              </a:ext>
            </a:extLst>
          </p:cNvPr>
          <p:cNvGrpSpPr/>
          <p:nvPr/>
        </p:nvGrpSpPr>
        <p:grpSpPr>
          <a:xfrm flipH="1">
            <a:off x="3052662" y="4235098"/>
            <a:ext cx="325365" cy="832187"/>
            <a:chOff x="-179572" y="3224280"/>
            <a:chExt cx="1650433" cy="4221308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8AF91289-9E2B-4038-8C99-D16202EBE6F7}"/>
                </a:ext>
              </a:extLst>
            </p:cNvPr>
            <p:cNvSpPr/>
            <p:nvPr/>
          </p:nvSpPr>
          <p:spPr>
            <a:xfrm rot="5400000">
              <a:off x="-1439921" y="4484629"/>
              <a:ext cx="3435098" cy="914399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xmlns="" id="{1E551189-9BB6-412B-8748-F44EDAC40D61}"/>
                </a:ext>
              </a:extLst>
            </p:cNvPr>
            <p:cNvSpPr/>
            <p:nvPr/>
          </p:nvSpPr>
          <p:spPr>
            <a:xfrm rot="5400000">
              <a:off x="-414745" y="5202784"/>
              <a:ext cx="3435100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73835D15-3622-4902-B2A5-CB8D8340CF28}"/>
                </a:ext>
              </a:extLst>
            </p:cNvPr>
            <p:cNvSpPr/>
            <p:nvPr/>
          </p:nvSpPr>
          <p:spPr>
            <a:xfrm rot="16200000" flipH="1">
              <a:off x="-858301" y="5334753"/>
              <a:ext cx="3435098" cy="786571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78A67D5-489A-48A8-86A5-B5CB2609D43D}"/>
              </a:ext>
            </a:extLst>
          </p:cNvPr>
          <p:cNvSpPr/>
          <p:nvPr/>
        </p:nvSpPr>
        <p:spPr>
          <a:xfrm>
            <a:off x="1729771" y="4460844"/>
            <a:ext cx="151323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第一观点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E2444F89-40CB-4755-A569-B08B16C8D835}"/>
              </a:ext>
            </a:extLst>
          </p:cNvPr>
          <p:cNvSpPr/>
          <p:nvPr/>
        </p:nvSpPr>
        <p:spPr>
          <a:xfrm>
            <a:off x="8571867" y="3175748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F56CCB7-F6AF-401F-8D0A-3DBA8233B17A}"/>
              </a:ext>
            </a:extLst>
          </p:cNvPr>
          <p:cNvSpPr/>
          <p:nvPr/>
        </p:nvSpPr>
        <p:spPr>
          <a:xfrm>
            <a:off x="8706888" y="3310769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4923791-19E4-46A0-B406-8CDE82896786}"/>
              </a:ext>
            </a:extLst>
          </p:cNvPr>
          <p:cNvGrpSpPr/>
          <p:nvPr/>
        </p:nvGrpSpPr>
        <p:grpSpPr>
          <a:xfrm>
            <a:off x="9175345" y="4150061"/>
            <a:ext cx="414832" cy="814690"/>
            <a:chOff x="153147" y="3653295"/>
            <a:chExt cx="2104256" cy="4132553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D678F440-F556-43DB-8799-2DE858AF430F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382F68DE-2191-46F6-9979-24183C1F5F10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xmlns="" id="{BDE67341-E25B-4ECB-ACE6-877C2CB85488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8306DD7-4A1D-43F4-86EF-68AC1D3496B0}"/>
              </a:ext>
            </a:extLst>
          </p:cNvPr>
          <p:cNvGrpSpPr/>
          <p:nvPr/>
        </p:nvGrpSpPr>
        <p:grpSpPr>
          <a:xfrm flipH="1">
            <a:off x="10170038" y="4150061"/>
            <a:ext cx="325366" cy="917223"/>
            <a:chOff x="-492385" y="2792928"/>
            <a:chExt cx="1650435" cy="4652659"/>
          </a:xfrm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02EE1828-922A-4E2E-86C0-FA61DBAB3333}"/>
                </a:ext>
              </a:extLst>
            </p:cNvPr>
            <p:cNvSpPr/>
            <p:nvPr/>
          </p:nvSpPr>
          <p:spPr>
            <a:xfrm rot="5400000">
              <a:off x="-1752736" y="4053279"/>
              <a:ext cx="3435100" cy="914398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28A948C4-672E-4DA9-A7D7-8B029C2201CF}"/>
                </a:ext>
              </a:extLst>
            </p:cNvPr>
            <p:cNvSpPr/>
            <p:nvPr/>
          </p:nvSpPr>
          <p:spPr>
            <a:xfrm rot="5400000">
              <a:off x="-727555" y="5202786"/>
              <a:ext cx="3435098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CB3CC371-09AB-4686-8DA7-34C4BED08BB5}"/>
                </a:ext>
              </a:extLst>
            </p:cNvPr>
            <p:cNvSpPr/>
            <p:nvPr/>
          </p:nvSpPr>
          <p:spPr>
            <a:xfrm rot="16200000" flipH="1">
              <a:off x="-1171118" y="5334753"/>
              <a:ext cx="3435098" cy="786569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B9E1EB1A-58CD-47F3-A29B-2191359F5E0F}"/>
              </a:ext>
            </a:extLst>
          </p:cNvPr>
          <p:cNvSpPr/>
          <p:nvPr/>
        </p:nvSpPr>
        <p:spPr>
          <a:xfrm>
            <a:off x="9266380" y="4460844"/>
            <a:ext cx="121828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第三观点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8166E090-F970-4127-81FB-E6358DDEE556}"/>
              </a:ext>
            </a:extLst>
          </p:cNvPr>
          <p:cNvSpPr/>
          <p:nvPr/>
        </p:nvSpPr>
        <p:spPr>
          <a:xfrm>
            <a:off x="9543004" y="3771463"/>
            <a:ext cx="665034" cy="662535"/>
          </a:xfrm>
          <a:custGeom>
            <a:avLst/>
            <a:gdLst>
              <a:gd name="connsiteX0" fmla="*/ 145440 w 1127167"/>
              <a:gd name="connsiteY0" fmla="*/ 1018086 h 1122931"/>
              <a:gd name="connsiteX1" fmla="*/ 181801 w 1127167"/>
              <a:gd name="connsiteY1" fmla="*/ 1018086 h 1122931"/>
              <a:gd name="connsiteX2" fmla="*/ 181801 w 1127167"/>
              <a:gd name="connsiteY2" fmla="*/ 1054447 h 1122931"/>
              <a:gd name="connsiteX3" fmla="*/ 145440 w 1127167"/>
              <a:gd name="connsiteY3" fmla="*/ 1054447 h 1122931"/>
              <a:gd name="connsiteX4" fmla="*/ 72720 w 1127167"/>
              <a:gd name="connsiteY4" fmla="*/ 1018086 h 1122931"/>
              <a:gd name="connsiteX5" fmla="*/ 109081 w 1127167"/>
              <a:gd name="connsiteY5" fmla="*/ 1018086 h 1122931"/>
              <a:gd name="connsiteX6" fmla="*/ 109081 w 1127167"/>
              <a:gd name="connsiteY6" fmla="*/ 1054447 h 1122931"/>
              <a:gd name="connsiteX7" fmla="*/ 72720 w 1127167"/>
              <a:gd name="connsiteY7" fmla="*/ 1054447 h 1122931"/>
              <a:gd name="connsiteX8" fmla="*/ 0 w 1127167"/>
              <a:gd name="connsiteY8" fmla="*/ 1018086 h 1122931"/>
              <a:gd name="connsiteX9" fmla="*/ 36361 w 1127167"/>
              <a:gd name="connsiteY9" fmla="*/ 1018086 h 1122931"/>
              <a:gd name="connsiteX10" fmla="*/ 36361 w 1127167"/>
              <a:gd name="connsiteY10" fmla="*/ 1054447 h 1122931"/>
              <a:gd name="connsiteX11" fmla="*/ 0 w 1127167"/>
              <a:gd name="connsiteY11" fmla="*/ 1054447 h 1122931"/>
              <a:gd name="connsiteX12" fmla="*/ 36360 w 1127167"/>
              <a:gd name="connsiteY12" fmla="*/ 909005 h 1122931"/>
              <a:gd name="connsiteX13" fmla="*/ 72721 w 1127167"/>
              <a:gd name="connsiteY13" fmla="*/ 909005 h 1122931"/>
              <a:gd name="connsiteX14" fmla="*/ 72721 w 1127167"/>
              <a:gd name="connsiteY14" fmla="*/ 945366 h 1122931"/>
              <a:gd name="connsiteX15" fmla="*/ 36360 w 1127167"/>
              <a:gd name="connsiteY15" fmla="*/ 945366 h 1122931"/>
              <a:gd name="connsiteX16" fmla="*/ 927185 w 1127167"/>
              <a:gd name="connsiteY16" fmla="*/ 904770 h 1122931"/>
              <a:gd name="connsiteX17" fmla="*/ 927185 w 1127167"/>
              <a:gd name="connsiteY17" fmla="*/ 945366 h 1122931"/>
              <a:gd name="connsiteX18" fmla="*/ 770382 w 1127167"/>
              <a:gd name="connsiteY18" fmla="*/ 945366 h 1122931"/>
              <a:gd name="connsiteX19" fmla="*/ 660992 w 1127167"/>
              <a:gd name="connsiteY19" fmla="*/ 1018087 h 1122931"/>
              <a:gd name="connsiteX20" fmla="*/ 927185 w 1127167"/>
              <a:gd name="connsiteY20" fmla="*/ 1018087 h 1122931"/>
              <a:gd name="connsiteX21" fmla="*/ 927185 w 1127167"/>
              <a:gd name="connsiteY21" fmla="*/ 1058683 h 1122931"/>
              <a:gd name="connsiteX22" fmla="*/ 1055483 w 1127167"/>
              <a:gd name="connsiteY22" fmla="*/ 981726 h 1122931"/>
              <a:gd name="connsiteX23" fmla="*/ 140296 w 1127167"/>
              <a:gd name="connsiteY23" fmla="*/ 581764 h 1122931"/>
              <a:gd name="connsiteX24" fmla="*/ 127261 w 1127167"/>
              <a:gd name="connsiteY24" fmla="*/ 672664 h 1122931"/>
              <a:gd name="connsiteX25" fmla="*/ 226070 w 1127167"/>
              <a:gd name="connsiteY25" fmla="*/ 909006 h 1122931"/>
              <a:gd name="connsiteX26" fmla="*/ 355385 w 1127167"/>
              <a:gd name="connsiteY26" fmla="*/ 909006 h 1122931"/>
              <a:gd name="connsiteX27" fmla="*/ 218161 w 1127167"/>
              <a:gd name="connsiteY27" fmla="*/ 672664 h 1122931"/>
              <a:gd name="connsiteX28" fmla="*/ 234051 w 1127167"/>
              <a:gd name="connsiteY28" fmla="*/ 581764 h 1122931"/>
              <a:gd name="connsiteX29" fmla="*/ 490863 w 1127167"/>
              <a:gd name="connsiteY29" fmla="*/ 509043 h 1122931"/>
              <a:gd name="connsiteX30" fmla="*/ 436323 w 1127167"/>
              <a:gd name="connsiteY30" fmla="*/ 518624 h 1122931"/>
              <a:gd name="connsiteX31" fmla="*/ 436323 w 1127167"/>
              <a:gd name="connsiteY31" fmla="*/ 581763 h 1122931"/>
              <a:gd name="connsiteX32" fmla="*/ 472682 w 1127167"/>
              <a:gd name="connsiteY32" fmla="*/ 581763 h 1122931"/>
              <a:gd name="connsiteX33" fmla="*/ 472682 w 1127167"/>
              <a:gd name="connsiteY33" fmla="*/ 545403 h 1122931"/>
              <a:gd name="connsiteX34" fmla="*/ 509042 w 1127167"/>
              <a:gd name="connsiteY34" fmla="*/ 545403 h 1122931"/>
              <a:gd name="connsiteX35" fmla="*/ 509042 w 1127167"/>
              <a:gd name="connsiteY35" fmla="*/ 585109 h 1122931"/>
              <a:gd name="connsiteX36" fmla="*/ 545403 w 1127167"/>
              <a:gd name="connsiteY36" fmla="*/ 636304 h 1122931"/>
              <a:gd name="connsiteX37" fmla="*/ 509042 w 1127167"/>
              <a:gd name="connsiteY37" fmla="*/ 636304 h 1122931"/>
              <a:gd name="connsiteX38" fmla="*/ 490862 w 1127167"/>
              <a:gd name="connsiteY38" fmla="*/ 618124 h 1122931"/>
              <a:gd name="connsiteX39" fmla="*/ 472682 w 1127167"/>
              <a:gd name="connsiteY39" fmla="*/ 618124 h 1122931"/>
              <a:gd name="connsiteX40" fmla="*/ 472682 w 1127167"/>
              <a:gd name="connsiteY40" fmla="*/ 636304 h 1122931"/>
              <a:gd name="connsiteX41" fmla="*/ 490862 w 1127167"/>
              <a:gd name="connsiteY41" fmla="*/ 654484 h 1122931"/>
              <a:gd name="connsiteX42" fmla="*/ 545403 w 1127167"/>
              <a:gd name="connsiteY42" fmla="*/ 709024 h 1122931"/>
              <a:gd name="connsiteX43" fmla="*/ 545403 w 1127167"/>
              <a:gd name="connsiteY43" fmla="*/ 763564 h 1122931"/>
              <a:gd name="connsiteX44" fmla="*/ 509042 w 1127167"/>
              <a:gd name="connsiteY44" fmla="*/ 763564 h 1122931"/>
              <a:gd name="connsiteX45" fmla="*/ 509042 w 1127167"/>
              <a:gd name="connsiteY45" fmla="*/ 799924 h 1122931"/>
              <a:gd name="connsiteX46" fmla="*/ 472682 w 1127167"/>
              <a:gd name="connsiteY46" fmla="*/ 799924 h 1122931"/>
              <a:gd name="connsiteX47" fmla="*/ 472682 w 1127167"/>
              <a:gd name="connsiteY47" fmla="*/ 760219 h 1122931"/>
              <a:gd name="connsiteX48" fmla="*/ 436322 w 1127167"/>
              <a:gd name="connsiteY48" fmla="*/ 709024 h 1122931"/>
              <a:gd name="connsiteX49" fmla="*/ 472682 w 1127167"/>
              <a:gd name="connsiteY49" fmla="*/ 709024 h 1122931"/>
              <a:gd name="connsiteX50" fmla="*/ 490862 w 1127167"/>
              <a:gd name="connsiteY50" fmla="*/ 727204 h 1122931"/>
              <a:gd name="connsiteX51" fmla="*/ 509042 w 1127167"/>
              <a:gd name="connsiteY51" fmla="*/ 727204 h 1122931"/>
              <a:gd name="connsiteX52" fmla="*/ 509042 w 1127167"/>
              <a:gd name="connsiteY52" fmla="*/ 709024 h 1122931"/>
              <a:gd name="connsiteX53" fmla="*/ 490862 w 1127167"/>
              <a:gd name="connsiteY53" fmla="*/ 690844 h 1122931"/>
              <a:gd name="connsiteX54" fmla="*/ 436322 w 1127167"/>
              <a:gd name="connsiteY54" fmla="*/ 636304 h 1122931"/>
              <a:gd name="connsiteX55" fmla="*/ 436322 w 1127167"/>
              <a:gd name="connsiteY55" fmla="*/ 581764 h 1122931"/>
              <a:gd name="connsiteX56" fmla="*/ 355185 w 1127167"/>
              <a:gd name="connsiteY56" fmla="*/ 581764 h 1122931"/>
              <a:gd name="connsiteX57" fmla="*/ 327242 w 1127167"/>
              <a:gd name="connsiteY57" fmla="*/ 672664 h 1122931"/>
              <a:gd name="connsiteX58" fmla="*/ 490863 w 1127167"/>
              <a:gd name="connsiteY58" fmla="*/ 836285 h 1122931"/>
              <a:gd name="connsiteX59" fmla="*/ 654484 w 1127167"/>
              <a:gd name="connsiteY59" fmla="*/ 672664 h 1122931"/>
              <a:gd name="connsiteX60" fmla="*/ 490863 w 1127167"/>
              <a:gd name="connsiteY60" fmla="*/ 509043 h 1122931"/>
              <a:gd name="connsiteX61" fmla="*/ 490863 w 1127167"/>
              <a:gd name="connsiteY61" fmla="*/ 436323 h 1122931"/>
              <a:gd name="connsiteX62" fmla="*/ 434105 w 1127167"/>
              <a:gd name="connsiteY62" fmla="*/ 443340 h 1122931"/>
              <a:gd name="connsiteX63" fmla="*/ 436323 w 1127167"/>
              <a:gd name="connsiteY63" fmla="*/ 472683 h 1122931"/>
              <a:gd name="connsiteX64" fmla="*/ 436323 w 1127167"/>
              <a:gd name="connsiteY64" fmla="*/ 480518 h 1122931"/>
              <a:gd name="connsiteX65" fmla="*/ 490863 w 1127167"/>
              <a:gd name="connsiteY65" fmla="*/ 472683 h 1122931"/>
              <a:gd name="connsiteX66" fmla="*/ 690844 w 1127167"/>
              <a:gd name="connsiteY66" fmla="*/ 672664 h 1122931"/>
              <a:gd name="connsiteX67" fmla="*/ 490863 w 1127167"/>
              <a:gd name="connsiteY67" fmla="*/ 872645 h 1122931"/>
              <a:gd name="connsiteX68" fmla="*/ 290882 w 1127167"/>
              <a:gd name="connsiteY68" fmla="*/ 672664 h 1122931"/>
              <a:gd name="connsiteX69" fmla="*/ 312916 w 1127167"/>
              <a:gd name="connsiteY69" fmla="*/ 581764 h 1122931"/>
              <a:gd name="connsiteX70" fmla="*/ 273320 w 1127167"/>
              <a:gd name="connsiteY70" fmla="*/ 581764 h 1122931"/>
              <a:gd name="connsiteX71" fmla="*/ 254521 w 1127167"/>
              <a:gd name="connsiteY71" fmla="*/ 672664 h 1122931"/>
              <a:gd name="connsiteX72" fmla="*/ 490863 w 1127167"/>
              <a:gd name="connsiteY72" fmla="*/ 909006 h 1122931"/>
              <a:gd name="connsiteX73" fmla="*/ 727205 w 1127167"/>
              <a:gd name="connsiteY73" fmla="*/ 672664 h 1122931"/>
              <a:gd name="connsiteX74" fmla="*/ 490863 w 1127167"/>
              <a:gd name="connsiteY74" fmla="*/ 436323 h 1122931"/>
              <a:gd name="connsiteX75" fmla="*/ 176183 w 1127167"/>
              <a:gd name="connsiteY75" fmla="*/ 295972 h 1122931"/>
              <a:gd name="connsiteX76" fmla="*/ 36360 w 1127167"/>
              <a:gd name="connsiteY76" fmla="*/ 472683 h 1122931"/>
              <a:gd name="connsiteX77" fmla="*/ 36360 w 1127167"/>
              <a:gd name="connsiteY77" fmla="*/ 545403 h 1122931"/>
              <a:gd name="connsiteX78" fmla="*/ 90900 w 1127167"/>
              <a:gd name="connsiteY78" fmla="*/ 545403 h 1122931"/>
              <a:gd name="connsiteX79" fmla="*/ 90900 w 1127167"/>
              <a:gd name="connsiteY79" fmla="*/ 436323 h 1122931"/>
              <a:gd name="connsiteX80" fmla="*/ 127261 w 1127167"/>
              <a:gd name="connsiteY80" fmla="*/ 436323 h 1122931"/>
              <a:gd name="connsiteX81" fmla="*/ 127261 w 1127167"/>
              <a:gd name="connsiteY81" fmla="*/ 545403 h 1122931"/>
              <a:gd name="connsiteX82" fmla="*/ 309062 w 1127167"/>
              <a:gd name="connsiteY82" fmla="*/ 545403 h 1122931"/>
              <a:gd name="connsiteX83" fmla="*/ 309062 w 1127167"/>
              <a:gd name="connsiteY83" fmla="*/ 436323 h 1122931"/>
              <a:gd name="connsiteX84" fmla="*/ 345422 w 1127167"/>
              <a:gd name="connsiteY84" fmla="*/ 436323 h 1122931"/>
              <a:gd name="connsiteX85" fmla="*/ 345422 w 1127167"/>
              <a:gd name="connsiteY85" fmla="*/ 545403 h 1122931"/>
              <a:gd name="connsiteX86" fmla="*/ 399963 w 1127167"/>
              <a:gd name="connsiteY86" fmla="*/ 545403 h 1122931"/>
              <a:gd name="connsiteX87" fmla="*/ 399963 w 1127167"/>
              <a:gd name="connsiteY87" fmla="*/ 472683 h 1122931"/>
              <a:gd name="connsiteX88" fmla="*/ 260158 w 1127167"/>
              <a:gd name="connsiteY88" fmla="*/ 295972 h 1122931"/>
              <a:gd name="connsiteX89" fmla="*/ 292627 w 1127167"/>
              <a:gd name="connsiteY89" fmla="*/ 442122 h 1122931"/>
              <a:gd name="connsiteX90" fmla="*/ 218161 w 1127167"/>
              <a:gd name="connsiteY90" fmla="*/ 516570 h 1122931"/>
              <a:gd name="connsiteX91" fmla="*/ 143713 w 1127167"/>
              <a:gd name="connsiteY91" fmla="*/ 442122 h 1122931"/>
              <a:gd name="connsiteX92" fmla="*/ 218161 w 1127167"/>
              <a:gd name="connsiteY92" fmla="*/ 290882 h 1122931"/>
              <a:gd name="connsiteX93" fmla="*/ 214526 w 1127167"/>
              <a:gd name="connsiteY93" fmla="*/ 291063 h 1122931"/>
              <a:gd name="connsiteX94" fmla="*/ 183547 w 1127167"/>
              <a:gd name="connsiteY94" fmla="*/ 430524 h 1122931"/>
              <a:gd name="connsiteX95" fmla="*/ 218161 w 1127167"/>
              <a:gd name="connsiteY95" fmla="*/ 465156 h 1122931"/>
              <a:gd name="connsiteX96" fmla="*/ 252776 w 1127167"/>
              <a:gd name="connsiteY96" fmla="*/ 430524 h 1122931"/>
              <a:gd name="connsiteX97" fmla="*/ 221797 w 1127167"/>
              <a:gd name="connsiteY97" fmla="*/ 291063 h 1122931"/>
              <a:gd name="connsiteX98" fmla="*/ 218161 w 1127167"/>
              <a:gd name="connsiteY98" fmla="*/ 290882 h 1122931"/>
              <a:gd name="connsiteX99" fmla="*/ 763564 w 1127167"/>
              <a:gd name="connsiteY99" fmla="*/ 218161 h 1122931"/>
              <a:gd name="connsiteX100" fmla="*/ 1054446 w 1127167"/>
              <a:gd name="connsiteY100" fmla="*/ 218161 h 1122931"/>
              <a:gd name="connsiteX101" fmla="*/ 1054446 w 1127167"/>
              <a:gd name="connsiteY101" fmla="*/ 254522 h 1122931"/>
              <a:gd name="connsiteX102" fmla="*/ 763564 w 1127167"/>
              <a:gd name="connsiteY102" fmla="*/ 254522 h 1122931"/>
              <a:gd name="connsiteX103" fmla="*/ 763564 w 1127167"/>
              <a:gd name="connsiteY103" fmla="*/ 145440 h 1122931"/>
              <a:gd name="connsiteX104" fmla="*/ 1054446 w 1127167"/>
              <a:gd name="connsiteY104" fmla="*/ 145440 h 1122931"/>
              <a:gd name="connsiteX105" fmla="*/ 1054446 w 1127167"/>
              <a:gd name="connsiteY105" fmla="*/ 181801 h 1122931"/>
              <a:gd name="connsiteX106" fmla="*/ 763564 w 1127167"/>
              <a:gd name="connsiteY106" fmla="*/ 181801 h 1122931"/>
              <a:gd name="connsiteX107" fmla="*/ 909005 w 1127167"/>
              <a:gd name="connsiteY107" fmla="*/ 72720 h 1122931"/>
              <a:gd name="connsiteX108" fmla="*/ 1054447 w 1127167"/>
              <a:gd name="connsiteY108" fmla="*/ 72720 h 1122931"/>
              <a:gd name="connsiteX109" fmla="*/ 1054447 w 1127167"/>
              <a:gd name="connsiteY109" fmla="*/ 109081 h 1122931"/>
              <a:gd name="connsiteX110" fmla="*/ 909005 w 1127167"/>
              <a:gd name="connsiteY110" fmla="*/ 109081 h 1122931"/>
              <a:gd name="connsiteX111" fmla="*/ 836285 w 1127167"/>
              <a:gd name="connsiteY111" fmla="*/ 72720 h 1122931"/>
              <a:gd name="connsiteX112" fmla="*/ 872646 w 1127167"/>
              <a:gd name="connsiteY112" fmla="*/ 72720 h 1122931"/>
              <a:gd name="connsiteX113" fmla="*/ 872646 w 1127167"/>
              <a:gd name="connsiteY113" fmla="*/ 109081 h 1122931"/>
              <a:gd name="connsiteX114" fmla="*/ 836285 w 1127167"/>
              <a:gd name="connsiteY114" fmla="*/ 109081 h 1122931"/>
              <a:gd name="connsiteX115" fmla="*/ 763564 w 1127167"/>
              <a:gd name="connsiteY115" fmla="*/ 72720 h 1122931"/>
              <a:gd name="connsiteX116" fmla="*/ 799925 w 1127167"/>
              <a:gd name="connsiteY116" fmla="*/ 72720 h 1122931"/>
              <a:gd name="connsiteX117" fmla="*/ 799925 w 1127167"/>
              <a:gd name="connsiteY117" fmla="*/ 109081 h 1122931"/>
              <a:gd name="connsiteX118" fmla="*/ 763564 w 1127167"/>
              <a:gd name="connsiteY118" fmla="*/ 109081 h 1122931"/>
              <a:gd name="connsiteX119" fmla="*/ 818105 w 1127167"/>
              <a:gd name="connsiteY119" fmla="*/ 36360 h 1122931"/>
              <a:gd name="connsiteX120" fmla="*/ 727204 w 1127167"/>
              <a:gd name="connsiteY120" fmla="*/ 127260 h 1122931"/>
              <a:gd name="connsiteX121" fmla="*/ 727204 w 1127167"/>
              <a:gd name="connsiteY121" fmla="*/ 290882 h 1122931"/>
              <a:gd name="connsiteX122" fmla="*/ 999905 w 1127167"/>
              <a:gd name="connsiteY122" fmla="*/ 290882 h 1122931"/>
              <a:gd name="connsiteX123" fmla="*/ 1090806 w 1127167"/>
              <a:gd name="connsiteY123" fmla="*/ 199981 h 1122931"/>
              <a:gd name="connsiteX124" fmla="*/ 1090806 w 1127167"/>
              <a:gd name="connsiteY124" fmla="*/ 127260 h 1122931"/>
              <a:gd name="connsiteX125" fmla="*/ 999905 w 1127167"/>
              <a:gd name="connsiteY125" fmla="*/ 36360 h 1122931"/>
              <a:gd name="connsiteX126" fmla="*/ 218161 w 1127167"/>
              <a:gd name="connsiteY126" fmla="*/ 36360 h 1122931"/>
              <a:gd name="connsiteX127" fmla="*/ 109081 w 1127167"/>
              <a:gd name="connsiteY127" fmla="*/ 145441 h 1122931"/>
              <a:gd name="connsiteX128" fmla="*/ 218161 w 1127167"/>
              <a:gd name="connsiteY128" fmla="*/ 254522 h 1122931"/>
              <a:gd name="connsiteX129" fmla="*/ 327242 w 1127167"/>
              <a:gd name="connsiteY129" fmla="*/ 145441 h 1122931"/>
              <a:gd name="connsiteX130" fmla="*/ 218161 w 1127167"/>
              <a:gd name="connsiteY130" fmla="*/ 36360 h 1122931"/>
              <a:gd name="connsiteX131" fmla="*/ 818105 w 1127167"/>
              <a:gd name="connsiteY131" fmla="*/ 0 h 1122931"/>
              <a:gd name="connsiteX132" fmla="*/ 999905 w 1127167"/>
              <a:gd name="connsiteY132" fmla="*/ 0 h 1122931"/>
              <a:gd name="connsiteX133" fmla="*/ 1127167 w 1127167"/>
              <a:gd name="connsiteY133" fmla="*/ 127260 h 1122931"/>
              <a:gd name="connsiteX134" fmla="*/ 1127167 w 1127167"/>
              <a:gd name="connsiteY134" fmla="*/ 199981 h 1122931"/>
              <a:gd name="connsiteX135" fmla="*/ 999905 w 1127167"/>
              <a:gd name="connsiteY135" fmla="*/ 327242 h 1122931"/>
              <a:gd name="connsiteX136" fmla="*/ 690844 w 1127167"/>
              <a:gd name="connsiteY136" fmla="*/ 327242 h 1122931"/>
              <a:gd name="connsiteX137" fmla="*/ 690844 w 1127167"/>
              <a:gd name="connsiteY137" fmla="*/ 127260 h 1122931"/>
              <a:gd name="connsiteX138" fmla="*/ 818105 w 1127167"/>
              <a:gd name="connsiteY138" fmla="*/ 0 h 1122931"/>
              <a:gd name="connsiteX139" fmla="*/ 218161 w 1127167"/>
              <a:gd name="connsiteY139" fmla="*/ 0 h 1122931"/>
              <a:gd name="connsiteX140" fmla="*/ 363602 w 1127167"/>
              <a:gd name="connsiteY140" fmla="*/ 145441 h 1122931"/>
              <a:gd name="connsiteX141" fmla="*/ 294954 w 1127167"/>
              <a:gd name="connsiteY141" fmla="*/ 268738 h 1122931"/>
              <a:gd name="connsiteX142" fmla="*/ 364311 w 1127167"/>
              <a:gd name="connsiteY142" fmla="*/ 311171 h 1122931"/>
              <a:gd name="connsiteX143" fmla="*/ 490863 w 1127167"/>
              <a:gd name="connsiteY143" fmla="*/ 290882 h 1122931"/>
              <a:gd name="connsiteX144" fmla="*/ 890826 w 1127167"/>
              <a:gd name="connsiteY144" fmla="*/ 672664 h 1122931"/>
              <a:gd name="connsiteX145" fmla="*/ 804616 w 1127167"/>
              <a:gd name="connsiteY145" fmla="*/ 909006 h 1122931"/>
              <a:gd name="connsiteX146" fmla="*/ 890826 w 1127167"/>
              <a:gd name="connsiteY146" fmla="*/ 909006 h 1122931"/>
              <a:gd name="connsiteX147" fmla="*/ 890826 w 1127167"/>
              <a:gd name="connsiteY147" fmla="*/ 840521 h 1122931"/>
              <a:gd name="connsiteX148" fmla="*/ 1126131 w 1127167"/>
              <a:gd name="connsiteY148" fmla="*/ 981726 h 1122931"/>
              <a:gd name="connsiteX149" fmla="*/ 890826 w 1127167"/>
              <a:gd name="connsiteY149" fmla="*/ 1122931 h 1122931"/>
              <a:gd name="connsiteX150" fmla="*/ 890826 w 1127167"/>
              <a:gd name="connsiteY150" fmla="*/ 1054446 h 1122931"/>
              <a:gd name="connsiteX151" fmla="*/ 218161 w 1127167"/>
              <a:gd name="connsiteY151" fmla="*/ 1054446 h 1122931"/>
              <a:gd name="connsiteX152" fmla="*/ 218161 w 1127167"/>
              <a:gd name="connsiteY152" fmla="*/ 1018087 h 1122931"/>
              <a:gd name="connsiteX153" fmla="*/ 490863 w 1127167"/>
              <a:gd name="connsiteY153" fmla="*/ 1018087 h 1122931"/>
              <a:gd name="connsiteX154" fmla="*/ 854465 w 1127167"/>
              <a:gd name="connsiteY154" fmla="*/ 672664 h 1122931"/>
              <a:gd name="connsiteX155" fmla="*/ 490863 w 1127167"/>
              <a:gd name="connsiteY155" fmla="*/ 327242 h 1122931"/>
              <a:gd name="connsiteX156" fmla="*/ 391582 w 1127167"/>
              <a:gd name="connsiteY156" fmla="*/ 340859 h 1122931"/>
              <a:gd name="connsiteX157" fmla="*/ 426451 w 1127167"/>
              <a:gd name="connsiteY157" fmla="*/ 407762 h 1122931"/>
              <a:gd name="connsiteX158" fmla="*/ 490863 w 1127167"/>
              <a:gd name="connsiteY158" fmla="*/ 399963 h 1122931"/>
              <a:gd name="connsiteX159" fmla="*/ 763564 w 1127167"/>
              <a:gd name="connsiteY159" fmla="*/ 672664 h 1122931"/>
              <a:gd name="connsiteX160" fmla="*/ 490863 w 1127167"/>
              <a:gd name="connsiteY160" fmla="*/ 945366 h 1122931"/>
              <a:gd name="connsiteX161" fmla="*/ 109081 w 1127167"/>
              <a:gd name="connsiteY161" fmla="*/ 945366 h 1122931"/>
              <a:gd name="connsiteX162" fmla="*/ 109081 w 1127167"/>
              <a:gd name="connsiteY162" fmla="*/ 909006 h 1122931"/>
              <a:gd name="connsiteX163" fmla="*/ 176929 w 1127167"/>
              <a:gd name="connsiteY163" fmla="*/ 909006 h 1122931"/>
              <a:gd name="connsiteX164" fmla="*/ 90900 w 1127167"/>
              <a:gd name="connsiteY164" fmla="*/ 672664 h 1122931"/>
              <a:gd name="connsiteX165" fmla="*/ 102500 w 1127167"/>
              <a:gd name="connsiteY165" fmla="*/ 581764 h 1122931"/>
              <a:gd name="connsiteX166" fmla="*/ 0 w 1127167"/>
              <a:gd name="connsiteY166" fmla="*/ 581764 h 1122931"/>
              <a:gd name="connsiteX167" fmla="*/ 0 w 1127167"/>
              <a:gd name="connsiteY167" fmla="*/ 472683 h 1122931"/>
              <a:gd name="connsiteX168" fmla="*/ 141387 w 1127167"/>
              <a:gd name="connsiteY168" fmla="*/ 268738 h 1122931"/>
              <a:gd name="connsiteX169" fmla="*/ 72721 w 1127167"/>
              <a:gd name="connsiteY169" fmla="*/ 145441 h 1122931"/>
              <a:gd name="connsiteX170" fmla="*/ 218161 w 1127167"/>
              <a:gd name="connsiteY170" fmla="*/ 0 h 11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1127167" h="1122931">
                <a:moveTo>
                  <a:pt x="145440" y="1018086"/>
                </a:moveTo>
                <a:lnTo>
                  <a:pt x="181801" y="1018086"/>
                </a:lnTo>
                <a:lnTo>
                  <a:pt x="181801" y="1054447"/>
                </a:lnTo>
                <a:lnTo>
                  <a:pt x="145440" y="1054447"/>
                </a:lnTo>
                <a:close/>
                <a:moveTo>
                  <a:pt x="72720" y="1018086"/>
                </a:moveTo>
                <a:lnTo>
                  <a:pt x="109081" y="1018086"/>
                </a:lnTo>
                <a:lnTo>
                  <a:pt x="109081" y="1054447"/>
                </a:lnTo>
                <a:lnTo>
                  <a:pt x="72720" y="1054447"/>
                </a:lnTo>
                <a:close/>
                <a:moveTo>
                  <a:pt x="0" y="1018086"/>
                </a:moveTo>
                <a:lnTo>
                  <a:pt x="36361" y="1018086"/>
                </a:lnTo>
                <a:lnTo>
                  <a:pt x="36361" y="1054447"/>
                </a:lnTo>
                <a:lnTo>
                  <a:pt x="0" y="1054447"/>
                </a:lnTo>
                <a:close/>
                <a:moveTo>
                  <a:pt x="36360" y="909005"/>
                </a:moveTo>
                <a:lnTo>
                  <a:pt x="72721" y="909005"/>
                </a:lnTo>
                <a:lnTo>
                  <a:pt x="72721" y="945366"/>
                </a:lnTo>
                <a:lnTo>
                  <a:pt x="36360" y="945366"/>
                </a:lnTo>
                <a:close/>
                <a:moveTo>
                  <a:pt x="927185" y="904770"/>
                </a:moveTo>
                <a:lnTo>
                  <a:pt x="927185" y="945366"/>
                </a:lnTo>
                <a:lnTo>
                  <a:pt x="770382" y="945366"/>
                </a:lnTo>
                <a:cubicBezTo>
                  <a:pt x="738603" y="975072"/>
                  <a:pt x="701680" y="999761"/>
                  <a:pt x="660992" y="1018087"/>
                </a:cubicBezTo>
                <a:lnTo>
                  <a:pt x="927185" y="1018087"/>
                </a:lnTo>
                <a:lnTo>
                  <a:pt x="927185" y="1058683"/>
                </a:lnTo>
                <a:lnTo>
                  <a:pt x="1055483" y="981726"/>
                </a:lnTo>
                <a:close/>
                <a:moveTo>
                  <a:pt x="140296" y="581764"/>
                </a:moveTo>
                <a:cubicBezTo>
                  <a:pt x="131806" y="611379"/>
                  <a:pt x="127261" y="641867"/>
                  <a:pt x="127261" y="672664"/>
                </a:cubicBezTo>
                <a:cubicBezTo>
                  <a:pt x="127261" y="761165"/>
                  <a:pt x="162439" y="844721"/>
                  <a:pt x="226070" y="909006"/>
                </a:cubicBezTo>
                <a:lnTo>
                  <a:pt x="355385" y="909006"/>
                </a:lnTo>
                <a:cubicBezTo>
                  <a:pt x="273520" y="861901"/>
                  <a:pt x="218161" y="773710"/>
                  <a:pt x="218161" y="672664"/>
                </a:cubicBezTo>
                <a:cubicBezTo>
                  <a:pt x="218161" y="641504"/>
                  <a:pt x="223579" y="611052"/>
                  <a:pt x="234051" y="581764"/>
                </a:cubicBezTo>
                <a:close/>
                <a:moveTo>
                  <a:pt x="490863" y="509043"/>
                </a:moveTo>
                <a:cubicBezTo>
                  <a:pt x="472137" y="509043"/>
                  <a:pt x="453884" y="512388"/>
                  <a:pt x="436323" y="518624"/>
                </a:cubicBezTo>
                <a:lnTo>
                  <a:pt x="436323" y="581763"/>
                </a:lnTo>
                <a:lnTo>
                  <a:pt x="472682" y="581763"/>
                </a:lnTo>
                <a:lnTo>
                  <a:pt x="472682" y="545403"/>
                </a:lnTo>
                <a:lnTo>
                  <a:pt x="509042" y="545403"/>
                </a:lnTo>
                <a:lnTo>
                  <a:pt x="509042" y="585109"/>
                </a:lnTo>
                <a:cubicBezTo>
                  <a:pt x="530149" y="592635"/>
                  <a:pt x="545403" y="612633"/>
                  <a:pt x="545403" y="636304"/>
                </a:cubicBezTo>
                <a:lnTo>
                  <a:pt x="509042" y="636304"/>
                </a:lnTo>
                <a:cubicBezTo>
                  <a:pt x="509042" y="626268"/>
                  <a:pt x="500897" y="618124"/>
                  <a:pt x="490862" y="618124"/>
                </a:cubicBezTo>
                <a:lnTo>
                  <a:pt x="472682" y="618124"/>
                </a:lnTo>
                <a:lnTo>
                  <a:pt x="472682" y="636304"/>
                </a:lnTo>
                <a:cubicBezTo>
                  <a:pt x="472682" y="646339"/>
                  <a:pt x="480827" y="654484"/>
                  <a:pt x="490862" y="654484"/>
                </a:cubicBezTo>
                <a:cubicBezTo>
                  <a:pt x="520932" y="654484"/>
                  <a:pt x="545403" y="678954"/>
                  <a:pt x="545403" y="709024"/>
                </a:cubicBezTo>
                <a:lnTo>
                  <a:pt x="545403" y="763564"/>
                </a:lnTo>
                <a:lnTo>
                  <a:pt x="509042" y="763564"/>
                </a:lnTo>
                <a:lnTo>
                  <a:pt x="509042" y="799924"/>
                </a:lnTo>
                <a:lnTo>
                  <a:pt x="472682" y="799924"/>
                </a:lnTo>
                <a:lnTo>
                  <a:pt x="472682" y="760219"/>
                </a:lnTo>
                <a:cubicBezTo>
                  <a:pt x="451575" y="752692"/>
                  <a:pt x="436322" y="732694"/>
                  <a:pt x="436322" y="709024"/>
                </a:cubicBezTo>
                <a:lnTo>
                  <a:pt x="472682" y="709024"/>
                </a:lnTo>
                <a:cubicBezTo>
                  <a:pt x="472682" y="719059"/>
                  <a:pt x="480827" y="727204"/>
                  <a:pt x="490862" y="727204"/>
                </a:cubicBezTo>
                <a:lnTo>
                  <a:pt x="509042" y="727204"/>
                </a:lnTo>
                <a:lnTo>
                  <a:pt x="509042" y="709024"/>
                </a:lnTo>
                <a:cubicBezTo>
                  <a:pt x="509042" y="698989"/>
                  <a:pt x="500897" y="690844"/>
                  <a:pt x="490862" y="690844"/>
                </a:cubicBezTo>
                <a:cubicBezTo>
                  <a:pt x="460792" y="690844"/>
                  <a:pt x="436322" y="666373"/>
                  <a:pt x="436322" y="636304"/>
                </a:cubicBezTo>
                <a:lnTo>
                  <a:pt x="436322" y="581764"/>
                </a:lnTo>
                <a:lnTo>
                  <a:pt x="355185" y="581764"/>
                </a:lnTo>
                <a:cubicBezTo>
                  <a:pt x="336950" y="608816"/>
                  <a:pt x="327242" y="640031"/>
                  <a:pt x="327242" y="672664"/>
                </a:cubicBezTo>
                <a:cubicBezTo>
                  <a:pt x="327242" y="762892"/>
                  <a:pt x="400635" y="836285"/>
                  <a:pt x="490863" y="836285"/>
                </a:cubicBezTo>
                <a:cubicBezTo>
                  <a:pt x="581091" y="836285"/>
                  <a:pt x="654484" y="762892"/>
                  <a:pt x="654484" y="672664"/>
                </a:cubicBezTo>
                <a:cubicBezTo>
                  <a:pt x="654484" y="582437"/>
                  <a:pt x="581091" y="509043"/>
                  <a:pt x="490863" y="509043"/>
                </a:cubicBezTo>
                <a:close/>
                <a:moveTo>
                  <a:pt x="490863" y="436323"/>
                </a:moveTo>
                <a:cubicBezTo>
                  <a:pt x="471719" y="436323"/>
                  <a:pt x="452721" y="438740"/>
                  <a:pt x="434105" y="443340"/>
                </a:cubicBezTo>
                <a:cubicBezTo>
                  <a:pt x="435413" y="452975"/>
                  <a:pt x="436323" y="462702"/>
                  <a:pt x="436323" y="472683"/>
                </a:cubicBezTo>
                <a:lnTo>
                  <a:pt x="436323" y="480518"/>
                </a:lnTo>
                <a:cubicBezTo>
                  <a:pt x="454030" y="475464"/>
                  <a:pt x="472246" y="472683"/>
                  <a:pt x="490863" y="472683"/>
                </a:cubicBezTo>
                <a:cubicBezTo>
                  <a:pt x="601125" y="472683"/>
                  <a:pt x="690844" y="562402"/>
                  <a:pt x="690844" y="672664"/>
                </a:cubicBezTo>
                <a:cubicBezTo>
                  <a:pt x="690844" y="782927"/>
                  <a:pt x="601125" y="872645"/>
                  <a:pt x="490863" y="872645"/>
                </a:cubicBezTo>
                <a:cubicBezTo>
                  <a:pt x="380600" y="872645"/>
                  <a:pt x="290882" y="782927"/>
                  <a:pt x="290882" y="672664"/>
                </a:cubicBezTo>
                <a:cubicBezTo>
                  <a:pt x="290882" y="640667"/>
                  <a:pt x="298463" y="609797"/>
                  <a:pt x="312916" y="581764"/>
                </a:cubicBezTo>
                <a:lnTo>
                  <a:pt x="273320" y="581764"/>
                </a:lnTo>
                <a:cubicBezTo>
                  <a:pt x="261067" y="610870"/>
                  <a:pt x="254521" y="641340"/>
                  <a:pt x="254521" y="672664"/>
                </a:cubicBezTo>
                <a:cubicBezTo>
                  <a:pt x="254521" y="802980"/>
                  <a:pt x="360548" y="909006"/>
                  <a:pt x="490863" y="909006"/>
                </a:cubicBezTo>
                <a:cubicBezTo>
                  <a:pt x="621178" y="909006"/>
                  <a:pt x="727205" y="802980"/>
                  <a:pt x="727205" y="672664"/>
                </a:cubicBezTo>
                <a:cubicBezTo>
                  <a:pt x="727205" y="542349"/>
                  <a:pt x="621178" y="436323"/>
                  <a:pt x="490863" y="436323"/>
                </a:cubicBezTo>
                <a:close/>
                <a:moveTo>
                  <a:pt x="176183" y="295972"/>
                </a:moveTo>
                <a:cubicBezTo>
                  <a:pt x="96137" y="314989"/>
                  <a:pt x="36360" y="386909"/>
                  <a:pt x="36360" y="472683"/>
                </a:cubicBezTo>
                <a:lnTo>
                  <a:pt x="36360" y="545403"/>
                </a:lnTo>
                <a:lnTo>
                  <a:pt x="90900" y="545403"/>
                </a:lnTo>
                <a:lnTo>
                  <a:pt x="90900" y="436323"/>
                </a:lnTo>
                <a:lnTo>
                  <a:pt x="127261" y="436323"/>
                </a:lnTo>
                <a:lnTo>
                  <a:pt x="127261" y="545403"/>
                </a:lnTo>
                <a:lnTo>
                  <a:pt x="309062" y="545403"/>
                </a:lnTo>
                <a:lnTo>
                  <a:pt x="309062" y="436323"/>
                </a:lnTo>
                <a:lnTo>
                  <a:pt x="345422" y="436323"/>
                </a:lnTo>
                <a:lnTo>
                  <a:pt x="345422" y="545403"/>
                </a:lnTo>
                <a:lnTo>
                  <a:pt x="399963" y="545403"/>
                </a:lnTo>
                <a:lnTo>
                  <a:pt x="399963" y="472683"/>
                </a:lnTo>
                <a:cubicBezTo>
                  <a:pt x="399963" y="386909"/>
                  <a:pt x="340186" y="314989"/>
                  <a:pt x="260158" y="295972"/>
                </a:cubicBezTo>
                <a:lnTo>
                  <a:pt x="292627" y="442122"/>
                </a:lnTo>
                <a:lnTo>
                  <a:pt x="218161" y="516570"/>
                </a:lnTo>
                <a:lnTo>
                  <a:pt x="143713" y="442122"/>
                </a:lnTo>
                <a:close/>
                <a:moveTo>
                  <a:pt x="218161" y="290882"/>
                </a:moveTo>
                <a:cubicBezTo>
                  <a:pt x="216943" y="290882"/>
                  <a:pt x="215743" y="291045"/>
                  <a:pt x="214526" y="291063"/>
                </a:cubicBezTo>
                <a:lnTo>
                  <a:pt x="183547" y="430524"/>
                </a:lnTo>
                <a:lnTo>
                  <a:pt x="218161" y="465156"/>
                </a:lnTo>
                <a:lnTo>
                  <a:pt x="252776" y="430524"/>
                </a:lnTo>
                <a:lnTo>
                  <a:pt x="221797" y="291063"/>
                </a:lnTo>
                <a:cubicBezTo>
                  <a:pt x="220579" y="291045"/>
                  <a:pt x="219379" y="290882"/>
                  <a:pt x="218161" y="290882"/>
                </a:cubicBezTo>
                <a:close/>
                <a:moveTo>
                  <a:pt x="763564" y="218161"/>
                </a:moveTo>
                <a:lnTo>
                  <a:pt x="1054446" y="218161"/>
                </a:lnTo>
                <a:lnTo>
                  <a:pt x="1054446" y="254522"/>
                </a:lnTo>
                <a:lnTo>
                  <a:pt x="763564" y="254522"/>
                </a:lnTo>
                <a:close/>
                <a:moveTo>
                  <a:pt x="763564" y="145440"/>
                </a:moveTo>
                <a:lnTo>
                  <a:pt x="1054446" y="145440"/>
                </a:lnTo>
                <a:lnTo>
                  <a:pt x="1054446" y="181801"/>
                </a:lnTo>
                <a:lnTo>
                  <a:pt x="763564" y="181801"/>
                </a:lnTo>
                <a:close/>
                <a:moveTo>
                  <a:pt x="909005" y="72720"/>
                </a:moveTo>
                <a:lnTo>
                  <a:pt x="1054447" y="72720"/>
                </a:lnTo>
                <a:lnTo>
                  <a:pt x="1054447" y="109081"/>
                </a:lnTo>
                <a:lnTo>
                  <a:pt x="909005" y="109081"/>
                </a:lnTo>
                <a:close/>
                <a:moveTo>
                  <a:pt x="836285" y="72720"/>
                </a:moveTo>
                <a:lnTo>
                  <a:pt x="872646" y="72720"/>
                </a:lnTo>
                <a:lnTo>
                  <a:pt x="872646" y="109081"/>
                </a:lnTo>
                <a:lnTo>
                  <a:pt x="836285" y="109081"/>
                </a:lnTo>
                <a:close/>
                <a:moveTo>
                  <a:pt x="763564" y="72720"/>
                </a:moveTo>
                <a:lnTo>
                  <a:pt x="799925" y="72720"/>
                </a:lnTo>
                <a:lnTo>
                  <a:pt x="799925" y="109081"/>
                </a:lnTo>
                <a:lnTo>
                  <a:pt x="763564" y="109081"/>
                </a:lnTo>
                <a:close/>
                <a:moveTo>
                  <a:pt x="818105" y="36360"/>
                </a:moveTo>
                <a:cubicBezTo>
                  <a:pt x="767982" y="36360"/>
                  <a:pt x="727204" y="77138"/>
                  <a:pt x="727204" y="127260"/>
                </a:cubicBezTo>
                <a:lnTo>
                  <a:pt x="727204" y="290882"/>
                </a:lnTo>
                <a:lnTo>
                  <a:pt x="999905" y="290882"/>
                </a:lnTo>
                <a:cubicBezTo>
                  <a:pt x="1050028" y="290882"/>
                  <a:pt x="1090806" y="250104"/>
                  <a:pt x="1090806" y="199981"/>
                </a:cubicBezTo>
                <a:lnTo>
                  <a:pt x="1090806" y="127260"/>
                </a:lnTo>
                <a:cubicBezTo>
                  <a:pt x="1090806" y="77138"/>
                  <a:pt x="1050028" y="36360"/>
                  <a:pt x="999905" y="36360"/>
                </a:cubicBezTo>
                <a:close/>
                <a:moveTo>
                  <a:pt x="218161" y="36360"/>
                </a:moveTo>
                <a:cubicBezTo>
                  <a:pt x="158004" y="36360"/>
                  <a:pt x="109081" y="85283"/>
                  <a:pt x="109081" y="145441"/>
                </a:cubicBezTo>
                <a:cubicBezTo>
                  <a:pt x="109081" y="205599"/>
                  <a:pt x="158004" y="254522"/>
                  <a:pt x="218161" y="254522"/>
                </a:cubicBezTo>
                <a:cubicBezTo>
                  <a:pt x="278319" y="254522"/>
                  <a:pt x="327242" y="205599"/>
                  <a:pt x="327242" y="145441"/>
                </a:cubicBezTo>
                <a:cubicBezTo>
                  <a:pt x="327242" y="85283"/>
                  <a:pt x="278319" y="36360"/>
                  <a:pt x="218161" y="36360"/>
                </a:cubicBezTo>
                <a:close/>
                <a:moveTo>
                  <a:pt x="818105" y="0"/>
                </a:moveTo>
                <a:lnTo>
                  <a:pt x="999905" y="0"/>
                </a:lnTo>
                <a:cubicBezTo>
                  <a:pt x="1070063" y="0"/>
                  <a:pt x="1127167" y="57103"/>
                  <a:pt x="1127167" y="127260"/>
                </a:cubicBezTo>
                <a:lnTo>
                  <a:pt x="1127167" y="199981"/>
                </a:lnTo>
                <a:cubicBezTo>
                  <a:pt x="1127167" y="270138"/>
                  <a:pt x="1070063" y="327242"/>
                  <a:pt x="999905" y="327242"/>
                </a:cubicBezTo>
                <a:lnTo>
                  <a:pt x="690844" y="327242"/>
                </a:lnTo>
                <a:lnTo>
                  <a:pt x="690844" y="127260"/>
                </a:lnTo>
                <a:cubicBezTo>
                  <a:pt x="690844" y="57103"/>
                  <a:pt x="747947" y="0"/>
                  <a:pt x="818105" y="0"/>
                </a:cubicBezTo>
                <a:close/>
                <a:moveTo>
                  <a:pt x="218161" y="0"/>
                </a:moveTo>
                <a:cubicBezTo>
                  <a:pt x="298354" y="0"/>
                  <a:pt x="363602" y="65248"/>
                  <a:pt x="363602" y="145441"/>
                </a:cubicBezTo>
                <a:cubicBezTo>
                  <a:pt x="363602" y="197436"/>
                  <a:pt x="336077" y="243014"/>
                  <a:pt x="294954" y="268738"/>
                </a:cubicBezTo>
                <a:cubicBezTo>
                  <a:pt x="320770" y="278483"/>
                  <a:pt x="344204" y="292973"/>
                  <a:pt x="364311" y="311171"/>
                </a:cubicBezTo>
                <a:cubicBezTo>
                  <a:pt x="405689" y="297918"/>
                  <a:pt x="448176" y="290882"/>
                  <a:pt x="490863" y="290882"/>
                </a:cubicBezTo>
                <a:cubicBezTo>
                  <a:pt x="711406" y="290882"/>
                  <a:pt x="890826" y="462156"/>
                  <a:pt x="890826" y="672664"/>
                </a:cubicBezTo>
                <a:cubicBezTo>
                  <a:pt x="890826" y="761856"/>
                  <a:pt x="858519" y="843939"/>
                  <a:pt x="804616" y="909006"/>
                </a:cubicBezTo>
                <a:lnTo>
                  <a:pt x="890826" y="909006"/>
                </a:lnTo>
                <a:lnTo>
                  <a:pt x="890826" y="840521"/>
                </a:lnTo>
                <a:lnTo>
                  <a:pt x="1126131" y="981726"/>
                </a:lnTo>
                <a:lnTo>
                  <a:pt x="890826" y="1122931"/>
                </a:lnTo>
                <a:lnTo>
                  <a:pt x="890826" y="1054446"/>
                </a:lnTo>
                <a:lnTo>
                  <a:pt x="218161" y="1054446"/>
                </a:lnTo>
                <a:lnTo>
                  <a:pt x="218161" y="1018087"/>
                </a:lnTo>
                <a:lnTo>
                  <a:pt x="490863" y="1018087"/>
                </a:lnTo>
                <a:cubicBezTo>
                  <a:pt x="691353" y="1018087"/>
                  <a:pt x="854465" y="863137"/>
                  <a:pt x="854465" y="672664"/>
                </a:cubicBezTo>
                <a:cubicBezTo>
                  <a:pt x="854465" y="482191"/>
                  <a:pt x="691353" y="327242"/>
                  <a:pt x="490863" y="327242"/>
                </a:cubicBezTo>
                <a:cubicBezTo>
                  <a:pt x="457484" y="327242"/>
                  <a:pt x="424233" y="331932"/>
                  <a:pt x="391582" y="340859"/>
                </a:cubicBezTo>
                <a:cubicBezTo>
                  <a:pt x="406780" y="360803"/>
                  <a:pt x="418815" y="383291"/>
                  <a:pt x="426451" y="407762"/>
                </a:cubicBezTo>
                <a:cubicBezTo>
                  <a:pt x="447558" y="402635"/>
                  <a:pt x="469156" y="399963"/>
                  <a:pt x="490863" y="399963"/>
                </a:cubicBezTo>
                <a:cubicBezTo>
                  <a:pt x="641231" y="399963"/>
                  <a:pt x="763564" y="522297"/>
                  <a:pt x="763564" y="672664"/>
                </a:cubicBezTo>
                <a:cubicBezTo>
                  <a:pt x="763564" y="823032"/>
                  <a:pt x="641231" y="945366"/>
                  <a:pt x="490863" y="945366"/>
                </a:cubicBezTo>
                <a:lnTo>
                  <a:pt x="109081" y="945366"/>
                </a:lnTo>
                <a:lnTo>
                  <a:pt x="109081" y="909006"/>
                </a:lnTo>
                <a:lnTo>
                  <a:pt x="176929" y="909006"/>
                </a:lnTo>
                <a:cubicBezTo>
                  <a:pt x="121280" y="841885"/>
                  <a:pt x="90900" y="759438"/>
                  <a:pt x="90900" y="672664"/>
                </a:cubicBezTo>
                <a:cubicBezTo>
                  <a:pt x="90900" y="641922"/>
                  <a:pt x="94900" y="611470"/>
                  <a:pt x="102500" y="581764"/>
                </a:cubicBezTo>
                <a:lnTo>
                  <a:pt x="0" y="581764"/>
                </a:lnTo>
                <a:lnTo>
                  <a:pt x="0" y="472683"/>
                </a:lnTo>
                <a:cubicBezTo>
                  <a:pt x="0" y="379437"/>
                  <a:pt x="58904" y="299900"/>
                  <a:pt x="141387" y="268738"/>
                </a:cubicBezTo>
                <a:cubicBezTo>
                  <a:pt x="100245" y="243014"/>
                  <a:pt x="72721" y="197436"/>
                  <a:pt x="72721" y="145441"/>
                </a:cubicBezTo>
                <a:cubicBezTo>
                  <a:pt x="72721" y="65248"/>
                  <a:pt x="137969" y="0"/>
                  <a:pt x="21816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xmlns="" id="{B443C903-548B-444F-B939-F2CC7E15C05B}"/>
              </a:ext>
            </a:extLst>
          </p:cNvPr>
          <p:cNvCxnSpPr>
            <a:cxnSpLocks/>
          </p:cNvCxnSpPr>
          <p:nvPr/>
        </p:nvCxnSpPr>
        <p:spPr>
          <a:xfrm flipV="1">
            <a:off x="6096000" y="2705557"/>
            <a:ext cx="0" cy="665138"/>
          </a:xfrm>
          <a:prstGeom prst="straightConnector1">
            <a:avLst/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E4004576-3CCB-4419-B375-744144723266}"/>
              </a:ext>
            </a:extLst>
          </p:cNvPr>
          <p:cNvSpPr/>
          <p:nvPr/>
        </p:nvSpPr>
        <p:spPr>
          <a:xfrm>
            <a:off x="8290561" y="5030037"/>
            <a:ext cx="316991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</p:spTree>
    <p:extLst>
      <p:ext uri="{BB962C8B-B14F-4D97-AF65-F5344CB8AC3E}">
        <p14:creationId xmlns:p14="http://schemas.microsoft.com/office/powerpoint/2010/main" val="312451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FE596-9CD4-4D29-8E1B-774A3F371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69C5DEE-241D-47FE-A5AE-6AC2040BE359}"/>
              </a:ext>
            </a:extLst>
          </p:cNvPr>
          <p:cNvSpPr/>
          <p:nvPr/>
        </p:nvSpPr>
        <p:spPr>
          <a:xfrm>
            <a:off x="3554730" y="1465494"/>
            <a:ext cx="5082540" cy="528041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C3610B51-4387-4251-972A-77F1E8A42BA4}"/>
              </a:ext>
            </a:extLst>
          </p:cNvPr>
          <p:cNvSpPr/>
          <p:nvPr/>
        </p:nvSpPr>
        <p:spPr>
          <a:xfrm>
            <a:off x="3843313" y="1547334"/>
            <a:ext cx="4505374" cy="603178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41B7E765-43EA-4095-8C02-367DE7D863EA}"/>
              </a:ext>
            </a:extLst>
          </p:cNvPr>
          <p:cNvGrpSpPr/>
          <p:nvPr/>
        </p:nvGrpSpPr>
        <p:grpSpPr>
          <a:xfrm>
            <a:off x="124334" y="2289874"/>
            <a:ext cx="7380000" cy="3691646"/>
            <a:chOff x="124334" y="2289874"/>
            <a:chExt cx="6622099" cy="3691646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920C4DB3-0186-4C2F-BCD0-F1ADE020819A}"/>
                </a:ext>
              </a:extLst>
            </p:cNvPr>
            <p:cNvSpPr/>
            <p:nvPr/>
          </p:nvSpPr>
          <p:spPr>
            <a:xfrm rot="16200000" flipH="1">
              <a:off x="2068237" y="2125863"/>
              <a:ext cx="2308897" cy="5402418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1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30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F5906503-0FD3-455C-883F-BD74E9350306}"/>
                </a:ext>
              </a:extLst>
            </p:cNvPr>
            <p:cNvGrpSpPr/>
            <p:nvPr/>
          </p:nvGrpSpPr>
          <p:grpSpPr>
            <a:xfrm flipH="1">
              <a:off x="822960" y="2289874"/>
              <a:ext cx="5923473" cy="3379316"/>
              <a:chOff x="4733117" y="1700837"/>
              <a:chExt cx="6651984" cy="3794929"/>
            </a:xfrm>
            <a:scene3d>
              <a:camera prst="perspectiveContrastingLeftFacing">
                <a:rot lat="0" lon="18900000" rev="0"/>
              </a:camera>
              <a:lightRig rig="threePt" dir="t"/>
            </a:scene3d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xmlns="" id="{11E39CBD-BBA1-48BA-B5CE-404D42253E9B}"/>
                  </a:ext>
                </a:extLst>
              </p:cNvPr>
              <p:cNvSpPr/>
              <p:nvPr/>
            </p:nvSpPr>
            <p:spPr>
              <a:xfrm rot="5400000">
                <a:off x="6161644" y="272310"/>
                <a:ext cx="3794929" cy="6651984"/>
              </a:xfrm>
              <a:prstGeom prst="rect">
                <a:avLst/>
              </a:prstGeom>
              <a:gradFill>
                <a:gsLst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  <a:gs pos="0">
                    <a:schemeClr val="accent1">
                      <a:lumMod val="40000"/>
                      <a:lumOff val="60000"/>
                      <a:alpha val="14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xmlns="" id="{13A3B3F2-ABA1-4CD3-8600-4FEB01E4D3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6338938" y="1895419"/>
                <a:ext cx="4822336" cy="3409950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</p:spPr>
          </p:pic>
        </p:grp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51EE35F2-1372-429B-9BE7-2A6921D341B5}"/>
                </a:ext>
              </a:extLst>
            </p:cNvPr>
            <p:cNvSpPr/>
            <p:nvPr/>
          </p:nvSpPr>
          <p:spPr>
            <a:xfrm rot="16200000" flipH="1">
              <a:off x="1519554" y="1029759"/>
              <a:ext cx="997338" cy="3787777"/>
            </a:xfrm>
            <a:prstGeom prst="rect">
              <a:avLst/>
            </a:prstGeom>
            <a:gradFill>
              <a:gsLst>
                <a:gs pos="29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2863589" lon="20242258" rev="2057145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B06934DF-4479-4052-8A04-5B87776E7248}"/>
              </a:ext>
            </a:extLst>
          </p:cNvPr>
          <p:cNvGrpSpPr/>
          <p:nvPr/>
        </p:nvGrpSpPr>
        <p:grpSpPr>
          <a:xfrm>
            <a:off x="5445566" y="2289884"/>
            <a:ext cx="6416804" cy="3379316"/>
            <a:chOff x="5445566" y="2289884"/>
            <a:chExt cx="6416804" cy="337931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4647D96E-7822-406A-835D-174FCAB66D11}"/>
                </a:ext>
              </a:extLst>
            </p:cNvPr>
            <p:cNvSpPr/>
            <p:nvPr/>
          </p:nvSpPr>
          <p:spPr>
            <a:xfrm rot="5400000">
              <a:off x="7541899" y="977086"/>
              <a:ext cx="2693176" cy="5402418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1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3156F7A2-B80D-4ABB-A491-7A6AC1385178}"/>
                </a:ext>
              </a:extLst>
            </p:cNvPr>
            <p:cNvGrpSpPr/>
            <p:nvPr/>
          </p:nvGrpSpPr>
          <p:grpSpPr>
            <a:xfrm>
              <a:off x="5445566" y="2289884"/>
              <a:ext cx="5923474" cy="3379316"/>
              <a:chOff x="4733111" y="1700847"/>
              <a:chExt cx="6651985" cy="3794929"/>
            </a:xfrm>
            <a:scene3d>
              <a:camera prst="perspectiveContrastingLeftFacing">
                <a:rot lat="0" lon="2700000" rev="0"/>
              </a:camera>
              <a:lightRig rig="threePt" dir="t"/>
            </a:scene3d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xmlns="" id="{A6990FED-278E-482B-BBC7-497EA31FB6F4}"/>
                  </a:ext>
                </a:extLst>
              </p:cNvPr>
              <p:cNvSpPr/>
              <p:nvPr/>
            </p:nvSpPr>
            <p:spPr>
              <a:xfrm rot="5400000">
                <a:off x="6161639" y="272319"/>
                <a:ext cx="3794929" cy="6651985"/>
              </a:xfrm>
              <a:prstGeom prst="rect">
                <a:avLst/>
              </a:prstGeom>
              <a:gradFill>
                <a:gsLst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  <a:gs pos="0">
                    <a:schemeClr val="accent1">
                      <a:lumMod val="40000"/>
                      <a:lumOff val="60000"/>
                      <a:alpha val="14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B53BF447-B5DB-47DE-9F71-AA08EABFF9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45" b="545"/>
              <a:stretch/>
            </p:blipFill>
            <p:spPr>
              <a:xfrm>
                <a:off x="5474132" y="1895419"/>
                <a:ext cx="5748656" cy="3409950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</p:spPr>
          </p:pic>
        </p:grp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1B747DB9-E86A-4FD5-9AF1-C32AB41742BA}"/>
                </a:ext>
              </a:extLst>
            </p:cNvPr>
            <p:cNvSpPr/>
            <p:nvPr/>
          </p:nvSpPr>
          <p:spPr>
            <a:xfrm rot="5400000">
              <a:off x="9469813" y="2971896"/>
              <a:ext cx="997338" cy="3787777"/>
            </a:xfrm>
            <a:prstGeom prst="rect">
              <a:avLst/>
            </a:prstGeom>
            <a:gradFill>
              <a:gsLst>
                <a:gs pos="29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2984455" lon="21134950" rev="2124418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79A9FFD9-43C2-47BF-9520-9150880A936E}"/>
              </a:ext>
            </a:extLst>
          </p:cNvPr>
          <p:cNvSpPr/>
          <p:nvPr/>
        </p:nvSpPr>
        <p:spPr>
          <a:xfrm>
            <a:off x="4152900" y="1177217"/>
            <a:ext cx="3886200" cy="67710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chemeClr val="accent1">
                <a:alpha val="41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44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+mn-ea"/>
              </a:rPr>
              <a:t>团队风采展示</a:t>
            </a:r>
          </a:p>
        </p:txBody>
      </p:sp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6C404819-9C45-4BE2-8DF2-51BA9B2050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36" t="28546" r="12610" b="27716"/>
          <a:stretch/>
        </p:blipFill>
        <p:spPr>
          <a:xfrm>
            <a:off x="4433801" y="5130575"/>
            <a:ext cx="3165438" cy="815340"/>
          </a:xfrm>
          <a:prstGeom prst="rect">
            <a:avLst/>
          </a:prstGeom>
          <a:effectLst>
            <a:outerShdw blurRad="342900" algn="ctr" rotWithShape="0">
              <a:prstClr val="black">
                <a:alpha val="6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2445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NO.03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4217052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D9104A5C-EFE1-4FF1-B77E-AC1F5F99B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EC5C7C0-202A-4666-B2FD-00577884ABD7}"/>
              </a:ext>
            </a:extLst>
          </p:cNvPr>
          <p:cNvGrpSpPr/>
          <p:nvPr/>
        </p:nvGrpSpPr>
        <p:grpSpPr>
          <a:xfrm>
            <a:off x="-2681732" y="1843315"/>
            <a:ext cx="17555465" cy="6858000"/>
            <a:chOff x="-2672794" y="1843315"/>
            <a:chExt cx="17555465" cy="6858000"/>
          </a:xfrm>
        </p:grpSpPr>
        <p:pic>
          <p:nvPicPr>
            <p:cNvPr id="8" name="图片 7" descr="图片包含 游戏机, 动物&#10;&#10;描述已自动生成">
              <a:extLst>
                <a:ext uri="{FF2B5EF4-FFF2-40B4-BE49-F238E27FC236}">
                  <a16:creationId xmlns:a16="http://schemas.microsoft.com/office/drawing/2014/main" xmlns="" id="{CC1C684F-DE17-4E04-9653-4CD09FDC1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72794" y="1843315"/>
              <a:ext cx="9144000" cy="6858000"/>
            </a:xfrm>
            <a:prstGeom prst="rect">
              <a:avLst/>
            </a:prstGeom>
          </p:spPr>
        </p:pic>
        <p:pic>
          <p:nvPicPr>
            <p:cNvPr id="9" name="图片 8" descr="图片包含 游戏机, 动物&#10;&#10;描述已自动生成">
              <a:extLst>
                <a:ext uri="{FF2B5EF4-FFF2-40B4-BE49-F238E27FC236}">
                  <a16:creationId xmlns:a16="http://schemas.microsoft.com/office/drawing/2014/main" xmlns="" id="{7D17DAA6-CB52-4639-9B61-A6047E4A4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38671" y="1843315"/>
              <a:ext cx="9144000" cy="6858000"/>
            </a:xfrm>
            <a:prstGeom prst="rect">
              <a:avLst/>
            </a:prstGeom>
          </p:spPr>
        </p:pic>
      </p:grp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1A7991CE-2632-496F-98E9-50B5C8E4C454}"/>
              </a:ext>
            </a:extLst>
          </p:cNvPr>
          <p:cNvGraphicFramePr/>
          <p:nvPr/>
        </p:nvGraphicFramePr>
        <p:xfrm>
          <a:off x="3812369" y="2227474"/>
          <a:ext cx="4567262" cy="3044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6370CD-0C5D-4BA8-8A46-0BBC08D5E391}"/>
              </a:ext>
            </a:extLst>
          </p:cNvPr>
          <p:cNvGrpSpPr/>
          <p:nvPr/>
        </p:nvGrpSpPr>
        <p:grpSpPr>
          <a:xfrm>
            <a:off x="1546446" y="3155590"/>
            <a:ext cx="3214090" cy="1075865"/>
            <a:chOff x="1241932" y="2834695"/>
            <a:chExt cx="3214090" cy="107586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0116E97-030C-4C2D-ABC0-E160A270F69D}"/>
                </a:ext>
              </a:extLst>
            </p:cNvPr>
            <p:cNvGrpSpPr/>
            <p:nvPr/>
          </p:nvGrpSpPr>
          <p:grpSpPr>
            <a:xfrm flipH="1">
              <a:off x="1409701" y="3775004"/>
              <a:ext cx="3046321" cy="135556"/>
              <a:chOff x="5391149" y="4426919"/>
              <a:chExt cx="2904851" cy="135556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393FC036-2806-40B6-90AE-9502A3B1FE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149" y="4426919"/>
                <a:ext cx="554181" cy="1292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567DA7D-DF30-49C2-99E0-2218557E2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330" y="4562475"/>
                <a:ext cx="2350670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D52D18F-DC81-47A3-8F6F-261484223DBD}"/>
                </a:ext>
              </a:extLst>
            </p:cNvPr>
            <p:cNvSpPr txBox="1"/>
            <p:nvPr/>
          </p:nvSpPr>
          <p:spPr>
            <a:xfrm flipH="1">
              <a:off x="1241932" y="2834695"/>
              <a:ext cx="264816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3200" dirty="0">
                  <a:latin typeface="+mn-ea"/>
                  <a:ea typeface="+mj-ea"/>
                </a:rPr>
                <a:t>关于数据一</a:t>
              </a:r>
              <a:endParaRPr lang="en-US" altLang="zh-CN" sz="3200" dirty="0">
                <a:latin typeface="+mn-ea"/>
                <a:ea typeface="+mj-ea"/>
              </a:endParaRPr>
            </a:p>
            <a:p>
              <a:pPr algn="r"/>
              <a:r>
                <a:rPr lang="zh-CN" altLang="en-US" sz="3200" dirty="0">
                  <a:latin typeface="+mn-ea"/>
                  <a:ea typeface="+mj-ea"/>
                </a:rPr>
                <a:t>分析总结</a:t>
              </a:r>
              <a:endParaRPr lang="zh-CN" altLang="en-US" sz="4000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3E08299-A61D-4CEE-80BF-A95A3F17C54E}"/>
              </a:ext>
            </a:extLst>
          </p:cNvPr>
          <p:cNvGrpSpPr/>
          <p:nvPr/>
        </p:nvGrpSpPr>
        <p:grpSpPr>
          <a:xfrm>
            <a:off x="4727194" y="3348048"/>
            <a:ext cx="2737611" cy="877093"/>
            <a:chOff x="7675312" y="1611613"/>
            <a:chExt cx="2737611" cy="87709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C179AB0-D841-463B-8E99-896E0F1C5D1D}"/>
                </a:ext>
              </a:extLst>
            </p:cNvPr>
            <p:cNvSpPr txBox="1"/>
            <p:nvPr/>
          </p:nvSpPr>
          <p:spPr>
            <a:xfrm>
              <a:off x="7675312" y="1611613"/>
              <a:ext cx="273761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/>
                <a:t>数据变化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4592A0F-BC46-431A-8428-A7A2240B1629}"/>
                </a:ext>
              </a:extLst>
            </p:cNvPr>
            <p:cNvSpPr txBox="1"/>
            <p:nvPr/>
          </p:nvSpPr>
          <p:spPr>
            <a:xfrm>
              <a:off x="7991735" y="1996263"/>
              <a:ext cx="2104766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32000">
                        <a:schemeClr val="accent6"/>
                      </a:gs>
                      <a:gs pos="65000">
                        <a:schemeClr val="accent6"/>
                      </a:gs>
                      <a:gs pos="100000">
                        <a:schemeClr val="accent5"/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增加</a:t>
              </a:r>
              <a:r>
                <a:rPr lang="en-US" altLang="zh-CN" sz="3200" dirty="0">
                  <a:gradFill>
                    <a:gsLst>
                      <a:gs pos="32000">
                        <a:schemeClr val="accent6"/>
                      </a:gs>
                      <a:gs pos="65000">
                        <a:schemeClr val="accent6"/>
                      </a:gs>
                      <a:gs pos="100000">
                        <a:schemeClr val="accent5"/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100%</a:t>
              </a:r>
              <a:endParaRPr lang="zh-CN" altLang="en-US" sz="3200" dirty="0">
                <a:gradFill>
                  <a:gsLst>
                    <a:gs pos="32000">
                      <a:schemeClr val="accent6"/>
                    </a:gs>
                    <a:gs pos="65000">
                      <a:schemeClr val="accent6"/>
                    </a:gs>
                    <a:gs pos="100000">
                      <a:schemeClr val="accent5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4899B8F-AF82-4A1C-9E98-324CCBBB84A0}"/>
              </a:ext>
            </a:extLst>
          </p:cNvPr>
          <p:cNvGrpSpPr/>
          <p:nvPr/>
        </p:nvGrpSpPr>
        <p:grpSpPr>
          <a:xfrm flipH="1">
            <a:off x="7408015" y="2372555"/>
            <a:ext cx="3269613" cy="1075865"/>
            <a:chOff x="1186410" y="2834695"/>
            <a:chExt cx="3269613" cy="107586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83D35163-DA6B-40BE-8EFC-E199A98DD5BB}"/>
                </a:ext>
              </a:extLst>
            </p:cNvPr>
            <p:cNvGrpSpPr/>
            <p:nvPr/>
          </p:nvGrpSpPr>
          <p:grpSpPr>
            <a:xfrm flipH="1">
              <a:off x="2010411" y="3775004"/>
              <a:ext cx="2445612" cy="135556"/>
              <a:chOff x="5391149" y="4426919"/>
              <a:chExt cx="2332039" cy="135556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F7C32421-1D3B-42F2-A927-1E27890C05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149" y="4426919"/>
                <a:ext cx="554181" cy="1292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5C01F2E9-4DB9-4B9D-874E-1A9C9660E4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330" y="4562475"/>
                <a:ext cx="1777858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D8B69C7-6353-4E65-BC7E-A43A14B93033}"/>
                </a:ext>
              </a:extLst>
            </p:cNvPr>
            <p:cNvSpPr txBox="1"/>
            <p:nvPr/>
          </p:nvSpPr>
          <p:spPr>
            <a:xfrm flipH="1">
              <a:off x="1186410" y="2834695"/>
              <a:ext cx="264816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n-ea"/>
                  <a:ea typeface="+mj-ea"/>
                </a:rPr>
                <a:t>关于数据二</a:t>
              </a:r>
            </a:p>
            <a:p>
              <a:r>
                <a:rPr lang="zh-CN" altLang="en-US" sz="3200" dirty="0">
                  <a:latin typeface="+mn-ea"/>
                  <a:ea typeface="+mj-ea"/>
                </a:rPr>
                <a:t>分析总结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3A824B8-0F0B-48F6-82EF-2BF567A4ED20}"/>
              </a:ext>
            </a:extLst>
          </p:cNvPr>
          <p:cNvGrpSpPr/>
          <p:nvPr/>
        </p:nvGrpSpPr>
        <p:grpSpPr>
          <a:xfrm>
            <a:off x="2676700" y="328508"/>
            <a:ext cx="6838600" cy="6838600"/>
            <a:chOff x="11044934" y="-500064"/>
            <a:chExt cx="5704875" cy="570487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D92412E6-8211-4DAF-871F-D2CDCD165B7E}"/>
                </a:ext>
              </a:extLst>
            </p:cNvPr>
            <p:cNvGrpSpPr/>
            <p:nvPr/>
          </p:nvGrpSpPr>
          <p:grpSpPr>
            <a:xfrm>
              <a:off x="11044934" y="-500064"/>
              <a:ext cx="5704875" cy="5704875"/>
              <a:chOff x="320040" y="-2053938"/>
              <a:chExt cx="11551920" cy="1155192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63C4A10B-FF66-4390-9743-08602B190292}"/>
                  </a:ext>
                </a:extLst>
              </p:cNvPr>
              <p:cNvSpPr/>
              <p:nvPr/>
            </p:nvSpPr>
            <p:spPr>
              <a:xfrm rot="4095447">
                <a:off x="1958339" y="-415639"/>
                <a:ext cx="8275325" cy="8275325"/>
              </a:xfrm>
              <a:prstGeom prst="ellipse">
                <a:avLst/>
              </a:prstGeom>
              <a:noFill/>
              <a:ln w="6350" cap="flat" cmpd="sng" algn="ctr">
                <a:gradFill>
                  <a:gsLst>
                    <a:gs pos="25000">
                      <a:schemeClr val="accent1">
                        <a:lumMod val="60000"/>
                        <a:lumOff val="40000"/>
                        <a:alpha val="19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74A6AC44-4C65-4C33-BAE1-EB573D951CEB}"/>
                  </a:ext>
                </a:extLst>
              </p:cNvPr>
              <p:cNvSpPr/>
              <p:nvPr/>
            </p:nvSpPr>
            <p:spPr>
              <a:xfrm>
                <a:off x="555173" y="-1818805"/>
                <a:ext cx="11081652" cy="11081652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lumMod val="75000"/>
                    <a:alpha val="27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A0E40E57-13CA-4443-9E36-46A760A9A420}"/>
                  </a:ext>
                </a:extLst>
              </p:cNvPr>
              <p:cNvSpPr/>
              <p:nvPr/>
            </p:nvSpPr>
            <p:spPr>
              <a:xfrm>
                <a:off x="320040" y="-2053938"/>
                <a:ext cx="11551920" cy="11551920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alpha val="3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 Light"/>
                  </a:rPr>
                  <a:t>67</a:t>
                </a: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3146F86A-2450-43DF-886C-C071286EC179}"/>
                </a:ext>
              </a:extLst>
            </p:cNvPr>
            <p:cNvGrpSpPr/>
            <p:nvPr/>
          </p:nvGrpSpPr>
          <p:grpSpPr>
            <a:xfrm>
              <a:off x="12655840" y="1110842"/>
              <a:ext cx="2483063" cy="2483063"/>
              <a:chOff x="15034872" y="1381391"/>
              <a:chExt cx="2204479" cy="2204479"/>
            </a:xfrm>
          </p:grpSpPr>
          <p:sp>
            <p:nvSpPr>
              <p:cNvPr id="27" name="弧形 26">
                <a:extLst>
                  <a:ext uri="{FF2B5EF4-FFF2-40B4-BE49-F238E27FC236}">
                    <a16:creationId xmlns:a16="http://schemas.microsoft.com/office/drawing/2014/main" xmlns="" id="{76E3BDFC-DFAE-4AF7-A918-2FDEDF8AEB07}"/>
                  </a:ext>
                </a:extLst>
              </p:cNvPr>
              <p:cNvSpPr/>
              <p:nvPr/>
            </p:nvSpPr>
            <p:spPr>
              <a:xfrm>
                <a:off x="15034872" y="1381391"/>
                <a:ext cx="2204479" cy="2204479"/>
              </a:xfrm>
              <a:prstGeom prst="arc">
                <a:avLst>
                  <a:gd name="adj1" fmla="val 4793745"/>
                  <a:gd name="adj2" fmla="val 15612196"/>
                </a:avLst>
              </a:prstGeom>
              <a:noFill/>
              <a:ln w="9525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 type="none"/>
                <a:tailEnd type="triangl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558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81" b="0" i="0" u="none" strike="noStrike" kern="0" cap="none" spc="0" normalizeH="0" baseline="0" noProof="0" dirty="0">
                  <a:ln>
                    <a:noFill/>
                  </a:ln>
                  <a:solidFill>
                    <a:srgbClr val="15172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xmlns="" id="{EF6E31AE-58F4-4ED7-83D3-A826EAC9B9F5}"/>
                  </a:ext>
                </a:extLst>
              </p:cNvPr>
              <p:cNvSpPr/>
              <p:nvPr/>
            </p:nvSpPr>
            <p:spPr>
              <a:xfrm>
                <a:off x="15034872" y="1381391"/>
                <a:ext cx="2204479" cy="2204479"/>
              </a:xfrm>
              <a:prstGeom prst="arc">
                <a:avLst>
                  <a:gd name="adj1" fmla="val 15754718"/>
                  <a:gd name="adj2" fmla="val 4451305"/>
                </a:avLst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  <a:miter lim="800000"/>
                <a:headEnd type="none"/>
                <a:tailEnd type="triangl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558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81" b="0" i="0" u="none" strike="noStrike" kern="0" cap="none" spc="0" normalizeH="0" baseline="0" noProof="0" dirty="0">
                  <a:ln>
                    <a:noFill/>
                  </a:ln>
                  <a:solidFill>
                    <a:srgbClr val="15172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2614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6B7F4-B2F9-4656-996E-44D8865C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E9B9D86-8A6E-4042-902D-2FFBDF1CD7B1}"/>
              </a:ext>
            </a:extLst>
          </p:cNvPr>
          <p:cNvGrpSpPr/>
          <p:nvPr/>
        </p:nvGrpSpPr>
        <p:grpSpPr>
          <a:xfrm>
            <a:off x="-1985223" y="2548697"/>
            <a:ext cx="15108710" cy="1200164"/>
            <a:chOff x="-2737856" y="2362576"/>
            <a:chExt cx="15108710" cy="15552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3226505-2B20-4BF1-AA54-7515654C8652}"/>
                </a:ext>
              </a:extLst>
            </p:cNvPr>
            <p:cNvSpPr/>
            <p:nvPr/>
          </p:nvSpPr>
          <p:spPr>
            <a:xfrm>
              <a:off x="-1249933" y="2362576"/>
              <a:ext cx="13620787" cy="1555259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  <a:gd name="connsiteX0" fmla="*/ 0 w 11136886"/>
                <a:gd name="connsiteY0" fmla="*/ 688882 h 1179500"/>
                <a:gd name="connsiteX1" fmla="*/ 2402302 w 11136886"/>
                <a:gd name="connsiteY1" fmla="*/ 295182 h 1179500"/>
                <a:gd name="connsiteX2" fmla="*/ 7135353 w 11136886"/>
                <a:gd name="connsiteY2" fmla="*/ 1178373 h 1179500"/>
                <a:gd name="connsiteX3" fmla="*/ 11136886 w 11136886"/>
                <a:gd name="connsiteY3" fmla="*/ 0 h 1179500"/>
                <a:gd name="connsiteX0" fmla="*/ 0 w 11136886"/>
                <a:gd name="connsiteY0" fmla="*/ 688882 h 1001654"/>
                <a:gd name="connsiteX1" fmla="*/ 2402302 w 11136886"/>
                <a:gd name="connsiteY1" fmla="*/ 295182 h 1001654"/>
                <a:gd name="connsiteX2" fmla="*/ 7104545 w 11136886"/>
                <a:gd name="connsiteY2" fmla="*/ 1000292 h 1001654"/>
                <a:gd name="connsiteX3" fmla="*/ 11136886 w 11136886"/>
                <a:gd name="connsiteY3" fmla="*/ 0 h 1001654"/>
                <a:gd name="connsiteX0" fmla="*/ 0 w 11136886"/>
                <a:gd name="connsiteY0" fmla="*/ 688882 h 1037700"/>
                <a:gd name="connsiteX1" fmla="*/ 2402302 w 11136886"/>
                <a:gd name="connsiteY1" fmla="*/ 295182 h 1037700"/>
                <a:gd name="connsiteX2" fmla="*/ 7104545 w 11136886"/>
                <a:gd name="connsiteY2" fmla="*/ 1000292 h 1037700"/>
                <a:gd name="connsiteX3" fmla="*/ 11136886 w 11136886"/>
                <a:gd name="connsiteY3" fmla="*/ 0 h 1037700"/>
                <a:gd name="connsiteX0" fmla="*/ 0 w 11136886"/>
                <a:gd name="connsiteY0" fmla="*/ 688882 h 1037700"/>
                <a:gd name="connsiteX1" fmla="*/ 2402302 w 11136886"/>
                <a:gd name="connsiteY1" fmla="*/ 295182 h 1037700"/>
                <a:gd name="connsiteX2" fmla="*/ 7104545 w 11136886"/>
                <a:gd name="connsiteY2" fmla="*/ 1000292 h 1037700"/>
                <a:gd name="connsiteX3" fmla="*/ 11136886 w 11136886"/>
                <a:gd name="connsiteY3" fmla="*/ 0 h 1037700"/>
                <a:gd name="connsiteX0" fmla="*/ 0 w 11013657"/>
                <a:gd name="connsiteY0" fmla="*/ 972492 h 1321310"/>
                <a:gd name="connsiteX1" fmla="*/ 2402302 w 11013657"/>
                <a:gd name="connsiteY1" fmla="*/ 578792 h 1321310"/>
                <a:gd name="connsiteX2" fmla="*/ 7104545 w 11013657"/>
                <a:gd name="connsiteY2" fmla="*/ 1283902 h 1321310"/>
                <a:gd name="connsiteX3" fmla="*/ 11013657 w 11013657"/>
                <a:gd name="connsiteY3" fmla="*/ 0 h 1321310"/>
                <a:gd name="connsiteX0" fmla="*/ 0 w 11013657"/>
                <a:gd name="connsiteY0" fmla="*/ 972492 h 1321310"/>
                <a:gd name="connsiteX1" fmla="*/ 2402302 w 11013657"/>
                <a:gd name="connsiteY1" fmla="*/ 578792 h 1321310"/>
                <a:gd name="connsiteX2" fmla="*/ 7104545 w 11013657"/>
                <a:gd name="connsiteY2" fmla="*/ 1283902 h 1321310"/>
                <a:gd name="connsiteX3" fmla="*/ 11013657 w 11013657"/>
                <a:gd name="connsiteY3" fmla="*/ 0 h 1321310"/>
                <a:gd name="connsiteX0" fmla="*/ 0 w 11013657"/>
                <a:gd name="connsiteY0" fmla="*/ 972492 h 1342132"/>
                <a:gd name="connsiteX1" fmla="*/ 2402302 w 11013657"/>
                <a:gd name="connsiteY1" fmla="*/ 578792 h 1342132"/>
                <a:gd name="connsiteX2" fmla="*/ 7104545 w 11013657"/>
                <a:gd name="connsiteY2" fmla="*/ 1283902 h 1342132"/>
                <a:gd name="connsiteX3" fmla="*/ 11013657 w 11013657"/>
                <a:gd name="connsiteY3" fmla="*/ 0 h 1342132"/>
                <a:gd name="connsiteX0" fmla="*/ 0 w 11013657"/>
                <a:gd name="connsiteY0" fmla="*/ 972492 h 1292286"/>
                <a:gd name="connsiteX1" fmla="*/ 2402302 w 11013657"/>
                <a:gd name="connsiteY1" fmla="*/ 578792 h 1292286"/>
                <a:gd name="connsiteX2" fmla="*/ 7104545 w 11013657"/>
                <a:gd name="connsiteY2" fmla="*/ 1283902 h 1292286"/>
                <a:gd name="connsiteX3" fmla="*/ 11013657 w 11013657"/>
                <a:gd name="connsiteY3" fmla="*/ 0 h 1292286"/>
                <a:gd name="connsiteX0" fmla="*/ 0 w 11013657"/>
                <a:gd name="connsiteY0" fmla="*/ 972492 h 1346173"/>
                <a:gd name="connsiteX1" fmla="*/ 2402302 w 11013657"/>
                <a:gd name="connsiteY1" fmla="*/ 578792 h 1346173"/>
                <a:gd name="connsiteX2" fmla="*/ 7104545 w 11013657"/>
                <a:gd name="connsiteY2" fmla="*/ 1283902 h 1346173"/>
                <a:gd name="connsiteX3" fmla="*/ 11013657 w 11013657"/>
                <a:gd name="connsiteY3" fmla="*/ 0 h 134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3657" h="1346173">
                  <a:moveTo>
                    <a:pt x="0" y="972492"/>
                  </a:moveTo>
                  <a:cubicBezTo>
                    <a:pt x="480514" y="751829"/>
                    <a:pt x="1218211" y="526890"/>
                    <a:pt x="2402302" y="578792"/>
                  </a:cubicBezTo>
                  <a:cubicBezTo>
                    <a:pt x="3586393" y="630694"/>
                    <a:pt x="5800764" y="1596922"/>
                    <a:pt x="7104545" y="1283902"/>
                  </a:cubicBezTo>
                  <a:cubicBezTo>
                    <a:pt x="8408326" y="970882"/>
                    <a:pt x="9684125" y="649813"/>
                    <a:pt x="11013657" y="0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1">
                      <a:alpha val="72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A5D8765-5096-4499-8986-34DA9C93864F}"/>
                </a:ext>
              </a:extLst>
            </p:cNvPr>
            <p:cNvSpPr/>
            <p:nvPr/>
          </p:nvSpPr>
          <p:spPr>
            <a:xfrm rot="246925" flipH="1">
              <a:off x="5691821" y="3251464"/>
              <a:ext cx="6506393" cy="504295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  <a:gd name="connsiteX0" fmla="*/ 0 w 11388936"/>
                <a:gd name="connsiteY0" fmla="*/ 409287 h 1118120"/>
                <a:gd name="connsiteX1" fmla="*/ 2402302 w 11388936"/>
                <a:gd name="connsiteY1" fmla="*/ 15587 h 1118120"/>
                <a:gd name="connsiteX2" fmla="*/ 7135353 w 11388936"/>
                <a:gd name="connsiteY2" fmla="*/ 898778 h 1118120"/>
                <a:gd name="connsiteX3" fmla="*/ 11388936 w 11388936"/>
                <a:gd name="connsiteY3" fmla="*/ 925426 h 1118120"/>
                <a:gd name="connsiteX0" fmla="*/ 0 w 11388936"/>
                <a:gd name="connsiteY0" fmla="*/ 409287 h 925425"/>
                <a:gd name="connsiteX1" fmla="*/ 2402302 w 11388936"/>
                <a:gd name="connsiteY1" fmla="*/ 15587 h 925425"/>
                <a:gd name="connsiteX2" fmla="*/ 7135353 w 11388936"/>
                <a:gd name="connsiteY2" fmla="*/ 898778 h 925425"/>
                <a:gd name="connsiteX3" fmla="*/ 11388936 w 11388936"/>
                <a:gd name="connsiteY3" fmla="*/ 925426 h 925425"/>
                <a:gd name="connsiteX0" fmla="*/ 0 w 11388936"/>
                <a:gd name="connsiteY0" fmla="*/ 409287 h 925425"/>
                <a:gd name="connsiteX1" fmla="*/ 2402302 w 11388936"/>
                <a:gd name="connsiteY1" fmla="*/ 15587 h 925425"/>
                <a:gd name="connsiteX2" fmla="*/ 7135353 w 11388936"/>
                <a:gd name="connsiteY2" fmla="*/ 898778 h 925425"/>
                <a:gd name="connsiteX3" fmla="*/ 11388936 w 11388936"/>
                <a:gd name="connsiteY3" fmla="*/ 925426 h 925425"/>
                <a:gd name="connsiteX0" fmla="*/ 0 w 11388936"/>
                <a:gd name="connsiteY0" fmla="*/ 409287 h 944923"/>
                <a:gd name="connsiteX1" fmla="*/ 2402302 w 11388936"/>
                <a:gd name="connsiteY1" fmla="*/ 15587 h 944923"/>
                <a:gd name="connsiteX2" fmla="*/ 7135353 w 11388936"/>
                <a:gd name="connsiteY2" fmla="*/ 898778 h 944923"/>
                <a:gd name="connsiteX3" fmla="*/ 11388936 w 11388936"/>
                <a:gd name="connsiteY3" fmla="*/ 925426 h 94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88936" h="944923">
                  <a:moveTo>
                    <a:pt x="0" y="409287"/>
                  </a:moveTo>
                  <a:cubicBezTo>
                    <a:pt x="480514" y="188624"/>
                    <a:pt x="1213077" y="-65995"/>
                    <a:pt x="2402302" y="15587"/>
                  </a:cubicBezTo>
                  <a:cubicBezTo>
                    <a:pt x="3591527" y="97169"/>
                    <a:pt x="5686519" y="1178679"/>
                    <a:pt x="7135353" y="898778"/>
                  </a:cubicBezTo>
                  <a:cubicBezTo>
                    <a:pt x="8584187" y="618877"/>
                    <a:pt x="9623638" y="252602"/>
                    <a:pt x="11388936" y="925426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2">
                      <a:alpha val="31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EDAF366-B8D5-4B6A-AF6E-EF8FBB9C78B7}"/>
                </a:ext>
              </a:extLst>
            </p:cNvPr>
            <p:cNvSpPr/>
            <p:nvPr/>
          </p:nvSpPr>
          <p:spPr>
            <a:xfrm flipV="1">
              <a:off x="-2737856" y="3226057"/>
              <a:ext cx="10460925" cy="671900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260115" h="1100353">
                  <a:moveTo>
                    <a:pt x="0" y="609735"/>
                  </a:moveTo>
                  <a:cubicBezTo>
                    <a:pt x="480514" y="389072"/>
                    <a:pt x="1213077" y="134453"/>
                    <a:pt x="2402302" y="216035"/>
                  </a:cubicBezTo>
                  <a:cubicBezTo>
                    <a:pt x="3591527" y="297617"/>
                    <a:pt x="5659051" y="1135232"/>
                    <a:pt x="7135353" y="1099226"/>
                  </a:cubicBezTo>
                  <a:cubicBezTo>
                    <a:pt x="8611655" y="1063220"/>
                    <a:pt x="9930583" y="465137"/>
                    <a:pt x="11260115" y="0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2">
                      <a:alpha val="24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A951772-1C77-4FC3-8CA1-A863A40C28E7}"/>
              </a:ext>
            </a:extLst>
          </p:cNvPr>
          <p:cNvSpPr/>
          <p:nvPr/>
        </p:nvSpPr>
        <p:spPr>
          <a:xfrm>
            <a:off x="1336336" y="1828300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4C1B575-4867-4026-852C-ADC4F7FB9E65}"/>
              </a:ext>
            </a:extLst>
          </p:cNvPr>
          <p:cNvSpPr/>
          <p:nvPr/>
        </p:nvSpPr>
        <p:spPr>
          <a:xfrm>
            <a:off x="1198028" y="2989135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6335334-87F5-49C6-B74E-1736452F566E}"/>
              </a:ext>
            </a:extLst>
          </p:cNvPr>
          <p:cNvCxnSpPr/>
          <p:nvPr/>
        </p:nvCxnSpPr>
        <p:spPr>
          <a:xfrm flipV="1">
            <a:off x="1285595" y="1672510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C1FACB87-8C14-48F8-8BF2-A23A6F35DF81}"/>
              </a:ext>
            </a:extLst>
          </p:cNvPr>
          <p:cNvSpPr/>
          <p:nvPr/>
        </p:nvSpPr>
        <p:spPr>
          <a:xfrm>
            <a:off x="1254738" y="1265557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2019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5460C3C-ADBC-4457-8FC1-8E8D8295FFF5}"/>
              </a:ext>
            </a:extLst>
          </p:cNvPr>
          <p:cNvSpPr/>
          <p:nvPr/>
        </p:nvSpPr>
        <p:spPr>
          <a:xfrm>
            <a:off x="2951407" y="1407464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E1BE64BA-67FF-486F-9C68-ADC7CC8B6EF8}"/>
              </a:ext>
            </a:extLst>
          </p:cNvPr>
          <p:cNvSpPr/>
          <p:nvPr/>
        </p:nvSpPr>
        <p:spPr>
          <a:xfrm>
            <a:off x="5294876" y="2247313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  <a:spcAft>
                <a:spcPts val="0"/>
              </a:spcAft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F24A6E10-9F01-4A4C-BC14-0044D267EB18}"/>
              </a:ext>
            </a:extLst>
          </p:cNvPr>
          <p:cNvSpPr/>
          <p:nvPr/>
        </p:nvSpPr>
        <p:spPr>
          <a:xfrm>
            <a:off x="5156569" y="3394249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3B8655-A41E-47A8-B796-2B6F745ED1B8}"/>
              </a:ext>
            </a:extLst>
          </p:cNvPr>
          <p:cNvCxnSpPr/>
          <p:nvPr/>
        </p:nvCxnSpPr>
        <p:spPr>
          <a:xfrm flipV="1">
            <a:off x="5244136" y="2077624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7DB0DA01-F7D8-434E-B7A1-8F1017DD468D}"/>
              </a:ext>
            </a:extLst>
          </p:cNvPr>
          <p:cNvSpPr/>
          <p:nvPr/>
        </p:nvSpPr>
        <p:spPr>
          <a:xfrm>
            <a:off x="5213279" y="1670671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2020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CFC7BF96-4A6A-464F-A030-393C000436C8}"/>
              </a:ext>
            </a:extLst>
          </p:cNvPr>
          <p:cNvSpPr/>
          <p:nvPr/>
        </p:nvSpPr>
        <p:spPr>
          <a:xfrm>
            <a:off x="6909948" y="1812578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13622D7-5B57-4233-B268-2EE1C4181D9A}"/>
              </a:ext>
            </a:extLst>
          </p:cNvPr>
          <p:cNvSpPr/>
          <p:nvPr/>
        </p:nvSpPr>
        <p:spPr>
          <a:xfrm>
            <a:off x="8642123" y="2172078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  <a:spcAft>
                <a:spcPts val="0"/>
              </a:spcAft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55E83BD6-457A-41FF-B356-C746E6054868}"/>
              </a:ext>
            </a:extLst>
          </p:cNvPr>
          <p:cNvSpPr/>
          <p:nvPr/>
        </p:nvSpPr>
        <p:spPr>
          <a:xfrm>
            <a:off x="8495865" y="3319014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83E3407-8682-4EF9-8550-3743DE0AD77B}"/>
              </a:ext>
            </a:extLst>
          </p:cNvPr>
          <p:cNvCxnSpPr/>
          <p:nvPr/>
        </p:nvCxnSpPr>
        <p:spPr>
          <a:xfrm flipV="1">
            <a:off x="8583432" y="2002389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DAEFA2A5-CF1F-4AE1-9C04-803F74CF375F}"/>
              </a:ext>
            </a:extLst>
          </p:cNvPr>
          <p:cNvSpPr/>
          <p:nvPr/>
        </p:nvSpPr>
        <p:spPr>
          <a:xfrm>
            <a:off x="8552575" y="1595436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2021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A0F90EED-AF77-44BC-8EDE-0D01CC23831C}"/>
              </a:ext>
            </a:extLst>
          </p:cNvPr>
          <p:cNvSpPr/>
          <p:nvPr/>
        </p:nvSpPr>
        <p:spPr>
          <a:xfrm>
            <a:off x="10249244" y="1737343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 descr="背景图案&#10;&#10;描述已自动生成">
            <a:extLst>
              <a:ext uri="{FF2B5EF4-FFF2-40B4-BE49-F238E27FC236}">
                <a16:creationId xmlns:a16="http://schemas.microsoft.com/office/drawing/2014/main" xmlns="" id="{14D6DDF7-7A31-4BF1-86E3-7BDAC8A8F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4083844"/>
            <a:ext cx="10241280" cy="2134076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B8F1557-FB0F-439E-80B6-3AAD4F937684}"/>
              </a:ext>
            </a:extLst>
          </p:cNvPr>
          <p:cNvGrpSpPr/>
          <p:nvPr/>
        </p:nvGrpSpPr>
        <p:grpSpPr>
          <a:xfrm flipH="1">
            <a:off x="657635" y="3776373"/>
            <a:ext cx="2544832" cy="254483"/>
            <a:chOff x="2527263" y="5101255"/>
            <a:chExt cx="4789714" cy="47897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F1CBB433-C0A9-4F62-9B7B-0C92D97EAEA8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88971AFD-E69A-4F45-AA98-1637B52814B6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CBB48531-04C7-4D0C-AAA2-BBA93ECCCE8B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CAC9B4CA-90B1-4141-A602-30B1F4B79A77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1269B480-488D-42A8-9EFB-200F571E68A2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ECD93BD-4753-469B-9506-5E7CE3D872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43D716A-473F-4632-93E8-0A64F64AAA62}"/>
              </a:ext>
            </a:extLst>
          </p:cNvPr>
          <p:cNvGrpSpPr/>
          <p:nvPr/>
        </p:nvGrpSpPr>
        <p:grpSpPr>
          <a:xfrm flipV="1">
            <a:off x="9070115" y="6245253"/>
            <a:ext cx="2544832" cy="254483"/>
            <a:chOff x="2527263" y="5101255"/>
            <a:chExt cx="4789714" cy="47897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79A732C-EDAD-4F1D-9CF9-F15C6220F421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7C2B7FE-6BEB-43DA-A630-BCE9A68CEF62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xmlns="" id="{4FA8D777-9543-48C9-A323-7224C7D17BC9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xmlns="" id="{A6041552-D079-4860-80EA-5B4CDA25DD91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xmlns="" id="{89B4569A-B0D1-4C0C-B951-3EDA128E3DB7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393FFECF-46F6-48E9-B294-58CD496494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671743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5C87F-B189-42C6-9487-BEF234628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64AD78-E4D1-495A-9493-C3F1FFDB16D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26" y="668661"/>
            <a:ext cx="4577232" cy="4551419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xmlns="" id="{C7F02A44-2AE7-4946-B994-ED62BAC94634}"/>
              </a:ext>
            </a:extLst>
          </p:cNvPr>
          <p:cNvSpPr/>
          <p:nvPr/>
        </p:nvSpPr>
        <p:spPr>
          <a:xfrm rot="21075889">
            <a:off x="1210403" y="1514851"/>
            <a:ext cx="9828579" cy="3156686"/>
          </a:xfrm>
          <a:prstGeom prst="arc">
            <a:avLst>
              <a:gd name="adj1" fmla="val 19423901"/>
              <a:gd name="adj2" fmla="val 12943440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274B4216-AB45-4B6D-AADB-ACD0AF45A6CD}"/>
              </a:ext>
            </a:extLst>
          </p:cNvPr>
          <p:cNvSpPr/>
          <p:nvPr/>
        </p:nvSpPr>
        <p:spPr>
          <a:xfrm rot="21075889">
            <a:off x="2514625" y="1645552"/>
            <a:ext cx="7225335" cy="2256052"/>
          </a:xfrm>
          <a:prstGeom prst="arc">
            <a:avLst>
              <a:gd name="adj1" fmla="val 19957392"/>
              <a:gd name="adj2" fmla="val 12135342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DB36A2-D40E-473F-81A3-768D306A51DF}"/>
              </a:ext>
            </a:extLst>
          </p:cNvPr>
          <p:cNvSpPr/>
          <p:nvPr/>
        </p:nvSpPr>
        <p:spPr>
          <a:xfrm rot="6865370">
            <a:off x="1124894" y="37444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0D2FF8F-A930-4C46-90DD-B7D0BE949972}"/>
              </a:ext>
            </a:extLst>
          </p:cNvPr>
          <p:cNvGrpSpPr/>
          <p:nvPr/>
        </p:nvGrpSpPr>
        <p:grpSpPr>
          <a:xfrm>
            <a:off x="1331109" y="3937310"/>
            <a:ext cx="513848" cy="513425"/>
            <a:chOff x="1725774" y="2000516"/>
            <a:chExt cx="403979" cy="40364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B6323A5-36F6-4A6B-A258-1441E6600875}"/>
                </a:ext>
              </a:extLst>
            </p:cNvPr>
            <p:cNvGrpSpPr/>
            <p:nvPr/>
          </p:nvGrpSpPr>
          <p:grpSpPr>
            <a:xfrm>
              <a:off x="1725774" y="2000516"/>
              <a:ext cx="403979" cy="403646"/>
              <a:chOff x="1725772" y="2000518"/>
              <a:chExt cx="403979" cy="403646"/>
            </a:xfrm>
            <a:grpFill/>
          </p:grpSpPr>
          <p:sp>
            <p:nvSpPr>
              <p:cNvPr id="17" name="Freeform 189">
                <a:extLst>
                  <a:ext uri="{FF2B5EF4-FFF2-40B4-BE49-F238E27FC236}">
                    <a16:creationId xmlns:a16="http://schemas.microsoft.com/office/drawing/2014/main" xmlns="" id="{843D5218-0547-4BCE-A952-0D2A9AF197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5772" y="2000518"/>
                <a:ext cx="403979" cy="403646"/>
              </a:xfrm>
              <a:custGeom>
                <a:avLst/>
                <a:gdLst>
                  <a:gd name="T0" fmla="*/ 1919 w 1984"/>
                  <a:gd name="T1" fmla="*/ 162 h 1984"/>
                  <a:gd name="T2" fmla="*/ 1765 w 1984"/>
                  <a:gd name="T3" fmla="*/ 41 h 1984"/>
                  <a:gd name="T4" fmla="*/ 1570 w 1984"/>
                  <a:gd name="T5" fmla="*/ 65 h 1984"/>
                  <a:gd name="T6" fmla="*/ 635 w 1984"/>
                  <a:gd name="T7" fmla="*/ 66 h 1984"/>
                  <a:gd name="T8" fmla="*/ 0 w 1984"/>
                  <a:gd name="T9" fmla="*/ 352 h 1984"/>
                  <a:gd name="T10" fmla="*/ 213 w 1984"/>
                  <a:gd name="T11" fmla="*/ 1606 h 1984"/>
                  <a:gd name="T12" fmla="*/ 576 w 1984"/>
                  <a:gd name="T13" fmla="*/ 1984 h 1984"/>
                  <a:gd name="T14" fmla="*/ 1568 w 1984"/>
                  <a:gd name="T15" fmla="*/ 1856 h 1984"/>
                  <a:gd name="T16" fmla="*/ 1847 w 1984"/>
                  <a:gd name="T17" fmla="*/ 1743 h 1984"/>
                  <a:gd name="T18" fmla="*/ 1867 w 1984"/>
                  <a:gd name="T19" fmla="*/ 524 h 1984"/>
                  <a:gd name="T20" fmla="*/ 1984 w 1984"/>
                  <a:gd name="T21" fmla="*/ 343 h 1984"/>
                  <a:gd name="T22" fmla="*/ 1408 w 1984"/>
                  <a:gd name="T23" fmla="*/ 235 h 1984"/>
                  <a:gd name="T24" fmla="*/ 992 w 1984"/>
                  <a:gd name="T25" fmla="*/ 64 h 1984"/>
                  <a:gd name="T26" fmla="*/ 1627 w 1984"/>
                  <a:gd name="T27" fmla="*/ 535 h 1984"/>
                  <a:gd name="T28" fmla="*/ 1737 w 1984"/>
                  <a:gd name="T29" fmla="*/ 1283 h 1984"/>
                  <a:gd name="T30" fmla="*/ 992 w 1984"/>
                  <a:gd name="T31" fmla="*/ 1792 h 1984"/>
                  <a:gd name="T32" fmla="*/ 304 w 1984"/>
                  <a:gd name="T33" fmla="*/ 584 h 1984"/>
                  <a:gd name="T34" fmla="*/ 640 w 1984"/>
                  <a:gd name="T35" fmla="*/ 352 h 1984"/>
                  <a:gd name="T36" fmla="*/ 1408 w 1984"/>
                  <a:gd name="T37" fmla="*/ 343 h 1984"/>
                  <a:gd name="T38" fmla="*/ 1531 w 1984"/>
                  <a:gd name="T39" fmla="*/ 531 h 1984"/>
                  <a:gd name="T40" fmla="*/ 544 w 1984"/>
                  <a:gd name="T41" fmla="*/ 64 h 1984"/>
                  <a:gd name="T42" fmla="*/ 364 w 1984"/>
                  <a:gd name="T43" fmla="*/ 384 h 1984"/>
                  <a:gd name="T44" fmla="*/ 64 w 1984"/>
                  <a:gd name="T45" fmla="*/ 352 h 1984"/>
                  <a:gd name="T46" fmla="*/ 390 w 1984"/>
                  <a:gd name="T47" fmla="*/ 1612 h 1984"/>
                  <a:gd name="T48" fmla="*/ 238 w 1984"/>
                  <a:gd name="T49" fmla="*/ 452 h 1984"/>
                  <a:gd name="T50" fmla="*/ 128 w 1984"/>
                  <a:gd name="T51" fmla="*/ 1792 h 1984"/>
                  <a:gd name="T52" fmla="*/ 328 w 1984"/>
                  <a:gd name="T53" fmla="*/ 1697 h 1984"/>
                  <a:gd name="T54" fmla="*/ 544 w 1984"/>
                  <a:gd name="T55" fmla="*/ 1760 h 1984"/>
                  <a:gd name="T56" fmla="*/ 576 w 1984"/>
                  <a:gd name="T57" fmla="*/ 1920 h 1984"/>
                  <a:gd name="T58" fmla="*/ 992 w 1984"/>
                  <a:gd name="T59" fmla="*/ 1856 h 1984"/>
                  <a:gd name="T60" fmla="*/ 702 w 1984"/>
                  <a:gd name="T61" fmla="*/ 1873 h 1984"/>
                  <a:gd name="T62" fmla="*/ 1696 w 1984"/>
                  <a:gd name="T63" fmla="*/ 1920 h 1984"/>
                  <a:gd name="T64" fmla="*/ 1728 w 1984"/>
                  <a:gd name="T65" fmla="*/ 1792 h 1984"/>
                  <a:gd name="T66" fmla="*/ 1632 w 1984"/>
                  <a:gd name="T67" fmla="*/ 1792 h 1984"/>
                  <a:gd name="T68" fmla="*/ 1693 w 1984"/>
                  <a:gd name="T69" fmla="*/ 1344 h 1984"/>
                  <a:gd name="T70" fmla="*/ 1809 w 1984"/>
                  <a:gd name="T71" fmla="*/ 1691 h 1984"/>
                  <a:gd name="T72" fmla="*/ 1749 w 1984"/>
                  <a:gd name="T73" fmla="*/ 576 h 1984"/>
                  <a:gd name="T74" fmla="*/ 1920 w 1984"/>
                  <a:gd name="T75" fmla="*/ 992 h 1984"/>
                  <a:gd name="T76" fmla="*/ 1884 w 1984"/>
                  <a:gd name="T77" fmla="*/ 326 h 1984"/>
                  <a:gd name="T78" fmla="*/ 1848 w 1984"/>
                  <a:gd name="T79" fmla="*/ 453 h 1984"/>
                  <a:gd name="T80" fmla="*/ 1716 w 1984"/>
                  <a:gd name="T81" fmla="*/ 480 h 1984"/>
                  <a:gd name="T82" fmla="*/ 1658 w 1984"/>
                  <a:gd name="T83" fmla="*/ 476 h 1984"/>
                  <a:gd name="T84" fmla="*/ 1531 w 1984"/>
                  <a:gd name="T85" fmla="*/ 440 h 1984"/>
                  <a:gd name="T86" fmla="*/ 1504 w 1984"/>
                  <a:gd name="T87" fmla="*/ 308 h 1984"/>
                  <a:gd name="T88" fmla="*/ 1508 w 1984"/>
                  <a:gd name="T89" fmla="*/ 250 h 1984"/>
                  <a:gd name="T90" fmla="*/ 1544 w 1984"/>
                  <a:gd name="T91" fmla="*/ 123 h 1984"/>
                  <a:gd name="T92" fmla="*/ 1676 w 1984"/>
                  <a:gd name="T93" fmla="*/ 96 h 1984"/>
                  <a:gd name="T94" fmla="*/ 1734 w 1984"/>
                  <a:gd name="T95" fmla="*/ 100 h 1984"/>
                  <a:gd name="T96" fmla="*/ 1861 w 1984"/>
                  <a:gd name="T97" fmla="*/ 136 h 1984"/>
                  <a:gd name="T98" fmla="*/ 1888 w 1984"/>
                  <a:gd name="T99" fmla="*/ 268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4" h="1984">
                    <a:moveTo>
                      <a:pt x="1984" y="343"/>
                    </a:moveTo>
                    <a:cubicBezTo>
                      <a:pt x="1984" y="233"/>
                      <a:pt x="1984" y="233"/>
                      <a:pt x="1984" y="233"/>
                    </a:cubicBezTo>
                    <a:cubicBezTo>
                      <a:pt x="1943" y="219"/>
                      <a:pt x="1943" y="219"/>
                      <a:pt x="1943" y="219"/>
                    </a:cubicBezTo>
                    <a:cubicBezTo>
                      <a:pt x="1937" y="199"/>
                      <a:pt x="1929" y="180"/>
                      <a:pt x="1919" y="162"/>
                    </a:cubicBezTo>
                    <a:cubicBezTo>
                      <a:pt x="1939" y="123"/>
                      <a:pt x="1939" y="123"/>
                      <a:pt x="1939" y="123"/>
                    </a:cubicBezTo>
                    <a:cubicBezTo>
                      <a:pt x="1861" y="45"/>
                      <a:pt x="1861" y="45"/>
                      <a:pt x="1861" y="45"/>
                    </a:cubicBezTo>
                    <a:cubicBezTo>
                      <a:pt x="1822" y="65"/>
                      <a:pt x="1822" y="65"/>
                      <a:pt x="1822" y="65"/>
                    </a:cubicBezTo>
                    <a:cubicBezTo>
                      <a:pt x="1804" y="55"/>
                      <a:pt x="1785" y="47"/>
                      <a:pt x="1765" y="41"/>
                    </a:cubicBezTo>
                    <a:cubicBezTo>
                      <a:pt x="1751" y="0"/>
                      <a:pt x="1751" y="0"/>
                      <a:pt x="1751" y="0"/>
                    </a:cubicBezTo>
                    <a:cubicBezTo>
                      <a:pt x="1641" y="0"/>
                      <a:pt x="1641" y="0"/>
                      <a:pt x="1641" y="0"/>
                    </a:cubicBezTo>
                    <a:cubicBezTo>
                      <a:pt x="1627" y="41"/>
                      <a:pt x="1627" y="41"/>
                      <a:pt x="1627" y="41"/>
                    </a:cubicBezTo>
                    <a:cubicBezTo>
                      <a:pt x="1607" y="47"/>
                      <a:pt x="1588" y="55"/>
                      <a:pt x="1570" y="65"/>
                    </a:cubicBezTo>
                    <a:cubicBezTo>
                      <a:pt x="1531" y="45"/>
                      <a:pt x="1531" y="45"/>
                      <a:pt x="1531" y="45"/>
                    </a:cubicBezTo>
                    <a:cubicBezTo>
                      <a:pt x="1460" y="117"/>
                      <a:pt x="1460" y="117"/>
                      <a:pt x="1460" y="117"/>
                    </a:cubicBezTo>
                    <a:cubicBezTo>
                      <a:pt x="1316" y="40"/>
                      <a:pt x="1156" y="0"/>
                      <a:pt x="992" y="0"/>
                    </a:cubicBezTo>
                    <a:cubicBezTo>
                      <a:pt x="869" y="0"/>
                      <a:pt x="749" y="22"/>
                      <a:pt x="635" y="66"/>
                    </a:cubicBezTo>
                    <a:cubicBezTo>
                      <a:pt x="622" y="28"/>
                      <a:pt x="587" y="0"/>
                      <a:pt x="544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405"/>
                      <a:pt x="43" y="448"/>
                      <a:pt x="96" y="448"/>
                    </a:cubicBezTo>
                    <a:cubicBezTo>
                      <a:pt x="163" y="448"/>
                      <a:pt x="163" y="448"/>
                      <a:pt x="163" y="448"/>
                    </a:cubicBezTo>
                    <a:cubicBezTo>
                      <a:pt x="56" y="610"/>
                      <a:pt x="0" y="796"/>
                      <a:pt x="0" y="992"/>
                    </a:cubicBezTo>
                    <a:cubicBezTo>
                      <a:pt x="0" y="1216"/>
                      <a:pt x="76" y="1432"/>
                      <a:pt x="213" y="1606"/>
                    </a:cubicBezTo>
                    <a:cubicBezTo>
                      <a:pt x="155" y="1623"/>
                      <a:pt x="110" y="1671"/>
                      <a:pt x="99" y="1731"/>
                    </a:cubicBezTo>
                    <a:cubicBezTo>
                      <a:pt x="42" y="1745"/>
                      <a:pt x="0" y="1796"/>
                      <a:pt x="0" y="1856"/>
                    </a:cubicBezTo>
                    <a:cubicBezTo>
                      <a:pt x="0" y="1927"/>
                      <a:pt x="57" y="1984"/>
                      <a:pt x="128" y="1984"/>
                    </a:cubicBezTo>
                    <a:cubicBezTo>
                      <a:pt x="576" y="1984"/>
                      <a:pt x="576" y="1984"/>
                      <a:pt x="576" y="1984"/>
                    </a:cubicBezTo>
                    <a:cubicBezTo>
                      <a:pt x="618" y="1984"/>
                      <a:pt x="655" y="1964"/>
                      <a:pt x="678" y="1933"/>
                    </a:cubicBezTo>
                    <a:cubicBezTo>
                      <a:pt x="779" y="1966"/>
                      <a:pt x="884" y="1984"/>
                      <a:pt x="992" y="1984"/>
                    </a:cubicBezTo>
                    <a:cubicBezTo>
                      <a:pt x="1199" y="1984"/>
                      <a:pt x="1401" y="1919"/>
                      <a:pt x="1568" y="1799"/>
                    </a:cubicBezTo>
                    <a:cubicBezTo>
                      <a:pt x="1568" y="1856"/>
                      <a:pt x="1568" y="1856"/>
                      <a:pt x="1568" y="1856"/>
                    </a:cubicBezTo>
                    <a:cubicBezTo>
                      <a:pt x="1568" y="1927"/>
                      <a:pt x="1625" y="1984"/>
                      <a:pt x="1696" y="1984"/>
                    </a:cubicBezTo>
                    <a:cubicBezTo>
                      <a:pt x="1767" y="1984"/>
                      <a:pt x="1824" y="1927"/>
                      <a:pt x="1824" y="1856"/>
                    </a:cubicBezTo>
                    <a:cubicBezTo>
                      <a:pt x="1824" y="1792"/>
                      <a:pt x="1824" y="1792"/>
                      <a:pt x="1824" y="1792"/>
                    </a:cubicBezTo>
                    <a:cubicBezTo>
                      <a:pt x="1824" y="1771"/>
                      <a:pt x="1833" y="1753"/>
                      <a:pt x="1847" y="1743"/>
                    </a:cubicBezTo>
                    <a:cubicBezTo>
                      <a:pt x="1913" y="1694"/>
                      <a:pt x="1952" y="1617"/>
                      <a:pt x="1952" y="1536"/>
                    </a:cubicBezTo>
                    <a:cubicBezTo>
                      <a:pt x="1952" y="1481"/>
                      <a:pt x="1935" y="1429"/>
                      <a:pt x="1903" y="1385"/>
                    </a:cubicBezTo>
                    <a:cubicBezTo>
                      <a:pt x="1956" y="1261"/>
                      <a:pt x="1984" y="1129"/>
                      <a:pt x="1984" y="992"/>
                    </a:cubicBezTo>
                    <a:cubicBezTo>
                      <a:pt x="1984" y="828"/>
                      <a:pt x="1944" y="668"/>
                      <a:pt x="1867" y="524"/>
                    </a:cubicBezTo>
                    <a:cubicBezTo>
                      <a:pt x="1939" y="453"/>
                      <a:pt x="1939" y="453"/>
                      <a:pt x="1939" y="453"/>
                    </a:cubicBezTo>
                    <a:cubicBezTo>
                      <a:pt x="1919" y="414"/>
                      <a:pt x="1919" y="414"/>
                      <a:pt x="1919" y="414"/>
                    </a:cubicBezTo>
                    <a:cubicBezTo>
                      <a:pt x="1929" y="396"/>
                      <a:pt x="1937" y="377"/>
                      <a:pt x="1943" y="357"/>
                    </a:cubicBezTo>
                    <a:lnTo>
                      <a:pt x="1984" y="343"/>
                    </a:lnTo>
                    <a:close/>
                    <a:moveTo>
                      <a:pt x="1459" y="191"/>
                    </a:moveTo>
                    <a:cubicBezTo>
                      <a:pt x="1455" y="200"/>
                      <a:pt x="1452" y="209"/>
                      <a:pt x="1449" y="219"/>
                    </a:cubicBezTo>
                    <a:cubicBezTo>
                      <a:pt x="1408" y="233"/>
                      <a:pt x="1408" y="233"/>
                      <a:pt x="1408" y="233"/>
                    </a:cubicBezTo>
                    <a:cubicBezTo>
                      <a:pt x="1408" y="235"/>
                      <a:pt x="1408" y="235"/>
                      <a:pt x="1408" y="235"/>
                    </a:cubicBezTo>
                    <a:cubicBezTo>
                      <a:pt x="1281" y="165"/>
                      <a:pt x="1138" y="128"/>
                      <a:pt x="992" y="128"/>
                    </a:cubicBezTo>
                    <a:cubicBezTo>
                      <a:pt x="871" y="128"/>
                      <a:pt x="750" y="154"/>
                      <a:pt x="640" y="203"/>
                    </a:cubicBezTo>
                    <a:cubicBezTo>
                      <a:pt x="640" y="133"/>
                      <a:pt x="640" y="133"/>
                      <a:pt x="640" y="133"/>
                    </a:cubicBezTo>
                    <a:cubicBezTo>
                      <a:pt x="752" y="88"/>
                      <a:pt x="870" y="64"/>
                      <a:pt x="992" y="64"/>
                    </a:cubicBezTo>
                    <a:cubicBezTo>
                      <a:pt x="1157" y="64"/>
                      <a:pt x="1318" y="108"/>
                      <a:pt x="1459" y="191"/>
                    </a:cubicBezTo>
                    <a:close/>
                    <a:moveTo>
                      <a:pt x="1531" y="531"/>
                    </a:moveTo>
                    <a:cubicBezTo>
                      <a:pt x="1570" y="511"/>
                      <a:pt x="1570" y="511"/>
                      <a:pt x="1570" y="511"/>
                    </a:cubicBezTo>
                    <a:cubicBezTo>
                      <a:pt x="1588" y="521"/>
                      <a:pt x="1607" y="529"/>
                      <a:pt x="1627" y="535"/>
                    </a:cubicBezTo>
                    <a:cubicBezTo>
                      <a:pt x="1641" y="576"/>
                      <a:pt x="1641" y="576"/>
                      <a:pt x="1641" y="576"/>
                    </a:cubicBezTo>
                    <a:cubicBezTo>
                      <a:pt x="1675" y="576"/>
                      <a:pt x="1675" y="576"/>
                      <a:pt x="1675" y="576"/>
                    </a:cubicBezTo>
                    <a:cubicBezTo>
                      <a:pt x="1751" y="701"/>
                      <a:pt x="1792" y="844"/>
                      <a:pt x="1792" y="992"/>
                    </a:cubicBezTo>
                    <a:cubicBezTo>
                      <a:pt x="1792" y="1093"/>
                      <a:pt x="1773" y="1190"/>
                      <a:pt x="1737" y="1283"/>
                    </a:cubicBezTo>
                    <a:cubicBezTo>
                      <a:pt x="1722" y="1281"/>
                      <a:pt x="1707" y="1280"/>
                      <a:pt x="1692" y="1280"/>
                    </a:cubicBezTo>
                    <a:cubicBezTo>
                      <a:pt x="1558" y="1282"/>
                      <a:pt x="1445" y="1393"/>
                      <a:pt x="1440" y="1527"/>
                    </a:cubicBezTo>
                    <a:cubicBezTo>
                      <a:pt x="1439" y="1566"/>
                      <a:pt x="1447" y="1604"/>
                      <a:pt x="1462" y="1639"/>
                    </a:cubicBezTo>
                    <a:cubicBezTo>
                      <a:pt x="1325" y="1739"/>
                      <a:pt x="1163" y="1792"/>
                      <a:pt x="992" y="1792"/>
                    </a:cubicBezTo>
                    <a:cubicBezTo>
                      <a:pt x="849" y="1792"/>
                      <a:pt x="710" y="1754"/>
                      <a:pt x="587" y="1682"/>
                    </a:cubicBezTo>
                    <a:cubicBezTo>
                      <a:pt x="564" y="1641"/>
                      <a:pt x="523" y="1611"/>
                      <a:pt x="475" y="1602"/>
                    </a:cubicBezTo>
                    <a:cubicBezTo>
                      <a:pt x="295" y="1450"/>
                      <a:pt x="192" y="1228"/>
                      <a:pt x="192" y="992"/>
                    </a:cubicBezTo>
                    <a:cubicBezTo>
                      <a:pt x="192" y="847"/>
                      <a:pt x="231" y="707"/>
                      <a:pt x="304" y="584"/>
                    </a:cubicBezTo>
                    <a:cubicBezTo>
                      <a:pt x="320" y="616"/>
                      <a:pt x="320" y="616"/>
                      <a:pt x="320" y="616"/>
                    </a:cubicBezTo>
                    <a:cubicBezTo>
                      <a:pt x="404" y="448"/>
                      <a:pt x="404" y="448"/>
                      <a:pt x="404" y="448"/>
                    </a:cubicBezTo>
                    <a:cubicBezTo>
                      <a:pt x="544" y="448"/>
                      <a:pt x="544" y="448"/>
                      <a:pt x="544" y="448"/>
                    </a:cubicBezTo>
                    <a:cubicBezTo>
                      <a:pt x="597" y="448"/>
                      <a:pt x="640" y="405"/>
                      <a:pt x="640" y="352"/>
                    </a:cubicBezTo>
                    <a:cubicBezTo>
                      <a:pt x="640" y="274"/>
                      <a:pt x="640" y="274"/>
                      <a:pt x="640" y="274"/>
                    </a:cubicBezTo>
                    <a:cubicBezTo>
                      <a:pt x="749" y="220"/>
                      <a:pt x="870" y="192"/>
                      <a:pt x="992" y="192"/>
                    </a:cubicBezTo>
                    <a:cubicBezTo>
                      <a:pt x="1140" y="192"/>
                      <a:pt x="1283" y="233"/>
                      <a:pt x="1408" y="309"/>
                    </a:cubicBezTo>
                    <a:cubicBezTo>
                      <a:pt x="1408" y="343"/>
                      <a:pt x="1408" y="343"/>
                      <a:pt x="1408" y="343"/>
                    </a:cubicBezTo>
                    <a:cubicBezTo>
                      <a:pt x="1449" y="357"/>
                      <a:pt x="1449" y="357"/>
                      <a:pt x="1449" y="357"/>
                    </a:cubicBezTo>
                    <a:cubicBezTo>
                      <a:pt x="1455" y="377"/>
                      <a:pt x="1463" y="396"/>
                      <a:pt x="1473" y="414"/>
                    </a:cubicBezTo>
                    <a:cubicBezTo>
                      <a:pt x="1453" y="453"/>
                      <a:pt x="1453" y="453"/>
                      <a:pt x="1453" y="453"/>
                    </a:cubicBezTo>
                    <a:lnTo>
                      <a:pt x="1531" y="531"/>
                    </a:lnTo>
                    <a:close/>
                    <a:moveTo>
                      <a:pt x="64" y="352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544" y="64"/>
                      <a:pt x="544" y="64"/>
                      <a:pt x="544" y="64"/>
                    </a:cubicBezTo>
                    <a:cubicBezTo>
                      <a:pt x="562" y="64"/>
                      <a:pt x="576" y="78"/>
                      <a:pt x="576" y="96"/>
                    </a:cubicBezTo>
                    <a:cubicBezTo>
                      <a:pt x="576" y="352"/>
                      <a:pt x="576" y="352"/>
                      <a:pt x="576" y="352"/>
                    </a:cubicBezTo>
                    <a:cubicBezTo>
                      <a:pt x="576" y="370"/>
                      <a:pt x="562" y="384"/>
                      <a:pt x="544" y="384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20" y="472"/>
                      <a:pt x="320" y="472"/>
                      <a:pt x="320" y="472"/>
                    </a:cubicBezTo>
                    <a:cubicBezTo>
                      <a:pt x="276" y="384"/>
                      <a:pt x="276" y="384"/>
                      <a:pt x="276" y="384"/>
                    </a:cubicBezTo>
                    <a:cubicBezTo>
                      <a:pt x="96" y="384"/>
                      <a:pt x="96" y="384"/>
                      <a:pt x="96" y="384"/>
                    </a:cubicBezTo>
                    <a:cubicBezTo>
                      <a:pt x="78" y="384"/>
                      <a:pt x="64" y="370"/>
                      <a:pt x="64" y="352"/>
                    </a:cubicBezTo>
                    <a:close/>
                    <a:moveTo>
                      <a:pt x="238" y="452"/>
                    </a:moveTo>
                    <a:cubicBezTo>
                      <a:pt x="271" y="517"/>
                      <a:pt x="271" y="517"/>
                      <a:pt x="271" y="517"/>
                    </a:cubicBezTo>
                    <a:cubicBezTo>
                      <a:pt x="178" y="658"/>
                      <a:pt x="128" y="822"/>
                      <a:pt x="128" y="992"/>
                    </a:cubicBezTo>
                    <a:cubicBezTo>
                      <a:pt x="128" y="1227"/>
                      <a:pt x="223" y="1449"/>
                      <a:pt x="390" y="1612"/>
                    </a:cubicBezTo>
                    <a:cubicBezTo>
                      <a:pt x="377" y="1617"/>
                      <a:pt x="364" y="1624"/>
                      <a:pt x="352" y="1633"/>
                    </a:cubicBezTo>
                    <a:cubicBezTo>
                      <a:pt x="335" y="1620"/>
                      <a:pt x="316" y="1611"/>
                      <a:pt x="296" y="1606"/>
                    </a:cubicBezTo>
                    <a:cubicBezTo>
                      <a:pt x="146" y="1436"/>
                      <a:pt x="64" y="1219"/>
                      <a:pt x="64" y="992"/>
                    </a:cubicBezTo>
                    <a:cubicBezTo>
                      <a:pt x="64" y="796"/>
                      <a:pt x="124" y="610"/>
                      <a:pt x="238" y="452"/>
                    </a:cubicBezTo>
                    <a:close/>
                    <a:moveTo>
                      <a:pt x="576" y="1920"/>
                    </a:moveTo>
                    <a:cubicBezTo>
                      <a:pt x="128" y="1920"/>
                      <a:pt x="128" y="1920"/>
                      <a:pt x="128" y="1920"/>
                    </a:cubicBezTo>
                    <a:cubicBezTo>
                      <a:pt x="93" y="1920"/>
                      <a:pt x="64" y="1891"/>
                      <a:pt x="64" y="1856"/>
                    </a:cubicBezTo>
                    <a:cubicBezTo>
                      <a:pt x="64" y="1821"/>
                      <a:pt x="93" y="1792"/>
                      <a:pt x="128" y="1792"/>
                    </a:cubicBezTo>
                    <a:cubicBezTo>
                      <a:pt x="160" y="1792"/>
                      <a:pt x="160" y="1792"/>
                      <a:pt x="160" y="1792"/>
                    </a:cubicBezTo>
                    <a:cubicBezTo>
                      <a:pt x="160" y="1760"/>
                      <a:pt x="160" y="1760"/>
                      <a:pt x="160" y="1760"/>
                    </a:cubicBezTo>
                    <a:cubicBezTo>
                      <a:pt x="160" y="1707"/>
                      <a:pt x="203" y="1664"/>
                      <a:pt x="256" y="1664"/>
                    </a:cubicBezTo>
                    <a:cubicBezTo>
                      <a:pt x="284" y="1664"/>
                      <a:pt x="309" y="1676"/>
                      <a:pt x="328" y="1697"/>
                    </a:cubicBezTo>
                    <a:cubicBezTo>
                      <a:pt x="352" y="1725"/>
                      <a:pt x="352" y="1725"/>
                      <a:pt x="352" y="1725"/>
                    </a:cubicBezTo>
                    <a:cubicBezTo>
                      <a:pt x="376" y="1697"/>
                      <a:pt x="376" y="1697"/>
                      <a:pt x="376" y="1697"/>
                    </a:cubicBezTo>
                    <a:cubicBezTo>
                      <a:pt x="395" y="1676"/>
                      <a:pt x="420" y="1664"/>
                      <a:pt x="448" y="1664"/>
                    </a:cubicBezTo>
                    <a:cubicBezTo>
                      <a:pt x="501" y="1664"/>
                      <a:pt x="544" y="1707"/>
                      <a:pt x="544" y="1760"/>
                    </a:cubicBezTo>
                    <a:cubicBezTo>
                      <a:pt x="544" y="1792"/>
                      <a:pt x="544" y="1792"/>
                      <a:pt x="544" y="1792"/>
                    </a:cubicBezTo>
                    <a:cubicBezTo>
                      <a:pt x="576" y="1792"/>
                      <a:pt x="576" y="1792"/>
                      <a:pt x="576" y="1792"/>
                    </a:cubicBezTo>
                    <a:cubicBezTo>
                      <a:pt x="611" y="1792"/>
                      <a:pt x="640" y="1821"/>
                      <a:pt x="640" y="1856"/>
                    </a:cubicBezTo>
                    <a:cubicBezTo>
                      <a:pt x="640" y="1891"/>
                      <a:pt x="611" y="1920"/>
                      <a:pt x="576" y="1920"/>
                    </a:cubicBezTo>
                    <a:close/>
                    <a:moveTo>
                      <a:pt x="702" y="1873"/>
                    </a:moveTo>
                    <a:cubicBezTo>
                      <a:pt x="703" y="1868"/>
                      <a:pt x="704" y="1862"/>
                      <a:pt x="704" y="1856"/>
                    </a:cubicBezTo>
                    <a:cubicBezTo>
                      <a:pt x="704" y="1837"/>
                      <a:pt x="699" y="1818"/>
                      <a:pt x="691" y="1802"/>
                    </a:cubicBezTo>
                    <a:cubicBezTo>
                      <a:pt x="787" y="1837"/>
                      <a:pt x="889" y="1856"/>
                      <a:pt x="992" y="1856"/>
                    </a:cubicBezTo>
                    <a:cubicBezTo>
                      <a:pt x="1175" y="1856"/>
                      <a:pt x="1348" y="1800"/>
                      <a:pt x="1495" y="1694"/>
                    </a:cubicBezTo>
                    <a:cubicBezTo>
                      <a:pt x="1508" y="1711"/>
                      <a:pt x="1524" y="1726"/>
                      <a:pt x="1541" y="1739"/>
                    </a:cubicBezTo>
                    <a:cubicBezTo>
                      <a:pt x="1382" y="1856"/>
                      <a:pt x="1190" y="1920"/>
                      <a:pt x="992" y="1920"/>
                    </a:cubicBezTo>
                    <a:cubicBezTo>
                      <a:pt x="893" y="1920"/>
                      <a:pt x="796" y="1904"/>
                      <a:pt x="702" y="1873"/>
                    </a:cubicBezTo>
                    <a:close/>
                    <a:moveTo>
                      <a:pt x="1696" y="1920"/>
                    </a:moveTo>
                    <a:cubicBezTo>
                      <a:pt x="1661" y="1920"/>
                      <a:pt x="1632" y="1891"/>
                      <a:pt x="1632" y="1856"/>
                    </a:cubicBezTo>
                    <a:cubicBezTo>
                      <a:pt x="1760" y="1856"/>
                      <a:pt x="1760" y="1856"/>
                      <a:pt x="1760" y="1856"/>
                    </a:cubicBezTo>
                    <a:cubicBezTo>
                      <a:pt x="1760" y="1891"/>
                      <a:pt x="1731" y="1920"/>
                      <a:pt x="1696" y="1920"/>
                    </a:cubicBezTo>
                    <a:close/>
                    <a:moveTo>
                      <a:pt x="1809" y="1691"/>
                    </a:moveTo>
                    <a:cubicBezTo>
                      <a:pt x="1778" y="1713"/>
                      <a:pt x="1760" y="1751"/>
                      <a:pt x="1760" y="1792"/>
                    </a:cubicBezTo>
                    <a:cubicBezTo>
                      <a:pt x="1760" y="1792"/>
                      <a:pt x="1760" y="1792"/>
                      <a:pt x="1760" y="1792"/>
                    </a:cubicBezTo>
                    <a:cubicBezTo>
                      <a:pt x="1728" y="1792"/>
                      <a:pt x="1728" y="1792"/>
                      <a:pt x="1728" y="1792"/>
                    </a:cubicBezTo>
                    <a:cubicBezTo>
                      <a:pt x="1728" y="1632"/>
                      <a:pt x="1728" y="1632"/>
                      <a:pt x="1728" y="1632"/>
                    </a:cubicBezTo>
                    <a:cubicBezTo>
                      <a:pt x="1664" y="1632"/>
                      <a:pt x="1664" y="1632"/>
                      <a:pt x="1664" y="1632"/>
                    </a:cubicBezTo>
                    <a:cubicBezTo>
                      <a:pt x="1664" y="1792"/>
                      <a:pt x="1664" y="1792"/>
                      <a:pt x="1664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51"/>
                      <a:pt x="1613" y="1713"/>
                      <a:pt x="1582" y="1690"/>
                    </a:cubicBezTo>
                    <a:cubicBezTo>
                      <a:pt x="1531" y="1653"/>
                      <a:pt x="1502" y="1592"/>
                      <a:pt x="1504" y="1529"/>
                    </a:cubicBezTo>
                    <a:cubicBezTo>
                      <a:pt x="1508" y="1429"/>
                      <a:pt x="1592" y="1346"/>
                      <a:pt x="1693" y="1344"/>
                    </a:cubicBezTo>
                    <a:cubicBezTo>
                      <a:pt x="1694" y="1344"/>
                      <a:pt x="1695" y="1344"/>
                      <a:pt x="1696" y="1344"/>
                    </a:cubicBezTo>
                    <a:cubicBezTo>
                      <a:pt x="1747" y="1344"/>
                      <a:pt x="1794" y="1363"/>
                      <a:pt x="1831" y="1399"/>
                    </a:cubicBezTo>
                    <a:cubicBezTo>
                      <a:pt x="1868" y="1435"/>
                      <a:pt x="1888" y="1484"/>
                      <a:pt x="1888" y="1536"/>
                    </a:cubicBezTo>
                    <a:cubicBezTo>
                      <a:pt x="1888" y="1597"/>
                      <a:pt x="1859" y="1655"/>
                      <a:pt x="1809" y="1691"/>
                    </a:cubicBezTo>
                    <a:close/>
                    <a:moveTo>
                      <a:pt x="1854" y="1335"/>
                    </a:moveTo>
                    <a:cubicBezTo>
                      <a:pt x="1837" y="1321"/>
                      <a:pt x="1818" y="1310"/>
                      <a:pt x="1799" y="1301"/>
                    </a:cubicBezTo>
                    <a:cubicBezTo>
                      <a:pt x="1837" y="1203"/>
                      <a:pt x="1856" y="1099"/>
                      <a:pt x="1856" y="992"/>
                    </a:cubicBezTo>
                    <a:cubicBezTo>
                      <a:pt x="1856" y="846"/>
                      <a:pt x="1819" y="703"/>
                      <a:pt x="1749" y="576"/>
                    </a:cubicBezTo>
                    <a:cubicBezTo>
                      <a:pt x="1751" y="576"/>
                      <a:pt x="1751" y="576"/>
                      <a:pt x="1751" y="576"/>
                    </a:cubicBezTo>
                    <a:cubicBezTo>
                      <a:pt x="1765" y="535"/>
                      <a:pt x="1765" y="535"/>
                      <a:pt x="1765" y="535"/>
                    </a:cubicBezTo>
                    <a:cubicBezTo>
                      <a:pt x="1775" y="532"/>
                      <a:pt x="1784" y="529"/>
                      <a:pt x="1793" y="525"/>
                    </a:cubicBezTo>
                    <a:cubicBezTo>
                      <a:pt x="1876" y="666"/>
                      <a:pt x="1920" y="827"/>
                      <a:pt x="1920" y="992"/>
                    </a:cubicBezTo>
                    <a:cubicBezTo>
                      <a:pt x="1920" y="1111"/>
                      <a:pt x="1898" y="1226"/>
                      <a:pt x="1854" y="1335"/>
                    </a:cubicBezTo>
                    <a:close/>
                    <a:moveTo>
                      <a:pt x="1920" y="297"/>
                    </a:moveTo>
                    <a:cubicBezTo>
                      <a:pt x="1888" y="308"/>
                      <a:pt x="1888" y="308"/>
                      <a:pt x="1888" y="308"/>
                    </a:cubicBezTo>
                    <a:cubicBezTo>
                      <a:pt x="1884" y="326"/>
                      <a:pt x="1884" y="326"/>
                      <a:pt x="1884" y="326"/>
                    </a:cubicBezTo>
                    <a:cubicBezTo>
                      <a:pt x="1879" y="350"/>
                      <a:pt x="1870" y="373"/>
                      <a:pt x="1856" y="394"/>
                    </a:cubicBezTo>
                    <a:cubicBezTo>
                      <a:pt x="1846" y="410"/>
                      <a:pt x="1846" y="410"/>
                      <a:pt x="1846" y="410"/>
                    </a:cubicBezTo>
                    <a:cubicBezTo>
                      <a:pt x="1861" y="440"/>
                      <a:pt x="1861" y="440"/>
                      <a:pt x="1861" y="440"/>
                    </a:cubicBezTo>
                    <a:cubicBezTo>
                      <a:pt x="1848" y="453"/>
                      <a:pt x="1848" y="453"/>
                      <a:pt x="1848" y="453"/>
                    </a:cubicBezTo>
                    <a:cubicBezTo>
                      <a:pt x="1818" y="437"/>
                      <a:pt x="1818" y="437"/>
                      <a:pt x="1818" y="437"/>
                    </a:cubicBezTo>
                    <a:cubicBezTo>
                      <a:pt x="1802" y="448"/>
                      <a:pt x="1802" y="448"/>
                      <a:pt x="1802" y="448"/>
                    </a:cubicBezTo>
                    <a:cubicBezTo>
                      <a:pt x="1781" y="462"/>
                      <a:pt x="1758" y="471"/>
                      <a:pt x="1734" y="476"/>
                    </a:cubicBezTo>
                    <a:cubicBezTo>
                      <a:pt x="1716" y="480"/>
                      <a:pt x="1716" y="480"/>
                      <a:pt x="1716" y="480"/>
                    </a:cubicBezTo>
                    <a:cubicBezTo>
                      <a:pt x="1705" y="512"/>
                      <a:pt x="1705" y="512"/>
                      <a:pt x="1705" y="512"/>
                    </a:cubicBezTo>
                    <a:cubicBezTo>
                      <a:pt x="1687" y="512"/>
                      <a:pt x="1687" y="512"/>
                      <a:pt x="1687" y="512"/>
                    </a:cubicBezTo>
                    <a:cubicBezTo>
                      <a:pt x="1676" y="480"/>
                      <a:pt x="1676" y="480"/>
                      <a:pt x="1676" y="480"/>
                    </a:cubicBezTo>
                    <a:cubicBezTo>
                      <a:pt x="1658" y="476"/>
                      <a:pt x="1658" y="476"/>
                      <a:pt x="1658" y="476"/>
                    </a:cubicBezTo>
                    <a:cubicBezTo>
                      <a:pt x="1634" y="471"/>
                      <a:pt x="1611" y="462"/>
                      <a:pt x="1590" y="448"/>
                    </a:cubicBezTo>
                    <a:cubicBezTo>
                      <a:pt x="1574" y="438"/>
                      <a:pt x="1574" y="438"/>
                      <a:pt x="1574" y="438"/>
                    </a:cubicBezTo>
                    <a:cubicBezTo>
                      <a:pt x="1544" y="453"/>
                      <a:pt x="1544" y="453"/>
                      <a:pt x="1544" y="453"/>
                    </a:cubicBezTo>
                    <a:cubicBezTo>
                      <a:pt x="1531" y="440"/>
                      <a:pt x="1531" y="440"/>
                      <a:pt x="1531" y="440"/>
                    </a:cubicBezTo>
                    <a:cubicBezTo>
                      <a:pt x="1546" y="410"/>
                      <a:pt x="1546" y="410"/>
                      <a:pt x="1546" y="410"/>
                    </a:cubicBezTo>
                    <a:cubicBezTo>
                      <a:pt x="1536" y="394"/>
                      <a:pt x="1536" y="394"/>
                      <a:pt x="1536" y="394"/>
                    </a:cubicBezTo>
                    <a:cubicBezTo>
                      <a:pt x="1522" y="373"/>
                      <a:pt x="1513" y="350"/>
                      <a:pt x="1508" y="326"/>
                    </a:cubicBezTo>
                    <a:cubicBezTo>
                      <a:pt x="1504" y="308"/>
                      <a:pt x="1504" y="308"/>
                      <a:pt x="1504" y="308"/>
                    </a:cubicBezTo>
                    <a:cubicBezTo>
                      <a:pt x="1472" y="297"/>
                      <a:pt x="1472" y="297"/>
                      <a:pt x="1472" y="297"/>
                    </a:cubicBezTo>
                    <a:cubicBezTo>
                      <a:pt x="1472" y="279"/>
                      <a:pt x="1472" y="279"/>
                      <a:pt x="1472" y="279"/>
                    </a:cubicBezTo>
                    <a:cubicBezTo>
                      <a:pt x="1504" y="268"/>
                      <a:pt x="1504" y="268"/>
                      <a:pt x="1504" y="268"/>
                    </a:cubicBezTo>
                    <a:cubicBezTo>
                      <a:pt x="1508" y="250"/>
                      <a:pt x="1508" y="250"/>
                      <a:pt x="1508" y="250"/>
                    </a:cubicBezTo>
                    <a:cubicBezTo>
                      <a:pt x="1513" y="226"/>
                      <a:pt x="1522" y="203"/>
                      <a:pt x="1536" y="182"/>
                    </a:cubicBezTo>
                    <a:cubicBezTo>
                      <a:pt x="1546" y="166"/>
                      <a:pt x="1546" y="166"/>
                      <a:pt x="1546" y="166"/>
                    </a:cubicBezTo>
                    <a:cubicBezTo>
                      <a:pt x="1531" y="136"/>
                      <a:pt x="1531" y="136"/>
                      <a:pt x="1531" y="136"/>
                    </a:cubicBezTo>
                    <a:cubicBezTo>
                      <a:pt x="1544" y="123"/>
                      <a:pt x="1544" y="123"/>
                      <a:pt x="1544" y="123"/>
                    </a:cubicBezTo>
                    <a:cubicBezTo>
                      <a:pt x="1574" y="138"/>
                      <a:pt x="1574" y="138"/>
                      <a:pt x="1574" y="138"/>
                    </a:cubicBezTo>
                    <a:cubicBezTo>
                      <a:pt x="1590" y="128"/>
                      <a:pt x="1590" y="128"/>
                      <a:pt x="1590" y="128"/>
                    </a:cubicBezTo>
                    <a:cubicBezTo>
                      <a:pt x="1611" y="114"/>
                      <a:pt x="1634" y="105"/>
                      <a:pt x="1658" y="100"/>
                    </a:cubicBezTo>
                    <a:cubicBezTo>
                      <a:pt x="1676" y="96"/>
                      <a:pt x="1676" y="96"/>
                      <a:pt x="1676" y="96"/>
                    </a:cubicBezTo>
                    <a:cubicBezTo>
                      <a:pt x="1687" y="64"/>
                      <a:pt x="1687" y="64"/>
                      <a:pt x="1687" y="64"/>
                    </a:cubicBezTo>
                    <a:cubicBezTo>
                      <a:pt x="1705" y="64"/>
                      <a:pt x="1705" y="64"/>
                      <a:pt x="1705" y="64"/>
                    </a:cubicBezTo>
                    <a:cubicBezTo>
                      <a:pt x="1716" y="96"/>
                      <a:pt x="1716" y="96"/>
                      <a:pt x="1716" y="96"/>
                    </a:cubicBezTo>
                    <a:cubicBezTo>
                      <a:pt x="1734" y="100"/>
                      <a:pt x="1734" y="100"/>
                      <a:pt x="1734" y="100"/>
                    </a:cubicBezTo>
                    <a:cubicBezTo>
                      <a:pt x="1758" y="105"/>
                      <a:pt x="1781" y="114"/>
                      <a:pt x="1802" y="128"/>
                    </a:cubicBezTo>
                    <a:cubicBezTo>
                      <a:pt x="1818" y="138"/>
                      <a:pt x="1818" y="138"/>
                      <a:pt x="1818" y="138"/>
                    </a:cubicBezTo>
                    <a:cubicBezTo>
                      <a:pt x="1848" y="123"/>
                      <a:pt x="1848" y="123"/>
                      <a:pt x="1848" y="123"/>
                    </a:cubicBezTo>
                    <a:cubicBezTo>
                      <a:pt x="1861" y="136"/>
                      <a:pt x="1861" y="136"/>
                      <a:pt x="1861" y="136"/>
                    </a:cubicBezTo>
                    <a:cubicBezTo>
                      <a:pt x="1846" y="166"/>
                      <a:pt x="1846" y="166"/>
                      <a:pt x="1846" y="166"/>
                    </a:cubicBezTo>
                    <a:cubicBezTo>
                      <a:pt x="1856" y="182"/>
                      <a:pt x="1856" y="182"/>
                      <a:pt x="1856" y="182"/>
                    </a:cubicBezTo>
                    <a:cubicBezTo>
                      <a:pt x="1870" y="203"/>
                      <a:pt x="1879" y="226"/>
                      <a:pt x="1884" y="250"/>
                    </a:cubicBezTo>
                    <a:cubicBezTo>
                      <a:pt x="1888" y="268"/>
                      <a:pt x="1888" y="268"/>
                      <a:pt x="1888" y="268"/>
                    </a:cubicBezTo>
                    <a:cubicBezTo>
                      <a:pt x="1920" y="279"/>
                      <a:pt x="1920" y="279"/>
                      <a:pt x="1920" y="279"/>
                    </a:cubicBezTo>
                    <a:lnTo>
                      <a:pt x="1920" y="2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5">
                <a:extLst>
                  <a:ext uri="{FF2B5EF4-FFF2-40B4-BE49-F238E27FC236}">
                    <a16:creationId xmlns:a16="http://schemas.microsoft.com/office/drawing/2014/main" xmlns="" id="{E6B169B8-7255-4CD7-90F6-13EBEB46AF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49432" y="2085180"/>
                <a:ext cx="156325" cy="247321"/>
              </a:xfrm>
              <a:custGeom>
                <a:avLst/>
                <a:gdLst>
                  <a:gd name="T0" fmla="*/ 672 w 768"/>
                  <a:gd name="T1" fmla="*/ 0 h 1216"/>
                  <a:gd name="T2" fmla="*/ 96 w 768"/>
                  <a:gd name="T3" fmla="*/ 0 h 1216"/>
                  <a:gd name="T4" fmla="*/ 0 w 768"/>
                  <a:gd name="T5" fmla="*/ 96 h 1216"/>
                  <a:gd name="T6" fmla="*/ 0 w 768"/>
                  <a:gd name="T7" fmla="*/ 1120 h 1216"/>
                  <a:gd name="T8" fmla="*/ 96 w 768"/>
                  <a:gd name="T9" fmla="*/ 1216 h 1216"/>
                  <a:gd name="T10" fmla="*/ 672 w 768"/>
                  <a:gd name="T11" fmla="*/ 1216 h 1216"/>
                  <a:gd name="T12" fmla="*/ 768 w 768"/>
                  <a:gd name="T13" fmla="*/ 1120 h 1216"/>
                  <a:gd name="T14" fmla="*/ 768 w 768"/>
                  <a:gd name="T15" fmla="*/ 96 h 1216"/>
                  <a:gd name="T16" fmla="*/ 672 w 768"/>
                  <a:gd name="T17" fmla="*/ 0 h 1216"/>
                  <a:gd name="T18" fmla="*/ 96 w 768"/>
                  <a:gd name="T19" fmla="*/ 64 h 1216"/>
                  <a:gd name="T20" fmla="*/ 672 w 768"/>
                  <a:gd name="T21" fmla="*/ 64 h 1216"/>
                  <a:gd name="T22" fmla="*/ 704 w 768"/>
                  <a:gd name="T23" fmla="*/ 96 h 1216"/>
                  <a:gd name="T24" fmla="*/ 704 w 768"/>
                  <a:gd name="T25" fmla="*/ 192 h 1216"/>
                  <a:gd name="T26" fmla="*/ 64 w 768"/>
                  <a:gd name="T27" fmla="*/ 192 h 1216"/>
                  <a:gd name="T28" fmla="*/ 64 w 768"/>
                  <a:gd name="T29" fmla="*/ 96 h 1216"/>
                  <a:gd name="T30" fmla="*/ 96 w 768"/>
                  <a:gd name="T31" fmla="*/ 64 h 1216"/>
                  <a:gd name="T32" fmla="*/ 704 w 768"/>
                  <a:gd name="T33" fmla="*/ 256 h 1216"/>
                  <a:gd name="T34" fmla="*/ 704 w 768"/>
                  <a:gd name="T35" fmla="*/ 896 h 1216"/>
                  <a:gd name="T36" fmla="*/ 64 w 768"/>
                  <a:gd name="T37" fmla="*/ 896 h 1216"/>
                  <a:gd name="T38" fmla="*/ 64 w 768"/>
                  <a:gd name="T39" fmla="*/ 256 h 1216"/>
                  <a:gd name="T40" fmla="*/ 704 w 768"/>
                  <a:gd name="T41" fmla="*/ 256 h 1216"/>
                  <a:gd name="T42" fmla="*/ 672 w 768"/>
                  <a:gd name="T43" fmla="*/ 1152 h 1216"/>
                  <a:gd name="T44" fmla="*/ 96 w 768"/>
                  <a:gd name="T45" fmla="*/ 1152 h 1216"/>
                  <a:gd name="T46" fmla="*/ 64 w 768"/>
                  <a:gd name="T47" fmla="*/ 1120 h 1216"/>
                  <a:gd name="T48" fmla="*/ 64 w 768"/>
                  <a:gd name="T49" fmla="*/ 960 h 1216"/>
                  <a:gd name="T50" fmla="*/ 704 w 768"/>
                  <a:gd name="T51" fmla="*/ 960 h 1216"/>
                  <a:gd name="T52" fmla="*/ 704 w 768"/>
                  <a:gd name="T53" fmla="*/ 1120 h 1216"/>
                  <a:gd name="T54" fmla="*/ 672 w 768"/>
                  <a:gd name="T55" fmla="*/ 115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8" h="1216">
                    <a:moveTo>
                      <a:pt x="6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73"/>
                      <a:pt x="43" y="1216"/>
                      <a:pt x="96" y="1216"/>
                    </a:cubicBezTo>
                    <a:cubicBezTo>
                      <a:pt x="672" y="1216"/>
                      <a:pt x="672" y="1216"/>
                      <a:pt x="672" y="1216"/>
                    </a:cubicBezTo>
                    <a:cubicBezTo>
                      <a:pt x="725" y="1216"/>
                      <a:pt x="768" y="1173"/>
                      <a:pt x="768" y="1120"/>
                    </a:cubicBezTo>
                    <a:cubicBezTo>
                      <a:pt x="768" y="96"/>
                      <a:pt x="768" y="96"/>
                      <a:pt x="768" y="96"/>
                    </a:cubicBezTo>
                    <a:cubicBezTo>
                      <a:pt x="768" y="43"/>
                      <a:pt x="725" y="0"/>
                      <a:pt x="672" y="0"/>
                    </a:cubicBezTo>
                    <a:close/>
                    <a:moveTo>
                      <a:pt x="96" y="64"/>
                    </a:moveTo>
                    <a:cubicBezTo>
                      <a:pt x="672" y="64"/>
                      <a:pt x="672" y="64"/>
                      <a:pt x="672" y="64"/>
                    </a:cubicBezTo>
                    <a:cubicBezTo>
                      <a:pt x="690" y="64"/>
                      <a:pt x="704" y="78"/>
                      <a:pt x="704" y="96"/>
                    </a:cubicBezTo>
                    <a:cubicBezTo>
                      <a:pt x="704" y="192"/>
                      <a:pt x="704" y="192"/>
                      <a:pt x="704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lose/>
                    <a:moveTo>
                      <a:pt x="704" y="256"/>
                    </a:moveTo>
                    <a:cubicBezTo>
                      <a:pt x="704" y="896"/>
                      <a:pt x="704" y="896"/>
                      <a:pt x="704" y="896"/>
                    </a:cubicBezTo>
                    <a:cubicBezTo>
                      <a:pt x="64" y="896"/>
                      <a:pt x="64" y="896"/>
                      <a:pt x="64" y="896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704" y="256"/>
                    </a:lnTo>
                    <a:close/>
                    <a:moveTo>
                      <a:pt x="672" y="1152"/>
                    </a:moveTo>
                    <a:cubicBezTo>
                      <a:pt x="96" y="1152"/>
                      <a:pt x="96" y="1152"/>
                      <a:pt x="96" y="1152"/>
                    </a:cubicBezTo>
                    <a:cubicBezTo>
                      <a:pt x="78" y="1152"/>
                      <a:pt x="64" y="1138"/>
                      <a:pt x="64" y="1120"/>
                    </a:cubicBezTo>
                    <a:cubicBezTo>
                      <a:pt x="64" y="960"/>
                      <a:pt x="64" y="960"/>
                      <a:pt x="64" y="960"/>
                    </a:cubicBezTo>
                    <a:cubicBezTo>
                      <a:pt x="704" y="960"/>
                      <a:pt x="704" y="960"/>
                      <a:pt x="704" y="960"/>
                    </a:cubicBezTo>
                    <a:cubicBezTo>
                      <a:pt x="704" y="1120"/>
                      <a:pt x="704" y="1120"/>
                      <a:pt x="704" y="1120"/>
                    </a:cubicBezTo>
                    <a:cubicBezTo>
                      <a:pt x="704" y="1138"/>
                      <a:pt x="690" y="1152"/>
                      <a:pt x="672" y="1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4AC312B-7151-408F-842F-4960D7437504}"/>
                </a:ext>
              </a:extLst>
            </p:cNvPr>
            <p:cNvGrpSpPr/>
            <p:nvPr/>
          </p:nvGrpSpPr>
          <p:grpSpPr>
            <a:xfrm>
              <a:off x="1751771" y="2026850"/>
              <a:ext cx="345315" cy="292651"/>
              <a:chOff x="1751771" y="2026850"/>
              <a:chExt cx="345315" cy="292651"/>
            </a:xfrm>
            <a:grpFill/>
          </p:grpSpPr>
          <p:sp>
            <p:nvSpPr>
              <p:cNvPr id="10" name="Freeform 190">
                <a:extLst>
                  <a:ext uri="{FF2B5EF4-FFF2-40B4-BE49-F238E27FC236}">
                    <a16:creationId xmlns:a16="http://schemas.microsoft.com/office/drawing/2014/main" xmlns="" id="{11723431-DE4F-424E-8ADC-0113893F26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089" y="2033183"/>
                <a:ext cx="51997" cy="51997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192 h 256"/>
                  <a:gd name="T12" fmla="*/ 64 w 256"/>
                  <a:gd name="T13" fmla="*/ 128 h 256"/>
                  <a:gd name="T14" fmla="*/ 128 w 256"/>
                  <a:gd name="T15" fmla="*/ 64 h 256"/>
                  <a:gd name="T16" fmla="*/ 192 w 256"/>
                  <a:gd name="T17" fmla="*/ 128 h 256"/>
                  <a:gd name="T18" fmla="*/ 128 w 256"/>
                  <a:gd name="T19" fmla="*/ 19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192"/>
                    </a:moveTo>
                    <a:cubicBezTo>
                      <a:pt x="93" y="192"/>
                      <a:pt x="64" y="163"/>
                      <a:pt x="64" y="128"/>
                    </a:cubicBezTo>
                    <a:cubicBezTo>
                      <a:pt x="64" y="93"/>
                      <a:pt x="93" y="64"/>
                      <a:pt x="128" y="64"/>
                    </a:cubicBezTo>
                    <a:cubicBezTo>
                      <a:pt x="163" y="64"/>
                      <a:pt x="192" y="93"/>
                      <a:pt x="192" y="128"/>
                    </a:cubicBezTo>
                    <a:cubicBezTo>
                      <a:pt x="192" y="163"/>
                      <a:pt x="163" y="192"/>
                      <a:pt x="12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91">
                <a:extLst>
                  <a:ext uri="{FF2B5EF4-FFF2-40B4-BE49-F238E27FC236}">
                    <a16:creationId xmlns:a16="http://schemas.microsoft.com/office/drawing/2014/main" xmlns="" id="{C086D554-6D0F-4447-85D1-C9FB033C9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421" y="2306502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92">
                <a:extLst>
                  <a:ext uri="{FF2B5EF4-FFF2-40B4-BE49-F238E27FC236}">
                    <a16:creationId xmlns:a16="http://schemas.microsoft.com/office/drawing/2014/main" xmlns="" id="{EC5B09D0-10F6-4D32-82E3-F8A35766E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26850"/>
                <a:ext cx="7832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193">
                <a:extLst>
                  <a:ext uri="{FF2B5EF4-FFF2-40B4-BE49-F238E27FC236}">
                    <a16:creationId xmlns:a16="http://schemas.microsoft.com/office/drawing/2014/main" xmlns="" id="{5F56BCBC-A95D-4D25-9FAE-AC105A48F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101" y="2052849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94">
                <a:extLst>
                  <a:ext uri="{FF2B5EF4-FFF2-40B4-BE49-F238E27FC236}">
                    <a16:creationId xmlns:a16="http://schemas.microsoft.com/office/drawing/2014/main" xmlns="" id="{7DA8F8EF-963D-4D9C-827B-2DACA3E80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52849"/>
                <a:ext cx="52331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96">
                <a:extLst>
                  <a:ext uri="{FF2B5EF4-FFF2-40B4-BE49-F238E27FC236}">
                    <a16:creationId xmlns:a16="http://schemas.microsoft.com/office/drawing/2014/main" xmlns="" id="{BDBDF752-F366-4EA0-BB1A-096DE1FE1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1763" y="2293503"/>
                <a:ext cx="51997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7">
                <a:extLst>
                  <a:ext uri="{FF2B5EF4-FFF2-40B4-BE49-F238E27FC236}">
                    <a16:creationId xmlns:a16="http://schemas.microsoft.com/office/drawing/2014/main" xmlns="" id="{FE145C9D-5A40-4003-8DA4-4E9A6D65A7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1763" y="2164176"/>
                <a:ext cx="57330" cy="76330"/>
              </a:xfrm>
              <a:custGeom>
                <a:avLst/>
                <a:gdLst>
                  <a:gd name="T0" fmla="*/ 172 w 172"/>
                  <a:gd name="T1" fmla="*/ 115 h 229"/>
                  <a:gd name="T2" fmla="*/ 0 w 172"/>
                  <a:gd name="T3" fmla="*/ 0 h 229"/>
                  <a:gd name="T4" fmla="*/ 0 w 172"/>
                  <a:gd name="T5" fmla="*/ 229 h 229"/>
                  <a:gd name="T6" fmla="*/ 172 w 172"/>
                  <a:gd name="T7" fmla="*/ 115 h 229"/>
                  <a:gd name="T8" fmla="*/ 39 w 172"/>
                  <a:gd name="T9" fmla="*/ 73 h 229"/>
                  <a:gd name="T10" fmla="*/ 101 w 172"/>
                  <a:gd name="T11" fmla="*/ 115 h 229"/>
                  <a:gd name="T12" fmla="*/ 39 w 172"/>
                  <a:gd name="T13" fmla="*/ 156 h 229"/>
                  <a:gd name="T14" fmla="*/ 39 w 172"/>
                  <a:gd name="T15" fmla="*/ 7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229">
                    <a:moveTo>
                      <a:pt x="172" y="115"/>
                    </a:moveTo>
                    <a:lnTo>
                      <a:pt x="0" y="0"/>
                    </a:lnTo>
                    <a:lnTo>
                      <a:pt x="0" y="229"/>
                    </a:lnTo>
                    <a:lnTo>
                      <a:pt x="172" y="115"/>
                    </a:lnTo>
                    <a:close/>
                    <a:moveTo>
                      <a:pt x="39" y="73"/>
                    </a:moveTo>
                    <a:lnTo>
                      <a:pt x="101" y="115"/>
                    </a:lnTo>
                    <a:lnTo>
                      <a:pt x="39" y="156"/>
                    </a:lnTo>
                    <a:lnTo>
                      <a:pt x="39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02C9E8D-8952-41D4-A4FE-50318CD09AFB}"/>
              </a:ext>
            </a:extLst>
          </p:cNvPr>
          <p:cNvSpPr/>
          <p:nvPr/>
        </p:nvSpPr>
        <p:spPr>
          <a:xfrm>
            <a:off x="909313" y="4793804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运营维护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E21DB30-2321-4768-BC4D-34A35D79BCA8}"/>
              </a:ext>
            </a:extLst>
          </p:cNvPr>
          <p:cNvSpPr/>
          <p:nvPr/>
        </p:nvSpPr>
        <p:spPr>
          <a:xfrm rot="6865370">
            <a:off x="3803410" y="43790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86C4060-218E-4111-9A9E-2F7767100218}"/>
              </a:ext>
            </a:extLst>
          </p:cNvPr>
          <p:cNvSpPr/>
          <p:nvPr/>
        </p:nvSpPr>
        <p:spPr>
          <a:xfrm rot="6865370">
            <a:off x="7042505" y="4020755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DF0F526-A210-46F4-AAB2-D9FED37DD0BE}"/>
              </a:ext>
            </a:extLst>
          </p:cNvPr>
          <p:cNvSpPr/>
          <p:nvPr/>
        </p:nvSpPr>
        <p:spPr>
          <a:xfrm rot="6865370">
            <a:off x="9961357" y="288017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0175A4-D075-4B54-A2B3-D74080140B1E}"/>
              </a:ext>
            </a:extLst>
          </p:cNvPr>
          <p:cNvGrpSpPr/>
          <p:nvPr/>
        </p:nvGrpSpPr>
        <p:grpSpPr>
          <a:xfrm>
            <a:off x="4012016" y="4569763"/>
            <a:ext cx="509066" cy="507982"/>
            <a:chOff x="-6030915" y="3451224"/>
            <a:chExt cx="4468816" cy="4459290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xmlns="" id="{9F8373C3-786F-4806-982C-3DE51CD5B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838827" y="5207002"/>
              <a:ext cx="1190627" cy="1255716"/>
            </a:xfrm>
            <a:custGeom>
              <a:avLst/>
              <a:gdLst>
                <a:gd name="T0" fmla="*/ 2247 w 2269"/>
                <a:gd name="T1" fmla="*/ 156 h 2394"/>
                <a:gd name="T2" fmla="*/ 2135 w 2269"/>
                <a:gd name="T3" fmla="*/ 82 h 2394"/>
                <a:gd name="T4" fmla="*/ 986 w 2269"/>
                <a:gd name="T5" fmla="*/ 5 h 2394"/>
                <a:gd name="T6" fmla="*/ 850 w 2269"/>
                <a:gd name="T7" fmla="*/ 92 h 2394"/>
                <a:gd name="T8" fmla="*/ 22 w 2269"/>
                <a:gd name="T9" fmla="*/ 2208 h 2394"/>
                <a:gd name="T10" fmla="*/ 66 w 2269"/>
                <a:gd name="T11" fmla="*/ 2366 h 2394"/>
                <a:gd name="T12" fmla="*/ 149 w 2269"/>
                <a:gd name="T13" fmla="*/ 2394 h 2394"/>
                <a:gd name="T14" fmla="*/ 231 w 2269"/>
                <a:gd name="T15" fmla="*/ 2367 h 2394"/>
                <a:gd name="T16" fmla="*/ 918 w 2269"/>
                <a:gd name="T17" fmla="*/ 1851 h 2394"/>
                <a:gd name="T18" fmla="*/ 1318 w 2269"/>
                <a:gd name="T19" fmla="*/ 1931 h 2394"/>
                <a:gd name="T20" fmla="*/ 1473 w 2269"/>
                <a:gd name="T21" fmla="*/ 1846 h 2394"/>
                <a:gd name="T22" fmla="*/ 2241 w 2269"/>
                <a:gd name="T23" fmla="*/ 291 h 2394"/>
                <a:gd name="T24" fmla="*/ 2247 w 2269"/>
                <a:gd name="T25" fmla="*/ 156 h 2394"/>
                <a:gd name="T26" fmla="*/ 1259 w 2269"/>
                <a:gd name="T27" fmla="*/ 1641 h 2394"/>
                <a:gd name="T28" fmla="*/ 912 w 2269"/>
                <a:gd name="T29" fmla="*/ 1572 h 2394"/>
                <a:gd name="T30" fmla="*/ 803 w 2269"/>
                <a:gd name="T31" fmla="*/ 1596 h 2394"/>
                <a:gd name="T32" fmla="*/ 451 w 2269"/>
                <a:gd name="T33" fmla="*/ 1860 h 2394"/>
                <a:gd name="T34" fmla="*/ 1068 w 2269"/>
                <a:gd name="T35" fmla="*/ 284 h 2394"/>
                <a:gd name="T36" fmla="*/ 1892 w 2269"/>
                <a:gd name="T37" fmla="*/ 339 h 2394"/>
                <a:gd name="T38" fmla="*/ 1259 w 2269"/>
                <a:gd name="T39" fmla="*/ 1641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9" h="2394">
                  <a:moveTo>
                    <a:pt x="2247" y="156"/>
                  </a:moveTo>
                  <a:cubicBezTo>
                    <a:pt x="2225" y="113"/>
                    <a:pt x="2183" y="85"/>
                    <a:pt x="2135" y="82"/>
                  </a:cubicBezTo>
                  <a:lnTo>
                    <a:pt x="986" y="5"/>
                  </a:lnTo>
                  <a:cubicBezTo>
                    <a:pt x="927" y="0"/>
                    <a:pt x="872" y="36"/>
                    <a:pt x="850" y="92"/>
                  </a:cubicBezTo>
                  <a:lnTo>
                    <a:pt x="22" y="2208"/>
                  </a:lnTo>
                  <a:cubicBezTo>
                    <a:pt x="0" y="2265"/>
                    <a:pt x="18" y="2329"/>
                    <a:pt x="66" y="2366"/>
                  </a:cubicBezTo>
                  <a:cubicBezTo>
                    <a:pt x="91" y="2385"/>
                    <a:pt x="120" y="2394"/>
                    <a:pt x="149" y="2394"/>
                  </a:cubicBezTo>
                  <a:cubicBezTo>
                    <a:pt x="178" y="2394"/>
                    <a:pt x="207" y="2385"/>
                    <a:pt x="231" y="2367"/>
                  </a:cubicBezTo>
                  <a:lnTo>
                    <a:pt x="918" y="1851"/>
                  </a:lnTo>
                  <a:lnTo>
                    <a:pt x="1318" y="1931"/>
                  </a:lnTo>
                  <a:cubicBezTo>
                    <a:pt x="1384" y="1944"/>
                    <a:pt x="1449" y="1909"/>
                    <a:pt x="1473" y="1846"/>
                  </a:cubicBezTo>
                  <a:cubicBezTo>
                    <a:pt x="1688" y="1283"/>
                    <a:pt x="1946" y="760"/>
                    <a:pt x="2241" y="291"/>
                  </a:cubicBezTo>
                  <a:cubicBezTo>
                    <a:pt x="2267" y="250"/>
                    <a:pt x="2269" y="199"/>
                    <a:pt x="2247" y="156"/>
                  </a:cubicBezTo>
                  <a:close/>
                  <a:moveTo>
                    <a:pt x="1259" y="1641"/>
                  </a:moveTo>
                  <a:lnTo>
                    <a:pt x="912" y="1572"/>
                  </a:lnTo>
                  <a:cubicBezTo>
                    <a:pt x="874" y="1564"/>
                    <a:pt x="834" y="1573"/>
                    <a:pt x="803" y="1596"/>
                  </a:cubicBezTo>
                  <a:lnTo>
                    <a:pt x="451" y="1860"/>
                  </a:lnTo>
                  <a:lnTo>
                    <a:pt x="1068" y="284"/>
                  </a:lnTo>
                  <a:lnTo>
                    <a:pt x="1892" y="339"/>
                  </a:lnTo>
                  <a:cubicBezTo>
                    <a:pt x="1654" y="741"/>
                    <a:pt x="1442" y="1178"/>
                    <a:pt x="1259" y="16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28F5F597-5BDF-4616-954F-47D56549B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81527" y="6534154"/>
              <a:ext cx="1260476" cy="1182685"/>
            </a:xfrm>
            <a:custGeom>
              <a:avLst/>
              <a:gdLst>
                <a:gd name="T0" fmla="*/ 2399 w 2403"/>
                <a:gd name="T1" fmla="*/ 1283 h 2256"/>
                <a:gd name="T2" fmla="*/ 2322 w 2403"/>
                <a:gd name="T3" fmla="*/ 134 h 2256"/>
                <a:gd name="T4" fmla="*/ 2248 w 2403"/>
                <a:gd name="T5" fmla="*/ 22 h 2256"/>
                <a:gd name="T6" fmla="*/ 2113 w 2403"/>
                <a:gd name="T7" fmla="*/ 28 h 2256"/>
                <a:gd name="T8" fmla="*/ 558 w 2403"/>
                <a:gd name="T9" fmla="*/ 796 h 2256"/>
                <a:gd name="T10" fmla="*/ 472 w 2403"/>
                <a:gd name="T11" fmla="*/ 950 h 2256"/>
                <a:gd name="T12" fmla="*/ 552 w 2403"/>
                <a:gd name="T13" fmla="*/ 1351 h 2256"/>
                <a:gd name="T14" fmla="*/ 37 w 2403"/>
                <a:gd name="T15" fmla="*/ 2038 h 2256"/>
                <a:gd name="T16" fmla="*/ 38 w 2403"/>
                <a:gd name="T17" fmla="*/ 2202 h 2256"/>
                <a:gd name="T18" fmla="*/ 146 w 2403"/>
                <a:gd name="T19" fmla="*/ 2256 h 2256"/>
                <a:gd name="T20" fmla="*/ 196 w 2403"/>
                <a:gd name="T21" fmla="*/ 2247 h 2256"/>
                <a:gd name="T22" fmla="*/ 2312 w 2403"/>
                <a:gd name="T23" fmla="*/ 1419 h 2256"/>
                <a:gd name="T24" fmla="*/ 2399 w 2403"/>
                <a:gd name="T25" fmla="*/ 1283 h 2256"/>
                <a:gd name="T26" fmla="*/ 543 w 2403"/>
                <a:gd name="T27" fmla="*/ 1818 h 2256"/>
                <a:gd name="T28" fmla="*/ 807 w 2403"/>
                <a:gd name="T29" fmla="*/ 1466 h 2256"/>
                <a:gd name="T30" fmla="*/ 832 w 2403"/>
                <a:gd name="T31" fmla="*/ 1357 h 2256"/>
                <a:gd name="T32" fmla="*/ 762 w 2403"/>
                <a:gd name="T33" fmla="*/ 1009 h 2256"/>
                <a:gd name="T34" fmla="*/ 2064 w 2403"/>
                <a:gd name="T35" fmla="*/ 377 h 2256"/>
                <a:gd name="T36" fmla="*/ 2119 w 2403"/>
                <a:gd name="T37" fmla="*/ 1201 h 2256"/>
                <a:gd name="T38" fmla="*/ 543 w 2403"/>
                <a:gd name="T39" fmla="*/ 1818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3" h="2256">
                  <a:moveTo>
                    <a:pt x="2399" y="1283"/>
                  </a:moveTo>
                  <a:lnTo>
                    <a:pt x="2322" y="134"/>
                  </a:lnTo>
                  <a:cubicBezTo>
                    <a:pt x="2319" y="86"/>
                    <a:pt x="2291" y="43"/>
                    <a:pt x="2248" y="22"/>
                  </a:cubicBezTo>
                  <a:cubicBezTo>
                    <a:pt x="2205" y="0"/>
                    <a:pt x="2154" y="2"/>
                    <a:pt x="2113" y="28"/>
                  </a:cubicBezTo>
                  <a:cubicBezTo>
                    <a:pt x="1644" y="323"/>
                    <a:pt x="1120" y="581"/>
                    <a:pt x="558" y="796"/>
                  </a:cubicBezTo>
                  <a:cubicBezTo>
                    <a:pt x="495" y="820"/>
                    <a:pt x="459" y="885"/>
                    <a:pt x="472" y="950"/>
                  </a:cubicBezTo>
                  <a:lnTo>
                    <a:pt x="552" y="1351"/>
                  </a:lnTo>
                  <a:lnTo>
                    <a:pt x="37" y="2038"/>
                  </a:lnTo>
                  <a:cubicBezTo>
                    <a:pt x="0" y="2087"/>
                    <a:pt x="1" y="2154"/>
                    <a:pt x="38" y="2202"/>
                  </a:cubicBezTo>
                  <a:cubicBezTo>
                    <a:pt x="64" y="2237"/>
                    <a:pt x="104" y="2256"/>
                    <a:pt x="146" y="2256"/>
                  </a:cubicBezTo>
                  <a:cubicBezTo>
                    <a:pt x="163" y="2256"/>
                    <a:pt x="180" y="2253"/>
                    <a:pt x="196" y="2247"/>
                  </a:cubicBezTo>
                  <a:lnTo>
                    <a:pt x="2312" y="1419"/>
                  </a:lnTo>
                  <a:cubicBezTo>
                    <a:pt x="2368" y="1397"/>
                    <a:pt x="2403" y="1342"/>
                    <a:pt x="2399" y="1283"/>
                  </a:cubicBezTo>
                  <a:close/>
                  <a:moveTo>
                    <a:pt x="543" y="1818"/>
                  </a:moveTo>
                  <a:lnTo>
                    <a:pt x="807" y="1466"/>
                  </a:lnTo>
                  <a:cubicBezTo>
                    <a:pt x="831" y="1435"/>
                    <a:pt x="840" y="1395"/>
                    <a:pt x="832" y="1357"/>
                  </a:cubicBezTo>
                  <a:lnTo>
                    <a:pt x="762" y="1009"/>
                  </a:lnTo>
                  <a:cubicBezTo>
                    <a:pt x="1226" y="827"/>
                    <a:pt x="1662" y="614"/>
                    <a:pt x="2064" y="377"/>
                  </a:cubicBezTo>
                  <a:lnTo>
                    <a:pt x="2119" y="1201"/>
                  </a:lnTo>
                  <a:lnTo>
                    <a:pt x="543" y="18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DFE5D4AE-466D-4F6D-ACAD-62011C981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114927" y="5762623"/>
              <a:ext cx="1239842" cy="1230311"/>
            </a:xfrm>
            <a:custGeom>
              <a:avLst/>
              <a:gdLst>
                <a:gd name="T0" fmla="*/ 2224 w 2360"/>
                <a:gd name="T1" fmla="*/ 0 h 2347"/>
                <a:gd name="T2" fmla="*/ 1304 w 2360"/>
                <a:gd name="T3" fmla="*/ 0 h 2347"/>
                <a:gd name="T4" fmla="*/ 1184 w 2360"/>
                <a:gd name="T5" fmla="*/ 70 h 2347"/>
                <a:gd name="T6" fmla="*/ 30 w 2360"/>
                <a:gd name="T7" fmla="*/ 2144 h 2347"/>
                <a:gd name="T8" fmla="*/ 54 w 2360"/>
                <a:gd name="T9" fmla="*/ 2309 h 2347"/>
                <a:gd name="T10" fmla="*/ 149 w 2360"/>
                <a:gd name="T11" fmla="*/ 2347 h 2347"/>
                <a:gd name="T12" fmla="*/ 220 w 2360"/>
                <a:gd name="T13" fmla="*/ 2327 h 2347"/>
                <a:gd name="T14" fmla="*/ 2294 w 2360"/>
                <a:gd name="T15" fmla="*/ 1072 h 2347"/>
                <a:gd name="T16" fmla="*/ 2360 w 2360"/>
                <a:gd name="T17" fmla="*/ 955 h 2347"/>
                <a:gd name="T18" fmla="*/ 2360 w 2360"/>
                <a:gd name="T19" fmla="*/ 136 h 2347"/>
                <a:gd name="T20" fmla="*/ 2224 w 2360"/>
                <a:gd name="T21" fmla="*/ 0 h 2347"/>
                <a:gd name="T22" fmla="*/ 2087 w 2360"/>
                <a:gd name="T23" fmla="*/ 878 h 2347"/>
                <a:gd name="T24" fmla="*/ 519 w 2360"/>
                <a:gd name="T25" fmla="*/ 1828 h 2347"/>
                <a:gd name="T26" fmla="*/ 1384 w 2360"/>
                <a:gd name="T27" fmla="*/ 273 h 2347"/>
                <a:gd name="T28" fmla="*/ 1384 w 2360"/>
                <a:gd name="T29" fmla="*/ 273 h 2347"/>
                <a:gd name="T30" fmla="*/ 2087 w 2360"/>
                <a:gd name="T31" fmla="*/ 273 h 2347"/>
                <a:gd name="T32" fmla="*/ 2087 w 2360"/>
                <a:gd name="T33" fmla="*/ 87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0" h="2347">
                  <a:moveTo>
                    <a:pt x="2224" y="0"/>
                  </a:moveTo>
                  <a:lnTo>
                    <a:pt x="1304" y="0"/>
                  </a:lnTo>
                  <a:cubicBezTo>
                    <a:pt x="1254" y="0"/>
                    <a:pt x="1209" y="26"/>
                    <a:pt x="1184" y="70"/>
                  </a:cubicBezTo>
                  <a:lnTo>
                    <a:pt x="30" y="2144"/>
                  </a:lnTo>
                  <a:cubicBezTo>
                    <a:pt x="0" y="2198"/>
                    <a:pt x="10" y="2266"/>
                    <a:pt x="54" y="2309"/>
                  </a:cubicBezTo>
                  <a:cubicBezTo>
                    <a:pt x="80" y="2334"/>
                    <a:pt x="115" y="2347"/>
                    <a:pt x="149" y="2347"/>
                  </a:cubicBezTo>
                  <a:cubicBezTo>
                    <a:pt x="173" y="2347"/>
                    <a:pt x="198" y="2341"/>
                    <a:pt x="220" y="2327"/>
                  </a:cubicBezTo>
                  <a:lnTo>
                    <a:pt x="2294" y="1072"/>
                  </a:lnTo>
                  <a:cubicBezTo>
                    <a:pt x="2335" y="1047"/>
                    <a:pt x="2360" y="1003"/>
                    <a:pt x="2360" y="955"/>
                  </a:cubicBezTo>
                  <a:lnTo>
                    <a:pt x="2360" y="136"/>
                  </a:lnTo>
                  <a:cubicBezTo>
                    <a:pt x="2360" y="61"/>
                    <a:pt x="2299" y="0"/>
                    <a:pt x="2224" y="0"/>
                  </a:cubicBezTo>
                  <a:close/>
                  <a:moveTo>
                    <a:pt x="2087" y="878"/>
                  </a:moveTo>
                  <a:lnTo>
                    <a:pt x="519" y="1828"/>
                  </a:lnTo>
                  <a:lnTo>
                    <a:pt x="1384" y="273"/>
                  </a:lnTo>
                  <a:lnTo>
                    <a:pt x="1384" y="273"/>
                  </a:lnTo>
                  <a:lnTo>
                    <a:pt x="2087" y="273"/>
                  </a:lnTo>
                  <a:lnTo>
                    <a:pt x="2087" y="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xmlns="" id="{C0AF6839-232F-4F99-94E9-4BEE36672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4" y="3451224"/>
              <a:ext cx="3648075" cy="3638551"/>
            </a:xfrm>
            <a:custGeom>
              <a:avLst/>
              <a:gdLst>
                <a:gd name="T0" fmla="*/ 6632 w 6949"/>
                <a:gd name="T1" fmla="*/ 442 h 6938"/>
                <a:gd name="T2" fmla="*/ 6507 w 6949"/>
                <a:gd name="T3" fmla="*/ 317 h 6938"/>
                <a:gd name="T4" fmla="*/ 20 w 6949"/>
                <a:gd name="T5" fmla="*/ 5097 h 6938"/>
                <a:gd name="T6" fmla="*/ 51 w 6949"/>
                <a:gd name="T7" fmla="*/ 5242 h 6938"/>
                <a:gd name="T8" fmla="*/ 700 w 6949"/>
                <a:gd name="T9" fmla="*/ 5891 h 6938"/>
                <a:gd name="T10" fmla="*/ 816 w 6949"/>
                <a:gd name="T11" fmla="*/ 5930 h 6938"/>
                <a:gd name="T12" fmla="*/ 916 w 6949"/>
                <a:gd name="T13" fmla="*/ 5861 h 6938"/>
                <a:gd name="T14" fmla="*/ 1566 w 6949"/>
                <a:gd name="T15" fmla="*/ 4680 h 6938"/>
                <a:gd name="T16" fmla="*/ 2269 w 6949"/>
                <a:gd name="T17" fmla="*/ 4680 h 6938"/>
                <a:gd name="T18" fmla="*/ 2269 w 6949"/>
                <a:gd name="T19" fmla="*/ 5287 h 6938"/>
                <a:gd name="T20" fmla="*/ 1081 w 6949"/>
                <a:gd name="T21" fmla="*/ 6037 h 6938"/>
                <a:gd name="T22" fmla="*/ 1018 w 6949"/>
                <a:gd name="T23" fmla="*/ 6137 h 6938"/>
                <a:gd name="T24" fmla="*/ 1057 w 6949"/>
                <a:gd name="T25" fmla="*/ 6249 h 6938"/>
                <a:gd name="T26" fmla="*/ 1707 w 6949"/>
                <a:gd name="T27" fmla="*/ 6898 h 6938"/>
                <a:gd name="T28" fmla="*/ 1803 w 6949"/>
                <a:gd name="T29" fmla="*/ 6938 h 6938"/>
                <a:gd name="T30" fmla="*/ 1852 w 6949"/>
                <a:gd name="T31" fmla="*/ 6929 h 6938"/>
                <a:gd name="T32" fmla="*/ 6632 w 6949"/>
                <a:gd name="T33" fmla="*/ 442 h 6938"/>
                <a:gd name="T34" fmla="*/ 5915 w 6949"/>
                <a:gd name="T35" fmla="*/ 2864 h 6938"/>
                <a:gd name="T36" fmla="*/ 1837 w 6949"/>
                <a:gd name="T37" fmla="*/ 6642 h 6938"/>
                <a:gd name="T38" fmla="*/ 1371 w 6949"/>
                <a:gd name="T39" fmla="*/ 6177 h 6938"/>
                <a:gd name="T40" fmla="*/ 2479 w 6949"/>
                <a:gd name="T41" fmla="*/ 5478 h 6938"/>
                <a:gd name="T42" fmla="*/ 2542 w 6949"/>
                <a:gd name="T43" fmla="*/ 5362 h 6938"/>
                <a:gd name="T44" fmla="*/ 2542 w 6949"/>
                <a:gd name="T45" fmla="*/ 4543 h 6938"/>
                <a:gd name="T46" fmla="*/ 2406 w 6949"/>
                <a:gd name="T47" fmla="*/ 4407 h 6938"/>
                <a:gd name="T48" fmla="*/ 1485 w 6949"/>
                <a:gd name="T49" fmla="*/ 4407 h 6938"/>
                <a:gd name="T50" fmla="*/ 1366 w 6949"/>
                <a:gd name="T51" fmla="*/ 4477 h 6938"/>
                <a:gd name="T52" fmla="*/ 764 w 6949"/>
                <a:gd name="T53" fmla="*/ 5570 h 6938"/>
                <a:gd name="T54" fmla="*/ 306 w 6949"/>
                <a:gd name="T55" fmla="*/ 5112 h 6938"/>
                <a:gd name="T56" fmla="*/ 6364 w 6949"/>
                <a:gd name="T57" fmla="*/ 586 h 6938"/>
                <a:gd name="T58" fmla="*/ 5915 w 6949"/>
                <a:gd name="T59" fmla="*/ 2864 h 6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9" h="6938">
                  <a:moveTo>
                    <a:pt x="6632" y="442"/>
                  </a:moveTo>
                  <a:cubicBezTo>
                    <a:pt x="6626" y="376"/>
                    <a:pt x="6573" y="323"/>
                    <a:pt x="6507" y="317"/>
                  </a:cubicBezTo>
                  <a:cubicBezTo>
                    <a:pt x="6461" y="314"/>
                    <a:pt x="1966" y="0"/>
                    <a:pt x="20" y="5097"/>
                  </a:cubicBezTo>
                  <a:cubicBezTo>
                    <a:pt x="0" y="5147"/>
                    <a:pt x="13" y="5204"/>
                    <a:pt x="51" y="5242"/>
                  </a:cubicBezTo>
                  <a:lnTo>
                    <a:pt x="700" y="5891"/>
                  </a:lnTo>
                  <a:cubicBezTo>
                    <a:pt x="730" y="5922"/>
                    <a:pt x="773" y="5936"/>
                    <a:pt x="816" y="5930"/>
                  </a:cubicBezTo>
                  <a:cubicBezTo>
                    <a:pt x="858" y="5924"/>
                    <a:pt x="895" y="5898"/>
                    <a:pt x="916" y="5861"/>
                  </a:cubicBezTo>
                  <a:lnTo>
                    <a:pt x="1566" y="4680"/>
                  </a:lnTo>
                  <a:lnTo>
                    <a:pt x="2269" y="4680"/>
                  </a:lnTo>
                  <a:lnTo>
                    <a:pt x="2269" y="5287"/>
                  </a:lnTo>
                  <a:lnTo>
                    <a:pt x="1081" y="6037"/>
                  </a:lnTo>
                  <a:cubicBezTo>
                    <a:pt x="1046" y="6059"/>
                    <a:pt x="1023" y="6096"/>
                    <a:pt x="1018" y="6137"/>
                  </a:cubicBezTo>
                  <a:cubicBezTo>
                    <a:pt x="1014" y="6179"/>
                    <a:pt x="1028" y="6220"/>
                    <a:pt x="1057" y="6249"/>
                  </a:cubicBezTo>
                  <a:lnTo>
                    <a:pt x="1707" y="6898"/>
                  </a:lnTo>
                  <a:cubicBezTo>
                    <a:pt x="1733" y="6924"/>
                    <a:pt x="1768" y="6938"/>
                    <a:pt x="1803" y="6938"/>
                  </a:cubicBezTo>
                  <a:cubicBezTo>
                    <a:pt x="1820" y="6938"/>
                    <a:pt x="1836" y="6935"/>
                    <a:pt x="1852" y="6929"/>
                  </a:cubicBezTo>
                  <a:cubicBezTo>
                    <a:pt x="6949" y="4983"/>
                    <a:pt x="6635" y="487"/>
                    <a:pt x="6632" y="442"/>
                  </a:cubicBezTo>
                  <a:close/>
                  <a:moveTo>
                    <a:pt x="5915" y="2864"/>
                  </a:moveTo>
                  <a:cubicBezTo>
                    <a:pt x="5436" y="4050"/>
                    <a:pt x="4340" y="5661"/>
                    <a:pt x="1837" y="6642"/>
                  </a:cubicBezTo>
                  <a:lnTo>
                    <a:pt x="1371" y="6177"/>
                  </a:lnTo>
                  <a:lnTo>
                    <a:pt x="2479" y="5478"/>
                  </a:lnTo>
                  <a:cubicBezTo>
                    <a:pt x="2518" y="5453"/>
                    <a:pt x="2542" y="5409"/>
                    <a:pt x="2542" y="5362"/>
                  </a:cubicBezTo>
                  <a:lnTo>
                    <a:pt x="2542" y="4543"/>
                  </a:lnTo>
                  <a:cubicBezTo>
                    <a:pt x="2542" y="4468"/>
                    <a:pt x="2481" y="4407"/>
                    <a:pt x="2406" y="4407"/>
                  </a:cubicBezTo>
                  <a:lnTo>
                    <a:pt x="1485" y="4407"/>
                  </a:lnTo>
                  <a:cubicBezTo>
                    <a:pt x="1436" y="4407"/>
                    <a:pt x="1390" y="4434"/>
                    <a:pt x="1366" y="4477"/>
                  </a:cubicBezTo>
                  <a:lnTo>
                    <a:pt x="764" y="5570"/>
                  </a:lnTo>
                  <a:lnTo>
                    <a:pt x="306" y="5112"/>
                  </a:lnTo>
                  <a:cubicBezTo>
                    <a:pt x="2015" y="754"/>
                    <a:pt x="5656" y="576"/>
                    <a:pt x="6364" y="586"/>
                  </a:cubicBezTo>
                  <a:cubicBezTo>
                    <a:pt x="6369" y="904"/>
                    <a:pt x="6340" y="1814"/>
                    <a:pt x="5915" y="286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xmlns="" id="{98088D7D-2219-4FC1-A56E-4612EDE9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30915" y="6575423"/>
              <a:ext cx="1341439" cy="1335091"/>
            </a:xfrm>
            <a:custGeom>
              <a:avLst/>
              <a:gdLst>
                <a:gd name="T0" fmla="*/ 2350 w 2557"/>
                <a:gd name="T1" fmla="*/ 384 h 2546"/>
                <a:gd name="T2" fmla="*/ 2227 w 2557"/>
                <a:gd name="T3" fmla="*/ 331 h 2546"/>
                <a:gd name="T4" fmla="*/ 2173 w 2557"/>
                <a:gd name="T5" fmla="*/ 208 h 2546"/>
                <a:gd name="T6" fmla="*/ 1444 w 2557"/>
                <a:gd name="T7" fmla="*/ 66 h 2546"/>
                <a:gd name="T8" fmla="*/ 831 w 2557"/>
                <a:gd name="T9" fmla="*/ 578 h 2546"/>
                <a:gd name="T10" fmla="*/ 24 w 2557"/>
                <a:gd name="T11" fmla="*/ 2353 h 2546"/>
                <a:gd name="T12" fmla="*/ 51 w 2557"/>
                <a:gd name="T13" fmla="*/ 2506 h 2546"/>
                <a:gd name="T14" fmla="*/ 148 w 2557"/>
                <a:gd name="T15" fmla="*/ 2546 h 2546"/>
                <a:gd name="T16" fmla="*/ 205 w 2557"/>
                <a:gd name="T17" fmla="*/ 2534 h 2546"/>
                <a:gd name="T18" fmla="*/ 1980 w 2557"/>
                <a:gd name="T19" fmla="*/ 1727 h 2546"/>
                <a:gd name="T20" fmla="*/ 2492 w 2557"/>
                <a:gd name="T21" fmla="*/ 1114 h 2546"/>
                <a:gd name="T22" fmla="*/ 2350 w 2557"/>
                <a:gd name="T23" fmla="*/ 384 h 2546"/>
                <a:gd name="T24" fmla="*/ 2228 w 2557"/>
                <a:gd name="T25" fmla="*/ 1046 h 2546"/>
                <a:gd name="T26" fmla="*/ 1867 w 2557"/>
                <a:gd name="T27" fmla="*/ 1478 h 2546"/>
                <a:gd name="T28" fmla="*/ 423 w 2557"/>
                <a:gd name="T29" fmla="*/ 2135 h 2546"/>
                <a:gd name="T30" fmla="*/ 1079 w 2557"/>
                <a:gd name="T31" fmla="*/ 690 h 2546"/>
                <a:gd name="T32" fmla="*/ 1511 w 2557"/>
                <a:gd name="T33" fmla="*/ 330 h 2546"/>
                <a:gd name="T34" fmla="*/ 1663 w 2557"/>
                <a:gd name="T35" fmla="*/ 311 h 2546"/>
                <a:gd name="T36" fmla="*/ 1907 w 2557"/>
                <a:gd name="T37" fmla="*/ 365 h 2546"/>
                <a:gd name="T38" fmla="*/ 1777 w 2557"/>
                <a:gd name="T39" fmla="*/ 595 h 2546"/>
                <a:gd name="T40" fmla="*/ 1800 w 2557"/>
                <a:gd name="T41" fmla="*/ 758 h 2546"/>
                <a:gd name="T42" fmla="*/ 1963 w 2557"/>
                <a:gd name="T43" fmla="*/ 781 h 2546"/>
                <a:gd name="T44" fmla="*/ 2193 w 2557"/>
                <a:gd name="T45" fmla="*/ 651 h 2546"/>
                <a:gd name="T46" fmla="*/ 2228 w 2557"/>
                <a:gd name="T47" fmla="*/ 1046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7" h="2546">
                  <a:moveTo>
                    <a:pt x="2350" y="384"/>
                  </a:moveTo>
                  <a:cubicBezTo>
                    <a:pt x="2320" y="345"/>
                    <a:pt x="2273" y="326"/>
                    <a:pt x="2227" y="331"/>
                  </a:cubicBezTo>
                  <a:cubicBezTo>
                    <a:pt x="2232" y="284"/>
                    <a:pt x="2213" y="237"/>
                    <a:pt x="2173" y="208"/>
                  </a:cubicBezTo>
                  <a:cubicBezTo>
                    <a:pt x="1968" y="52"/>
                    <a:pt x="1702" y="0"/>
                    <a:pt x="1444" y="66"/>
                  </a:cubicBezTo>
                  <a:cubicBezTo>
                    <a:pt x="1171" y="135"/>
                    <a:pt x="947" y="322"/>
                    <a:pt x="831" y="578"/>
                  </a:cubicBezTo>
                  <a:lnTo>
                    <a:pt x="24" y="2353"/>
                  </a:lnTo>
                  <a:cubicBezTo>
                    <a:pt x="0" y="2405"/>
                    <a:pt x="11" y="2466"/>
                    <a:pt x="51" y="2506"/>
                  </a:cubicBezTo>
                  <a:cubicBezTo>
                    <a:pt x="78" y="2533"/>
                    <a:pt x="112" y="2546"/>
                    <a:pt x="148" y="2546"/>
                  </a:cubicBezTo>
                  <a:cubicBezTo>
                    <a:pt x="167" y="2546"/>
                    <a:pt x="186" y="2542"/>
                    <a:pt x="205" y="2534"/>
                  </a:cubicBezTo>
                  <a:lnTo>
                    <a:pt x="1980" y="1727"/>
                  </a:lnTo>
                  <a:cubicBezTo>
                    <a:pt x="2236" y="1611"/>
                    <a:pt x="2423" y="1387"/>
                    <a:pt x="2492" y="1114"/>
                  </a:cubicBezTo>
                  <a:cubicBezTo>
                    <a:pt x="2557" y="856"/>
                    <a:pt x="2506" y="590"/>
                    <a:pt x="2350" y="384"/>
                  </a:cubicBezTo>
                  <a:close/>
                  <a:moveTo>
                    <a:pt x="2228" y="1046"/>
                  </a:moveTo>
                  <a:cubicBezTo>
                    <a:pt x="2179" y="1239"/>
                    <a:pt x="2047" y="1396"/>
                    <a:pt x="1867" y="1478"/>
                  </a:cubicBezTo>
                  <a:lnTo>
                    <a:pt x="423" y="2135"/>
                  </a:lnTo>
                  <a:lnTo>
                    <a:pt x="1079" y="690"/>
                  </a:lnTo>
                  <a:cubicBezTo>
                    <a:pt x="1161" y="510"/>
                    <a:pt x="1319" y="379"/>
                    <a:pt x="1511" y="330"/>
                  </a:cubicBezTo>
                  <a:cubicBezTo>
                    <a:pt x="1562" y="317"/>
                    <a:pt x="1613" y="311"/>
                    <a:pt x="1663" y="311"/>
                  </a:cubicBezTo>
                  <a:cubicBezTo>
                    <a:pt x="1748" y="311"/>
                    <a:pt x="1831" y="329"/>
                    <a:pt x="1907" y="365"/>
                  </a:cubicBezTo>
                  <a:lnTo>
                    <a:pt x="1777" y="595"/>
                  </a:lnTo>
                  <a:cubicBezTo>
                    <a:pt x="1747" y="648"/>
                    <a:pt x="1756" y="715"/>
                    <a:pt x="1800" y="758"/>
                  </a:cubicBezTo>
                  <a:cubicBezTo>
                    <a:pt x="1843" y="802"/>
                    <a:pt x="1910" y="811"/>
                    <a:pt x="1963" y="781"/>
                  </a:cubicBezTo>
                  <a:lnTo>
                    <a:pt x="2193" y="651"/>
                  </a:lnTo>
                  <a:cubicBezTo>
                    <a:pt x="2249" y="771"/>
                    <a:pt x="2262" y="910"/>
                    <a:pt x="2228" y="10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xmlns="" id="{8D905542-4CE9-49C1-B371-6694104E2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3112" y="3565524"/>
              <a:ext cx="1636713" cy="1631951"/>
            </a:xfrm>
            <a:custGeom>
              <a:avLst/>
              <a:gdLst>
                <a:gd name="T0" fmla="*/ 3018 w 3118"/>
                <a:gd name="T1" fmla="*/ 225 h 3112"/>
                <a:gd name="T2" fmla="*/ 2893 w 3118"/>
                <a:gd name="T3" fmla="*/ 100 h 3112"/>
                <a:gd name="T4" fmla="*/ 86 w 3118"/>
                <a:gd name="T5" fmla="*/ 686 h 3112"/>
                <a:gd name="T6" fmla="*/ 8 w 3118"/>
                <a:gd name="T7" fmla="*/ 786 h 3112"/>
                <a:gd name="T8" fmla="*/ 46 w 3118"/>
                <a:gd name="T9" fmla="*/ 906 h 3112"/>
                <a:gd name="T10" fmla="*/ 2211 w 3118"/>
                <a:gd name="T11" fmla="*/ 3072 h 3112"/>
                <a:gd name="T12" fmla="*/ 2308 w 3118"/>
                <a:gd name="T13" fmla="*/ 3112 h 3112"/>
                <a:gd name="T14" fmla="*/ 2332 w 3118"/>
                <a:gd name="T15" fmla="*/ 3110 h 3112"/>
                <a:gd name="T16" fmla="*/ 2432 w 3118"/>
                <a:gd name="T17" fmla="*/ 3032 h 3112"/>
                <a:gd name="T18" fmla="*/ 3018 w 3118"/>
                <a:gd name="T19" fmla="*/ 225 h 3112"/>
                <a:gd name="T20" fmla="*/ 2264 w 3118"/>
                <a:gd name="T21" fmla="*/ 2738 h 3112"/>
                <a:gd name="T22" fmla="*/ 380 w 3118"/>
                <a:gd name="T23" fmla="*/ 854 h 3112"/>
                <a:gd name="T24" fmla="*/ 2750 w 3118"/>
                <a:gd name="T25" fmla="*/ 368 h 3112"/>
                <a:gd name="T26" fmla="*/ 2264 w 3118"/>
                <a:gd name="T27" fmla="*/ 2738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8" h="3112">
                  <a:moveTo>
                    <a:pt x="3018" y="225"/>
                  </a:moveTo>
                  <a:cubicBezTo>
                    <a:pt x="3012" y="159"/>
                    <a:pt x="2959" y="106"/>
                    <a:pt x="2893" y="100"/>
                  </a:cubicBezTo>
                  <a:cubicBezTo>
                    <a:pt x="2840" y="96"/>
                    <a:pt x="1574" y="0"/>
                    <a:pt x="86" y="686"/>
                  </a:cubicBezTo>
                  <a:cubicBezTo>
                    <a:pt x="45" y="705"/>
                    <a:pt x="16" y="742"/>
                    <a:pt x="8" y="786"/>
                  </a:cubicBezTo>
                  <a:cubicBezTo>
                    <a:pt x="0" y="830"/>
                    <a:pt x="15" y="875"/>
                    <a:pt x="46" y="906"/>
                  </a:cubicBezTo>
                  <a:lnTo>
                    <a:pt x="2211" y="3072"/>
                  </a:lnTo>
                  <a:cubicBezTo>
                    <a:pt x="2237" y="3098"/>
                    <a:pt x="2272" y="3112"/>
                    <a:pt x="2308" y="3112"/>
                  </a:cubicBezTo>
                  <a:cubicBezTo>
                    <a:pt x="2316" y="3112"/>
                    <a:pt x="2324" y="3111"/>
                    <a:pt x="2332" y="3110"/>
                  </a:cubicBezTo>
                  <a:cubicBezTo>
                    <a:pt x="2376" y="3102"/>
                    <a:pt x="2413" y="3073"/>
                    <a:pt x="2432" y="3032"/>
                  </a:cubicBezTo>
                  <a:cubicBezTo>
                    <a:pt x="3118" y="1544"/>
                    <a:pt x="3022" y="278"/>
                    <a:pt x="3018" y="225"/>
                  </a:cubicBezTo>
                  <a:close/>
                  <a:moveTo>
                    <a:pt x="2264" y="2738"/>
                  </a:moveTo>
                  <a:lnTo>
                    <a:pt x="380" y="854"/>
                  </a:lnTo>
                  <a:cubicBezTo>
                    <a:pt x="1470" y="394"/>
                    <a:pt x="2424" y="363"/>
                    <a:pt x="2750" y="368"/>
                  </a:cubicBezTo>
                  <a:cubicBezTo>
                    <a:pt x="2756" y="694"/>
                    <a:pt x="2725" y="1646"/>
                    <a:pt x="2264" y="27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xmlns="" id="{696E1693-BADB-4598-8816-EBBF8DAA0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75102" y="4506914"/>
              <a:ext cx="1355723" cy="1295403"/>
            </a:xfrm>
            <a:custGeom>
              <a:avLst/>
              <a:gdLst>
                <a:gd name="T0" fmla="*/ 2124 w 2583"/>
                <a:gd name="T1" fmla="*/ 459 h 2468"/>
                <a:gd name="T2" fmla="*/ 459 w 2583"/>
                <a:gd name="T3" fmla="*/ 459 h 2468"/>
                <a:gd name="T4" fmla="*/ 459 w 2583"/>
                <a:gd name="T5" fmla="*/ 2124 h 2468"/>
                <a:gd name="T6" fmla="*/ 1291 w 2583"/>
                <a:gd name="T7" fmla="*/ 2468 h 2468"/>
                <a:gd name="T8" fmla="*/ 2124 w 2583"/>
                <a:gd name="T9" fmla="*/ 2124 h 2468"/>
                <a:gd name="T10" fmla="*/ 2124 w 2583"/>
                <a:gd name="T11" fmla="*/ 459 h 2468"/>
                <a:gd name="T12" fmla="*/ 1931 w 2583"/>
                <a:gd name="T13" fmla="*/ 1931 h 2468"/>
                <a:gd name="T14" fmla="*/ 652 w 2583"/>
                <a:gd name="T15" fmla="*/ 1931 h 2468"/>
                <a:gd name="T16" fmla="*/ 652 w 2583"/>
                <a:gd name="T17" fmla="*/ 652 h 2468"/>
                <a:gd name="T18" fmla="*/ 1291 w 2583"/>
                <a:gd name="T19" fmla="*/ 388 h 2468"/>
                <a:gd name="T20" fmla="*/ 1931 w 2583"/>
                <a:gd name="T21" fmla="*/ 652 h 2468"/>
                <a:gd name="T22" fmla="*/ 1931 w 2583"/>
                <a:gd name="T23" fmla="*/ 1931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3" h="2468">
                  <a:moveTo>
                    <a:pt x="2124" y="459"/>
                  </a:moveTo>
                  <a:cubicBezTo>
                    <a:pt x="1665" y="0"/>
                    <a:pt x="918" y="0"/>
                    <a:pt x="459" y="459"/>
                  </a:cubicBezTo>
                  <a:cubicBezTo>
                    <a:pt x="0" y="918"/>
                    <a:pt x="0" y="1665"/>
                    <a:pt x="459" y="2124"/>
                  </a:cubicBezTo>
                  <a:cubicBezTo>
                    <a:pt x="688" y="2354"/>
                    <a:pt x="990" y="2468"/>
                    <a:pt x="1291" y="2468"/>
                  </a:cubicBezTo>
                  <a:cubicBezTo>
                    <a:pt x="1593" y="2468"/>
                    <a:pt x="1894" y="2354"/>
                    <a:pt x="2124" y="2124"/>
                  </a:cubicBezTo>
                  <a:cubicBezTo>
                    <a:pt x="2583" y="1665"/>
                    <a:pt x="2583" y="918"/>
                    <a:pt x="2124" y="459"/>
                  </a:cubicBezTo>
                  <a:close/>
                  <a:moveTo>
                    <a:pt x="1931" y="1931"/>
                  </a:moveTo>
                  <a:cubicBezTo>
                    <a:pt x="1578" y="2284"/>
                    <a:pt x="1004" y="2284"/>
                    <a:pt x="652" y="1931"/>
                  </a:cubicBezTo>
                  <a:cubicBezTo>
                    <a:pt x="299" y="1578"/>
                    <a:pt x="299" y="1005"/>
                    <a:pt x="652" y="652"/>
                  </a:cubicBezTo>
                  <a:cubicBezTo>
                    <a:pt x="828" y="476"/>
                    <a:pt x="1060" y="388"/>
                    <a:pt x="1291" y="388"/>
                  </a:cubicBezTo>
                  <a:cubicBezTo>
                    <a:pt x="1523" y="388"/>
                    <a:pt x="1754" y="476"/>
                    <a:pt x="1931" y="652"/>
                  </a:cubicBezTo>
                  <a:cubicBezTo>
                    <a:pt x="2283" y="1005"/>
                    <a:pt x="2283" y="1578"/>
                    <a:pt x="1931" y="19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754BE55A-B7D9-482B-AD5B-49C48965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5065" y="4806950"/>
              <a:ext cx="649288" cy="722310"/>
            </a:xfrm>
            <a:custGeom>
              <a:avLst/>
              <a:gdLst>
                <a:gd name="T0" fmla="*/ 992 w 1238"/>
                <a:gd name="T1" fmla="*/ 992 h 1377"/>
                <a:gd name="T2" fmla="*/ 449 w 1238"/>
                <a:gd name="T3" fmla="*/ 992 h 1377"/>
                <a:gd name="T4" fmla="*/ 449 w 1238"/>
                <a:gd name="T5" fmla="*/ 449 h 1377"/>
                <a:gd name="T6" fmla="*/ 992 w 1238"/>
                <a:gd name="T7" fmla="*/ 449 h 1377"/>
                <a:gd name="T8" fmla="*/ 1185 w 1238"/>
                <a:gd name="T9" fmla="*/ 449 h 1377"/>
                <a:gd name="T10" fmla="*/ 1185 w 1238"/>
                <a:gd name="T11" fmla="*/ 256 h 1377"/>
                <a:gd name="T12" fmla="*/ 256 w 1238"/>
                <a:gd name="T13" fmla="*/ 256 h 1377"/>
                <a:gd name="T14" fmla="*/ 256 w 1238"/>
                <a:gd name="T15" fmla="*/ 1185 h 1377"/>
                <a:gd name="T16" fmla="*/ 720 w 1238"/>
                <a:gd name="T17" fmla="*/ 1377 h 1377"/>
                <a:gd name="T18" fmla="*/ 1185 w 1238"/>
                <a:gd name="T19" fmla="*/ 1185 h 1377"/>
                <a:gd name="T20" fmla="*/ 1185 w 1238"/>
                <a:gd name="T21" fmla="*/ 992 h 1377"/>
                <a:gd name="T22" fmla="*/ 992 w 1238"/>
                <a:gd name="T23" fmla="*/ 992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1377">
                  <a:moveTo>
                    <a:pt x="992" y="992"/>
                  </a:moveTo>
                  <a:cubicBezTo>
                    <a:pt x="842" y="1142"/>
                    <a:pt x="598" y="1142"/>
                    <a:pt x="449" y="992"/>
                  </a:cubicBezTo>
                  <a:cubicBezTo>
                    <a:pt x="299" y="842"/>
                    <a:pt x="299" y="599"/>
                    <a:pt x="449" y="449"/>
                  </a:cubicBezTo>
                  <a:cubicBezTo>
                    <a:pt x="598" y="299"/>
                    <a:pt x="842" y="299"/>
                    <a:pt x="992" y="449"/>
                  </a:cubicBezTo>
                  <a:cubicBezTo>
                    <a:pt x="1045" y="502"/>
                    <a:pt x="1131" y="502"/>
                    <a:pt x="1185" y="449"/>
                  </a:cubicBezTo>
                  <a:cubicBezTo>
                    <a:pt x="1238" y="396"/>
                    <a:pt x="1238" y="309"/>
                    <a:pt x="1185" y="256"/>
                  </a:cubicBezTo>
                  <a:cubicBezTo>
                    <a:pt x="929" y="0"/>
                    <a:pt x="512" y="0"/>
                    <a:pt x="256" y="256"/>
                  </a:cubicBezTo>
                  <a:cubicBezTo>
                    <a:pt x="0" y="512"/>
                    <a:pt x="0" y="929"/>
                    <a:pt x="256" y="1185"/>
                  </a:cubicBezTo>
                  <a:cubicBezTo>
                    <a:pt x="384" y="1313"/>
                    <a:pt x="552" y="1377"/>
                    <a:pt x="720" y="1377"/>
                  </a:cubicBezTo>
                  <a:cubicBezTo>
                    <a:pt x="889" y="1377"/>
                    <a:pt x="1057" y="1313"/>
                    <a:pt x="1185" y="1185"/>
                  </a:cubicBezTo>
                  <a:cubicBezTo>
                    <a:pt x="1238" y="1132"/>
                    <a:pt x="1238" y="1045"/>
                    <a:pt x="1185" y="992"/>
                  </a:cubicBezTo>
                  <a:cubicBezTo>
                    <a:pt x="1131" y="939"/>
                    <a:pt x="1045" y="939"/>
                    <a:pt x="992" y="9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AD64A38-A75C-4CF7-B973-DAD6E9B05007}"/>
              </a:ext>
            </a:extLst>
          </p:cNvPr>
          <p:cNvGrpSpPr/>
          <p:nvPr/>
        </p:nvGrpSpPr>
        <p:grpSpPr>
          <a:xfrm>
            <a:off x="10148431" y="3044506"/>
            <a:ext cx="552130" cy="541940"/>
            <a:chOff x="13114425" y="3969778"/>
            <a:chExt cx="4300547" cy="4221167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D960DBA3-1B04-4F32-848F-71CCE9CE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4425" y="3969778"/>
              <a:ext cx="4300547" cy="4221167"/>
            </a:xfrm>
            <a:custGeom>
              <a:avLst/>
              <a:gdLst>
                <a:gd name="T0" fmla="*/ 7583 w 8192"/>
                <a:gd name="T1" fmla="*/ 2802 h 8053"/>
                <a:gd name="T2" fmla="*/ 7463 w 8192"/>
                <a:gd name="T3" fmla="*/ 1354 h 8053"/>
                <a:gd name="T4" fmla="*/ 4096 w 8192"/>
                <a:gd name="T5" fmla="*/ 0 h 8053"/>
                <a:gd name="T6" fmla="*/ 730 w 8192"/>
                <a:gd name="T7" fmla="*/ 1354 h 8053"/>
                <a:gd name="T8" fmla="*/ 610 w 8192"/>
                <a:gd name="T9" fmla="*/ 2802 h 8053"/>
                <a:gd name="T10" fmla="*/ 0 w 8192"/>
                <a:gd name="T11" fmla="*/ 5970 h 8053"/>
                <a:gd name="T12" fmla="*/ 1293 w 8192"/>
                <a:gd name="T13" fmla="*/ 6434 h 8053"/>
                <a:gd name="T14" fmla="*/ 6900 w 8192"/>
                <a:gd name="T15" fmla="*/ 6434 h 8053"/>
                <a:gd name="T16" fmla="*/ 8192 w 8192"/>
                <a:gd name="T17" fmla="*/ 5970 h 8053"/>
                <a:gd name="T18" fmla="*/ 7463 w 8192"/>
                <a:gd name="T19" fmla="*/ 1594 h 8053"/>
                <a:gd name="T20" fmla="*/ 7463 w 8192"/>
                <a:gd name="T21" fmla="*/ 2572 h 8053"/>
                <a:gd name="T22" fmla="*/ 7463 w 8192"/>
                <a:gd name="T23" fmla="*/ 1594 h 8053"/>
                <a:gd name="T24" fmla="*/ 730 w 8192"/>
                <a:gd name="T25" fmla="*/ 1594 h 8053"/>
                <a:gd name="T26" fmla="*/ 730 w 8192"/>
                <a:gd name="T27" fmla="*/ 2572 h 8053"/>
                <a:gd name="T28" fmla="*/ 730 w 8192"/>
                <a:gd name="T29" fmla="*/ 6459 h 8053"/>
                <a:gd name="T30" fmla="*/ 730 w 8192"/>
                <a:gd name="T31" fmla="*/ 5481 h 8053"/>
                <a:gd name="T32" fmla="*/ 730 w 8192"/>
                <a:gd name="T33" fmla="*/ 6459 h 8053"/>
                <a:gd name="T34" fmla="*/ 6780 w 8192"/>
                <a:gd name="T35" fmla="*/ 6226 h 8053"/>
                <a:gd name="T36" fmla="*/ 4217 w 8192"/>
                <a:gd name="T37" fmla="*/ 6333 h 8053"/>
                <a:gd name="T38" fmla="*/ 3976 w 8192"/>
                <a:gd name="T39" fmla="*/ 7706 h 8053"/>
                <a:gd name="T40" fmla="*/ 1459 w 8192"/>
                <a:gd name="T41" fmla="*/ 5970 h 8053"/>
                <a:gd name="T42" fmla="*/ 850 w 8192"/>
                <a:gd name="T43" fmla="*/ 2802 h 8053"/>
                <a:gd name="T44" fmla="*/ 2039 w 8192"/>
                <a:gd name="T45" fmla="*/ 2978 h 8053"/>
                <a:gd name="T46" fmla="*/ 1413 w 8192"/>
                <a:gd name="T47" fmla="*/ 2339 h 8053"/>
                <a:gd name="T48" fmla="*/ 1413 w 8192"/>
                <a:gd name="T49" fmla="*/ 1827 h 8053"/>
                <a:gd name="T50" fmla="*/ 6780 w 8192"/>
                <a:gd name="T51" fmla="*/ 1827 h 8053"/>
                <a:gd name="T52" fmla="*/ 6780 w 8192"/>
                <a:gd name="T53" fmla="*/ 2339 h 8053"/>
                <a:gd name="T54" fmla="*/ 6154 w 8192"/>
                <a:gd name="T55" fmla="*/ 2978 h 8053"/>
                <a:gd name="T56" fmla="*/ 7343 w 8192"/>
                <a:gd name="T57" fmla="*/ 2802 h 8053"/>
                <a:gd name="T58" fmla="*/ 6734 w 8192"/>
                <a:gd name="T59" fmla="*/ 5970 h 8053"/>
                <a:gd name="T60" fmla="*/ 6974 w 8192"/>
                <a:gd name="T61" fmla="*/ 5970 h 8053"/>
                <a:gd name="T62" fmla="*/ 7952 w 8192"/>
                <a:gd name="T63" fmla="*/ 5970 h 8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92" h="8053">
                  <a:moveTo>
                    <a:pt x="7583" y="5251"/>
                  </a:moveTo>
                  <a:lnTo>
                    <a:pt x="7583" y="2802"/>
                  </a:lnTo>
                  <a:cubicBezTo>
                    <a:pt x="7928" y="2745"/>
                    <a:pt x="8192" y="2444"/>
                    <a:pt x="8192" y="2083"/>
                  </a:cubicBezTo>
                  <a:cubicBezTo>
                    <a:pt x="8192" y="1681"/>
                    <a:pt x="7865" y="1354"/>
                    <a:pt x="7463" y="1354"/>
                  </a:cubicBezTo>
                  <a:cubicBezTo>
                    <a:pt x="7237" y="1354"/>
                    <a:pt x="7034" y="1457"/>
                    <a:pt x="6900" y="1619"/>
                  </a:cubicBezTo>
                  <a:lnTo>
                    <a:pt x="4096" y="0"/>
                  </a:lnTo>
                  <a:lnTo>
                    <a:pt x="1293" y="1619"/>
                  </a:lnTo>
                  <a:cubicBezTo>
                    <a:pt x="1159" y="1457"/>
                    <a:pt x="956" y="1354"/>
                    <a:pt x="730" y="1354"/>
                  </a:cubicBezTo>
                  <a:cubicBezTo>
                    <a:pt x="328" y="1354"/>
                    <a:pt x="0" y="1681"/>
                    <a:pt x="0" y="2083"/>
                  </a:cubicBezTo>
                  <a:cubicBezTo>
                    <a:pt x="0" y="2444"/>
                    <a:pt x="264" y="2745"/>
                    <a:pt x="610" y="2802"/>
                  </a:cubicBezTo>
                  <a:lnTo>
                    <a:pt x="610" y="5251"/>
                  </a:lnTo>
                  <a:cubicBezTo>
                    <a:pt x="264" y="5309"/>
                    <a:pt x="0" y="5609"/>
                    <a:pt x="0" y="5970"/>
                  </a:cubicBezTo>
                  <a:cubicBezTo>
                    <a:pt x="0" y="6373"/>
                    <a:pt x="328" y="6700"/>
                    <a:pt x="730" y="6700"/>
                  </a:cubicBezTo>
                  <a:cubicBezTo>
                    <a:pt x="956" y="6700"/>
                    <a:pt x="1159" y="6596"/>
                    <a:pt x="1293" y="6434"/>
                  </a:cubicBezTo>
                  <a:lnTo>
                    <a:pt x="4096" y="8053"/>
                  </a:lnTo>
                  <a:lnTo>
                    <a:pt x="6900" y="6434"/>
                  </a:lnTo>
                  <a:cubicBezTo>
                    <a:pt x="7034" y="6596"/>
                    <a:pt x="7237" y="6700"/>
                    <a:pt x="7463" y="6700"/>
                  </a:cubicBezTo>
                  <a:cubicBezTo>
                    <a:pt x="7865" y="6700"/>
                    <a:pt x="8192" y="6373"/>
                    <a:pt x="8192" y="5970"/>
                  </a:cubicBezTo>
                  <a:cubicBezTo>
                    <a:pt x="8192" y="5609"/>
                    <a:pt x="7928" y="5309"/>
                    <a:pt x="7583" y="5251"/>
                  </a:cubicBezTo>
                  <a:close/>
                  <a:moveTo>
                    <a:pt x="7463" y="1594"/>
                  </a:moveTo>
                  <a:cubicBezTo>
                    <a:pt x="7733" y="1594"/>
                    <a:pt x="7952" y="1813"/>
                    <a:pt x="7952" y="2083"/>
                  </a:cubicBezTo>
                  <a:cubicBezTo>
                    <a:pt x="7952" y="2353"/>
                    <a:pt x="7733" y="2572"/>
                    <a:pt x="7463" y="2572"/>
                  </a:cubicBezTo>
                  <a:cubicBezTo>
                    <a:pt x="7193" y="2572"/>
                    <a:pt x="6974" y="2353"/>
                    <a:pt x="6974" y="2083"/>
                  </a:cubicBezTo>
                  <a:cubicBezTo>
                    <a:pt x="6974" y="1813"/>
                    <a:pt x="7193" y="1594"/>
                    <a:pt x="7463" y="1594"/>
                  </a:cubicBezTo>
                  <a:close/>
                  <a:moveTo>
                    <a:pt x="241" y="2083"/>
                  </a:moveTo>
                  <a:cubicBezTo>
                    <a:pt x="241" y="1813"/>
                    <a:pt x="460" y="1594"/>
                    <a:pt x="730" y="1594"/>
                  </a:cubicBezTo>
                  <a:cubicBezTo>
                    <a:pt x="999" y="1594"/>
                    <a:pt x="1219" y="1813"/>
                    <a:pt x="1219" y="2083"/>
                  </a:cubicBezTo>
                  <a:cubicBezTo>
                    <a:pt x="1219" y="2353"/>
                    <a:pt x="999" y="2572"/>
                    <a:pt x="730" y="2572"/>
                  </a:cubicBezTo>
                  <a:cubicBezTo>
                    <a:pt x="460" y="2572"/>
                    <a:pt x="241" y="2353"/>
                    <a:pt x="241" y="2083"/>
                  </a:cubicBezTo>
                  <a:close/>
                  <a:moveTo>
                    <a:pt x="730" y="6459"/>
                  </a:moveTo>
                  <a:cubicBezTo>
                    <a:pt x="460" y="6459"/>
                    <a:pt x="241" y="6240"/>
                    <a:pt x="241" y="5970"/>
                  </a:cubicBezTo>
                  <a:cubicBezTo>
                    <a:pt x="241" y="5701"/>
                    <a:pt x="460" y="5481"/>
                    <a:pt x="730" y="5481"/>
                  </a:cubicBezTo>
                  <a:cubicBezTo>
                    <a:pt x="999" y="5481"/>
                    <a:pt x="1219" y="5701"/>
                    <a:pt x="1219" y="5970"/>
                  </a:cubicBezTo>
                  <a:cubicBezTo>
                    <a:pt x="1219" y="6240"/>
                    <a:pt x="999" y="6459"/>
                    <a:pt x="730" y="6459"/>
                  </a:cubicBezTo>
                  <a:close/>
                  <a:moveTo>
                    <a:pt x="6734" y="5970"/>
                  </a:moveTo>
                  <a:cubicBezTo>
                    <a:pt x="6734" y="6060"/>
                    <a:pt x="6750" y="6146"/>
                    <a:pt x="6780" y="6226"/>
                  </a:cubicBezTo>
                  <a:lnTo>
                    <a:pt x="4217" y="7706"/>
                  </a:lnTo>
                  <a:lnTo>
                    <a:pt x="4217" y="6333"/>
                  </a:lnTo>
                  <a:lnTo>
                    <a:pt x="3976" y="6333"/>
                  </a:lnTo>
                  <a:lnTo>
                    <a:pt x="3976" y="7706"/>
                  </a:lnTo>
                  <a:lnTo>
                    <a:pt x="1413" y="6226"/>
                  </a:lnTo>
                  <a:cubicBezTo>
                    <a:pt x="1443" y="6146"/>
                    <a:pt x="1459" y="6060"/>
                    <a:pt x="1459" y="5970"/>
                  </a:cubicBezTo>
                  <a:cubicBezTo>
                    <a:pt x="1459" y="5609"/>
                    <a:pt x="1195" y="5309"/>
                    <a:pt x="850" y="5251"/>
                  </a:cubicBezTo>
                  <a:lnTo>
                    <a:pt x="850" y="2802"/>
                  </a:lnTo>
                  <a:cubicBezTo>
                    <a:pt x="1027" y="2773"/>
                    <a:pt x="1183" y="2680"/>
                    <a:pt x="1293" y="2547"/>
                  </a:cubicBezTo>
                  <a:lnTo>
                    <a:pt x="2039" y="2978"/>
                  </a:lnTo>
                  <a:lnTo>
                    <a:pt x="2159" y="2769"/>
                  </a:lnTo>
                  <a:lnTo>
                    <a:pt x="1413" y="2339"/>
                  </a:lnTo>
                  <a:cubicBezTo>
                    <a:pt x="1443" y="2259"/>
                    <a:pt x="1459" y="2173"/>
                    <a:pt x="1459" y="2083"/>
                  </a:cubicBezTo>
                  <a:cubicBezTo>
                    <a:pt x="1459" y="1993"/>
                    <a:pt x="1443" y="1907"/>
                    <a:pt x="1413" y="1827"/>
                  </a:cubicBezTo>
                  <a:lnTo>
                    <a:pt x="4096" y="278"/>
                  </a:lnTo>
                  <a:lnTo>
                    <a:pt x="6780" y="1827"/>
                  </a:lnTo>
                  <a:cubicBezTo>
                    <a:pt x="6750" y="1907"/>
                    <a:pt x="6734" y="1993"/>
                    <a:pt x="6734" y="2083"/>
                  </a:cubicBezTo>
                  <a:cubicBezTo>
                    <a:pt x="6734" y="2173"/>
                    <a:pt x="6750" y="2259"/>
                    <a:pt x="6780" y="2339"/>
                  </a:cubicBezTo>
                  <a:lnTo>
                    <a:pt x="6034" y="2769"/>
                  </a:lnTo>
                  <a:lnTo>
                    <a:pt x="6154" y="2978"/>
                  </a:lnTo>
                  <a:lnTo>
                    <a:pt x="6900" y="2547"/>
                  </a:lnTo>
                  <a:cubicBezTo>
                    <a:pt x="7010" y="2680"/>
                    <a:pt x="7166" y="2773"/>
                    <a:pt x="7343" y="2802"/>
                  </a:cubicBezTo>
                  <a:lnTo>
                    <a:pt x="7343" y="5251"/>
                  </a:lnTo>
                  <a:cubicBezTo>
                    <a:pt x="6998" y="5309"/>
                    <a:pt x="6734" y="5609"/>
                    <a:pt x="6734" y="5970"/>
                  </a:cubicBezTo>
                  <a:close/>
                  <a:moveTo>
                    <a:pt x="7463" y="6459"/>
                  </a:moveTo>
                  <a:cubicBezTo>
                    <a:pt x="7193" y="6459"/>
                    <a:pt x="6974" y="6240"/>
                    <a:pt x="6974" y="5970"/>
                  </a:cubicBezTo>
                  <a:cubicBezTo>
                    <a:pt x="6974" y="5701"/>
                    <a:pt x="7193" y="5481"/>
                    <a:pt x="7463" y="5481"/>
                  </a:cubicBezTo>
                  <a:cubicBezTo>
                    <a:pt x="7733" y="5481"/>
                    <a:pt x="7952" y="5701"/>
                    <a:pt x="7952" y="5970"/>
                  </a:cubicBezTo>
                  <a:cubicBezTo>
                    <a:pt x="7952" y="6240"/>
                    <a:pt x="7733" y="6459"/>
                    <a:pt x="7463" y="6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xmlns="" id="{2FF9829B-B4F8-4124-8E7E-8DA1782D0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xmlns="" id="{FA11E3BA-F43B-45C4-9004-190779F5D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4B2E5039-6F73-4DE2-8B17-D72497092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9">
              <a:extLst>
                <a:ext uri="{FF2B5EF4-FFF2-40B4-BE49-F238E27FC236}">
                  <a16:creationId xmlns:a16="http://schemas.microsoft.com/office/drawing/2014/main" xmlns="" id="{689AEA38-096D-4618-AB46-B87D49B02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0">
              <a:extLst>
                <a:ext uri="{FF2B5EF4-FFF2-40B4-BE49-F238E27FC236}">
                  <a16:creationId xmlns:a16="http://schemas.microsoft.com/office/drawing/2014/main" xmlns="" id="{B7A13C0F-7DE9-4B4E-9F50-64904425D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xmlns="" id="{2D741053-286B-4133-9546-8B9F2A74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2">
              <a:extLst>
                <a:ext uri="{FF2B5EF4-FFF2-40B4-BE49-F238E27FC236}">
                  <a16:creationId xmlns:a16="http://schemas.microsoft.com/office/drawing/2014/main" xmlns="" id="{82D63A1E-F23E-45D2-9265-0770B55DB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xmlns="" id="{C181AC6C-921B-4D86-8CBA-558B3C74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xmlns="" id="{FE464BFE-5AD4-42C9-A6F9-AECB40800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7655" y="7162242"/>
              <a:ext cx="296862" cy="242888"/>
            </a:xfrm>
            <a:custGeom>
              <a:avLst/>
              <a:gdLst>
                <a:gd name="T0" fmla="*/ 0 w 187"/>
                <a:gd name="T1" fmla="*/ 85 h 153"/>
                <a:gd name="T2" fmla="*/ 147 w 187"/>
                <a:gd name="T3" fmla="*/ 0 h 153"/>
                <a:gd name="T4" fmla="*/ 187 w 187"/>
                <a:gd name="T5" fmla="*/ 69 h 153"/>
                <a:gd name="T6" fmla="*/ 40 w 187"/>
                <a:gd name="T7" fmla="*/ 153 h 153"/>
                <a:gd name="T8" fmla="*/ 0 w 187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3">
                  <a:moveTo>
                    <a:pt x="0" y="85"/>
                  </a:moveTo>
                  <a:lnTo>
                    <a:pt x="147" y="0"/>
                  </a:lnTo>
                  <a:lnTo>
                    <a:pt x="187" y="69"/>
                  </a:lnTo>
                  <a:lnTo>
                    <a:pt x="40" y="153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xmlns="" id="{366DFED4-5927-4EC4-8500-9F1A93622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8580" y="7359092"/>
              <a:ext cx="173037" cy="173036"/>
            </a:xfrm>
            <a:custGeom>
              <a:avLst/>
              <a:gdLst>
                <a:gd name="T0" fmla="*/ 0 w 109"/>
                <a:gd name="T1" fmla="*/ 40 h 109"/>
                <a:gd name="T2" fmla="*/ 69 w 109"/>
                <a:gd name="T3" fmla="*/ 0 h 109"/>
                <a:gd name="T4" fmla="*/ 109 w 109"/>
                <a:gd name="T5" fmla="*/ 69 h 109"/>
                <a:gd name="T6" fmla="*/ 40 w 109"/>
                <a:gd name="T7" fmla="*/ 109 h 109"/>
                <a:gd name="T8" fmla="*/ 0 w 109"/>
                <a:gd name="T9" fmla="*/ 4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40"/>
                  </a:moveTo>
                  <a:lnTo>
                    <a:pt x="69" y="0"/>
                  </a:lnTo>
                  <a:lnTo>
                    <a:pt x="109" y="69"/>
                  </a:lnTo>
                  <a:lnTo>
                    <a:pt x="40" y="109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xmlns="" id="{0F72B156-0CB2-40B1-AB92-FC5916C9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7180" y="4760351"/>
              <a:ext cx="171453" cy="171453"/>
            </a:xfrm>
            <a:custGeom>
              <a:avLst/>
              <a:gdLst>
                <a:gd name="T0" fmla="*/ 0 w 108"/>
                <a:gd name="T1" fmla="*/ 68 h 108"/>
                <a:gd name="T2" fmla="*/ 39 w 108"/>
                <a:gd name="T3" fmla="*/ 0 h 108"/>
                <a:gd name="T4" fmla="*/ 108 w 108"/>
                <a:gd name="T5" fmla="*/ 39 h 108"/>
                <a:gd name="T6" fmla="*/ 69 w 108"/>
                <a:gd name="T7" fmla="*/ 108 h 108"/>
                <a:gd name="T8" fmla="*/ 0 w 108"/>
                <a:gd name="T9" fmla="*/ 6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0" y="68"/>
                  </a:moveTo>
                  <a:lnTo>
                    <a:pt x="39" y="0"/>
                  </a:lnTo>
                  <a:lnTo>
                    <a:pt x="108" y="39"/>
                  </a:lnTo>
                  <a:lnTo>
                    <a:pt x="69" y="108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xmlns="" id="{D834D3BC-FB57-4A8C-B5F2-8E64ADFDA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7418" y="4390465"/>
              <a:ext cx="374650" cy="288926"/>
            </a:xfrm>
            <a:custGeom>
              <a:avLst/>
              <a:gdLst>
                <a:gd name="T0" fmla="*/ 0 w 236"/>
                <a:gd name="T1" fmla="*/ 69 h 182"/>
                <a:gd name="T2" fmla="*/ 39 w 236"/>
                <a:gd name="T3" fmla="*/ 0 h 182"/>
                <a:gd name="T4" fmla="*/ 236 w 236"/>
                <a:gd name="T5" fmla="*/ 113 h 182"/>
                <a:gd name="T6" fmla="*/ 196 w 236"/>
                <a:gd name="T7" fmla="*/ 182 h 182"/>
                <a:gd name="T8" fmla="*/ 0 w 236"/>
                <a:gd name="T9" fmla="*/ 6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82">
                  <a:moveTo>
                    <a:pt x="0" y="69"/>
                  </a:moveTo>
                  <a:lnTo>
                    <a:pt x="39" y="0"/>
                  </a:lnTo>
                  <a:lnTo>
                    <a:pt x="236" y="113"/>
                  </a:lnTo>
                  <a:lnTo>
                    <a:pt x="196" y="182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xmlns="" id="{501B79DC-D5A2-482A-8A4D-BBA26694D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8106" y="4633353"/>
              <a:ext cx="173037" cy="173036"/>
            </a:xfrm>
            <a:custGeom>
              <a:avLst/>
              <a:gdLst>
                <a:gd name="T0" fmla="*/ 0 w 109"/>
                <a:gd name="T1" fmla="*/ 69 h 109"/>
                <a:gd name="T2" fmla="*/ 40 w 109"/>
                <a:gd name="T3" fmla="*/ 0 h 109"/>
                <a:gd name="T4" fmla="*/ 109 w 109"/>
                <a:gd name="T5" fmla="*/ 40 h 109"/>
                <a:gd name="T6" fmla="*/ 69 w 109"/>
                <a:gd name="T7" fmla="*/ 109 h 109"/>
                <a:gd name="T8" fmla="*/ 0 w 109"/>
                <a:gd name="T9" fmla="*/ 6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69"/>
                  </a:moveTo>
                  <a:lnTo>
                    <a:pt x="40" y="0"/>
                  </a:lnTo>
                  <a:lnTo>
                    <a:pt x="109" y="40"/>
                  </a:lnTo>
                  <a:lnTo>
                    <a:pt x="69" y="109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EE96ABF-2079-495E-90E3-BAE4E4C9F060}"/>
                </a:ext>
              </a:extLst>
            </p:cNvPr>
            <p:cNvGrpSpPr/>
            <p:nvPr/>
          </p:nvGrpSpPr>
          <p:grpSpPr>
            <a:xfrm>
              <a:off x="14363789" y="5041341"/>
              <a:ext cx="1801819" cy="2078042"/>
              <a:chOff x="14363765" y="5041336"/>
              <a:chExt cx="1801812" cy="2078038"/>
            </a:xfrm>
            <a:grpFill/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xmlns="" id="{10CA6C2D-7C88-49CF-ACE3-3B16A2E2B2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363765" y="5041336"/>
                <a:ext cx="1801812" cy="2078038"/>
              </a:xfrm>
              <a:custGeom>
                <a:avLst/>
                <a:gdLst>
                  <a:gd name="T0" fmla="*/ 1135 w 1135"/>
                  <a:gd name="T1" fmla="*/ 327 h 1309"/>
                  <a:gd name="T2" fmla="*/ 568 w 1135"/>
                  <a:gd name="T3" fmla="*/ 0 h 1309"/>
                  <a:gd name="T4" fmla="*/ 0 w 1135"/>
                  <a:gd name="T5" fmla="*/ 327 h 1309"/>
                  <a:gd name="T6" fmla="*/ 0 w 1135"/>
                  <a:gd name="T7" fmla="*/ 982 h 1309"/>
                  <a:gd name="T8" fmla="*/ 568 w 1135"/>
                  <a:gd name="T9" fmla="*/ 1309 h 1309"/>
                  <a:gd name="T10" fmla="*/ 1135 w 1135"/>
                  <a:gd name="T11" fmla="*/ 982 h 1309"/>
                  <a:gd name="T12" fmla="*/ 1135 w 1135"/>
                  <a:gd name="T13" fmla="*/ 327 h 1309"/>
                  <a:gd name="T14" fmla="*/ 528 w 1135"/>
                  <a:gd name="T15" fmla="*/ 1194 h 1309"/>
                  <a:gd name="T16" fmla="*/ 80 w 1135"/>
                  <a:gd name="T17" fmla="*/ 936 h 1309"/>
                  <a:gd name="T18" fmla="*/ 80 w 1135"/>
                  <a:gd name="T19" fmla="*/ 419 h 1309"/>
                  <a:gd name="T20" fmla="*/ 528 w 1135"/>
                  <a:gd name="T21" fmla="*/ 677 h 1309"/>
                  <a:gd name="T22" fmla="*/ 528 w 1135"/>
                  <a:gd name="T23" fmla="*/ 1194 h 1309"/>
                  <a:gd name="T24" fmla="*/ 119 w 1135"/>
                  <a:gd name="T25" fmla="*/ 350 h 1309"/>
                  <a:gd name="T26" fmla="*/ 568 w 1135"/>
                  <a:gd name="T27" fmla="*/ 92 h 1309"/>
                  <a:gd name="T28" fmla="*/ 1016 w 1135"/>
                  <a:gd name="T29" fmla="*/ 350 h 1309"/>
                  <a:gd name="T30" fmla="*/ 568 w 1135"/>
                  <a:gd name="T31" fmla="*/ 609 h 1309"/>
                  <a:gd name="T32" fmla="*/ 119 w 1135"/>
                  <a:gd name="T33" fmla="*/ 350 h 1309"/>
                  <a:gd name="T34" fmla="*/ 1056 w 1135"/>
                  <a:gd name="T35" fmla="*/ 936 h 1309"/>
                  <a:gd name="T36" fmla="*/ 608 w 1135"/>
                  <a:gd name="T37" fmla="*/ 1194 h 1309"/>
                  <a:gd name="T38" fmla="*/ 608 w 1135"/>
                  <a:gd name="T39" fmla="*/ 677 h 1309"/>
                  <a:gd name="T40" fmla="*/ 1056 w 1135"/>
                  <a:gd name="T41" fmla="*/ 419 h 1309"/>
                  <a:gd name="T42" fmla="*/ 1056 w 1135"/>
                  <a:gd name="T43" fmla="*/ 936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5" h="1309">
                    <a:moveTo>
                      <a:pt x="1135" y="327"/>
                    </a:moveTo>
                    <a:lnTo>
                      <a:pt x="568" y="0"/>
                    </a:lnTo>
                    <a:lnTo>
                      <a:pt x="0" y="327"/>
                    </a:lnTo>
                    <a:lnTo>
                      <a:pt x="0" y="982"/>
                    </a:lnTo>
                    <a:lnTo>
                      <a:pt x="568" y="1309"/>
                    </a:lnTo>
                    <a:lnTo>
                      <a:pt x="1135" y="982"/>
                    </a:lnTo>
                    <a:lnTo>
                      <a:pt x="1135" y="327"/>
                    </a:lnTo>
                    <a:close/>
                    <a:moveTo>
                      <a:pt x="528" y="1194"/>
                    </a:moveTo>
                    <a:lnTo>
                      <a:pt x="80" y="936"/>
                    </a:lnTo>
                    <a:lnTo>
                      <a:pt x="80" y="419"/>
                    </a:lnTo>
                    <a:lnTo>
                      <a:pt x="528" y="677"/>
                    </a:lnTo>
                    <a:lnTo>
                      <a:pt x="528" y="1194"/>
                    </a:lnTo>
                    <a:close/>
                    <a:moveTo>
                      <a:pt x="119" y="350"/>
                    </a:moveTo>
                    <a:lnTo>
                      <a:pt x="568" y="92"/>
                    </a:lnTo>
                    <a:lnTo>
                      <a:pt x="1016" y="350"/>
                    </a:lnTo>
                    <a:lnTo>
                      <a:pt x="568" y="609"/>
                    </a:lnTo>
                    <a:lnTo>
                      <a:pt x="119" y="350"/>
                    </a:lnTo>
                    <a:close/>
                    <a:moveTo>
                      <a:pt x="1056" y="936"/>
                    </a:moveTo>
                    <a:lnTo>
                      <a:pt x="608" y="1194"/>
                    </a:lnTo>
                    <a:lnTo>
                      <a:pt x="608" y="677"/>
                    </a:lnTo>
                    <a:lnTo>
                      <a:pt x="1056" y="419"/>
                    </a:lnTo>
                    <a:lnTo>
                      <a:pt x="1056" y="9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0">
                <a:extLst>
                  <a:ext uri="{FF2B5EF4-FFF2-40B4-BE49-F238E27FC236}">
                    <a16:creationId xmlns:a16="http://schemas.microsoft.com/office/drawing/2014/main" xmlns="" id="{49565F86-61D2-426E-8E21-35DA9846B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6331974"/>
                <a:ext cx="125412" cy="127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1">
                <a:extLst>
                  <a:ext uri="{FF2B5EF4-FFF2-40B4-BE49-F238E27FC236}">
                    <a16:creationId xmlns:a16="http://schemas.microsoft.com/office/drawing/2014/main" xmlns="" id="{38391D23-40B0-4894-90BF-CAFEE1E43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5954149"/>
                <a:ext cx="125412" cy="2524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xmlns="" id="{FA5F0AED-8605-420F-B82B-0857D21D6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2968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3">
              <a:extLst>
                <a:ext uri="{FF2B5EF4-FFF2-40B4-BE49-F238E27FC236}">
                  <a16:creationId xmlns:a16="http://schemas.microsoft.com/office/drawing/2014/main" xmlns="" id="{FBDA2FFD-050F-4E70-B891-8E6C194EF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00554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xmlns="" id="{49A4E31E-89BD-4A6F-839B-5A35DAC21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3422" y="601766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5">
              <a:extLst>
                <a:ext uri="{FF2B5EF4-FFF2-40B4-BE49-F238E27FC236}">
                  <a16:creationId xmlns:a16="http://schemas.microsoft.com/office/drawing/2014/main" xmlns="" id="{37B723DA-3494-4C25-A6B4-7CD248023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990" y="6017648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BF4550E-482C-4666-9D9D-8CEEB7086854}"/>
              </a:ext>
            </a:extLst>
          </p:cNvPr>
          <p:cNvGrpSpPr/>
          <p:nvPr/>
        </p:nvGrpSpPr>
        <p:grpSpPr>
          <a:xfrm>
            <a:off x="7270715" y="4227613"/>
            <a:ext cx="533406" cy="533406"/>
            <a:chOff x="5791103" y="4419779"/>
            <a:chExt cx="667176" cy="66717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0E1E46B-40C7-409F-A72C-3D06A7DE46CA}"/>
                </a:ext>
              </a:extLst>
            </p:cNvPr>
            <p:cNvSpPr/>
            <p:nvPr/>
          </p:nvSpPr>
          <p:spPr>
            <a:xfrm>
              <a:off x="5791103" y="4419779"/>
              <a:ext cx="667176" cy="667176"/>
            </a:xfrm>
            <a:custGeom>
              <a:avLst/>
              <a:gdLst>
                <a:gd name="connsiteX0" fmla="*/ 602611 w 667176"/>
                <a:gd name="connsiteY0" fmla="*/ 360813 h 667176"/>
                <a:gd name="connsiteX1" fmla="*/ 602611 w 667176"/>
                <a:gd name="connsiteY1" fmla="*/ 149792 h 667176"/>
                <a:gd name="connsiteX2" fmla="*/ 667176 w 667176"/>
                <a:gd name="connsiteY2" fmla="*/ 75326 h 667176"/>
                <a:gd name="connsiteX3" fmla="*/ 591850 w 667176"/>
                <a:gd name="connsiteY3" fmla="*/ 0 h 667176"/>
                <a:gd name="connsiteX4" fmla="*/ 516524 w 667176"/>
                <a:gd name="connsiteY4" fmla="*/ 75326 h 667176"/>
                <a:gd name="connsiteX5" fmla="*/ 0 w 667176"/>
                <a:gd name="connsiteY5" fmla="*/ 75326 h 667176"/>
                <a:gd name="connsiteX6" fmla="*/ 0 w 667176"/>
                <a:gd name="connsiteY6" fmla="*/ 505763 h 667176"/>
                <a:gd name="connsiteX7" fmla="*/ 323376 w 667176"/>
                <a:gd name="connsiteY7" fmla="*/ 505763 h 667176"/>
                <a:gd name="connsiteX8" fmla="*/ 495002 w 667176"/>
                <a:gd name="connsiteY8" fmla="*/ 667176 h 667176"/>
                <a:gd name="connsiteX9" fmla="*/ 667176 w 667176"/>
                <a:gd name="connsiteY9" fmla="*/ 495002 h 667176"/>
                <a:gd name="connsiteX10" fmla="*/ 602611 w 667176"/>
                <a:gd name="connsiteY10" fmla="*/ 360813 h 667176"/>
                <a:gd name="connsiteX11" fmla="*/ 591850 w 667176"/>
                <a:gd name="connsiteY11" fmla="*/ 21522 h 667176"/>
                <a:gd name="connsiteX12" fmla="*/ 645654 w 667176"/>
                <a:gd name="connsiteY12" fmla="*/ 75326 h 667176"/>
                <a:gd name="connsiteX13" fmla="*/ 591850 w 667176"/>
                <a:gd name="connsiteY13" fmla="*/ 129131 h 667176"/>
                <a:gd name="connsiteX14" fmla="*/ 538045 w 667176"/>
                <a:gd name="connsiteY14" fmla="*/ 75326 h 667176"/>
                <a:gd name="connsiteX15" fmla="*/ 591850 w 667176"/>
                <a:gd name="connsiteY15" fmla="*/ 21522 h 667176"/>
                <a:gd name="connsiteX16" fmla="*/ 21522 w 667176"/>
                <a:gd name="connsiteY16" fmla="*/ 96848 h 667176"/>
                <a:gd name="connsiteX17" fmla="*/ 519698 w 667176"/>
                <a:gd name="connsiteY17" fmla="*/ 96848 h 667176"/>
                <a:gd name="connsiteX18" fmla="*/ 531610 w 667176"/>
                <a:gd name="connsiteY18" fmla="*/ 120361 h 667176"/>
                <a:gd name="connsiteX19" fmla="*/ 465797 w 667176"/>
                <a:gd name="connsiteY19" fmla="*/ 186174 h 667176"/>
                <a:gd name="connsiteX20" fmla="*/ 451958 w 667176"/>
                <a:gd name="connsiteY20" fmla="*/ 182935 h 667176"/>
                <a:gd name="connsiteX21" fmla="*/ 438130 w 667176"/>
                <a:gd name="connsiteY21" fmla="*/ 186174 h 667176"/>
                <a:gd name="connsiteX22" fmla="*/ 416447 w 667176"/>
                <a:gd name="connsiteY22" fmla="*/ 164491 h 667176"/>
                <a:gd name="connsiteX23" fmla="*/ 419675 w 667176"/>
                <a:gd name="connsiteY23" fmla="*/ 150653 h 667176"/>
                <a:gd name="connsiteX24" fmla="*/ 387393 w 667176"/>
                <a:gd name="connsiteY24" fmla="*/ 118370 h 667176"/>
                <a:gd name="connsiteX25" fmla="*/ 355110 w 667176"/>
                <a:gd name="connsiteY25" fmla="*/ 150653 h 667176"/>
                <a:gd name="connsiteX26" fmla="*/ 358349 w 667176"/>
                <a:gd name="connsiteY26" fmla="*/ 164480 h 667176"/>
                <a:gd name="connsiteX27" fmla="*/ 304383 w 667176"/>
                <a:gd name="connsiteY27" fmla="*/ 218446 h 667176"/>
                <a:gd name="connsiteX28" fmla="*/ 290544 w 667176"/>
                <a:gd name="connsiteY28" fmla="*/ 215218 h 667176"/>
                <a:gd name="connsiteX29" fmla="*/ 258262 w 667176"/>
                <a:gd name="connsiteY29" fmla="*/ 247501 h 667176"/>
                <a:gd name="connsiteX30" fmla="*/ 290544 w 667176"/>
                <a:gd name="connsiteY30" fmla="*/ 279784 h 667176"/>
                <a:gd name="connsiteX31" fmla="*/ 322827 w 667176"/>
                <a:gd name="connsiteY31" fmla="*/ 247501 h 667176"/>
                <a:gd name="connsiteX32" fmla="*/ 319588 w 667176"/>
                <a:gd name="connsiteY32" fmla="*/ 233673 h 667176"/>
                <a:gd name="connsiteX33" fmla="*/ 373554 w 667176"/>
                <a:gd name="connsiteY33" fmla="*/ 179707 h 667176"/>
                <a:gd name="connsiteX34" fmla="*/ 387393 w 667176"/>
                <a:gd name="connsiteY34" fmla="*/ 182935 h 667176"/>
                <a:gd name="connsiteX35" fmla="*/ 401220 w 667176"/>
                <a:gd name="connsiteY35" fmla="*/ 179696 h 667176"/>
                <a:gd name="connsiteX36" fmla="*/ 422904 w 667176"/>
                <a:gd name="connsiteY36" fmla="*/ 201380 h 667176"/>
                <a:gd name="connsiteX37" fmla="*/ 419675 w 667176"/>
                <a:gd name="connsiteY37" fmla="*/ 215218 h 667176"/>
                <a:gd name="connsiteX38" fmla="*/ 451958 w 667176"/>
                <a:gd name="connsiteY38" fmla="*/ 247501 h 667176"/>
                <a:gd name="connsiteX39" fmla="*/ 484241 w 667176"/>
                <a:gd name="connsiteY39" fmla="*/ 215218 h 667176"/>
                <a:gd name="connsiteX40" fmla="*/ 481002 w 667176"/>
                <a:gd name="connsiteY40" fmla="*/ 201390 h 667176"/>
                <a:gd name="connsiteX41" fmla="*/ 546826 w 667176"/>
                <a:gd name="connsiteY41" fmla="*/ 135577 h 667176"/>
                <a:gd name="connsiteX42" fmla="*/ 581089 w 667176"/>
                <a:gd name="connsiteY42" fmla="*/ 149803 h 667176"/>
                <a:gd name="connsiteX43" fmla="*/ 581089 w 667176"/>
                <a:gd name="connsiteY43" fmla="*/ 346135 h 667176"/>
                <a:gd name="connsiteX44" fmla="*/ 495002 w 667176"/>
                <a:gd name="connsiteY44" fmla="*/ 322827 h 667176"/>
                <a:gd name="connsiteX45" fmla="*/ 365871 w 667176"/>
                <a:gd name="connsiteY45" fmla="*/ 381506 h 667176"/>
                <a:gd name="connsiteX46" fmla="*/ 365871 w 667176"/>
                <a:gd name="connsiteY46" fmla="*/ 333588 h 667176"/>
                <a:gd name="connsiteX47" fmla="*/ 301305 w 667176"/>
                <a:gd name="connsiteY47" fmla="*/ 333588 h 667176"/>
                <a:gd name="connsiteX48" fmla="*/ 301305 w 667176"/>
                <a:gd name="connsiteY48" fmla="*/ 462719 h 667176"/>
                <a:gd name="connsiteX49" fmla="*/ 325969 w 667176"/>
                <a:gd name="connsiteY49" fmla="*/ 462719 h 667176"/>
                <a:gd name="connsiteX50" fmla="*/ 323376 w 667176"/>
                <a:gd name="connsiteY50" fmla="*/ 484241 h 667176"/>
                <a:gd name="connsiteX51" fmla="*/ 21522 w 667176"/>
                <a:gd name="connsiteY51" fmla="*/ 484241 h 667176"/>
                <a:gd name="connsiteX52" fmla="*/ 451958 w 667176"/>
                <a:gd name="connsiteY52" fmla="*/ 204457 h 667176"/>
                <a:gd name="connsiteX53" fmla="*/ 462719 w 667176"/>
                <a:gd name="connsiteY53" fmla="*/ 215218 h 667176"/>
                <a:gd name="connsiteX54" fmla="*/ 451958 w 667176"/>
                <a:gd name="connsiteY54" fmla="*/ 225979 h 667176"/>
                <a:gd name="connsiteX55" fmla="*/ 441197 w 667176"/>
                <a:gd name="connsiteY55" fmla="*/ 215218 h 667176"/>
                <a:gd name="connsiteX56" fmla="*/ 451958 w 667176"/>
                <a:gd name="connsiteY56" fmla="*/ 204457 h 667176"/>
                <a:gd name="connsiteX57" fmla="*/ 376632 w 667176"/>
                <a:gd name="connsiteY57" fmla="*/ 150653 h 667176"/>
                <a:gd name="connsiteX58" fmla="*/ 387393 w 667176"/>
                <a:gd name="connsiteY58" fmla="*/ 139892 h 667176"/>
                <a:gd name="connsiteX59" fmla="*/ 398154 w 667176"/>
                <a:gd name="connsiteY59" fmla="*/ 150653 h 667176"/>
                <a:gd name="connsiteX60" fmla="*/ 387393 w 667176"/>
                <a:gd name="connsiteY60" fmla="*/ 161414 h 667176"/>
                <a:gd name="connsiteX61" fmla="*/ 376632 w 667176"/>
                <a:gd name="connsiteY61" fmla="*/ 150653 h 667176"/>
                <a:gd name="connsiteX62" fmla="*/ 301305 w 667176"/>
                <a:gd name="connsiteY62" fmla="*/ 247501 h 667176"/>
                <a:gd name="connsiteX63" fmla="*/ 290544 w 667176"/>
                <a:gd name="connsiteY63" fmla="*/ 258262 h 667176"/>
                <a:gd name="connsiteX64" fmla="*/ 279784 w 667176"/>
                <a:gd name="connsiteY64" fmla="*/ 247501 h 667176"/>
                <a:gd name="connsiteX65" fmla="*/ 290544 w 667176"/>
                <a:gd name="connsiteY65" fmla="*/ 236740 h 667176"/>
                <a:gd name="connsiteX66" fmla="*/ 301305 w 667176"/>
                <a:gd name="connsiteY66" fmla="*/ 247501 h 667176"/>
                <a:gd name="connsiteX67" fmla="*/ 495002 w 667176"/>
                <a:gd name="connsiteY67" fmla="*/ 581089 h 667176"/>
                <a:gd name="connsiteX68" fmla="*/ 408914 w 667176"/>
                <a:gd name="connsiteY68" fmla="*/ 495002 h 667176"/>
                <a:gd name="connsiteX69" fmla="*/ 495002 w 667176"/>
                <a:gd name="connsiteY69" fmla="*/ 408914 h 667176"/>
                <a:gd name="connsiteX70" fmla="*/ 581089 w 667176"/>
                <a:gd name="connsiteY70" fmla="*/ 495002 h 667176"/>
                <a:gd name="connsiteX71" fmla="*/ 495002 w 667176"/>
                <a:gd name="connsiteY71" fmla="*/ 581089 h 667176"/>
                <a:gd name="connsiteX72" fmla="*/ 344349 w 667176"/>
                <a:gd name="connsiteY72" fmla="*/ 411831 h 667176"/>
                <a:gd name="connsiteX73" fmla="*/ 331554 w 667176"/>
                <a:gd name="connsiteY73" fmla="*/ 441197 h 667176"/>
                <a:gd name="connsiteX74" fmla="*/ 322827 w 667176"/>
                <a:gd name="connsiteY74" fmla="*/ 441197 h 667176"/>
                <a:gd name="connsiteX75" fmla="*/ 322827 w 667176"/>
                <a:gd name="connsiteY75" fmla="*/ 355110 h 667176"/>
                <a:gd name="connsiteX76" fmla="*/ 344349 w 667176"/>
                <a:gd name="connsiteY76" fmla="*/ 355110 h 667176"/>
                <a:gd name="connsiteX77" fmla="*/ 484241 w 667176"/>
                <a:gd name="connsiteY77" fmla="*/ 344898 h 667176"/>
                <a:gd name="connsiteX78" fmla="*/ 484241 w 667176"/>
                <a:gd name="connsiteY78" fmla="*/ 387941 h 667176"/>
                <a:gd name="connsiteX79" fmla="*/ 387393 w 667176"/>
                <a:gd name="connsiteY79" fmla="*/ 495002 h 667176"/>
                <a:gd name="connsiteX80" fmla="*/ 396981 w 667176"/>
                <a:gd name="connsiteY80" fmla="*/ 539164 h 667176"/>
                <a:gd name="connsiteX81" fmla="*/ 359651 w 667176"/>
                <a:gd name="connsiteY81" fmla="*/ 560719 h 667176"/>
                <a:gd name="connsiteX82" fmla="*/ 344349 w 667176"/>
                <a:gd name="connsiteY82" fmla="*/ 495002 h 667176"/>
                <a:gd name="connsiteX83" fmla="*/ 484241 w 667176"/>
                <a:gd name="connsiteY83" fmla="*/ 344898 h 667176"/>
                <a:gd name="connsiteX84" fmla="*/ 495002 w 667176"/>
                <a:gd name="connsiteY84" fmla="*/ 645654 h 667176"/>
                <a:gd name="connsiteX85" fmla="*/ 370304 w 667176"/>
                <a:gd name="connsiteY85" fmla="*/ 579421 h 667176"/>
                <a:gd name="connsiteX86" fmla="*/ 407785 w 667176"/>
                <a:gd name="connsiteY86" fmla="*/ 557781 h 667176"/>
                <a:gd name="connsiteX87" fmla="*/ 495002 w 667176"/>
                <a:gd name="connsiteY87" fmla="*/ 602611 h 667176"/>
                <a:gd name="connsiteX88" fmla="*/ 582219 w 667176"/>
                <a:gd name="connsiteY88" fmla="*/ 557781 h 667176"/>
                <a:gd name="connsiteX89" fmla="*/ 619699 w 667176"/>
                <a:gd name="connsiteY89" fmla="*/ 579421 h 667176"/>
                <a:gd name="connsiteX90" fmla="*/ 495002 w 667176"/>
                <a:gd name="connsiteY90" fmla="*/ 645654 h 667176"/>
                <a:gd name="connsiteX91" fmla="*/ 630352 w 667176"/>
                <a:gd name="connsiteY91" fmla="*/ 560719 h 667176"/>
                <a:gd name="connsiteX92" fmla="*/ 593023 w 667176"/>
                <a:gd name="connsiteY92" fmla="*/ 539164 h 667176"/>
                <a:gd name="connsiteX93" fmla="*/ 602611 w 667176"/>
                <a:gd name="connsiteY93" fmla="*/ 495002 h 667176"/>
                <a:gd name="connsiteX94" fmla="*/ 505763 w 667176"/>
                <a:gd name="connsiteY94" fmla="*/ 387941 h 667176"/>
                <a:gd name="connsiteX95" fmla="*/ 505763 w 667176"/>
                <a:gd name="connsiteY95" fmla="*/ 344898 h 667176"/>
                <a:gd name="connsiteX96" fmla="*/ 645654 w 667176"/>
                <a:gd name="connsiteY96" fmla="*/ 495002 h 667176"/>
                <a:gd name="connsiteX97" fmla="*/ 630352 w 667176"/>
                <a:gd name="connsiteY97" fmla="*/ 560719 h 6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67176" h="667176">
                  <a:moveTo>
                    <a:pt x="602611" y="360813"/>
                  </a:moveTo>
                  <a:lnTo>
                    <a:pt x="602611" y="149792"/>
                  </a:lnTo>
                  <a:cubicBezTo>
                    <a:pt x="639058" y="144541"/>
                    <a:pt x="667176" y="113194"/>
                    <a:pt x="667176" y="75326"/>
                  </a:cubicBezTo>
                  <a:cubicBezTo>
                    <a:pt x="667176" y="33800"/>
                    <a:pt x="633387" y="0"/>
                    <a:pt x="591850" y="0"/>
                  </a:cubicBezTo>
                  <a:cubicBezTo>
                    <a:pt x="550313" y="0"/>
                    <a:pt x="516524" y="33800"/>
                    <a:pt x="516524" y="75326"/>
                  </a:cubicBezTo>
                  <a:lnTo>
                    <a:pt x="0" y="75326"/>
                  </a:lnTo>
                  <a:lnTo>
                    <a:pt x="0" y="505763"/>
                  </a:lnTo>
                  <a:lnTo>
                    <a:pt x="323376" y="505763"/>
                  </a:lnTo>
                  <a:cubicBezTo>
                    <a:pt x="328972" y="595681"/>
                    <a:pt x="403706" y="667176"/>
                    <a:pt x="495002" y="667176"/>
                  </a:cubicBezTo>
                  <a:cubicBezTo>
                    <a:pt x="589934" y="667176"/>
                    <a:pt x="667176" y="589934"/>
                    <a:pt x="667176" y="495002"/>
                  </a:cubicBezTo>
                  <a:cubicBezTo>
                    <a:pt x="667176" y="440777"/>
                    <a:pt x="641920" y="392396"/>
                    <a:pt x="602611" y="360813"/>
                  </a:cubicBezTo>
                  <a:close/>
                  <a:moveTo>
                    <a:pt x="591850" y="21522"/>
                  </a:moveTo>
                  <a:cubicBezTo>
                    <a:pt x="621518" y="21522"/>
                    <a:pt x="645654" y="45659"/>
                    <a:pt x="645654" y="75326"/>
                  </a:cubicBezTo>
                  <a:cubicBezTo>
                    <a:pt x="645654" y="104994"/>
                    <a:pt x="621518" y="129131"/>
                    <a:pt x="591850" y="129131"/>
                  </a:cubicBezTo>
                  <a:cubicBezTo>
                    <a:pt x="562182" y="129131"/>
                    <a:pt x="538045" y="104994"/>
                    <a:pt x="538045" y="75326"/>
                  </a:cubicBezTo>
                  <a:cubicBezTo>
                    <a:pt x="538045" y="45659"/>
                    <a:pt x="562182" y="21522"/>
                    <a:pt x="591850" y="21522"/>
                  </a:cubicBezTo>
                  <a:close/>
                  <a:moveTo>
                    <a:pt x="21522" y="96848"/>
                  </a:moveTo>
                  <a:lnTo>
                    <a:pt x="519698" y="96848"/>
                  </a:lnTo>
                  <a:cubicBezTo>
                    <a:pt x="522270" y="105435"/>
                    <a:pt x="526359" y="113345"/>
                    <a:pt x="531610" y="120361"/>
                  </a:cubicBezTo>
                  <a:lnTo>
                    <a:pt x="465797" y="186174"/>
                  </a:lnTo>
                  <a:cubicBezTo>
                    <a:pt x="461578" y="184151"/>
                    <a:pt x="456930" y="182935"/>
                    <a:pt x="451958" y="182935"/>
                  </a:cubicBezTo>
                  <a:cubicBezTo>
                    <a:pt x="446987" y="182935"/>
                    <a:pt x="442338" y="184151"/>
                    <a:pt x="438130" y="186174"/>
                  </a:cubicBezTo>
                  <a:lnTo>
                    <a:pt x="416447" y="164491"/>
                  </a:lnTo>
                  <a:cubicBezTo>
                    <a:pt x="418459" y="160273"/>
                    <a:pt x="419675" y="155624"/>
                    <a:pt x="419675" y="150653"/>
                  </a:cubicBezTo>
                  <a:cubicBezTo>
                    <a:pt x="419675" y="132854"/>
                    <a:pt x="405191" y="118370"/>
                    <a:pt x="387393" y="118370"/>
                  </a:cubicBezTo>
                  <a:cubicBezTo>
                    <a:pt x="369594" y="118370"/>
                    <a:pt x="355110" y="132854"/>
                    <a:pt x="355110" y="150653"/>
                  </a:cubicBezTo>
                  <a:cubicBezTo>
                    <a:pt x="355110" y="155624"/>
                    <a:pt x="356326" y="160273"/>
                    <a:pt x="358349" y="164480"/>
                  </a:cubicBezTo>
                  <a:lnTo>
                    <a:pt x="304383" y="218446"/>
                  </a:lnTo>
                  <a:cubicBezTo>
                    <a:pt x="300165" y="216434"/>
                    <a:pt x="295516" y="215218"/>
                    <a:pt x="290544" y="215218"/>
                  </a:cubicBezTo>
                  <a:cubicBezTo>
                    <a:pt x="272746" y="215218"/>
                    <a:pt x="258262" y="229702"/>
                    <a:pt x="258262" y="247501"/>
                  </a:cubicBezTo>
                  <a:cubicBezTo>
                    <a:pt x="258262" y="265299"/>
                    <a:pt x="272746" y="279784"/>
                    <a:pt x="290544" y="279784"/>
                  </a:cubicBezTo>
                  <a:cubicBezTo>
                    <a:pt x="308343" y="279784"/>
                    <a:pt x="322827" y="265299"/>
                    <a:pt x="322827" y="247501"/>
                  </a:cubicBezTo>
                  <a:cubicBezTo>
                    <a:pt x="322827" y="242529"/>
                    <a:pt x="321611" y="237881"/>
                    <a:pt x="319588" y="233673"/>
                  </a:cubicBezTo>
                  <a:lnTo>
                    <a:pt x="373554" y="179707"/>
                  </a:lnTo>
                  <a:cubicBezTo>
                    <a:pt x="377772" y="181719"/>
                    <a:pt x="382421" y="182935"/>
                    <a:pt x="387393" y="182935"/>
                  </a:cubicBezTo>
                  <a:cubicBezTo>
                    <a:pt x="392364" y="182935"/>
                    <a:pt x="397013" y="181719"/>
                    <a:pt x="401220" y="179696"/>
                  </a:cubicBezTo>
                  <a:lnTo>
                    <a:pt x="422904" y="201380"/>
                  </a:lnTo>
                  <a:cubicBezTo>
                    <a:pt x="420891" y="205598"/>
                    <a:pt x="419675" y="210247"/>
                    <a:pt x="419675" y="215218"/>
                  </a:cubicBezTo>
                  <a:cubicBezTo>
                    <a:pt x="419675" y="233017"/>
                    <a:pt x="434160" y="247501"/>
                    <a:pt x="451958" y="247501"/>
                  </a:cubicBezTo>
                  <a:cubicBezTo>
                    <a:pt x="469757" y="247501"/>
                    <a:pt x="484241" y="233017"/>
                    <a:pt x="484241" y="215218"/>
                  </a:cubicBezTo>
                  <a:cubicBezTo>
                    <a:pt x="484241" y="210247"/>
                    <a:pt x="483025" y="205598"/>
                    <a:pt x="481002" y="201390"/>
                  </a:cubicBezTo>
                  <a:lnTo>
                    <a:pt x="546826" y="135577"/>
                  </a:lnTo>
                  <a:cubicBezTo>
                    <a:pt x="556672" y="142959"/>
                    <a:pt x="568359" y="147962"/>
                    <a:pt x="581089" y="149803"/>
                  </a:cubicBezTo>
                  <a:lnTo>
                    <a:pt x="581089" y="346135"/>
                  </a:lnTo>
                  <a:cubicBezTo>
                    <a:pt x="555726" y="331404"/>
                    <a:pt x="526381" y="322827"/>
                    <a:pt x="495002" y="322827"/>
                  </a:cubicBezTo>
                  <a:cubicBezTo>
                    <a:pt x="443565" y="322827"/>
                    <a:pt x="397443" y="345619"/>
                    <a:pt x="365871" y="381506"/>
                  </a:cubicBezTo>
                  <a:lnTo>
                    <a:pt x="365871" y="333588"/>
                  </a:lnTo>
                  <a:lnTo>
                    <a:pt x="301305" y="333588"/>
                  </a:lnTo>
                  <a:lnTo>
                    <a:pt x="301305" y="462719"/>
                  </a:lnTo>
                  <a:lnTo>
                    <a:pt x="325969" y="462719"/>
                  </a:lnTo>
                  <a:cubicBezTo>
                    <a:pt x="324635" y="469746"/>
                    <a:pt x="323828" y="476945"/>
                    <a:pt x="323376" y="484241"/>
                  </a:cubicBezTo>
                  <a:lnTo>
                    <a:pt x="21522" y="484241"/>
                  </a:lnTo>
                  <a:close/>
                  <a:moveTo>
                    <a:pt x="451958" y="204457"/>
                  </a:moveTo>
                  <a:cubicBezTo>
                    <a:pt x="457887" y="204457"/>
                    <a:pt x="462719" y="209278"/>
                    <a:pt x="462719" y="215218"/>
                  </a:cubicBezTo>
                  <a:cubicBezTo>
                    <a:pt x="462719" y="221158"/>
                    <a:pt x="457887" y="225979"/>
                    <a:pt x="451958" y="225979"/>
                  </a:cubicBezTo>
                  <a:cubicBezTo>
                    <a:pt x="446029" y="225979"/>
                    <a:pt x="441197" y="221158"/>
                    <a:pt x="441197" y="215218"/>
                  </a:cubicBezTo>
                  <a:cubicBezTo>
                    <a:pt x="441197" y="209278"/>
                    <a:pt x="446029" y="204457"/>
                    <a:pt x="451958" y="204457"/>
                  </a:cubicBezTo>
                  <a:close/>
                  <a:moveTo>
                    <a:pt x="376632" y="150653"/>
                  </a:moveTo>
                  <a:cubicBezTo>
                    <a:pt x="376632" y="144713"/>
                    <a:pt x="381463" y="139892"/>
                    <a:pt x="387393" y="139892"/>
                  </a:cubicBezTo>
                  <a:cubicBezTo>
                    <a:pt x="393322" y="139892"/>
                    <a:pt x="398154" y="144713"/>
                    <a:pt x="398154" y="150653"/>
                  </a:cubicBezTo>
                  <a:cubicBezTo>
                    <a:pt x="398154" y="156593"/>
                    <a:pt x="393322" y="161414"/>
                    <a:pt x="387393" y="161414"/>
                  </a:cubicBezTo>
                  <a:cubicBezTo>
                    <a:pt x="381463" y="161414"/>
                    <a:pt x="376632" y="156593"/>
                    <a:pt x="376632" y="150653"/>
                  </a:cubicBezTo>
                  <a:close/>
                  <a:moveTo>
                    <a:pt x="301305" y="247501"/>
                  </a:moveTo>
                  <a:cubicBezTo>
                    <a:pt x="301305" y="253441"/>
                    <a:pt x="296474" y="258262"/>
                    <a:pt x="290544" y="258262"/>
                  </a:cubicBezTo>
                  <a:cubicBezTo>
                    <a:pt x="284615" y="258262"/>
                    <a:pt x="279784" y="253441"/>
                    <a:pt x="279784" y="247501"/>
                  </a:cubicBezTo>
                  <a:cubicBezTo>
                    <a:pt x="279784" y="241561"/>
                    <a:pt x="284615" y="236740"/>
                    <a:pt x="290544" y="236740"/>
                  </a:cubicBezTo>
                  <a:cubicBezTo>
                    <a:pt x="296474" y="236740"/>
                    <a:pt x="301305" y="241561"/>
                    <a:pt x="301305" y="247501"/>
                  </a:cubicBezTo>
                  <a:close/>
                  <a:moveTo>
                    <a:pt x="495002" y="581089"/>
                  </a:moveTo>
                  <a:cubicBezTo>
                    <a:pt x="447535" y="581089"/>
                    <a:pt x="408914" y="542468"/>
                    <a:pt x="408914" y="495002"/>
                  </a:cubicBezTo>
                  <a:cubicBezTo>
                    <a:pt x="408914" y="447535"/>
                    <a:pt x="447535" y="408914"/>
                    <a:pt x="495002" y="408914"/>
                  </a:cubicBezTo>
                  <a:cubicBezTo>
                    <a:pt x="542468" y="408914"/>
                    <a:pt x="581089" y="447535"/>
                    <a:pt x="581089" y="495002"/>
                  </a:cubicBezTo>
                  <a:cubicBezTo>
                    <a:pt x="581089" y="542468"/>
                    <a:pt x="542468" y="581089"/>
                    <a:pt x="495002" y="581089"/>
                  </a:cubicBezTo>
                  <a:close/>
                  <a:moveTo>
                    <a:pt x="344349" y="411831"/>
                  </a:moveTo>
                  <a:cubicBezTo>
                    <a:pt x="339195" y="421128"/>
                    <a:pt x="334933" y="430953"/>
                    <a:pt x="331554" y="441197"/>
                  </a:cubicBezTo>
                  <a:lnTo>
                    <a:pt x="322827" y="441197"/>
                  </a:lnTo>
                  <a:lnTo>
                    <a:pt x="322827" y="355110"/>
                  </a:lnTo>
                  <a:lnTo>
                    <a:pt x="344349" y="355110"/>
                  </a:lnTo>
                  <a:close/>
                  <a:moveTo>
                    <a:pt x="484241" y="344898"/>
                  </a:moveTo>
                  <a:lnTo>
                    <a:pt x="484241" y="387941"/>
                  </a:lnTo>
                  <a:cubicBezTo>
                    <a:pt x="429941" y="393365"/>
                    <a:pt x="387393" y="439303"/>
                    <a:pt x="387393" y="495002"/>
                  </a:cubicBezTo>
                  <a:cubicBezTo>
                    <a:pt x="387393" y="510745"/>
                    <a:pt x="390879" y="525670"/>
                    <a:pt x="396981" y="539164"/>
                  </a:cubicBezTo>
                  <a:lnTo>
                    <a:pt x="359651" y="560719"/>
                  </a:lnTo>
                  <a:cubicBezTo>
                    <a:pt x="349945" y="540832"/>
                    <a:pt x="344349" y="518579"/>
                    <a:pt x="344349" y="495002"/>
                  </a:cubicBezTo>
                  <a:cubicBezTo>
                    <a:pt x="344349" y="415565"/>
                    <a:pt x="406192" y="350450"/>
                    <a:pt x="484241" y="344898"/>
                  </a:cubicBezTo>
                  <a:close/>
                  <a:moveTo>
                    <a:pt x="495002" y="645654"/>
                  </a:moveTo>
                  <a:cubicBezTo>
                    <a:pt x="443199" y="645654"/>
                    <a:pt x="397422" y="619366"/>
                    <a:pt x="370304" y="579421"/>
                  </a:cubicBezTo>
                  <a:lnTo>
                    <a:pt x="407785" y="557781"/>
                  </a:lnTo>
                  <a:cubicBezTo>
                    <a:pt x="427348" y="584877"/>
                    <a:pt x="459103" y="602611"/>
                    <a:pt x="495002" y="602611"/>
                  </a:cubicBezTo>
                  <a:cubicBezTo>
                    <a:pt x="530900" y="602611"/>
                    <a:pt x="562656" y="584877"/>
                    <a:pt x="582219" y="557781"/>
                  </a:cubicBezTo>
                  <a:lnTo>
                    <a:pt x="619699" y="579421"/>
                  </a:lnTo>
                  <a:cubicBezTo>
                    <a:pt x="592582" y="619366"/>
                    <a:pt x="546805" y="645654"/>
                    <a:pt x="495002" y="645654"/>
                  </a:cubicBezTo>
                  <a:close/>
                  <a:moveTo>
                    <a:pt x="630352" y="560719"/>
                  </a:moveTo>
                  <a:lnTo>
                    <a:pt x="593023" y="539164"/>
                  </a:lnTo>
                  <a:cubicBezTo>
                    <a:pt x="599124" y="525670"/>
                    <a:pt x="602611" y="510745"/>
                    <a:pt x="602611" y="495002"/>
                  </a:cubicBezTo>
                  <a:cubicBezTo>
                    <a:pt x="602611" y="439303"/>
                    <a:pt x="560062" y="393354"/>
                    <a:pt x="505763" y="387941"/>
                  </a:cubicBezTo>
                  <a:lnTo>
                    <a:pt x="505763" y="344898"/>
                  </a:lnTo>
                  <a:cubicBezTo>
                    <a:pt x="583811" y="350450"/>
                    <a:pt x="645654" y="415565"/>
                    <a:pt x="645654" y="495002"/>
                  </a:cubicBezTo>
                  <a:cubicBezTo>
                    <a:pt x="645654" y="518579"/>
                    <a:pt x="640059" y="540832"/>
                    <a:pt x="630352" y="56071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4478CC5-8BFE-4E63-AFCB-8A834F9816E0}"/>
                </a:ext>
              </a:extLst>
            </p:cNvPr>
            <p:cNvSpPr/>
            <p:nvPr/>
          </p:nvSpPr>
          <p:spPr>
            <a:xfrm>
              <a:off x="6221540" y="4850216"/>
              <a:ext cx="129130" cy="129130"/>
            </a:xfrm>
            <a:custGeom>
              <a:avLst/>
              <a:gdLst>
                <a:gd name="connsiteX0" fmla="*/ 64565 w 129130"/>
                <a:gd name="connsiteY0" fmla="*/ 0 h 129130"/>
                <a:gd name="connsiteX1" fmla="*/ 0 w 129130"/>
                <a:gd name="connsiteY1" fmla="*/ 64565 h 129130"/>
                <a:gd name="connsiteX2" fmla="*/ 64565 w 129130"/>
                <a:gd name="connsiteY2" fmla="*/ 129131 h 129130"/>
                <a:gd name="connsiteX3" fmla="*/ 129131 w 129130"/>
                <a:gd name="connsiteY3" fmla="*/ 64565 h 129130"/>
                <a:gd name="connsiteX4" fmla="*/ 64565 w 129130"/>
                <a:gd name="connsiteY4" fmla="*/ 0 h 129130"/>
                <a:gd name="connsiteX5" fmla="*/ 64565 w 129130"/>
                <a:gd name="connsiteY5" fmla="*/ 107609 h 129130"/>
                <a:gd name="connsiteX6" fmla="*/ 21522 w 129130"/>
                <a:gd name="connsiteY6" fmla="*/ 64565 h 129130"/>
                <a:gd name="connsiteX7" fmla="*/ 64565 w 129130"/>
                <a:gd name="connsiteY7" fmla="*/ 21522 h 129130"/>
                <a:gd name="connsiteX8" fmla="*/ 107609 w 129130"/>
                <a:gd name="connsiteY8" fmla="*/ 64565 h 129130"/>
                <a:gd name="connsiteX9" fmla="*/ 64565 w 129130"/>
                <a:gd name="connsiteY9" fmla="*/ 107609 h 12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130" h="129130">
                  <a:moveTo>
                    <a:pt x="64565" y="0"/>
                  </a:moveTo>
                  <a:cubicBezTo>
                    <a:pt x="28958" y="0"/>
                    <a:pt x="0" y="28958"/>
                    <a:pt x="0" y="64565"/>
                  </a:cubicBezTo>
                  <a:cubicBezTo>
                    <a:pt x="0" y="100173"/>
                    <a:pt x="28958" y="129131"/>
                    <a:pt x="64565" y="129131"/>
                  </a:cubicBezTo>
                  <a:cubicBezTo>
                    <a:pt x="100173" y="129131"/>
                    <a:pt x="129131" y="100173"/>
                    <a:pt x="129131" y="64565"/>
                  </a:cubicBezTo>
                  <a:cubicBezTo>
                    <a:pt x="129131" y="28958"/>
                    <a:pt x="100173" y="0"/>
                    <a:pt x="64565" y="0"/>
                  </a:cubicBezTo>
                  <a:close/>
                  <a:moveTo>
                    <a:pt x="64565" y="107609"/>
                  </a:moveTo>
                  <a:cubicBezTo>
                    <a:pt x="40827" y="107609"/>
                    <a:pt x="21522" y="88304"/>
                    <a:pt x="21522" y="64565"/>
                  </a:cubicBezTo>
                  <a:cubicBezTo>
                    <a:pt x="21522" y="40827"/>
                    <a:pt x="40827" y="21522"/>
                    <a:pt x="64565" y="21522"/>
                  </a:cubicBezTo>
                  <a:cubicBezTo>
                    <a:pt x="88304" y="21522"/>
                    <a:pt x="107609" y="40827"/>
                    <a:pt x="107609" y="64565"/>
                  </a:cubicBezTo>
                  <a:cubicBezTo>
                    <a:pt x="107609" y="88304"/>
                    <a:pt x="88304" y="107609"/>
                    <a:pt x="64565" y="10760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B61BF8C-C5FA-42D9-B0C0-569373614FB8}"/>
                </a:ext>
              </a:extLst>
            </p:cNvPr>
            <p:cNvSpPr/>
            <p:nvPr/>
          </p:nvSpPr>
          <p:spPr>
            <a:xfrm>
              <a:off x="5834147" y="4538149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A865D35C-06DF-44A3-9D75-BC71018C09CA}"/>
                </a:ext>
              </a:extLst>
            </p:cNvPr>
            <p:cNvSpPr/>
            <p:nvPr/>
          </p:nvSpPr>
          <p:spPr>
            <a:xfrm>
              <a:off x="5877191" y="4538149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9633B3F8-BB55-4B60-B5FE-4A258044BCA3}"/>
                </a:ext>
              </a:extLst>
            </p:cNvPr>
            <p:cNvSpPr/>
            <p:nvPr/>
          </p:nvSpPr>
          <p:spPr>
            <a:xfrm>
              <a:off x="5834147" y="4581193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D2F9488-C3C8-46BF-AED5-929BD319AA96}"/>
                </a:ext>
              </a:extLst>
            </p:cNvPr>
            <p:cNvSpPr/>
            <p:nvPr/>
          </p:nvSpPr>
          <p:spPr>
            <a:xfrm>
              <a:off x="5877191" y="4581193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A941C30-385B-4FA1-889C-44E041F03734}"/>
                </a:ext>
              </a:extLst>
            </p:cNvPr>
            <p:cNvSpPr/>
            <p:nvPr/>
          </p:nvSpPr>
          <p:spPr>
            <a:xfrm>
              <a:off x="5834147" y="4624237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C8C444E8-D960-4639-ABCB-6051A9BC395F}"/>
                </a:ext>
              </a:extLst>
            </p:cNvPr>
            <p:cNvSpPr/>
            <p:nvPr/>
          </p:nvSpPr>
          <p:spPr>
            <a:xfrm>
              <a:off x="5877191" y="4624237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CACE981-356A-45F2-B84E-B96321D067C0}"/>
                </a:ext>
              </a:extLst>
            </p:cNvPr>
            <p:cNvSpPr/>
            <p:nvPr/>
          </p:nvSpPr>
          <p:spPr>
            <a:xfrm>
              <a:off x="5834147" y="4667280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638B9ED-4879-43EE-9466-B37F03507FAA}"/>
                </a:ext>
              </a:extLst>
            </p:cNvPr>
            <p:cNvSpPr/>
            <p:nvPr/>
          </p:nvSpPr>
          <p:spPr>
            <a:xfrm>
              <a:off x="5877191" y="4667280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55CFB5F-8376-4BFD-9704-ABF235E4C9C4}"/>
                </a:ext>
              </a:extLst>
            </p:cNvPr>
            <p:cNvSpPr/>
            <p:nvPr/>
          </p:nvSpPr>
          <p:spPr>
            <a:xfrm>
              <a:off x="5834147" y="4774889"/>
              <a:ext cx="64565" cy="107609"/>
            </a:xfrm>
            <a:custGeom>
              <a:avLst/>
              <a:gdLst>
                <a:gd name="connsiteX0" fmla="*/ 0 w 64565"/>
                <a:gd name="connsiteY0" fmla="*/ 107609 h 107609"/>
                <a:gd name="connsiteX1" fmla="*/ 64565 w 64565"/>
                <a:gd name="connsiteY1" fmla="*/ 107609 h 107609"/>
                <a:gd name="connsiteX2" fmla="*/ 64565 w 64565"/>
                <a:gd name="connsiteY2" fmla="*/ 0 h 107609"/>
                <a:gd name="connsiteX3" fmla="*/ 0 w 64565"/>
                <a:gd name="connsiteY3" fmla="*/ 0 h 107609"/>
                <a:gd name="connsiteX4" fmla="*/ 21522 w 64565"/>
                <a:gd name="connsiteY4" fmla="*/ 21522 h 107609"/>
                <a:gd name="connsiteX5" fmla="*/ 43044 w 64565"/>
                <a:gd name="connsiteY5" fmla="*/ 21522 h 107609"/>
                <a:gd name="connsiteX6" fmla="*/ 43044 w 64565"/>
                <a:gd name="connsiteY6" fmla="*/ 86087 h 107609"/>
                <a:gd name="connsiteX7" fmla="*/ 21522 w 64565"/>
                <a:gd name="connsiteY7" fmla="*/ 86087 h 10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07609">
                  <a:moveTo>
                    <a:pt x="0" y="107609"/>
                  </a:moveTo>
                  <a:lnTo>
                    <a:pt x="64565" y="107609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86087"/>
                  </a:lnTo>
                  <a:lnTo>
                    <a:pt x="21522" y="86087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F2A1E398-DEA0-4171-957E-E9B766DD08A1}"/>
                </a:ext>
              </a:extLst>
            </p:cNvPr>
            <p:cNvSpPr/>
            <p:nvPr/>
          </p:nvSpPr>
          <p:spPr>
            <a:xfrm>
              <a:off x="5920234" y="4796411"/>
              <a:ext cx="64565" cy="86087"/>
            </a:xfrm>
            <a:custGeom>
              <a:avLst/>
              <a:gdLst>
                <a:gd name="connsiteX0" fmla="*/ 0 w 64565"/>
                <a:gd name="connsiteY0" fmla="*/ 86087 h 86087"/>
                <a:gd name="connsiteX1" fmla="*/ 64565 w 64565"/>
                <a:gd name="connsiteY1" fmla="*/ 86087 h 86087"/>
                <a:gd name="connsiteX2" fmla="*/ 64565 w 64565"/>
                <a:gd name="connsiteY2" fmla="*/ 0 h 86087"/>
                <a:gd name="connsiteX3" fmla="*/ 0 w 64565"/>
                <a:gd name="connsiteY3" fmla="*/ 0 h 86087"/>
                <a:gd name="connsiteX4" fmla="*/ 21522 w 64565"/>
                <a:gd name="connsiteY4" fmla="*/ 21522 h 86087"/>
                <a:gd name="connsiteX5" fmla="*/ 43044 w 64565"/>
                <a:gd name="connsiteY5" fmla="*/ 21522 h 86087"/>
                <a:gd name="connsiteX6" fmla="*/ 43044 w 64565"/>
                <a:gd name="connsiteY6" fmla="*/ 64565 h 86087"/>
                <a:gd name="connsiteX7" fmla="*/ 21522 w 64565"/>
                <a:gd name="connsiteY7" fmla="*/ 64565 h 8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86087">
                  <a:moveTo>
                    <a:pt x="0" y="86087"/>
                  </a:moveTo>
                  <a:lnTo>
                    <a:pt x="64565" y="86087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64565"/>
                  </a:lnTo>
                  <a:lnTo>
                    <a:pt x="21522" y="64565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C638F88-B735-4247-AC2D-E5A1D6804FDC}"/>
                </a:ext>
              </a:extLst>
            </p:cNvPr>
            <p:cNvSpPr/>
            <p:nvPr/>
          </p:nvSpPr>
          <p:spPr>
            <a:xfrm>
              <a:off x="6006322" y="4710324"/>
              <a:ext cx="64565" cy="172174"/>
            </a:xfrm>
            <a:custGeom>
              <a:avLst/>
              <a:gdLst>
                <a:gd name="connsiteX0" fmla="*/ 0 w 64565"/>
                <a:gd name="connsiteY0" fmla="*/ 172175 h 172174"/>
                <a:gd name="connsiteX1" fmla="*/ 64565 w 64565"/>
                <a:gd name="connsiteY1" fmla="*/ 172175 h 172174"/>
                <a:gd name="connsiteX2" fmla="*/ 64565 w 64565"/>
                <a:gd name="connsiteY2" fmla="*/ 0 h 172174"/>
                <a:gd name="connsiteX3" fmla="*/ 0 w 64565"/>
                <a:gd name="connsiteY3" fmla="*/ 0 h 172174"/>
                <a:gd name="connsiteX4" fmla="*/ 21522 w 64565"/>
                <a:gd name="connsiteY4" fmla="*/ 21522 h 172174"/>
                <a:gd name="connsiteX5" fmla="*/ 43044 w 64565"/>
                <a:gd name="connsiteY5" fmla="*/ 21522 h 172174"/>
                <a:gd name="connsiteX6" fmla="*/ 43044 w 64565"/>
                <a:gd name="connsiteY6" fmla="*/ 150653 h 172174"/>
                <a:gd name="connsiteX7" fmla="*/ 21522 w 64565"/>
                <a:gd name="connsiteY7" fmla="*/ 150653 h 17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72174">
                  <a:moveTo>
                    <a:pt x="0" y="172175"/>
                  </a:moveTo>
                  <a:lnTo>
                    <a:pt x="64565" y="172175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150653"/>
                  </a:lnTo>
                  <a:lnTo>
                    <a:pt x="21522" y="150653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38D338A-2160-49AD-8326-3903A3942631}"/>
              </a:ext>
            </a:extLst>
          </p:cNvPr>
          <p:cNvSpPr/>
          <p:nvPr/>
        </p:nvSpPr>
        <p:spPr>
          <a:xfrm>
            <a:off x="3631294" y="5461708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营业收入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64F8286-F558-4D76-9C56-7F178DDB70B6}"/>
              </a:ext>
            </a:extLst>
          </p:cNvPr>
          <p:cNvSpPr/>
          <p:nvPr/>
        </p:nvSpPr>
        <p:spPr>
          <a:xfrm>
            <a:off x="6930289" y="5085476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盈亏情况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8E9D27A0-F8FE-4FA3-8328-F2D67117FA13}"/>
              </a:ext>
            </a:extLst>
          </p:cNvPr>
          <p:cNvSpPr/>
          <p:nvPr/>
        </p:nvSpPr>
        <p:spPr>
          <a:xfrm>
            <a:off x="9845935" y="3956553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398341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5C87F-B189-42C6-9487-BEF234628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6629794C-904B-45F5-9E16-9B5E694A5924}"/>
              </a:ext>
            </a:extLst>
          </p:cNvPr>
          <p:cNvSpPr/>
          <p:nvPr/>
        </p:nvSpPr>
        <p:spPr>
          <a:xfrm>
            <a:off x="695325" y="6191568"/>
            <a:ext cx="3487810" cy="45719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C01F5169-74BE-4472-93B7-8459EF0525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7013754"/>
              </p:ext>
            </p:extLst>
          </p:nvPr>
        </p:nvGraphicFramePr>
        <p:xfrm>
          <a:off x="695325" y="1650698"/>
          <a:ext cx="5049762" cy="405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E5C4101-A5F9-4FF8-9641-9FB045D9693F}"/>
              </a:ext>
            </a:extLst>
          </p:cNvPr>
          <p:cNvGrpSpPr/>
          <p:nvPr/>
        </p:nvGrpSpPr>
        <p:grpSpPr>
          <a:xfrm>
            <a:off x="6446915" y="1650698"/>
            <a:ext cx="5274253" cy="4198559"/>
            <a:chOff x="1493467" y="1511172"/>
            <a:chExt cx="4375159" cy="1676706"/>
          </a:xfrm>
        </p:grpSpPr>
        <p:sp>
          <p:nvSpPr>
            <p:cNvPr id="12" name="矩形: 剪去对角 11">
              <a:extLst>
                <a:ext uri="{FF2B5EF4-FFF2-40B4-BE49-F238E27FC236}">
                  <a16:creationId xmlns:a16="http://schemas.microsoft.com/office/drawing/2014/main" xmlns="" id="{619FF000-06F5-492E-B370-4A2843AFABE0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0D3F017-FFE1-4943-B0BC-23DAB07A8255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CB5073CB-7788-45E6-9FDF-5CD62E906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FE0B7A2B-0286-4292-834E-E1A7A8EF72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3CAA03F-8E0C-41DB-BC38-0F6713B21DF9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408C8B42-4435-408A-A42A-A9BF201B4E5C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92B42673-0885-45AA-B620-DB8CBC00F1C1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CD119305-02AB-4270-8875-CE3111A749B2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EBB36B3D-37C0-4980-AD3A-C61C2430630F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CE19ADB6-D51D-4F30-A0CB-81F1ADFEA015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D15E750A-E1FB-4623-A9B6-5FEF4E758921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E26A764F-DAD2-4DE3-860C-09DBC665C07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B1A16A1A-3F0C-4914-96E5-6E891EF2D93A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E3B16AA8-F04A-4A31-B2BC-328FE0A4F78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5F8E44EA-10EF-49BD-A72E-8ECB27183A6D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B3CF597F-2E4E-434D-A32D-EB2124927E5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89B32780-6D2B-4D9F-B267-B7161AA4AFFE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xmlns="" id="{EE82B909-CF37-40C5-81E6-25787C745A1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xmlns="" id="{B7A433F3-558C-45A1-8EF3-F6FF8D193E75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E5BE90F0-CC2D-448F-84AD-F230A8AA4C0A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83D72E9A-5A14-4A63-8B08-B01A98CA6F74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93AFD165-D501-40D7-B082-5D0F78926683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014568A1-DC0C-4FB7-A2E0-80898FBD1325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xmlns="" id="{60BA58A7-E3DC-4384-9055-E74FCF96B1C1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xmlns="" id="{8EE72300-7158-41A0-8989-E233DEA453B5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63961631-B04A-418B-8582-EC48CDA59B6A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114ECB68-1D27-4ACE-B67B-80656C3DB557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DFDB2043-0522-403E-A283-9AA729C555E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E4B20A5-A725-4B9E-9FF7-3FFC78612567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820F5F4-49F1-4CF8-8171-B0B79B08D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CCCD7AC-3B0A-4445-9B9C-D2F96FA5FC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B8CA11A-EC72-4918-8BCE-B0E8529A18FC}"/>
              </a:ext>
            </a:extLst>
          </p:cNvPr>
          <p:cNvSpPr txBox="1"/>
          <p:nvPr/>
        </p:nvSpPr>
        <p:spPr>
          <a:xfrm>
            <a:off x="7143067" y="2039837"/>
            <a:ext cx="3603764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公司年度销售额统计解读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A1A0B44-F62A-4DAB-A80A-2C4ACEA5B05A}"/>
              </a:ext>
            </a:extLst>
          </p:cNvPr>
          <p:cNvSpPr txBox="1"/>
          <p:nvPr/>
        </p:nvSpPr>
        <p:spPr>
          <a:xfrm>
            <a:off x="6954621" y="2675140"/>
            <a:ext cx="4265413" cy="215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从左图可以看出，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2019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年为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北京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市场一支独秀；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年上海市场成为黑马力压沿海城市；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年沿海城市发力抢占上海市场，导致上海市场下滑严重；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2021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年整体业绩出现下滑趋势。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1532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E52E36-2FCD-44CC-A913-09353A442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2715" y="1903168"/>
            <a:ext cx="3924151" cy="1661993"/>
          </a:xfrm>
        </p:spPr>
        <p:txBody>
          <a:bodyPr/>
          <a:lstStyle/>
          <a:p>
            <a:r>
              <a:rPr lang="zh-CN" altLang="en-US" dirty="0"/>
              <a:t>感谢您的观看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9B6E4072-6D5B-4E9C-90FA-F97273BCE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01</a:t>
            </a:r>
            <a:r>
              <a:rPr lang="zh-CN" altLang="en-US" dirty="0"/>
              <a:t>月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7FDF64B4-90AE-4D44-8762-0793F57AD0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8234" y="3819906"/>
            <a:ext cx="3219069" cy="44119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关于授课的描述性副标题</a:t>
            </a:r>
          </a:p>
        </p:txBody>
      </p:sp>
    </p:spTree>
    <p:extLst>
      <p:ext uri="{BB962C8B-B14F-4D97-AF65-F5344CB8AC3E}">
        <p14:creationId xmlns:p14="http://schemas.microsoft.com/office/powerpoint/2010/main" val="330251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E52E36-2FCD-44CC-A913-09353A442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可换色通用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54F46EA-3F0F-42C5-BEC6-8D019AC0A1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关于授课的描述性副标题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9B6E4072-6D5B-4E9C-90FA-F97273BCE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01</a:t>
            </a:r>
            <a:r>
              <a:rPr lang="zh-CN" altLang="en-US" dirty="0"/>
              <a:t>月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721373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333D01-0638-47D9-BA36-E9DAEC8A2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可换色通用科技风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636866-43F9-49DA-82E3-306E7A4A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关于授课的描述性副标题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D024A31-9CA5-4571-AD9F-1217F6293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2021.01.01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94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E52E36-2FCD-44CC-A913-09353A442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可换色通用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54F46EA-3F0F-42C5-BEC6-8D019AC0A1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关于授课的描述性副标题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9B6E4072-6D5B-4E9C-90FA-F97273BCE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01</a:t>
            </a:r>
            <a:r>
              <a:rPr lang="zh-CN" altLang="en-US" dirty="0"/>
              <a:t>月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309064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4841069" cy="498598"/>
          </a:xfrm>
        </p:spPr>
        <p:txBody>
          <a:bodyPr/>
          <a:lstStyle/>
          <a:p>
            <a:r>
              <a:rPr lang="zh-CN" altLang="en-US" dirty="0"/>
              <a:t>可换色通用科技风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2048757-6952-45F3-B381-8BBA346FDDC7}"/>
              </a:ext>
            </a:extLst>
          </p:cNvPr>
          <p:cNvGrpSpPr/>
          <p:nvPr/>
        </p:nvGrpSpPr>
        <p:grpSpPr>
          <a:xfrm>
            <a:off x="688681" y="1805482"/>
            <a:ext cx="2532286" cy="4115716"/>
            <a:chOff x="1678550" y="1203502"/>
            <a:chExt cx="2532286" cy="4115716"/>
          </a:xfrm>
        </p:grpSpPr>
        <p:sp>
          <p:nvSpPr>
            <p:cNvPr id="26" name="矩形: 剪去对角 25">
              <a:extLst>
                <a:ext uri="{FF2B5EF4-FFF2-40B4-BE49-F238E27FC236}">
                  <a16:creationId xmlns:a16="http://schemas.microsoft.com/office/drawing/2014/main" xmlns="" id="{23CE5410-9727-494A-BCA9-C8239A27B6FE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xmlns="" id="{86CB05A5-5EAB-4EF6-BEE1-3B7955009D5C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>
              <a:extLst>
                <a:ext uri="{FF2B5EF4-FFF2-40B4-BE49-F238E27FC236}">
                  <a16:creationId xmlns:a16="http://schemas.microsoft.com/office/drawing/2014/main" xmlns="" id="{90AA1BD9-1839-43A1-8240-8B1E233E5126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xmlns="" id="{302BC9F1-A849-4C9F-8FA2-317D42863F29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>
              <a:extLst>
                <a:ext uri="{FF2B5EF4-FFF2-40B4-BE49-F238E27FC236}">
                  <a16:creationId xmlns:a16="http://schemas.microsoft.com/office/drawing/2014/main" xmlns="" id="{7EDEA6F2-2DA3-4913-BE1B-16DCA86A070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>
              <a:extLst>
                <a:ext uri="{FF2B5EF4-FFF2-40B4-BE49-F238E27FC236}">
                  <a16:creationId xmlns:a16="http://schemas.microsoft.com/office/drawing/2014/main" xmlns="" id="{66870E30-AC8B-43A1-AC4B-ABED37FE7901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>
              <a:extLst>
                <a:ext uri="{FF2B5EF4-FFF2-40B4-BE49-F238E27FC236}">
                  <a16:creationId xmlns:a16="http://schemas.microsoft.com/office/drawing/2014/main" xmlns="" id="{0F66B75C-665E-46C1-B35D-DAF783081101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>
              <a:extLst>
                <a:ext uri="{FF2B5EF4-FFF2-40B4-BE49-F238E27FC236}">
                  <a16:creationId xmlns:a16="http://schemas.microsoft.com/office/drawing/2014/main" xmlns="" id="{393834C0-BEA1-4BFB-A5BD-60E6DF97AD3E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梯形 35">
              <a:extLst>
                <a:ext uri="{FF2B5EF4-FFF2-40B4-BE49-F238E27FC236}">
                  <a16:creationId xmlns:a16="http://schemas.microsoft.com/office/drawing/2014/main" xmlns="" id="{4F970082-ACDC-42D2-A641-11D90EA1E116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>
              <a:extLst>
                <a:ext uri="{FF2B5EF4-FFF2-40B4-BE49-F238E27FC236}">
                  <a16:creationId xmlns:a16="http://schemas.microsoft.com/office/drawing/2014/main" xmlns="" id="{708FF1BB-F741-43E2-A74C-2A84A03CBA58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xmlns="" id="{DC636AAA-3352-4CE7-A6B6-81659691A2CA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xmlns="" id="{BB0A5F20-E8B2-4588-8834-8DFA7431B9E1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xmlns="" id="{78592A79-D437-4165-8DAB-92B52ACD42E3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Oval 15">
            <a:extLst>
              <a:ext uri="{FF2B5EF4-FFF2-40B4-BE49-F238E27FC236}">
                <a16:creationId xmlns:a16="http://schemas.microsoft.com/office/drawing/2014/main" xmlns="" id="{19EA2589-96C1-414F-934F-8FDA762D18C0}"/>
              </a:ext>
            </a:extLst>
          </p:cNvPr>
          <p:cNvSpPr/>
          <p:nvPr/>
        </p:nvSpPr>
        <p:spPr>
          <a:xfrm>
            <a:off x="1676054" y="2422164"/>
            <a:ext cx="557540" cy="477906"/>
          </a:xfrm>
          <a:custGeom>
            <a:avLst/>
            <a:gdLst>
              <a:gd name="T0" fmla="*/ 6000 w 11200"/>
              <a:gd name="T1" fmla="*/ 5080 h 9600"/>
              <a:gd name="T2" fmla="*/ 7200 w 11200"/>
              <a:gd name="T3" fmla="*/ 2800 h 9600"/>
              <a:gd name="T4" fmla="*/ 4400 w 11200"/>
              <a:gd name="T5" fmla="*/ 0 h 9600"/>
              <a:gd name="T6" fmla="*/ 1600 w 11200"/>
              <a:gd name="T7" fmla="*/ 2800 h 9600"/>
              <a:gd name="T8" fmla="*/ 2800 w 11200"/>
              <a:gd name="T9" fmla="*/ 5080 h 9600"/>
              <a:gd name="T10" fmla="*/ 0 w 11200"/>
              <a:gd name="T11" fmla="*/ 9200 h 9600"/>
              <a:gd name="T12" fmla="*/ 0 w 11200"/>
              <a:gd name="T13" fmla="*/ 9600 h 9600"/>
              <a:gd name="T14" fmla="*/ 800 w 11200"/>
              <a:gd name="T15" fmla="*/ 9600 h 9600"/>
              <a:gd name="T16" fmla="*/ 800 w 11200"/>
              <a:gd name="T17" fmla="*/ 9200 h 9600"/>
              <a:gd name="T18" fmla="*/ 4400 w 11200"/>
              <a:gd name="T19" fmla="*/ 5600 h 9600"/>
              <a:gd name="T20" fmla="*/ 8000 w 11200"/>
              <a:gd name="T21" fmla="*/ 9200 h 9600"/>
              <a:gd name="T22" fmla="*/ 7960 w 11200"/>
              <a:gd name="T23" fmla="*/ 9600 h 9600"/>
              <a:gd name="T24" fmla="*/ 8760 w 11200"/>
              <a:gd name="T25" fmla="*/ 9600 h 9600"/>
              <a:gd name="T26" fmla="*/ 8760 w 11200"/>
              <a:gd name="T27" fmla="*/ 9200 h 9600"/>
              <a:gd name="T28" fmla="*/ 6000 w 11200"/>
              <a:gd name="T29" fmla="*/ 5080 h 9600"/>
              <a:gd name="T30" fmla="*/ 4400 w 11200"/>
              <a:gd name="T31" fmla="*/ 4800 h 9600"/>
              <a:gd name="T32" fmla="*/ 2400 w 11200"/>
              <a:gd name="T33" fmla="*/ 2800 h 9600"/>
              <a:gd name="T34" fmla="*/ 4400 w 11200"/>
              <a:gd name="T35" fmla="*/ 800 h 9600"/>
              <a:gd name="T36" fmla="*/ 6400 w 11200"/>
              <a:gd name="T37" fmla="*/ 2800 h 9600"/>
              <a:gd name="T38" fmla="*/ 4400 w 11200"/>
              <a:gd name="T39" fmla="*/ 4800 h 9600"/>
              <a:gd name="T40" fmla="*/ 8960 w 11200"/>
              <a:gd name="T41" fmla="*/ 4680 h 9600"/>
              <a:gd name="T42" fmla="*/ 9600 w 11200"/>
              <a:gd name="T43" fmla="*/ 3200 h 9600"/>
              <a:gd name="T44" fmla="*/ 7920 w 11200"/>
              <a:gd name="T45" fmla="*/ 1240 h 9600"/>
              <a:gd name="T46" fmla="*/ 7800 w 11200"/>
              <a:gd name="T47" fmla="*/ 2040 h 9600"/>
              <a:gd name="T48" fmla="*/ 8800 w 11200"/>
              <a:gd name="T49" fmla="*/ 3240 h 9600"/>
              <a:gd name="T50" fmla="*/ 7600 w 11200"/>
              <a:gd name="T51" fmla="*/ 4440 h 9600"/>
              <a:gd name="T52" fmla="*/ 7600 w 11200"/>
              <a:gd name="T53" fmla="*/ 5240 h 9600"/>
              <a:gd name="T54" fmla="*/ 10400 w 11200"/>
              <a:gd name="T55" fmla="*/ 8040 h 9600"/>
              <a:gd name="T56" fmla="*/ 10360 w 11200"/>
              <a:gd name="T57" fmla="*/ 8440 h 9600"/>
              <a:gd name="T58" fmla="*/ 11160 w 11200"/>
              <a:gd name="T59" fmla="*/ 8440 h 9600"/>
              <a:gd name="T60" fmla="*/ 11200 w 11200"/>
              <a:gd name="T61" fmla="*/ 8040 h 9600"/>
              <a:gd name="T62" fmla="*/ 8960 w 11200"/>
              <a:gd name="T63" fmla="*/ 468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200" h="9600">
                <a:moveTo>
                  <a:pt x="6000" y="5080"/>
                </a:moveTo>
                <a:cubicBezTo>
                  <a:pt x="6720" y="4560"/>
                  <a:pt x="7200" y="3720"/>
                  <a:pt x="7200" y="2800"/>
                </a:cubicBezTo>
                <a:cubicBezTo>
                  <a:pt x="7200" y="1240"/>
                  <a:pt x="5960" y="0"/>
                  <a:pt x="4400" y="0"/>
                </a:cubicBezTo>
                <a:cubicBezTo>
                  <a:pt x="2840" y="0"/>
                  <a:pt x="1600" y="1240"/>
                  <a:pt x="1600" y="2800"/>
                </a:cubicBezTo>
                <a:cubicBezTo>
                  <a:pt x="1600" y="3760"/>
                  <a:pt x="2080" y="4600"/>
                  <a:pt x="2800" y="5080"/>
                </a:cubicBezTo>
                <a:cubicBezTo>
                  <a:pt x="1160" y="5720"/>
                  <a:pt x="0" y="7320"/>
                  <a:pt x="0" y="9200"/>
                </a:cubicBezTo>
                <a:lnTo>
                  <a:pt x="0" y="9600"/>
                </a:lnTo>
                <a:lnTo>
                  <a:pt x="800" y="9600"/>
                </a:lnTo>
                <a:lnTo>
                  <a:pt x="800" y="9200"/>
                </a:lnTo>
                <a:cubicBezTo>
                  <a:pt x="800" y="7200"/>
                  <a:pt x="2400" y="5600"/>
                  <a:pt x="4400" y="5600"/>
                </a:cubicBezTo>
                <a:cubicBezTo>
                  <a:pt x="6400" y="5600"/>
                  <a:pt x="8000" y="7200"/>
                  <a:pt x="8000" y="9200"/>
                </a:cubicBezTo>
                <a:cubicBezTo>
                  <a:pt x="8000" y="9320"/>
                  <a:pt x="8000" y="9480"/>
                  <a:pt x="7960" y="9600"/>
                </a:cubicBezTo>
                <a:lnTo>
                  <a:pt x="8760" y="9600"/>
                </a:lnTo>
                <a:lnTo>
                  <a:pt x="8760" y="9200"/>
                </a:lnTo>
                <a:cubicBezTo>
                  <a:pt x="8800" y="7320"/>
                  <a:pt x="7640" y="5720"/>
                  <a:pt x="6000" y="5080"/>
                </a:cubicBezTo>
                <a:close/>
                <a:moveTo>
                  <a:pt x="4400" y="4800"/>
                </a:moveTo>
                <a:cubicBezTo>
                  <a:pt x="3280" y="4800"/>
                  <a:pt x="2400" y="3920"/>
                  <a:pt x="2400" y="2800"/>
                </a:cubicBezTo>
                <a:cubicBezTo>
                  <a:pt x="2400" y="1680"/>
                  <a:pt x="3280" y="800"/>
                  <a:pt x="4400" y="800"/>
                </a:cubicBezTo>
                <a:cubicBezTo>
                  <a:pt x="5520" y="800"/>
                  <a:pt x="6400" y="1680"/>
                  <a:pt x="6400" y="2800"/>
                </a:cubicBezTo>
                <a:cubicBezTo>
                  <a:pt x="6400" y="3920"/>
                  <a:pt x="5520" y="4800"/>
                  <a:pt x="4400" y="4800"/>
                </a:cubicBezTo>
                <a:close/>
                <a:moveTo>
                  <a:pt x="8960" y="4680"/>
                </a:moveTo>
                <a:cubicBezTo>
                  <a:pt x="9360" y="4320"/>
                  <a:pt x="9600" y="3800"/>
                  <a:pt x="9600" y="3200"/>
                </a:cubicBezTo>
                <a:cubicBezTo>
                  <a:pt x="9600" y="2200"/>
                  <a:pt x="8880" y="1360"/>
                  <a:pt x="7920" y="1240"/>
                </a:cubicBezTo>
                <a:lnTo>
                  <a:pt x="7800" y="2040"/>
                </a:lnTo>
                <a:cubicBezTo>
                  <a:pt x="8360" y="2120"/>
                  <a:pt x="8800" y="2640"/>
                  <a:pt x="8800" y="3240"/>
                </a:cubicBezTo>
                <a:cubicBezTo>
                  <a:pt x="8800" y="3920"/>
                  <a:pt x="8280" y="4440"/>
                  <a:pt x="7600" y="4440"/>
                </a:cubicBezTo>
                <a:lnTo>
                  <a:pt x="7600" y="5240"/>
                </a:lnTo>
                <a:cubicBezTo>
                  <a:pt x="9160" y="5240"/>
                  <a:pt x="10400" y="6480"/>
                  <a:pt x="10400" y="8040"/>
                </a:cubicBezTo>
                <a:cubicBezTo>
                  <a:pt x="10400" y="8160"/>
                  <a:pt x="10400" y="8320"/>
                  <a:pt x="10360" y="8440"/>
                </a:cubicBezTo>
                <a:lnTo>
                  <a:pt x="11160" y="8440"/>
                </a:lnTo>
                <a:cubicBezTo>
                  <a:pt x="11160" y="8320"/>
                  <a:pt x="11200" y="8160"/>
                  <a:pt x="11200" y="8040"/>
                </a:cubicBezTo>
                <a:cubicBezTo>
                  <a:pt x="11200" y="6480"/>
                  <a:pt x="10280" y="5200"/>
                  <a:pt x="8960" y="468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15E66E83-0943-48E0-A9ED-FBAFE430AFCC}"/>
              </a:ext>
            </a:extLst>
          </p:cNvPr>
          <p:cNvGrpSpPr/>
          <p:nvPr/>
        </p:nvGrpSpPr>
        <p:grpSpPr>
          <a:xfrm>
            <a:off x="1885530" y="2280607"/>
            <a:ext cx="138588" cy="145731"/>
            <a:chOff x="1493043" y="2538413"/>
            <a:chExt cx="138588" cy="145731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550F548-789B-4EAC-92DC-03F4C96E51F0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B94A4AB4-4253-4993-87AC-F39B0E94A6EF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DB18568F-EEAE-4083-B28E-260159BBC843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1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F4CCA48A-317B-439E-A4D5-8EC616194198}"/>
              </a:ext>
            </a:extLst>
          </p:cNvPr>
          <p:cNvSpPr txBox="1"/>
          <p:nvPr/>
        </p:nvSpPr>
        <p:spPr>
          <a:xfrm>
            <a:off x="1237274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03AD35AB-0588-4B5E-BB35-D718811E8CB7}"/>
              </a:ext>
            </a:extLst>
          </p:cNvPr>
          <p:cNvCxnSpPr>
            <a:cxnSpLocks/>
          </p:cNvCxnSpPr>
          <p:nvPr/>
        </p:nvCxnSpPr>
        <p:spPr>
          <a:xfrm>
            <a:off x="1737654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09541C5D-6352-4CCF-AF43-52940050F343}"/>
              </a:ext>
            </a:extLst>
          </p:cNvPr>
          <p:cNvSpPr/>
          <p:nvPr/>
        </p:nvSpPr>
        <p:spPr>
          <a:xfrm>
            <a:off x="890865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企业介绍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DAFA63F7-8524-403D-9A8C-36A22527A97C}"/>
              </a:ext>
            </a:extLst>
          </p:cNvPr>
          <p:cNvGrpSpPr/>
          <p:nvPr/>
        </p:nvGrpSpPr>
        <p:grpSpPr>
          <a:xfrm>
            <a:off x="3449465" y="1805482"/>
            <a:ext cx="2532286" cy="4115716"/>
            <a:chOff x="1678550" y="1203502"/>
            <a:chExt cx="2532286" cy="4115716"/>
          </a:xfrm>
        </p:grpSpPr>
        <p:sp>
          <p:nvSpPr>
            <p:cNvPr id="77" name="矩形: 剪去对角 76">
              <a:extLst>
                <a:ext uri="{FF2B5EF4-FFF2-40B4-BE49-F238E27FC236}">
                  <a16:creationId xmlns:a16="http://schemas.microsoft.com/office/drawing/2014/main" xmlns="" id="{FCC22F1B-4A62-413C-A3CA-63A8BC25D572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>
              <a:extLst>
                <a:ext uri="{FF2B5EF4-FFF2-40B4-BE49-F238E27FC236}">
                  <a16:creationId xmlns:a16="http://schemas.microsoft.com/office/drawing/2014/main" xmlns="" id="{2AD67AE2-A093-4F84-8449-21B3E917AB15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xmlns="" id="{1A28D623-5F84-49ED-9A1A-74C95E19DC76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梯形 79">
              <a:extLst>
                <a:ext uri="{FF2B5EF4-FFF2-40B4-BE49-F238E27FC236}">
                  <a16:creationId xmlns:a16="http://schemas.microsoft.com/office/drawing/2014/main" xmlns="" id="{33BD64BB-69E8-4A89-9617-AD146168F2ED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>
              <a:extLst>
                <a:ext uri="{FF2B5EF4-FFF2-40B4-BE49-F238E27FC236}">
                  <a16:creationId xmlns:a16="http://schemas.microsoft.com/office/drawing/2014/main" xmlns="" id="{46796E95-5E9D-4FF6-A33B-7415DF51FED8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梯形 81">
              <a:extLst>
                <a:ext uri="{FF2B5EF4-FFF2-40B4-BE49-F238E27FC236}">
                  <a16:creationId xmlns:a16="http://schemas.microsoft.com/office/drawing/2014/main" xmlns="" id="{4545C3F9-DD46-43B6-9E47-8874104E5DB2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xmlns="" id="{15A6610F-7279-453C-BFCF-FC404BD694D6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xmlns="" id="{84D6E550-46A7-4E4B-830A-4D13A5BDA37C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梯形 84">
              <a:extLst>
                <a:ext uri="{FF2B5EF4-FFF2-40B4-BE49-F238E27FC236}">
                  <a16:creationId xmlns:a16="http://schemas.microsoft.com/office/drawing/2014/main" xmlns="" id="{FE845679-FE1F-4FBD-AB24-AE3A8C6D0A91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菱形 85">
              <a:extLst>
                <a:ext uri="{FF2B5EF4-FFF2-40B4-BE49-F238E27FC236}">
                  <a16:creationId xmlns:a16="http://schemas.microsoft.com/office/drawing/2014/main" xmlns="" id="{1421B5FD-9263-4D49-8E0F-D63228DFFA01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菱形 86">
              <a:extLst>
                <a:ext uri="{FF2B5EF4-FFF2-40B4-BE49-F238E27FC236}">
                  <a16:creationId xmlns:a16="http://schemas.microsoft.com/office/drawing/2014/main" xmlns="" id="{02A51CC3-B77F-4785-A2B3-1DB37F77E344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菱形 87">
              <a:extLst>
                <a:ext uri="{FF2B5EF4-FFF2-40B4-BE49-F238E27FC236}">
                  <a16:creationId xmlns:a16="http://schemas.microsoft.com/office/drawing/2014/main" xmlns="" id="{518B1493-4DD3-4EA9-96AD-AF804E249E06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菱形 88">
              <a:extLst>
                <a:ext uri="{FF2B5EF4-FFF2-40B4-BE49-F238E27FC236}">
                  <a16:creationId xmlns:a16="http://schemas.microsoft.com/office/drawing/2014/main" xmlns="" id="{3D57E3BC-6598-469D-A5C7-378E4F9084B4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Oval 15">
            <a:extLst>
              <a:ext uri="{FF2B5EF4-FFF2-40B4-BE49-F238E27FC236}">
                <a16:creationId xmlns:a16="http://schemas.microsoft.com/office/drawing/2014/main" xmlns="" id="{1673A6D6-18B9-4A8B-9D32-1A98555B9693}"/>
              </a:ext>
            </a:extLst>
          </p:cNvPr>
          <p:cNvSpPr/>
          <p:nvPr/>
        </p:nvSpPr>
        <p:spPr>
          <a:xfrm>
            <a:off x="4436838" y="2399732"/>
            <a:ext cx="557540" cy="522771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217B6645-C988-49CD-89CA-544836EB5C69}"/>
              </a:ext>
            </a:extLst>
          </p:cNvPr>
          <p:cNvGrpSpPr/>
          <p:nvPr/>
        </p:nvGrpSpPr>
        <p:grpSpPr>
          <a:xfrm>
            <a:off x="4646314" y="2280607"/>
            <a:ext cx="138588" cy="145731"/>
            <a:chOff x="1493043" y="2538413"/>
            <a:chExt cx="138588" cy="145731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B8BCE6C-7269-43A0-B444-118DA9E23FB3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DAE6C220-716A-4B9B-AC30-178513ADB8B5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A943B750-0188-4FDE-B44E-383758405E4D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0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EA503A5-B1A8-46A7-A28B-B2A44CBF638E}"/>
              </a:ext>
            </a:extLst>
          </p:cNvPr>
          <p:cNvSpPr txBox="1"/>
          <p:nvPr/>
        </p:nvSpPr>
        <p:spPr>
          <a:xfrm>
            <a:off x="3998058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0A4A91EC-DF51-4573-A4E3-539E81677829}"/>
              </a:ext>
            </a:extLst>
          </p:cNvPr>
          <p:cNvCxnSpPr>
            <a:cxnSpLocks/>
          </p:cNvCxnSpPr>
          <p:nvPr/>
        </p:nvCxnSpPr>
        <p:spPr>
          <a:xfrm>
            <a:off x="4498438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703985CE-CF19-4D9E-A509-1BCBCC34A204}"/>
              </a:ext>
            </a:extLst>
          </p:cNvPr>
          <p:cNvSpPr/>
          <p:nvPr/>
        </p:nvSpPr>
        <p:spPr>
          <a:xfrm>
            <a:off x="3651649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团队介绍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575EA71D-813E-4D39-AB05-F625E97247C5}"/>
              </a:ext>
            </a:extLst>
          </p:cNvPr>
          <p:cNvGrpSpPr/>
          <p:nvPr/>
        </p:nvGrpSpPr>
        <p:grpSpPr>
          <a:xfrm>
            <a:off x="6210249" y="1805482"/>
            <a:ext cx="2532286" cy="4115716"/>
            <a:chOff x="1678550" y="1203502"/>
            <a:chExt cx="2532286" cy="4115716"/>
          </a:xfrm>
        </p:grpSpPr>
        <p:sp>
          <p:nvSpPr>
            <p:cNvPr id="101" name="矩形: 剪去对角 100">
              <a:extLst>
                <a:ext uri="{FF2B5EF4-FFF2-40B4-BE49-F238E27FC236}">
                  <a16:creationId xmlns:a16="http://schemas.microsoft.com/office/drawing/2014/main" xmlns="" id="{77B64E2C-2082-4831-9394-E8DCF0129721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梯形 101">
              <a:extLst>
                <a:ext uri="{FF2B5EF4-FFF2-40B4-BE49-F238E27FC236}">
                  <a16:creationId xmlns:a16="http://schemas.microsoft.com/office/drawing/2014/main" xmlns="" id="{8E4C553B-4064-4238-9A16-ED58CB146775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梯形 102">
              <a:extLst>
                <a:ext uri="{FF2B5EF4-FFF2-40B4-BE49-F238E27FC236}">
                  <a16:creationId xmlns:a16="http://schemas.microsoft.com/office/drawing/2014/main" xmlns="" id="{454942FB-3976-4AF5-A9A1-9CCA1ECAC015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梯形 103">
              <a:extLst>
                <a:ext uri="{FF2B5EF4-FFF2-40B4-BE49-F238E27FC236}">
                  <a16:creationId xmlns:a16="http://schemas.microsoft.com/office/drawing/2014/main" xmlns="" id="{C5BA3223-E710-40B2-9D17-566F0DBC947C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梯形 104">
              <a:extLst>
                <a:ext uri="{FF2B5EF4-FFF2-40B4-BE49-F238E27FC236}">
                  <a16:creationId xmlns:a16="http://schemas.microsoft.com/office/drawing/2014/main" xmlns="" id="{52DA1D60-7BF6-4A19-9531-8D3289AB6D58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梯形 105">
              <a:extLst>
                <a:ext uri="{FF2B5EF4-FFF2-40B4-BE49-F238E27FC236}">
                  <a16:creationId xmlns:a16="http://schemas.microsoft.com/office/drawing/2014/main" xmlns="" id="{58D0B1AF-0E4D-4AFC-AE26-E2FFA135C3F1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梯形 106">
              <a:extLst>
                <a:ext uri="{FF2B5EF4-FFF2-40B4-BE49-F238E27FC236}">
                  <a16:creationId xmlns:a16="http://schemas.microsoft.com/office/drawing/2014/main" xmlns="" id="{681D4744-8851-4051-B50F-3ED7A1C1456F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梯形 107">
              <a:extLst>
                <a:ext uri="{FF2B5EF4-FFF2-40B4-BE49-F238E27FC236}">
                  <a16:creationId xmlns:a16="http://schemas.microsoft.com/office/drawing/2014/main" xmlns="" id="{20A3B752-B6EB-48EA-A6B3-9C75EE2E54B1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梯形 108">
              <a:extLst>
                <a:ext uri="{FF2B5EF4-FFF2-40B4-BE49-F238E27FC236}">
                  <a16:creationId xmlns:a16="http://schemas.microsoft.com/office/drawing/2014/main" xmlns="" id="{A397008E-6C1D-4F67-94B2-58140903E48F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菱形 109">
              <a:extLst>
                <a:ext uri="{FF2B5EF4-FFF2-40B4-BE49-F238E27FC236}">
                  <a16:creationId xmlns:a16="http://schemas.microsoft.com/office/drawing/2014/main" xmlns="" id="{D6252694-00B6-4025-9E87-89AFE772BEDD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菱形 110">
              <a:extLst>
                <a:ext uri="{FF2B5EF4-FFF2-40B4-BE49-F238E27FC236}">
                  <a16:creationId xmlns:a16="http://schemas.microsoft.com/office/drawing/2014/main" xmlns="" id="{1C22B052-7776-48EB-B43C-A711720F0FFF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菱形 111">
              <a:extLst>
                <a:ext uri="{FF2B5EF4-FFF2-40B4-BE49-F238E27FC236}">
                  <a16:creationId xmlns:a16="http://schemas.microsoft.com/office/drawing/2014/main" xmlns="" id="{BE7DDE77-F362-41C8-9059-75DD85726C71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xmlns="" id="{DEF515EB-F5FB-4A43-859A-86234B2C362F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2" name="Oval 15">
            <a:extLst>
              <a:ext uri="{FF2B5EF4-FFF2-40B4-BE49-F238E27FC236}">
                <a16:creationId xmlns:a16="http://schemas.microsoft.com/office/drawing/2014/main" xmlns="" id="{1F2CFC89-316E-4A8E-ABEE-509BE757082C}"/>
              </a:ext>
            </a:extLst>
          </p:cNvPr>
          <p:cNvSpPr/>
          <p:nvPr/>
        </p:nvSpPr>
        <p:spPr>
          <a:xfrm>
            <a:off x="7197674" y="2382347"/>
            <a:ext cx="557435" cy="557540"/>
          </a:xfrm>
          <a:custGeom>
            <a:avLst/>
            <a:gdLst>
              <a:gd name="connsiteX0" fmla="*/ 231858 w 529730"/>
              <a:gd name="connsiteY0" fmla="*/ 266490 h 529829"/>
              <a:gd name="connsiteX1" fmla="*/ 265529 w 529730"/>
              <a:gd name="connsiteY1" fmla="*/ 300166 h 529829"/>
              <a:gd name="connsiteX2" fmla="*/ 173099 w 529730"/>
              <a:gd name="connsiteY2" fmla="*/ 392576 h 529829"/>
              <a:gd name="connsiteX3" fmla="*/ 139436 w 529730"/>
              <a:gd name="connsiteY3" fmla="*/ 392576 h 529829"/>
              <a:gd name="connsiteX4" fmla="*/ 139436 w 529730"/>
              <a:gd name="connsiteY4" fmla="*/ 358913 h 529829"/>
              <a:gd name="connsiteX5" fmla="*/ 299222 w 529730"/>
              <a:gd name="connsiteY5" fmla="*/ 266481 h 529829"/>
              <a:gd name="connsiteX6" fmla="*/ 390394 w 529730"/>
              <a:gd name="connsiteY6" fmla="*/ 357706 h 529829"/>
              <a:gd name="connsiteX7" fmla="*/ 390394 w 529730"/>
              <a:gd name="connsiteY7" fmla="*/ 391382 h 529829"/>
              <a:gd name="connsiteX8" fmla="*/ 356731 w 529730"/>
              <a:gd name="connsiteY8" fmla="*/ 391382 h 529829"/>
              <a:gd name="connsiteX9" fmla="*/ 265529 w 529730"/>
              <a:gd name="connsiteY9" fmla="*/ 300166 h 529829"/>
              <a:gd name="connsiteX10" fmla="*/ 375125 w 529730"/>
              <a:gd name="connsiteY10" fmla="*/ 133079 h 529829"/>
              <a:gd name="connsiteX11" fmla="*/ 391981 w 529730"/>
              <a:gd name="connsiteY11" fmla="*/ 140078 h 529829"/>
              <a:gd name="connsiteX12" fmla="*/ 391981 w 529730"/>
              <a:gd name="connsiteY12" fmla="*/ 173742 h 529829"/>
              <a:gd name="connsiteX13" fmla="*/ 299222 w 529730"/>
              <a:gd name="connsiteY13" fmla="*/ 266481 h 529829"/>
              <a:gd name="connsiteX14" fmla="*/ 265555 w 529730"/>
              <a:gd name="connsiteY14" fmla="*/ 232794 h 529829"/>
              <a:gd name="connsiteX15" fmla="*/ 358270 w 529730"/>
              <a:gd name="connsiteY15" fmla="*/ 140078 h 529829"/>
              <a:gd name="connsiteX16" fmla="*/ 375125 w 529730"/>
              <a:gd name="connsiteY16" fmla="*/ 133079 h 529829"/>
              <a:gd name="connsiteX17" fmla="*/ 154669 w 529730"/>
              <a:gd name="connsiteY17" fmla="*/ 131778 h 529829"/>
              <a:gd name="connsiteX18" fmla="*/ 171560 w 529730"/>
              <a:gd name="connsiteY18" fmla="*/ 138744 h 529829"/>
              <a:gd name="connsiteX19" fmla="*/ 265555 w 529730"/>
              <a:gd name="connsiteY19" fmla="*/ 232794 h 529829"/>
              <a:gd name="connsiteX20" fmla="*/ 231858 w 529730"/>
              <a:gd name="connsiteY20" fmla="*/ 266490 h 529829"/>
              <a:gd name="connsiteX21" fmla="*/ 137849 w 529730"/>
              <a:gd name="connsiteY21" fmla="*/ 172467 h 529829"/>
              <a:gd name="connsiteX22" fmla="*/ 137849 w 529730"/>
              <a:gd name="connsiteY22" fmla="*/ 138744 h 529829"/>
              <a:gd name="connsiteX23" fmla="*/ 154669 w 529730"/>
              <a:gd name="connsiteY23" fmla="*/ 131778 h 529829"/>
              <a:gd name="connsiteX24" fmla="*/ 264889 w 529730"/>
              <a:gd name="connsiteY24" fmla="*/ 47625 h 529829"/>
              <a:gd name="connsiteX25" fmla="*/ 47616 w 529730"/>
              <a:gd name="connsiteY25" fmla="*/ 264891 h 529829"/>
              <a:gd name="connsiteX26" fmla="*/ 264889 w 529730"/>
              <a:gd name="connsiteY26" fmla="*/ 482204 h 529829"/>
              <a:gd name="connsiteX27" fmla="*/ 482114 w 529730"/>
              <a:gd name="connsiteY27" fmla="*/ 264891 h 529829"/>
              <a:gd name="connsiteX28" fmla="*/ 264889 w 529730"/>
              <a:gd name="connsiteY28" fmla="*/ 47625 h 529829"/>
              <a:gd name="connsiteX29" fmla="*/ 264889 w 529730"/>
              <a:gd name="connsiteY29" fmla="*/ 0 h 529829"/>
              <a:gd name="connsiteX30" fmla="*/ 529730 w 529730"/>
              <a:gd name="connsiteY30" fmla="*/ 264891 h 529829"/>
              <a:gd name="connsiteX31" fmla="*/ 264889 w 529730"/>
              <a:gd name="connsiteY31" fmla="*/ 529829 h 529829"/>
              <a:gd name="connsiteX32" fmla="*/ 0 w 529730"/>
              <a:gd name="connsiteY32" fmla="*/ 264891 h 529829"/>
              <a:gd name="connsiteX33" fmla="*/ 264889 w 529730"/>
              <a:gd name="connsiteY33" fmla="*/ 0 h 52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730" h="529829">
                <a:moveTo>
                  <a:pt x="231858" y="266490"/>
                </a:moveTo>
                <a:lnTo>
                  <a:pt x="265529" y="300166"/>
                </a:lnTo>
                <a:lnTo>
                  <a:pt x="173099" y="392576"/>
                </a:lnTo>
                <a:cubicBezTo>
                  <a:pt x="163814" y="401861"/>
                  <a:pt x="148768" y="401861"/>
                  <a:pt x="139436" y="392576"/>
                </a:cubicBezTo>
                <a:cubicBezTo>
                  <a:pt x="130151" y="383291"/>
                  <a:pt x="130151" y="368245"/>
                  <a:pt x="139436" y="358913"/>
                </a:cubicBezTo>
                <a:close/>
                <a:moveTo>
                  <a:pt x="299222" y="266481"/>
                </a:moveTo>
                <a:lnTo>
                  <a:pt x="390394" y="357706"/>
                </a:lnTo>
                <a:cubicBezTo>
                  <a:pt x="399679" y="366994"/>
                  <a:pt x="399679" y="382046"/>
                  <a:pt x="390394" y="391382"/>
                </a:cubicBezTo>
                <a:cubicBezTo>
                  <a:pt x="381109" y="400670"/>
                  <a:pt x="366063" y="400670"/>
                  <a:pt x="356731" y="391382"/>
                </a:cubicBezTo>
                <a:lnTo>
                  <a:pt x="265529" y="300166"/>
                </a:lnTo>
                <a:close/>
                <a:moveTo>
                  <a:pt x="375125" y="133079"/>
                </a:moveTo>
                <a:cubicBezTo>
                  <a:pt x="381232" y="133079"/>
                  <a:pt x="387339" y="135412"/>
                  <a:pt x="391981" y="140078"/>
                </a:cubicBezTo>
                <a:cubicBezTo>
                  <a:pt x="401266" y="149363"/>
                  <a:pt x="401266" y="164409"/>
                  <a:pt x="391981" y="173742"/>
                </a:cubicBezTo>
                <a:lnTo>
                  <a:pt x="299222" y="266481"/>
                </a:lnTo>
                <a:lnTo>
                  <a:pt x="265555" y="232794"/>
                </a:lnTo>
                <a:lnTo>
                  <a:pt x="358270" y="140078"/>
                </a:lnTo>
                <a:cubicBezTo>
                  <a:pt x="362913" y="135412"/>
                  <a:pt x="369019" y="133079"/>
                  <a:pt x="375125" y="133079"/>
                </a:cubicBezTo>
                <a:close/>
                <a:moveTo>
                  <a:pt x="154669" y="131778"/>
                </a:moveTo>
                <a:cubicBezTo>
                  <a:pt x="160764" y="131778"/>
                  <a:pt x="166870" y="134100"/>
                  <a:pt x="171560" y="138744"/>
                </a:cubicBezTo>
                <a:lnTo>
                  <a:pt x="265555" y="232794"/>
                </a:lnTo>
                <a:lnTo>
                  <a:pt x="231858" y="266490"/>
                </a:lnTo>
                <a:lnTo>
                  <a:pt x="137849" y="172467"/>
                </a:lnTo>
                <a:cubicBezTo>
                  <a:pt x="128564" y="163132"/>
                  <a:pt x="128564" y="148032"/>
                  <a:pt x="137849" y="138744"/>
                </a:cubicBezTo>
                <a:cubicBezTo>
                  <a:pt x="142492" y="134100"/>
                  <a:pt x="148574" y="131778"/>
                  <a:pt x="154669" y="131778"/>
                </a:cubicBezTo>
                <a:close/>
                <a:moveTo>
                  <a:pt x="264889" y="47625"/>
                </a:moveTo>
                <a:cubicBezTo>
                  <a:pt x="144896" y="47625"/>
                  <a:pt x="47616" y="144875"/>
                  <a:pt x="47616" y="264891"/>
                </a:cubicBezTo>
                <a:cubicBezTo>
                  <a:pt x="47616" y="384906"/>
                  <a:pt x="144896" y="482204"/>
                  <a:pt x="264889" y="482204"/>
                </a:cubicBezTo>
                <a:cubicBezTo>
                  <a:pt x="384834" y="482204"/>
                  <a:pt x="482114" y="384906"/>
                  <a:pt x="482114" y="264891"/>
                </a:cubicBezTo>
                <a:cubicBezTo>
                  <a:pt x="482114" y="144875"/>
                  <a:pt x="384882" y="47625"/>
                  <a:pt x="264889" y="47625"/>
                </a:cubicBezTo>
                <a:close/>
                <a:moveTo>
                  <a:pt x="264889" y="0"/>
                </a:moveTo>
                <a:cubicBezTo>
                  <a:pt x="411118" y="0"/>
                  <a:pt x="529730" y="118586"/>
                  <a:pt x="529730" y="264891"/>
                </a:cubicBezTo>
                <a:cubicBezTo>
                  <a:pt x="529730" y="411243"/>
                  <a:pt x="411166" y="529829"/>
                  <a:pt x="264889" y="529829"/>
                </a:cubicBezTo>
                <a:cubicBezTo>
                  <a:pt x="118564" y="529829"/>
                  <a:pt x="0" y="411243"/>
                  <a:pt x="0" y="264891"/>
                </a:cubicBezTo>
                <a:cubicBezTo>
                  <a:pt x="0" y="118586"/>
                  <a:pt x="118564" y="0"/>
                  <a:pt x="264889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55FCE555-CEF3-49D9-97A6-B9E3803A9B1F}"/>
              </a:ext>
            </a:extLst>
          </p:cNvPr>
          <p:cNvGrpSpPr/>
          <p:nvPr/>
        </p:nvGrpSpPr>
        <p:grpSpPr>
          <a:xfrm>
            <a:off x="7407098" y="2280607"/>
            <a:ext cx="138588" cy="145731"/>
            <a:chOff x="1493043" y="2538413"/>
            <a:chExt cx="138588" cy="145731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C42B3390-724B-40E1-97F4-5EDA2BB1E3FF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F885615B-53EB-4D13-8362-7D5DDE0C4FC8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4A09C7DA-C3E6-4A07-A1B4-BA5904CCD8D9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4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8F4B645F-53FD-49EA-8B0E-EB36936F9F4B}"/>
              </a:ext>
            </a:extLst>
          </p:cNvPr>
          <p:cNvSpPr txBox="1"/>
          <p:nvPr/>
        </p:nvSpPr>
        <p:spPr>
          <a:xfrm>
            <a:off x="6758842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9F58C0EC-A956-4BCA-ABED-CA59C49C7CA6}"/>
              </a:ext>
            </a:extLst>
          </p:cNvPr>
          <p:cNvCxnSpPr>
            <a:cxnSpLocks/>
          </p:cNvCxnSpPr>
          <p:nvPr/>
        </p:nvCxnSpPr>
        <p:spPr>
          <a:xfrm>
            <a:off x="7259222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2F9D82C4-E9EB-43A1-8EE3-EB5910FDFFB1}"/>
              </a:ext>
            </a:extLst>
          </p:cNvPr>
          <p:cNvSpPr/>
          <p:nvPr/>
        </p:nvSpPr>
        <p:spPr>
          <a:xfrm>
            <a:off x="6412433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数据分析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98AD34A-ED85-44D5-8234-6D9B23EFAE43}"/>
              </a:ext>
            </a:extLst>
          </p:cNvPr>
          <p:cNvGrpSpPr/>
          <p:nvPr/>
        </p:nvGrpSpPr>
        <p:grpSpPr>
          <a:xfrm>
            <a:off x="8971033" y="1805482"/>
            <a:ext cx="2532286" cy="4115716"/>
            <a:chOff x="1678550" y="1203502"/>
            <a:chExt cx="2532286" cy="4115716"/>
          </a:xfrm>
        </p:grpSpPr>
        <p:sp>
          <p:nvSpPr>
            <p:cNvPr id="125" name="矩形: 剪去对角 124">
              <a:extLst>
                <a:ext uri="{FF2B5EF4-FFF2-40B4-BE49-F238E27FC236}">
                  <a16:creationId xmlns:a16="http://schemas.microsoft.com/office/drawing/2014/main" xmlns="" id="{AF12EF20-02DF-42C8-BF20-BF2ACD403450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梯形 125">
              <a:extLst>
                <a:ext uri="{FF2B5EF4-FFF2-40B4-BE49-F238E27FC236}">
                  <a16:creationId xmlns:a16="http://schemas.microsoft.com/office/drawing/2014/main" xmlns="" id="{C4C6A5C0-7DAC-436E-A657-78BE36F7EA5B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梯形 126">
              <a:extLst>
                <a:ext uri="{FF2B5EF4-FFF2-40B4-BE49-F238E27FC236}">
                  <a16:creationId xmlns:a16="http://schemas.microsoft.com/office/drawing/2014/main" xmlns="" id="{41315284-BB28-4DCC-A7D0-D766F86DDE25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梯形 127">
              <a:extLst>
                <a:ext uri="{FF2B5EF4-FFF2-40B4-BE49-F238E27FC236}">
                  <a16:creationId xmlns:a16="http://schemas.microsoft.com/office/drawing/2014/main" xmlns="" id="{5A4FAE3E-4006-4AA5-A427-B8309E6FD79A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梯形 128">
              <a:extLst>
                <a:ext uri="{FF2B5EF4-FFF2-40B4-BE49-F238E27FC236}">
                  <a16:creationId xmlns:a16="http://schemas.microsoft.com/office/drawing/2014/main" xmlns="" id="{5D71BEAB-2A43-40DB-B326-9566BF93EEF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梯形 129">
              <a:extLst>
                <a:ext uri="{FF2B5EF4-FFF2-40B4-BE49-F238E27FC236}">
                  <a16:creationId xmlns:a16="http://schemas.microsoft.com/office/drawing/2014/main" xmlns="" id="{2A23D9EF-8383-410E-8BF4-5F66FD084863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梯形 130">
              <a:extLst>
                <a:ext uri="{FF2B5EF4-FFF2-40B4-BE49-F238E27FC236}">
                  <a16:creationId xmlns:a16="http://schemas.microsoft.com/office/drawing/2014/main" xmlns="" id="{067FFE44-5E5A-4A86-9977-64BEFD8C8622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梯形 131">
              <a:extLst>
                <a:ext uri="{FF2B5EF4-FFF2-40B4-BE49-F238E27FC236}">
                  <a16:creationId xmlns:a16="http://schemas.microsoft.com/office/drawing/2014/main" xmlns="" id="{7A0B28BB-CAB8-4A53-9DBF-5FA858666D2E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梯形 132">
              <a:extLst>
                <a:ext uri="{FF2B5EF4-FFF2-40B4-BE49-F238E27FC236}">
                  <a16:creationId xmlns:a16="http://schemas.microsoft.com/office/drawing/2014/main" xmlns="" id="{B1783450-75D0-4480-9029-61731190021C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菱形 133">
              <a:extLst>
                <a:ext uri="{FF2B5EF4-FFF2-40B4-BE49-F238E27FC236}">
                  <a16:creationId xmlns:a16="http://schemas.microsoft.com/office/drawing/2014/main" xmlns="" id="{57250296-846A-4ECE-BCC6-1159B734BE24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菱形 134">
              <a:extLst>
                <a:ext uri="{FF2B5EF4-FFF2-40B4-BE49-F238E27FC236}">
                  <a16:creationId xmlns:a16="http://schemas.microsoft.com/office/drawing/2014/main" xmlns="" id="{8F01A9C1-71F6-4103-90C2-C438A0B1C3AF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菱形 135">
              <a:extLst>
                <a:ext uri="{FF2B5EF4-FFF2-40B4-BE49-F238E27FC236}">
                  <a16:creationId xmlns:a16="http://schemas.microsoft.com/office/drawing/2014/main" xmlns="" id="{EA879BC2-0C3F-4678-BF9F-F66243B155F8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菱形 136">
              <a:extLst>
                <a:ext uri="{FF2B5EF4-FFF2-40B4-BE49-F238E27FC236}">
                  <a16:creationId xmlns:a16="http://schemas.microsoft.com/office/drawing/2014/main" xmlns="" id="{47D46F95-D2CD-4E2C-9EC3-DD925459A3BD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Oval 15">
            <a:extLst>
              <a:ext uri="{FF2B5EF4-FFF2-40B4-BE49-F238E27FC236}">
                <a16:creationId xmlns:a16="http://schemas.microsoft.com/office/drawing/2014/main" xmlns="" id="{AE161163-8457-4D6F-80CA-A7AE15C8B1CD}"/>
              </a:ext>
            </a:extLst>
          </p:cNvPr>
          <p:cNvSpPr/>
          <p:nvPr/>
        </p:nvSpPr>
        <p:spPr>
          <a:xfrm>
            <a:off x="9975860" y="2382347"/>
            <a:ext cx="522631" cy="557540"/>
          </a:xfrm>
          <a:custGeom>
            <a:avLst/>
            <a:gdLst>
              <a:gd name="T0" fmla="*/ 3853 w 7767"/>
              <a:gd name="T1" fmla="*/ 3157 h 8286"/>
              <a:gd name="T2" fmla="*/ 4624 w 7767"/>
              <a:gd name="T3" fmla="*/ 3157 h 8286"/>
              <a:gd name="T4" fmla="*/ 4624 w 7767"/>
              <a:gd name="T5" fmla="*/ 1973 h 8286"/>
              <a:gd name="T6" fmla="*/ 5779 w 7767"/>
              <a:gd name="T7" fmla="*/ 1973 h 8286"/>
              <a:gd name="T8" fmla="*/ 5779 w 7767"/>
              <a:gd name="T9" fmla="*/ 1184 h 8286"/>
              <a:gd name="T10" fmla="*/ 4624 w 7767"/>
              <a:gd name="T11" fmla="*/ 1184 h 8286"/>
              <a:gd name="T12" fmla="*/ 4624 w 7767"/>
              <a:gd name="T13" fmla="*/ 0 h 8286"/>
              <a:gd name="T14" fmla="*/ 3853 w 7767"/>
              <a:gd name="T15" fmla="*/ 0 h 8286"/>
              <a:gd name="T16" fmla="*/ 3853 w 7767"/>
              <a:gd name="T17" fmla="*/ 1184 h 8286"/>
              <a:gd name="T18" fmla="*/ 2697 w 7767"/>
              <a:gd name="T19" fmla="*/ 1184 h 8286"/>
              <a:gd name="T20" fmla="*/ 2697 w 7767"/>
              <a:gd name="T21" fmla="*/ 1973 h 8286"/>
              <a:gd name="T22" fmla="*/ 3853 w 7767"/>
              <a:gd name="T23" fmla="*/ 1973 h 8286"/>
              <a:gd name="T24" fmla="*/ 3853 w 7767"/>
              <a:gd name="T25" fmla="*/ 3157 h 8286"/>
              <a:gd name="T26" fmla="*/ 2312 w 7767"/>
              <a:gd name="T27" fmla="*/ 6708 h 8286"/>
              <a:gd name="T28" fmla="*/ 1545 w 7767"/>
              <a:gd name="T29" fmla="*/ 7497 h 8286"/>
              <a:gd name="T30" fmla="*/ 2312 w 7767"/>
              <a:gd name="T31" fmla="*/ 8286 h 8286"/>
              <a:gd name="T32" fmla="*/ 3082 w 7767"/>
              <a:gd name="T33" fmla="*/ 7497 h 8286"/>
              <a:gd name="T34" fmla="*/ 2312 w 7767"/>
              <a:gd name="T35" fmla="*/ 6708 h 8286"/>
              <a:gd name="T36" fmla="*/ 6165 w 7767"/>
              <a:gd name="T37" fmla="*/ 6708 h 8286"/>
              <a:gd name="T38" fmla="*/ 5398 w 7767"/>
              <a:gd name="T39" fmla="*/ 7497 h 8286"/>
              <a:gd name="T40" fmla="*/ 6165 w 7767"/>
              <a:gd name="T41" fmla="*/ 8286 h 8286"/>
              <a:gd name="T42" fmla="*/ 6936 w 7767"/>
              <a:gd name="T43" fmla="*/ 7497 h 8286"/>
              <a:gd name="T44" fmla="*/ 6165 w 7767"/>
              <a:gd name="T45" fmla="*/ 6708 h 8286"/>
              <a:gd name="T46" fmla="*/ 2377 w 7767"/>
              <a:gd name="T47" fmla="*/ 5425 h 8286"/>
              <a:gd name="T48" fmla="*/ 2389 w 7767"/>
              <a:gd name="T49" fmla="*/ 5378 h 8286"/>
              <a:gd name="T50" fmla="*/ 2736 w 7767"/>
              <a:gd name="T51" fmla="*/ 4735 h 8286"/>
              <a:gd name="T52" fmla="*/ 5606 w 7767"/>
              <a:gd name="T53" fmla="*/ 4735 h 8286"/>
              <a:gd name="T54" fmla="*/ 6281 w 7767"/>
              <a:gd name="T55" fmla="*/ 4328 h 8286"/>
              <a:gd name="T56" fmla="*/ 7767 w 7767"/>
              <a:gd name="T57" fmla="*/ 1563 h 8286"/>
              <a:gd name="T58" fmla="*/ 7097 w 7767"/>
              <a:gd name="T59" fmla="*/ 1184 h 8286"/>
              <a:gd name="T60" fmla="*/ 7093 w 7767"/>
              <a:gd name="T61" fmla="*/ 1184 h 8286"/>
              <a:gd name="T62" fmla="*/ 6669 w 7767"/>
              <a:gd name="T63" fmla="*/ 1973 h 8286"/>
              <a:gd name="T64" fmla="*/ 5606 w 7767"/>
              <a:gd name="T65" fmla="*/ 3946 h 8286"/>
              <a:gd name="T66" fmla="*/ 2902 w 7767"/>
              <a:gd name="T67" fmla="*/ 3946 h 8286"/>
              <a:gd name="T68" fmla="*/ 2851 w 7767"/>
              <a:gd name="T69" fmla="*/ 3839 h 8286"/>
              <a:gd name="T70" fmla="*/ 1988 w 7767"/>
              <a:gd name="T71" fmla="*/ 1973 h 8286"/>
              <a:gd name="T72" fmla="*/ 1622 w 7767"/>
              <a:gd name="T73" fmla="*/ 1184 h 8286"/>
              <a:gd name="T74" fmla="*/ 1260 w 7767"/>
              <a:gd name="T75" fmla="*/ 395 h 8286"/>
              <a:gd name="T76" fmla="*/ 0 w 7767"/>
              <a:gd name="T77" fmla="*/ 395 h 8286"/>
              <a:gd name="T78" fmla="*/ 0 w 7767"/>
              <a:gd name="T79" fmla="*/ 1184 h 8286"/>
              <a:gd name="T80" fmla="*/ 771 w 7767"/>
              <a:gd name="T81" fmla="*/ 1184 h 8286"/>
              <a:gd name="T82" fmla="*/ 2158 w 7767"/>
              <a:gd name="T83" fmla="*/ 4178 h 8286"/>
              <a:gd name="T84" fmla="*/ 1638 w 7767"/>
              <a:gd name="T85" fmla="*/ 5145 h 8286"/>
              <a:gd name="T86" fmla="*/ 1541 w 7767"/>
              <a:gd name="T87" fmla="*/ 5524 h 8286"/>
              <a:gd name="T88" fmla="*/ 2312 w 7767"/>
              <a:gd name="T89" fmla="*/ 6313 h 8286"/>
              <a:gd name="T90" fmla="*/ 6936 w 7767"/>
              <a:gd name="T91" fmla="*/ 6313 h 8286"/>
              <a:gd name="T92" fmla="*/ 6936 w 7767"/>
              <a:gd name="T93" fmla="*/ 5524 h 8286"/>
              <a:gd name="T94" fmla="*/ 2474 w 7767"/>
              <a:gd name="T95" fmla="*/ 5524 h 8286"/>
              <a:gd name="T96" fmla="*/ 2377 w 7767"/>
              <a:gd name="T97" fmla="*/ 5425 h 8286"/>
              <a:gd name="T98" fmla="*/ 2377 w 7767"/>
              <a:gd name="T99" fmla="*/ 5425 h 8286"/>
              <a:gd name="T100" fmla="*/ 2377 w 7767"/>
              <a:gd name="T101" fmla="*/ 5425 h 8286"/>
              <a:gd name="T102" fmla="*/ 2377 w 7767"/>
              <a:gd name="T103" fmla="*/ 5425 h 8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67" h="8286">
                <a:moveTo>
                  <a:pt x="3853" y="3157"/>
                </a:moveTo>
                <a:lnTo>
                  <a:pt x="4624" y="3157"/>
                </a:lnTo>
                <a:lnTo>
                  <a:pt x="4624" y="1973"/>
                </a:lnTo>
                <a:lnTo>
                  <a:pt x="5779" y="1973"/>
                </a:lnTo>
                <a:lnTo>
                  <a:pt x="5779" y="1184"/>
                </a:lnTo>
                <a:lnTo>
                  <a:pt x="4624" y="1184"/>
                </a:lnTo>
                <a:lnTo>
                  <a:pt x="4624" y="0"/>
                </a:lnTo>
                <a:lnTo>
                  <a:pt x="3853" y="0"/>
                </a:lnTo>
                <a:lnTo>
                  <a:pt x="3853" y="1184"/>
                </a:lnTo>
                <a:lnTo>
                  <a:pt x="2697" y="1184"/>
                </a:lnTo>
                <a:lnTo>
                  <a:pt x="2697" y="1973"/>
                </a:lnTo>
                <a:lnTo>
                  <a:pt x="3853" y="1973"/>
                </a:lnTo>
                <a:lnTo>
                  <a:pt x="3853" y="3157"/>
                </a:lnTo>
                <a:close/>
                <a:moveTo>
                  <a:pt x="2312" y="6708"/>
                </a:moveTo>
                <a:cubicBezTo>
                  <a:pt x="1888" y="6708"/>
                  <a:pt x="1545" y="7063"/>
                  <a:pt x="1545" y="7497"/>
                </a:cubicBezTo>
                <a:cubicBezTo>
                  <a:pt x="1545" y="7931"/>
                  <a:pt x="1888" y="8286"/>
                  <a:pt x="2312" y="8286"/>
                </a:cubicBezTo>
                <a:cubicBezTo>
                  <a:pt x="2736" y="8286"/>
                  <a:pt x="3082" y="7931"/>
                  <a:pt x="3082" y="7497"/>
                </a:cubicBezTo>
                <a:cubicBezTo>
                  <a:pt x="3082" y="7063"/>
                  <a:pt x="2736" y="6708"/>
                  <a:pt x="2312" y="6708"/>
                </a:cubicBezTo>
                <a:close/>
                <a:moveTo>
                  <a:pt x="6165" y="6708"/>
                </a:moveTo>
                <a:cubicBezTo>
                  <a:pt x="5741" y="6708"/>
                  <a:pt x="5398" y="7063"/>
                  <a:pt x="5398" y="7497"/>
                </a:cubicBezTo>
                <a:cubicBezTo>
                  <a:pt x="5398" y="7931"/>
                  <a:pt x="5741" y="8286"/>
                  <a:pt x="6165" y="8286"/>
                </a:cubicBezTo>
                <a:cubicBezTo>
                  <a:pt x="6589" y="8286"/>
                  <a:pt x="6936" y="7931"/>
                  <a:pt x="6936" y="7497"/>
                </a:cubicBezTo>
                <a:cubicBezTo>
                  <a:pt x="6936" y="7063"/>
                  <a:pt x="6589" y="6708"/>
                  <a:pt x="6165" y="6708"/>
                </a:cubicBezTo>
                <a:close/>
                <a:moveTo>
                  <a:pt x="2377" y="5425"/>
                </a:moveTo>
                <a:lnTo>
                  <a:pt x="2389" y="5378"/>
                </a:lnTo>
                <a:lnTo>
                  <a:pt x="2736" y="4735"/>
                </a:lnTo>
                <a:lnTo>
                  <a:pt x="5606" y="4735"/>
                </a:lnTo>
                <a:cubicBezTo>
                  <a:pt x="5895" y="4735"/>
                  <a:pt x="6150" y="4573"/>
                  <a:pt x="6281" y="4328"/>
                </a:cubicBezTo>
                <a:lnTo>
                  <a:pt x="7767" y="1563"/>
                </a:lnTo>
                <a:lnTo>
                  <a:pt x="7097" y="1184"/>
                </a:lnTo>
                <a:lnTo>
                  <a:pt x="7093" y="1184"/>
                </a:lnTo>
                <a:lnTo>
                  <a:pt x="6669" y="1973"/>
                </a:lnTo>
                <a:lnTo>
                  <a:pt x="5606" y="3946"/>
                </a:lnTo>
                <a:lnTo>
                  <a:pt x="2902" y="3946"/>
                </a:lnTo>
                <a:lnTo>
                  <a:pt x="2851" y="3839"/>
                </a:lnTo>
                <a:lnTo>
                  <a:pt x="1988" y="1973"/>
                </a:lnTo>
                <a:lnTo>
                  <a:pt x="1622" y="1184"/>
                </a:lnTo>
                <a:lnTo>
                  <a:pt x="1260" y="395"/>
                </a:lnTo>
                <a:lnTo>
                  <a:pt x="0" y="395"/>
                </a:lnTo>
                <a:lnTo>
                  <a:pt x="0" y="1184"/>
                </a:lnTo>
                <a:lnTo>
                  <a:pt x="771" y="1184"/>
                </a:lnTo>
                <a:lnTo>
                  <a:pt x="2158" y="4178"/>
                </a:lnTo>
                <a:lnTo>
                  <a:pt x="1638" y="5145"/>
                </a:lnTo>
                <a:cubicBezTo>
                  <a:pt x="1576" y="5256"/>
                  <a:pt x="1541" y="5386"/>
                  <a:pt x="1541" y="5524"/>
                </a:cubicBezTo>
                <a:cubicBezTo>
                  <a:pt x="1541" y="5958"/>
                  <a:pt x="1888" y="6313"/>
                  <a:pt x="2312" y="6313"/>
                </a:cubicBezTo>
                <a:lnTo>
                  <a:pt x="6936" y="6313"/>
                </a:lnTo>
                <a:lnTo>
                  <a:pt x="6936" y="5524"/>
                </a:lnTo>
                <a:lnTo>
                  <a:pt x="2474" y="5524"/>
                </a:lnTo>
                <a:cubicBezTo>
                  <a:pt x="2423" y="5524"/>
                  <a:pt x="2377" y="5480"/>
                  <a:pt x="2377" y="5425"/>
                </a:cubicBezTo>
                <a:lnTo>
                  <a:pt x="2377" y="5425"/>
                </a:lnTo>
                <a:lnTo>
                  <a:pt x="2377" y="5425"/>
                </a:lnTo>
                <a:close/>
                <a:moveTo>
                  <a:pt x="2377" y="5425"/>
                </a:move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317308F9-78A4-4543-AF2E-B77F6EC97247}"/>
              </a:ext>
            </a:extLst>
          </p:cNvPr>
          <p:cNvGrpSpPr/>
          <p:nvPr/>
        </p:nvGrpSpPr>
        <p:grpSpPr>
          <a:xfrm>
            <a:off x="10167882" y="2280607"/>
            <a:ext cx="138588" cy="145731"/>
            <a:chOff x="1493043" y="2538413"/>
            <a:chExt cx="138588" cy="145731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6C33E095-1D9F-4B4B-8DF8-79C0CDDECF7E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E4D2B70F-A1D8-4CB8-8551-6FB83CFA1DAC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8A47DDD3-B7D9-497F-B841-076D436BD5C1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8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56F48C82-440B-4CF3-9B45-2934AECAC9F9}"/>
              </a:ext>
            </a:extLst>
          </p:cNvPr>
          <p:cNvSpPr txBox="1"/>
          <p:nvPr/>
        </p:nvSpPr>
        <p:spPr>
          <a:xfrm>
            <a:off x="9519626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BE34640E-B087-4FCC-979D-D0B6625CA8A1}"/>
              </a:ext>
            </a:extLst>
          </p:cNvPr>
          <p:cNvCxnSpPr>
            <a:cxnSpLocks/>
          </p:cNvCxnSpPr>
          <p:nvPr/>
        </p:nvCxnSpPr>
        <p:spPr>
          <a:xfrm>
            <a:off x="10020006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233C52BD-3C81-48BD-A77C-6D167A437B54}"/>
              </a:ext>
            </a:extLst>
          </p:cNvPr>
          <p:cNvSpPr/>
          <p:nvPr/>
        </p:nvSpPr>
        <p:spPr>
          <a:xfrm>
            <a:off x="9173217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项目概述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782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NO.01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2507943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857400-D7EA-4D27-B692-0DE73BA8E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" name="TextBox 298">
            <a:extLst>
              <a:ext uri="{FF2B5EF4-FFF2-40B4-BE49-F238E27FC236}">
                <a16:creationId xmlns:a16="http://schemas.microsoft.com/office/drawing/2014/main" xmlns="" id="{83C7E472-A498-4A90-91CC-E0EE74399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253" y="1852837"/>
            <a:ext cx="1780032" cy="430887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rgbClr val="00A3FE">
                <a:alpha val="41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28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微软雅黑" panose="020B0503020204020204" pitchFamily="34" charset="-122"/>
              </a:rPr>
              <a:t>企业背景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92B5873-CB56-4B3B-8237-518668ADA3FD}"/>
              </a:ext>
            </a:extLst>
          </p:cNvPr>
          <p:cNvGrpSpPr/>
          <p:nvPr/>
        </p:nvGrpSpPr>
        <p:grpSpPr>
          <a:xfrm>
            <a:off x="1289393" y="2572959"/>
            <a:ext cx="4155752" cy="2401377"/>
            <a:chOff x="1537814" y="2572959"/>
            <a:chExt cx="4155752" cy="240137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E0735C2-47CC-4FD8-933F-424A95B518A5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xmlns="" id="{D2137636-C7F3-4FBA-B8AC-3E9856C12F70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3CF3D3FD-6D1B-4699-B958-D611CC4F3F37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xmlns="" id="{610483CA-5138-470F-91DA-DF6396ABF71A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xmlns="" id="{4727B779-CD57-4D7D-952D-9806ADF43629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ADA9007-FA52-4E6B-A275-FBB0DC3AE708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xmlns="" id="{F9A4D02C-98C7-441C-9928-F68A7687D4C0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半闭框 11">
              <a:extLst>
                <a:ext uri="{FF2B5EF4-FFF2-40B4-BE49-F238E27FC236}">
                  <a16:creationId xmlns:a16="http://schemas.microsoft.com/office/drawing/2014/main" xmlns="" id="{682D3DAB-0280-4515-9784-E9A76C1FAF48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>
              <a:extLst>
                <a:ext uri="{FF2B5EF4-FFF2-40B4-BE49-F238E27FC236}">
                  <a16:creationId xmlns:a16="http://schemas.microsoft.com/office/drawing/2014/main" xmlns="" id="{9C3836F3-AC2C-48AD-AC16-77074F289481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2">
            <a:extLst>
              <a:ext uri="{FF2B5EF4-FFF2-40B4-BE49-F238E27FC236}">
                <a16:creationId xmlns:a16="http://schemas.microsoft.com/office/drawing/2014/main" xmlns="" id="{A82D1684-700F-4792-A0E4-14D252381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123" y="3578632"/>
            <a:ext cx="3423957" cy="8613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defTabSz="825500" eaLnBrk="0" hangingPunct="0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pPr algn="just" eaLnBrk="1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79BDCDC-2B84-41FA-849A-BC3AFD0AC171}"/>
              </a:ext>
            </a:extLst>
          </p:cNvPr>
          <p:cNvSpPr txBox="1"/>
          <p:nvPr/>
        </p:nvSpPr>
        <p:spPr>
          <a:xfrm>
            <a:off x="2276356" y="2973664"/>
            <a:ext cx="218182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成立时间</a:t>
            </a:r>
          </a:p>
        </p:txBody>
      </p:sp>
      <p:pic>
        <p:nvPicPr>
          <p:cNvPr id="16" name="图片 15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BB2B0C8D-79E2-482E-A810-43E970A673D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2263991" y="2006600"/>
            <a:ext cx="2284024" cy="554174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8649FC0C-71AD-4279-9D0C-CB55AC07F6BF}"/>
              </a:ext>
            </a:extLst>
          </p:cNvPr>
          <p:cNvGrpSpPr/>
          <p:nvPr/>
        </p:nvGrpSpPr>
        <p:grpSpPr>
          <a:xfrm>
            <a:off x="6746856" y="1852837"/>
            <a:ext cx="4155752" cy="3121499"/>
            <a:chOff x="1537814" y="1852837"/>
            <a:chExt cx="4155752" cy="3121499"/>
          </a:xfrm>
        </p:grpSpPr>
        <p:sp>
          <p:nvSpPr>
            <p:cNvPr id="52" name="TextBox 298">
              <a:extLst>
                <a:ext uri="{FF2B5EF4-FFF2-40B4-BE49-F238E27FC236}">
                  <a16:creationId xmlns:a16="http://schemas.microsoft.com/office/drawing/2014/main" xmlns="" id="{DB0C61F7-15BF-4EA8-BBEE-CB1650465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674" y="1852837"/>
              <a:ext cx="1780032" cy="430887"/>
            </a:xfrm>
            <a:prstGeom prst="rect">
              <a:avLst/>
            </a:prstGeom>
            <a:noFill/>
            <a:ln>
              <a:noFill/>
            </a:ln>
            <a:effectLst>
              <a:outerShdw blurRad="241300" algn="ctr" rotWithShape="0">
                <a:srgbClr val="00A3FE">
                  <a:alpha val="41000"/>
                </a:srgbClr>
              </a:out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 defTabSz="977036"/>
              <a:r>
                <a:rPr lang="zh-CN" altLang="en-US" sz="2800" b="1" dirty="0">
                  <a:gradFill>
                    <a:gsLst>
                      <a:gs pos="40000">
                        <a:prstClr val="white"/>
                      </a:gs>
                      <a:gs pos="46000">
                        <a:prstClr val="white">
                          <a:lumMod val="65000"/>
                        </a:prstClr>
                      </a:gs>
                      <a:gs pos="49000">
                        <a:prstClr val="white">
                          <a:lumMod val="8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j-ea"/>
                  <a:sym typeface="微软雅黑" panose="020B0503020204020204" pitchFamily="34" charset="-122"/>
                </a:rPr>
                <a:t>企业概况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ADF369C6-8FDF-4B55-AE6E-EEE997D166A1}"/>
                </a:ext>
              </a:extLst>
            </p:cNvPr>
            <p:cNvGrpSpPr/>
            <p:nvPr/>
          </p:nvGrpSpPr>
          <p:grpSpPr>
            <a:xfrm>
              <a:off x="1537814" y="2572959"/>
              <a:ext cx="4155752" cy="2401377"/>
              <a:chOff x="1537814" y="2572959"/>
              <a:chExt cx="4155752" cy="2401377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A3F7D6F7-54BB-4851-B5A8-4C1B68DE74C4}"/>
                  </a:ext>
                </a:extLst>
              </p:cNvPr>
              <p:cNvSpPr/>
              <p:nvPr/>
            </p:nvSpPr>
            <p:spPr>
              <a:xfrm>
                <a:off x="1537815" y="2572959"/>
                <a:ext cx="4155751" cy="2401377"/>
              </a:xfrm>
              <a:custGeom>
                <a:avLst/>
                <a:gdLst>
                  <a:gd name="connsiteX0" fmla="*/ 240502 w 8483600"/>
                  <a:gd name="connsiteY0" fmla="*/ 0 h 4902200"/>
                  <a:gd name="connsiteX1" fmla="*/ 3708375 w 8483600"/>
                  <a:gd name="connsiteY1" fmla="*/ 0 h 4902200"/>
                  <a:gd name="connsiteX2" fmla="*/ 3759729 w 8483600"/>
                  <a:gd name="connsiteY2" fmla="*/ 56516 h 4902200"/>
                  <a:gd name="connsiteX3" fmla="*/ 4723873 w 8483600"/>
                  <a:gd name="connsiteY3" fmla="*/ 56516 h 4902200"/>
                  <a:gd name="connsiteX4" fmla="*/ 4775228 w 8483600"/>
                  <a:gd name="connsiteY4" fmla="*/ 0 h 4902200"/>
                  <a:gd name="connsiteX5" fmla="*/ 8243098 w 8483600"/>
                  <a:gd name="connsiteY5" fmla="*/ 0 h 4902200"/>
                  <a:gd name="connsiteX6" fmla="*/ 8483600 w 8483600"/>
                  <a:gd name="connsiteY6" fmla="*/ 240502 h 4902200"/>
                  <a:gd name="connsiteX7" fmla="*/ 8483600 w 8483600"/>
                  <a:gd name="connsiteY7" fmla="*/ 2864087 h 4902200"/>
                  <a:gd name="connsiteX8" fmla="*/ 8370316 w 8483600"/>
                  <a:gd name="connsiteY8" fmla="*/ 2890519 h 4902200"/>
                  <a:gd name="connsiteX9" fmla="*/ 8370316 w 8483600"/>
                  <a:gd name="connsiteY9" fmla="*/ 3660141 h 4902200"/>
                  <a:gd name="connsiteX10" fmla="*/ 8483600 w 8483600"/>
                  <a:gd name="connsiteY10" fmla="*/ 3686574 h 4902200"/>
                  <a:gd name="connsiteX11" fmla="*/ 8483600 w 8483600"/>
                  <a:gd name="connsiteY11" fmla="*/ 4902200 h 4902200"/>
                  <a:gd name="connsiteX12" fmla="*/ 5032306 w 8483600"/>
                  <a:gd name="connsiteY12" fmla="*/ 4902200 h 4902200"/>
                  <a:gd name="connsiteX13" fmla="*/ 4789076 w 8483600"/>
                  <a:gd name="connsiteY13" fmla="*/ 4658970 h 4902200"/>
                  <a:gd name="connsiteX14" fmla="*/ 3694527 w 8483600"/>
                  <a:gd name="connsiteY14" fmla="*/ 4658970 h 4902200"/>
                  <a:gd name="connsiteX15" fmla="*/ 3451297 w 8483600"/>
                  <a:gd name="connsiteY15" fmla="*/ 4902200 h 4902200"/>
                  <a:gd name="connsiteX16" fmla="*/ 0 w 8483600"/>
                  <a:gd name="connsiteY16" fmla="*/ 4902200 h 4902200"/>
                  <a:gd name="connsiteX17" fmla="*/ 0 w 8483600"/>
                  <a:gd name="connsiteY17" fmla="*/ 2147334 h 4902200"/>
                  <a:gd name="connsiteX18" fmla="*/ 113284 w 8483600"/>
                  <a:gd name="connsiteY18" fmla="*/ 2120901 h 4902200"/>
                  <a:gd name="connsiteX19" fmla="*/ 113284 w 8483600"/>
                  <a:gd name="connsiteY19" fmla="*/ 1351279 h 4902200"/>
                  <a:gd name="connsiteX20" fmla="*/ 0 w 8483600"/>
                  <a:gd name="connsiteY20" fmla="*/ 1324847 h 4902200"/>
                  <a:gd name="connsiteX21" fmla="*/ 0 w 8483600"/>
                  <a:gd name="connsiteY21" fmla="*/ 240502 h 490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83600" h="4902200">
                    <a:moveTo>
                      <a:pt x="240502" y="0"/>
                    </a:moveTo>
                    <a:lnTo>
                      <a:pt x="3708375" y="0"/>
                    </a:lnTo>
                    <a:lnTo>
                      <a:pt x="3759729" y="56516"/>
                    </a:lnTo>
                    <a:lnTo>
                      <a:pt x="4723873" y="56516"/>
                    </a:lnTo>
                    <a:lnTo>
                      <a:pt x="4775228" y="0"/>
                    </a:lnTo>
                    <a:lnTo>
                      <a:pt x="8243098" y="0"/>
                    </a:lnTo>
                    <a:lnTo>
                      <a:pt x="8483600" y="240502"/>
                    </a:lnTo>
                    <a:lnTo>
                      <a:pt x="8483600" y="2864087"/>
                    </a:lnTo>
                    <a:lnTo>
                      <a:pt x="8370316" y="2890519"/>
                    </a:lnTo>
                    <a:lnTo>
                      <a:pt x="8370316" y="3660141"/>
                    </a:lnTo>
                    <a:lnTo>
                      <a:pt x="8483600" y="3686574"/>
                    </a:lnTo>
                    <a:lnTo>
                      <a:pt x="8483600" y="4902200"/>
                    </a:lnTo>
                    <a:lnTo>
                      <a:pt x="5032306" y="4902200"/>
                    </a:lnTo>
                    <a:lnTo>
                      <a:pt x="4789076" y="4658970"/>
                    </a:lnTo>
                    <a:lnTo>
                      <a:pt x="3694527" y="4658970"/>
                    </a:lnTo>
                    <a:lnTo>
                      <a:pt x="3451297" y="4902200"/>
                    </a:lnTo>
                    <a:lnTo>
                      <a:pt x="0" y="4902200"/>
                    </a:lnTo>
                    <a:lnTo>
                      <a:pt x="0" y="2147334"/>
                    </a:lnTo>
                    <a:lnTo>
                      <a:pt x="113284" y="2120901"/>
                    </a:lnTo>
                    <a:lnTo>
                      <a:pt x="113284" y="1351279"/>
                    </a:lnTo>
                    <a:lnTo>
                      <a:pt x="0" y="1324847"/>
                    </a:lnTo>
                    <a:lnTo>
                      <a:pt x="0" y="240502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chemeClr val="accent1">
                      <a:alpha val="6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直角三角形 57">
                <a:extLst>
                  <a:ext uri="{FF2B5EF4-FFF2-40B4-BE49-F238E27FC236}">
                    <a16:creationId xmlns:a16="http://schemas.microsoft.com/office/drawing/2014/main" xmlns="" id="{30B15F03-6DE4-460F-AFB9-0AD6F199360D}"/>
                  </a:ext>
                </a:extLst>
              </p:cNvPr>
              <p:cNvSpPr/>
              <p:nvPr/>
            </p:nvSpPr>
            <p:spPr>
              <a:xfrm rot="5400000">
                <a:off x="1537815" y="2572959"/>
                <a:ext cx="70921" cy="70921"/>
              </a:xfrm>
              <a:prstGeom prst="rtTriangl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直角三角形 58">
                <a:extLst>
                  <a:ext uri="{FF2B5EF4-FFF2-40B4-BE49-F238E27FC236}">
                    <a16:creationId xmlns:a16="http://schemas.microsoft.com/office/drawing/2014/main" xmlns="" id="{E964DBEB-6612-4FD5-8702-79C57424FCD2}"/>
                  </a:ext>
                </a:extLst>
              </p:cNvPr>
              <p:cNvSpPr/>
              <p:nvPr/>
            </p:nvSpPr>
            <p:spPr>
              <a:xfrm rot="16200000" flipH="1">
                <a:off x="5622645" y="2572959"/>
                <a:ext cx="70921" cy="70921"/>
              </a:xfrm>
              <a:prstGeom prst="rtTriangl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梯形 59">
                <a:extLst>
                  <a:ext uri="{FF2B5EF4-FFF2-40B4-BE49-F238E27FC236}">
                    <a16:creationId xmlns:a16="http://schemas.microsoft.com/office/drawing/2014/main" xmlns="" id="{A81915E4-83F9-4F8C-B323-0BBECFD06A65}"/>
                  </a:ext>
                </a:extLst>
              </p:cNvPr>
              <p:cNvSpPr/>
              <p:nvPr/>
            </p:nvSpPr>
            <p:spPr>
              <a:xfrm rot="5400000">
                <a:off x="1374974" y="3406754"/>
                <a:ext cx="358962" cy="33281"/>
              </a:xfrm>
              <a:prstGeom prst="trapezoid">
                <a:avLst>
                  <a:gd name="adj" fmla="val 23332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梯形 60">
                <a:extLst>
                  <a:ext uri="{FF2B5EF4-FFF2-40B4-BE49-F238E27FC236}">
                    <a16:creationId xmlns:a16="http://schemas.microsoft.com/office/drawing/2014/main" xmlns="" id="{9B040C6F-5D92-44FB-AC20-D065E6D3DF6C}"/>
                  </a:ext>
                </a:extLst>
              </p:cNvPr>
              <p:cNvSpPr/>
              <p:nvPr/>
            </p:nvSpPr>
            <p:spPr>
              <a:xfrm rot="16200000" flipH="1">
                <a:off x="5497444" y="4159923"/>
                <a:ext cx="358962" cy="33281"/>
              </a:xfrm>
              <a:prstGeom prst="trapezoid">
                <a:avLst>
                  <a:gd name="adj" fmla="val 23332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DA6E272B-5EB9-4E84-9060-017CB76C471D}"/>
                  </a:ext>
                </a:extLst>
              </p:cNvPr>
              <p:cNvSpPr/>
              <p:nvPr/>
            </p:nvSpPr>
            <p:spPr>
              <a:xfrm>
                <a:off x="3262017" y="4876663"/>
                <a:ext cx="707348" cy="97673"/>
              </a:xfrm>
              <a:custGeom>
                <a:avLst/>
                <a:gdLst>
                  <a:gd name="connsiteX0" fmla="*/ 188346 w 1443988"/>
                  <a:gd name="connsiteY0" fmla="*/ 0 h 199390"/>
                  <a:gd name="connsiteX1" fmla="*/ 1255642 w 1443988"/>
                  <a:gd name="connsiteY1" fmla="*/ 0 h 199390"/>
                  <a:gd name="connsiteX2" fmla="*/ 1443988 w 1443988"/>
                  <a:gd name="connsiteY2" fmla="*/ 199390 h 199390"/>
                  <a:gd name="connsiteX3" fmla="*/ 1397375 w 1443988"/>
                  <a:gd name="connsiteY3" fmla="*/ 199390 h 199390"/>
                  <a:gd name="connsiteX4" fmla="*/ 1232782 w 1443988"/>
                  <a:gd name="connsiteY4" fmla="*/ 25146 h 199390"/>
                  <a:gd name="connsiteX5" fmla="*/ 211206 w 1443988"/>
                  <a:gd name="connsiteY5" fmla="*/ 25146 h 199390"/>
                  <a:gd name="connsiteX6" fmla="*/ 46613 w 1443988"/>
                  <a:gd name="connsiteY6" fmla="*/ 199390 h 199390"/>
                  <a:gd name="connsiteX7" fmla="*/ 0 w 1443988"/>
                  <a:gd name="connsiteY7" fmla="*/ 199390 h 19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88" h="199390">
                    <a:moveTo>
                      <a:pt x="188346" y="0"/>
                    </a:moveTo>
                    <a:lnTo>
                      <a:pt x="1255642" y="0"/>
                    </a:lnTo>
                    <a:lnTo>
                      <a:pt x="1443988" y="199390"/>
                    </a:lnTo>
                    <a:lnTo>
                      <a:pt x="1397375" y="199390"/>
                    </a:lnTo>
                    <a:lnTo>
                      <a:pt x="1232782" y="25146"/>
                    </a:lnTo>
                    <a:lnTo>
                      <a:pt x="211206" y="25146"/>
                    </a:lnTo>
                    <a:lnTo>
                      <a:pt x="46613" y="199390"/>
                    </a:lnTo>
                    <a:lnTo>
                      <a:pt x="0" y="1993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梯形 62">
                <a:extLst>
                  <a:ext uri="{FF2B5EF4-FFF2-40B4-BE49-F238E27FC236}">
                    <a16:creationId xmlns:a16="http://schemas.microsoft.com/office/drawing/2014/main" xmlns="" id="{010C396F-ADB4-48B5-B2B3-7A7B0CFEA3E0}"/>
                  </a:ext>
                </a:extLst>
              </p:cNvPr>
              <p:cNvSpPr/>
              <p:nvPr/>
            </p:nvSpPr>
            <p:spPr>
              <a:xfrm>
                <a:off x="3326406" y="4915856"/>
                <a:ext cx="578569" cy="58479"/>
              </a:xfrm>
              <a:prstGeom prst="trapezoid">
                <a:avLst>
                  <a:gd name="adj" fmla="val 90868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半闭框 63">
                <a:extLst>
                  <a:ext uri="{FF2B5EF4-FFF2-40B4-BE49-F238E27FC236}">
                    <a16:creationId xmlns:a16="http://schemas.microsoft.com/office/drawing/2014/main" xmlns="" id="{E2F40CDE-28A8-4402-A25A-49FA4BCF3BC7}"/>
                  </a:ext>
                </a:extLst>
              </p:cNvPr>
              <p:cNvSpPr/>
              <p:nvPr/>
            </p:nvSpPr>
            <p:spPr>
              <a:xfrm rot="16200000">
                <a:off x="1537815" y="4792677"/>
                <a:ext cx="181659" cy="181659"/>
              </a:xfrm>
              <a:prstGeom prst="halfFrame">
                <a:avLst>
                  <a:gd name="adj1" fmla="val 12801"/>
                  <a:gd name="adj2" fmla="val 1213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半闭框 64">
                <a:extLst>
                  <a:ext uri="{FF2B5EF4-FFF2-40B4-BE49-F238E27FC236}">
                    <a16:creationId xmlns:a16="http://schemas.microsoft.com/office/drawing/2014/main" xmlns="" id="{DC6BA8FB-B7B5-4627-BF8D-35A4B97A19AA}"/>
                  </a:ext>
                </a:extLst>
              </p:cNvPr>
              <p:cNvSpPr/>
              <p:nvPr/>
            </p:nvSpPr>
            <p:spPr>
              <a:xfrm rot="5400000" flipH="1">
                <a:off x="5511907" y="4792677"/>
                <a:ext cx="181659" cy="181659"/>
              </a:xfrm>
              <a:prstGeom prst="halfFrame">
                <a:avLst>
                  <a:gd name="adj1" fmla="val 12801"/>
                  <a:gd name="adj2" fmla="val 12134"/>
                </a:avLst>
              </a:prstGeom>
              <a:solidFill>
                <a:schemeClr val="accent3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文本框 2">
              <a:extLst>
                <a:ext uri="{FF2B5EF4-FFF2-40B4-BE49-F238E27FC236}">
                  <a16:creationId xmlns:a16="http://schemas.microsoft.com/office/drawing/2014/main" xmlns="" id="{CE2721EA-4D2B-4969-936A-52D4A0D6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1544" y="3578632"/>
              <a:ext cx="3423957" cy="8613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 defTabSz="825500" eaLnBrk="0" hangingPunct="0">
                <a:lnSpc>
                  <a:spcPct val="12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</a:defRPr>
              </a:lvl1pPr>
            </a:lstStyle>
            <a:p>
              <a:pPr algn="just" eaLnBrk="1"/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  <a:sym typeface="+mn-ea"/>
                </a:rPr>
                <a:t>科技一般指科学技术，社会上习惯于把科学和技术连在一起，统称为科学技术，简称科技。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BE3EAD0-618B-496D-95AF-3A34E0996FE2}"/>
                </a:ext>
              </a:extLst>
            </p:cNvPr>
            <p:cNvSpPr txBox="1"/>
            <p:nvPr/>
          </p:nvSpPr>
          <p:spPr>
            <a:xfrm>
              <a:off x="2524777" y="2973664"/>
              <a:ext cx="218182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77036"/>
              <a:r>
                <a:rPr lang="zh-CN" altLang="en-US" sz="24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>
                    <a:outerShdw blurRad="584200" sx="102000" sy="102000" algn="ctr" rotWithShape="0">
                      <a:schemeClr val="accent1">
                        <a:lumMod val="50000"/>
                      </a:schemeClr>
                    </a:outerShdw>
                  </a:effectLst>
                  <a:ea typeface="+mj-ea"/>
                </a:rPr>
                <a:t>发展情况</a:t>
              </a:r>
            </a:p>
          </p:txBody>
        </p:sp>
        <p:pic>
          <p:nvPicPr>
            <p:cNvPr id="56" name="图片 55" descr="图片包含 游戏机, 盘子, 监控, 白色&#10;&#10;描述已自动生成">
              <a:extLst>
                <a:ext uri="{FF2B5EF4-FFF2-40B4-BE49-F238E27FC236}">
                  <a16:creationId xmlns:a16="http://schemas.microsoft.com/office/drawing/2014/main" xmlns="" id="{0F9D5AFB-943D-4D1D-951C-A9E98F21A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2422579" y="2006600"/>
              <a:ext cx="2284024" cy="554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5747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857400-D7EA-4D27-B692-0DE73BA8E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24F8437-9C08-4C79-970A-9E0E60D0C7FB}"/>
              </a:ext>
            </a:extLst>
          </p:cNvPr>
          <p:cNvSpPr txBox="1"/>
          <p:nvPr/>
        </p:nvSpPr>
        <p:spPr>
          <a:xfrm>
            <a:off x="4447268" y="1146660"/>
            <a:ext cx="3297464" cy="55399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rgbClr val="00A3FE">
                <a:alpha val="41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977036">
              <a:defRPr sz="2800" b="1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sz="3600" dirty="0">
                <a:latin typeface="Arial" panose="020B0604020202020204" pitchFamily="34" charset="0"/>
              </a:rPr>
              <a:t>企业发展经历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C14BE88-AC46-4857-A183-B43E6F17A942}"/>
              </a:ext>
            </a:extLst>
          </p:cNvPr>
          <p:cNvGrpSpPr/>
          <p:nvPr/>
        </p:nvGrpSpPr>
        <p:grpSpPr>
          <a:xfrm>
            <a:off x="2443655" y="1531421"/>
            <a:ext cx="7304690" cy="699725"/>
            <a:chOff x="2443655" y="3579903"/>
            <a:chExt cx="7304690" cy="699725"/>
          </a:xfrm>
        </p:grpSpPr>
        <p:sp>
          <p:nvSpPr>
            <p:cNvPr id="35" name="菱形 34">
              <a:extLst>
                <a:ext uri="{FF2B5EF4-FFF2-40B4-BE49-F238E27FC236}">
                  <a16:creationId xmlns:a16="http://schemas.microsoft.com/office/drawing/2014/main" xmlns="" id="{075C0541-553B-4EEC-9D0E-2A2503FC3B5B}"/>
                </a:ext>
              </a:extLst>
            </p:cNvPr>
            <p:cNvSpPr/>
            <p:nvPr/>
          </p:nvSpPr>
          <p:spPr>
            <a:xfrm>
              <a:off x="2443655" y="3579903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菱形 35">
              <a:extLst>
                <a:ext uri="{FF2B5EF4-FFF2-40B4-BE49-F238E27FC236}">
                  <a16:creationId xmlns:a16="http://schemas.microsoft.com/office/drawing/2014/main" xmlns="" id="{4E9ACF46-09C0-4635-AE66-0902736802C0}"/>
                </a:ext>
              </a:extLst>
            </p:cNvPr>
            <p:cNvSpPr/>
            <p:nvPr/>
          </p:nvSpPr>
          <p:spPr>
            <a:xfrm>
              <a:off x="3401411" y="3817620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A6B1CF9-F777-4EDB-92BC-4D905D0B85FD}"/>
              </a:ext>
            </a:extLst>
          </p:cNvPr>
          <p:cNvGrpSpPr/>
          <p:nvPr/>
        </p:nvGrpSpPr>
        <p:grpSpPr>
          <a:xfrm flipH="1">
            <a:off x="2512967" y="1460860"/>
            <a:ext cx="1922235" cy="128077"/>
            <a:chOff x="14648427" y="1642635"/>
            <a:chExt cx="4296066" cy="28624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9293A627-8324-4E03-BDEE-CD3004B6FF95}"/>
                </a:ext>
              </a:extLst>
            </p:cNvPr>
            <p:cNvSpPr/>
            <p:nvPr/>
          </p:nvSpPr>
          <p:spPr>
            <a:xfrm flipH="1" flipV="1">
              <a:off x="14648427" y="1642635"/>
              <a:ext cx="172117" cy="286244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2E551FC-2224-4353-AE25-18554D4B54E8}"/>
                </a:ext>
              </a:extLst>
            </p:cNvPr>
            <p:cNvSpPr/>
            <p:nvPr/>
          </p:nvSpPr>
          <p:spPr>
            <a:xfrm flipH="1" flipV="1">
              <a:off x="14896861" y="1642635"/>
              <a:ext cx="172117" cy="286244"/>
            </a:xfrm>
            <a:prstGeom prst="rect">
              <a:avLst/>
            </a:prstGeom>
            <a:solidFill>
              <a:schemeClr val="accent1">
                <a:alpha val="76667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72C59D7F-0B52-42D7-9C0D-6C457D2B0AB9}"/>
                </a:ext>
              </a:extLst>
            </p:cNvPr>
            <p:cNvSpPr/>
            <p:nvPr/>
          </p:nvSpPr>
          <p:spPr>
            <a:xfrm flipH="1" flipV="1">
              <a:off x="15145297" y="1642635"/>
              <a:ext cx="172117" cy="286244"/>
            </a:xfrm>
            <a:prstGeom prst="rect">
              <a:avLst/>
            </a:prstGeom>
            <a:solidFill>
              <a:schemeClr val="accent1">
                <a:alpha val="53333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A1EA3CC-EA44-444D-9F17-5BF280F47AA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4661" y="1785757"/>
              <a:ext cx="30498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9BA869B-2B16-45D9-BBEE-2734A92BE273}"/>
                </a:ext>
              </a:extLst>
            </p:cNvPr>
            <p:cNvSpPr/>
            <p:nvPr/>
          </p:nvSpPr>
          <p:spPr>
            <a:xfrm flipH="1" flipV="1">
              <a:off x="15393731" y="1642635"/>
              <a:ext cx="172117" cy="286244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00945C3E-4C4D-4EF5-BD82-F9B5C1046AEC}"/>
              </a:ext>
            </a:extLst>
          </p:cNvPr>
          <p:cNvGrpSpPr/>
          <p:nvPr/>
        </p:nvGrpSpPr>
        <p:grpSpPr>
          <a:xfrm>
            <a:off x="1118397" y="2727961"/>
            <a:ext cx="5122584" cy="2960054"/>
            <a:chOff x="1537814" y="2572959"/>
            <a:chExt cx="4155752" cy="2401377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6B5C2EAA-9B84-4121-88D7-E06DCBFF9D85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直角三角形 119">
              <a:extLst>
                <a:ext uri="{FF2B5EF4-FFF2-40B4-BE49-F238E27FC236}">
                  <a16:creationId xmlns:a16="http://schemas.microsoft.com/office/drawing/2014/main" xmlns="" id="{6CF2F7F8-51AA-4851-9462-45E6F95B3309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直角三角形 120">
              <a:extLst>
                <a:ext uri="{FF2B5EF4-FFF2-40B4-BE49-F238E27FC236}">
                  <a16:creationId xmlns:a16="http://schemas.microsoft.com/office/drawing/2014/main" xmlns="" id="{0AA0EB4D-9C49-4F2D-B5B9-7C2616A143E1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梯形 121">
              <a:extLst>
                <a:ext uri="{FF2B5EF4-FFF2-40B4-BE49-F238E27FC236}">
                  <a16:creationId xmlns:a16="http://schemas.microsoft.com/office/drawing/2014/main" xmlns="" id="{84725CBC-C9A7-408D-ACE1-567C46D15904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梯形 122">
              <a:extLst>
                <a:ext uri="{FF2B5EF4-FFF2-40B4-BE49-F238E27FC236}">
                  <a16:creationId xmlns:a16="http://schemas.microsoft.com/office/drawing/2014/main" xmlns="" id="{A68F65D3-762E-4F38-A901-DCAE8E4AF572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5294C194-314F-4284-B9AF-E6C626FB5892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梯形 124">
              <a:extLst>
                <a:ext uri="{FF2B5EF4-FFF2-40B4-BE49-F238E27FC236}">
                  <a16:creationId xmlns:a16="http://schemas.microsoft.com/office/drawing/2014/main" xmlns="" id="{8BF6AADB-7205-4EE4-8C89-E3A48EB5572B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半闭框 125">
              <a:extLst>
                <a:ext uri="{FF2B5EF4-FFF2-40B4-BE49-F238E27FC236}">
                  <a16:creationId xmlns:a16="http://schemas.microsoft.com/office/drawing/2014/main" xmlns="" id="{BFD0F9C8-BF83-46C4-BEA9-C93E12F4724B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半闭框 126">
              <a:extLst>
                <a:ext uri="{FF2B5EF4-FFF2-40B4-BE49-F238E27FC236}">
                  <a16:creationId xmlns:a16="http://schemas.microsoft.com/office/drawing/2014/main" xmlns="" id="{FB345709-1268-461E-9FCB-5504238EF6E2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9" name="文本框 2">
            <a:extLst>
              <a:ext uri="{FF2B5EF4-FFF2-40B4-BE49-F238E27FC236}">
                <a16:creationId xmlns:a16="http://schemas.microsoft.com/office/drawing/2014/main" xmlns="" id="{83A09249-E364-4F1D-A06C-6910F7630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037" y="3860572"/>
            <a:ext cx="4073304" cy="12337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defTabSz="825500" eaLnBrk="0" hangingPunct="0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pPr algn="just" eaLnBrk="1">
              <a:spcBef>
                <a:spcPts val="60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algn="just" eaLnBrk="1">
              <a:spcBef>
                <a:spcPts val="60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0A2A098F-9B36-4C6C-BC07-E5FED170F0D2}"/>
              </a:ext>
            </a:extLst>
          </p:cNvPr>
          <p:cNvSpPr txBox="1"/>
          <p:nvPr/>
        </p:nvSpPr>
        <p:spPr>
          <a:xfrm>
            <a:off x="2003289" y="3131012"/>
            <a:ext cx="335280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科学技术概述</a:t>
            </a: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B4FB0672-8C63-4232-A0C8-AB71DCD9E75D}"/>
              </a:ext>
            </a:extLst>
          </p:cNvPr>
          <p:cNvCxnSpPr>
            <a:cxnSpLocks/>
          </p:cNvCxnSpPr>
          <p:nvPr/>
        </p:nvCxnSpPr>
        <p:spPr>
          <a:xfrm>
            <a:off x="2290944" y="3604260"/>
            <a:ext cx="2777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BD93F9D8-BCD4-4381-B57F-6CDD5E7A36CA}"/>
              </a:ext>
            </a:extLst>
          </p:cNvPr>
          <p:cNvGrpSpPr>
            <a:grpSpLocks/>
          </p:cNvGrpSpPr>
          <p:nvPr/>
        </p:nvGrpSpPr>
        <p:grpSpPr>
          <a:xfrm>
            <a:off x="7756799" y="1460860"/>
            <a:ext cx="1922235" cy="128077"/>
            <a:chOff x="14648427" y="1642635"/>
            <a:chExt cx="4296066" cy="286244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EF674243-0DE8-47E2-A29C-BAB4873A36A0}"/>
                </a:ext>
              </a:extLst>
            </p:cNvPr>
            <p:cNvSpPr/>
            <p:nvPr/>
          </p:nvSpPr>
          <p:spPr>
            <a:xfrm flipH="1" flipV="1">
              <a:off x="14648427" y="1642635"/>
              <a:ext cx="172117" cy="286244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83B028CE-AC05-4A31-AD07-7F0DC7712257}"/>
                </a:ext>
              </a:extLst>
            </p:cNvPr>
            <p:cNvSpPr/>
            <p:nvPr/>
          </p:nvSpPr>
          <p:spPr>
            <a:xfrm flipH="1" flipV="1">
              <a:off x="14896861" y="1642635"/>
              <a:ext cx="172117" cy="286244"/>
            </a:xfrm>
            <a:prstGeom prst="rect">
              <a:avLst/>
            </a:prstGeom>
            <a:solidFill>
              <a:schemeClr val="accent1">
                <a:alpha val="76667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82DE565D-3679-40A7-9B47-91B59DBC53CD}"/>
                </a:ext>
              </a:extLst>
            </p:cNvPr>
            <p:cNvSpPr/>
            <p:nvPr/>
          </p:nvSpPr>
          <p:spPr>
            <a:xfrm flipH="1" flipV="1">
              <a:off x="15145297" y="1642635"/>
              <a:ext cx="172117" cy="286244"/>
            </a:xfrm>
            <a:prstGeom prst="rect">
              <a:avLst/>
            </a:prstGeom>
            <a:solidFill>
              <a:schemeClr val="accent1">
                <a:alpha val="53333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2D3A35E3-7C70-4CD2-A22A-ECBEAEDA4677}"/>
                </a:ext>
              </a:extLst>
            </p:cNvPr>
            <p:cNvCxnSpPr>
              <a:cxnSpLocks/>
            </p:cNvCxnSpPr>
            <p:nvPr/>
          </p:nvCxnSpPr>
          <p:spPr>
            <a:xfrm>
              <a:off x="15894661" y="1785757"/>
              <a:ext cx="30498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20D56E73-1B6E-4A2B-AE2E-5667F052A1AD}"/>
                </a:ext>
              </a:extLst>
            </p:cNvPr>
            <p:cNvSpPr/>
            <p:nvPr/>
          </p:nvSpPr>
          <p:spPr>
            <a:xfrm flipH="1" flipV="1">
              <a:off x="15393731" y="1642635"/>
              <a:ext cx="172117" cy="286244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pic>
        <p:nvPicPr>
          <p:cNvPr id="135" name="图片 134" descr="图片包含 停止, 灯光, 照片, 明亮&#10;&#10;描述已自动生成">
            <a:extLst>
              <a:ext uri="{FF2B5EF4-FFF2-40B4-BE49-F238E27FC236}">
                <a16:creationId xmlns:a16="http://schemas.microsoft.com/office/drawing/2014/main" xmlns="" id="{E703409F-A6ED-4EE1-B6A2-9E58B5DB3E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" t="4786" r="3014" b="4873"/>
          <a:stretch/>
        </p:blipFill>
        <p:spPr>
          <a:xfrm>
            <a:off x="7223760" y="2850707"/>
            <a:ext cx="3903786" cy="279939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066800" sx="102000" sy="102000" algn="ctr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9812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5C87F-B189-42C6-9487-BEF234628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64AD78-E4D1-495A-9493-C3F1FFDB16D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26" y="668661"/>
            <a:ext cx="4577232" cy="4551419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xmlns="" id="{C7F02A44-2AE7-4946-B994-ED62BAC94634}"/>
              </a:ext>
            </a:extLst>
          </p:cNvPr>
          <p:cNvSpPr/>
          <p:nvPr/>
        </p:nvSpPr>
        <p:spPr>
          <a:xfrm rot="21075889">
            <a:off x="1210403" y="1514851"/>
            <a:ext cx="9828579" cy="3156686"/>
          </a:xfrm>
          <a:prstGeom prst="arc">
            <a:avLst>
              <a:gd name="adj1" fmla="val 19423901"/>
              <a:gd name="adj2" fmla="val 12943440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274B4216-AB45-4B6D-AADB-ACD0AF45A6CD}"/>
              </a:ext>
            </a:extLst>
          </p:cNvPr>
          <p:cNvSpPr/>
          <p:nvPr/>
        </p:nvSpPr>
        <p:spPr>
          <a:xfrm rot="21075889">
            <a:off x="2514625" y="1645552"/>
            <a:ext cx="7225335" cy="2256052"/>
          </a:xfrm>
          <a:prstGeom prst="arc">
            <a:avLst>
              <a:gd name="adj1" fmla="val 19957392"/>
              <a:gd name="adj2" fmla="val 12135342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DB36A2-D40E-473F-81A3-768D306A51DF}"/>
              </a:ext>
            </a:extLst>
          </p:cNvPr>
          <p:cNvSpPr/>
          <p:nvPr/>
        </p:nvSpPr>
        <p:spPr>
          <a:xfrm rot="6865370">
            <a:off x="1124894" y="37444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0D2FF8F-A930-4C46-90DD-B7D0BE949972}"/>
              </a:ext>
            </a:extLst>
          </p:cNvPr>
          <p:cNvGrpSpPr/>
          <p:nvPr/>
        </p:nvGrpSpPr>
        <p:grpSpPr>
          <a:xfrm>
            <a:off x="1331109" y="3937310"/>
            <a:ext cx="513848" cy="513425"/>
            <a:chOff x="1725774" y="2000516"/>
            <a:chExt cx="403979" cy="40364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B6323A5-36F6-4A6B-A258-1441E6600875}"/>
                </a:ext>
              </a:extLst>
            </p:cNvPr>
            <p:cNvGrpSpPr/>
            <p:nvPr/>
          </p:nvGrpSpPr>
          <p:grpSpPr>
            <a:xfrm>
              <a:off x="1725774" y="2000516"/>
              <a:ext cx="403979" cy="403646"/>
              <a:chOff x="1725772" y="2000518"/>
              <a:chExt cx="403979" cy="403646"/>
            </a:xfrm>
            <a:grpFill/>
          </p:grpSpPr>
          <p:sp>
            <p:nvSpPr>
              <p:cNvPr id="17" name="Freeform 189">
                <a:extLst>
                  <a:ext uri="{FF2B5EF4-FFF2-40B4-BE49-F238E27FC236}">
                    <a16:creationId xmlns:a16="http://schemas.microsoft.com/office/drawing/2014/main" xmlns="" id="{843D5218-0547-4BCE-A952-0D2A9AF197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5772" y="2000518"/>
                <a:ext cx="403979" cy="403646"/>
              </a:xfrm>
              <a:custGeom>
                <a:avLst/>
                <a:gdLst>
                  <a:gd name="T0" fmla="*/ 1919 w 1984"/>
                  <a:gd name="T1" fmla="*/ 162 h 1984"/>
                  <a:gd name="T2" fmla="*/ 1765 w 1984"/>
                  <a:gd name="T3" fmla="*/ 41 h 1984"/>
                  <a:gd name="T4" fmla="*/ 1570 w 1984"/>
                  <a:gd name="T5" fmla="*/ 65 h 1984"/>
                  <a:gd name="T6" fmla="*/ 635 w 1984"/>
                  <a:gd name="T7" fmla="*/ 66 h 1984"/>
                  <a:gd name="T8" fmla="*/ 0 w 1984"/>
                  <a:gd name="T9" fmla="*/ 352 h 1984"/>
                  <a:gd name="T10" fmla="*/ 213 w 1984"/>
                  <a:gd name="T11" fmla="*/ 1606 h 1984"/>
                  <a:gd name="T12" fmla="*/ 576 w 1984"/>
                  <a:gd name="T13" fmla="*/ 1984 h 1984"/>
                  <a:gd name="T14" fmla="*/ 1568 w 1984"/>
                  <a:gd name="T15" fmla="*/ 1856 h 1984"/>
                  <a:gd name="T16" fmla="*/ 1847 w 1984"/>
                  <a:gd name="T17" fmla="*/ 1743 h 1984"/>
                  <a:gd name="T18" fmla="*/ 1867 w 1984"/>
                  <a:gd name="T19" fmla="*/ 524 h 1984"/>
                  <a:gd name="T20" fmla="*/ 1984 w 1984"/>
                  <a:gd name="T21" fmla="*/ 343 h 1984"/>
                  <a:gd name="T22" fmla="*/ 1408 w 1984"/>
                  <a:gd name="T23" fmla="*/ 235 h 1984"/>
                  <a:gd name="T24" fmla="*/ 992 w 1984"/>
                  <a:gd name="T25" fmla="*/ 64 h 1984"/>
                  <a:gd name="T26" fmla="*/ 1627 w 1984"/>
                  <a:gd name="T27" fmla="*/ 535 h 1984"/>
                  <a:gd name="T28" fmla="*/ 1737 w 1984"/>
                  <a:gd name="T29" fmla="*/ 1283 h 1984"/>
                  <a:gd name="T30" fmla="*/ 992 w 1984"/>
                  <a:gd name="T31" fmla="*/ 1792 h 1984"/>
                  <a:gd name="T32" fmla="*/ 304 w 1984"/>
                  <a:gd name="T33" fmla="*/ 584 h 1984"/>
                  <a:gd name="T34" fmla="*/ 640 w 1984"/>
                  <a:gd name="T35" fmla="*/ 352 h 1984"/>
                  <a:gd name="T36" fmla="*/ 1408 w 1984"/>
                  <a:gd name="T37" fmla="*/ 343 h 1984"/>
                  <a:gd name="T38" fmla="*/ 1531 w 1984"/>
                  <a:gd name="T39" fmla="*/ 531 h 1984"/>
                  <a:gd name="T40" fmla="*/ 544 w 1984"/>
                  <a:gd name="T41" fmla="*/ 64 h 1984"/>
                  <a:gd name="T42" fmla="*/ 364 w 1984"/>
                  <a:gd name="T43" fmla="*/ 384 h 1984"/>
                  <a:gd name="T44" fmla="*/ 64 w 1984"/>
                  <a:gd name="T45" fmla="*/ 352 h 1984"/>
                  <a:gd name="T46" fmla="*/ 390 w 1984"/>
                  <a:gd name="T47" fmla="*/ 1612 h 1984"/>
                  <a:gd name="T48" fmla="*/ 238 w 1984"/>
                  <a:gd name="T49" fmla="*/ 452 h 1984"/>
                  <a:gd name="T50" fmla="*/ 128 w 1984"/>
                  <a:gd name="T51" fmla="*/ 1792 h 1984"/>
                  <a:gd name="T52" fmla="*/ 328 w 1984"/>
                  <a:gd name="T53" fmla="*/ 1697 h 1984"/>
                  <a:gd name="T54" fmla="*/ 544 w 1984"/>
                  <a:gd name="T55" fmla="*/ 1760 h 1984"/>
                  <a:gd name="T56" fmla="*/ 576 w 1984"/>
                  <a:gd name="T57" fmla="*/ 1920 h 1984"/>
                  <a:gd name="T58" fmla="*/ 992 w 1984"/>
                  <a:gd name="T59" fmla="*/ 1856 h 1984"/>
                  <a:gd name="T60" fmla="*/ 702 w 1984"/>
                  <a:gd name="T61" fmla="*/ 1873 h 1984"/>
                  <a:gd name="T62" fmla="*/ 1696 w 1984"/>
                  <a:gd name="T63" fmla="*/ 1920 h 1984"/>
                  <a:gd name="T64" fmla="*/ 1728 w 1984"/>
                  <a:gd name="T65" fmla="*/ 1792 h 1984"/>
                  <a:gd name="T66" fmla="*/ 1632 w 1984"/>
                  <a:gd name="T67" fmla="*/ 1792 h 1984"/>
                  <a:gd name="T68" fmla="*/ 1693 w 1984"/>
                  <a:gd name="T69" fmla="*/ 1344 h 1984"/>
                  <a:gd name="T70" fmla="*/ 1809 w 1984"/>
                  <a:gd name="T71" fmla="*/ 1691 h 1984"/>
                  <a:gd name="T72" fmla="*/ 1749 w 1984"/>
                  <a:gd name="T73" fmla="*/ 576 h 1984"/>
                  <a:gd name="T74" fmla="*/ 1920 w 1984"/>
                  <a:gd name="T75" fmla="*/ 992 h 1984"/>
                  <a:gd name="T76" fmla="*/ 1884 w 1984"/>
                  <a:gd name="T77" fmla="*/ 326 h 1984"/>
                  <a:gd name="T78" fmla="*/ 1848 w 1984"/>
                  <a:gd name="T79" fmla="*/ 453 h 1984"/>
                  <a:gd name="T80" fmla="*/ 1716 w 1984"/>
                  <a:gd name="T81" fmla="*/ 480 h 1984"/>
                  <a:gd name="T82" fmla="*/ 1658 w 1984"/>
                  <a:gd name="T83" fmla="*/ 476 h 1984"/>
                  <a:gd name="T84" fmla="*/ 1531 w 1984"/>
                  <a:gd name="T85" fmla="*/ 440 h 1984"/>
                  <a:gd name="T86" fmla="*/ 1504 w 1984"/>
                  <a:gd name="T87" fmla="*/ 308 h 1984"/>
                  <a:gd name="T88" fmla="*/ 1508 w 1984"/>
                  <a:gd name="T89" fmla="*/ 250 h 1984"/>
                  <a:gd name="T90" fmla="*/ 1544 w 1984"/>
                  <a:gd name="T91" fmla="*/ 123 h 1984"/>
                  <a:gd name="T92" fmla="*/ 1676 w 1984"/>
                  <a:gd name="T93" fmla="*/ 96 h 1984"/>
                  <a:gd name="T94" fmla="*/ 1734 w 1984"/>
                  <a:gd name="T95" fmla="*/ 100 h 1984"/>
                  <a:gd name="T96" fmla="*/ 1861 w 1984"/>
                  <a:gd name="T97" fmla="*/ 136 h 1984"/>
                  <a:gd name="T98" fmla="*/ 1888 w 1984"/>
                  <a:gd name="T99" fmla="*/ 268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4" h="1984">
                    <a:moveTo>
                      <a:pt x="1984" y="343"/>
                    </a:moveTo>
                    <a:cubicBezTo>
                      <a:pt x="1984" y="233"/>
                      <a:pt x="1984" y="233"/>
                      <a:pt x="1984" y="233"/>
                    </a:cubicBezTo>
                    <a:cubicBezTo>
                      <a:pt x="1943" y="219"/>
                      <a:pt x="1943" y="219"/>
                      <a:pt x="1943" y="219"/>
                    </a:cubicBezTo>
                    <a:cubicBezTo>
                      <a:pt x="1937" y="199"/>
                      <a:pt x="1929" y="180"/>
                      <a:pt x="1919" y="162"/>
                    </a:cubicBezTo>
                    <a:cubicBezTo>
                      <a:pt x="1939" y="123"/>
                      <a:pt x="1939" y="123"/>
                      <a:pt x="1939" y="123"/>
                    </a:cubicBezTo>
                    <a:cubicBezTo>
                      <a:pt x="1861" y="45"/>
                      <a:pt x="1861" y="45"/>
                      <a:pt x="1861" y="45"/>
                    </a:cubicBezTo>
                    <a:cubicBezTo>
                      <a:pt x="1822" y="65"/>
                      <a:pt x="1822" y="65"/>
                      <a:pt x="1822" y="65"/>
                    </a:cubicBezTo>
                    <a:cubicBezTo>
                      <a:pt x="1804" y="55"/>
                      <a:pt x="1785" y="47"/>
                      <a:pt x="1765" y="41"/>
                    </a:cubicBezTo>
                    <a:cubicBezTo>
                      <a:pt x="1751" y="0"/>
                      <a:pt x="1751" y="0"/>
                      <a:pt x="1751" y="0"/>
                    </a:cubicBezTo>
                    <a:cubicBezTo>
                      <a:pt x="1641" y="0"/>
                      <a:pt x="1641" y="0"/>
                      <a:pt x="1641" y="0"/>
                    </a:cubicBezTo>
                    <a:cubicBezTo>
                      <a:pt x="1627" y="41"/>
                      <a:pt x="1627" y="41"/>
                      <a:pt x="1627" y="41"/>
                    </a:cubicBezTo>
                    <a:cubicBezTo>
                      <a:pt x="1607" y="47"/>
                      <a:pt x="1588" y="55"/>
                      <a:pt x="1570" y="65"/>
                    </a:cubicBezTo>
                    <a:cubicBezTo>
                      <a:pt x="1531" y="45"/>
                      <a:pt x="1531" y="45"/>
                      <a:pt x="1531" y="45"/>
                    </a:cubicBezTo>
                    <a:cubicBezTo>
                      <a:pt x="1460" y="117"/>
                      <a:pt x="1460" y="117"/>
                      <a:pt x="1460" y="117"/>
                    </a:cubicBezTo>
                    <a:cubicBezTo>
                      <a:pt x="1316" y="40"/>
                      <a:pt x="1156" y="0"/>
                      <a:pt x="992" y="0"/>
                    </a:cubicBezTo>
                    <a:cubicBezTo>
                      <a:pt x="869" y="0"/>
                      <a:pt x="749" y="22"/>
                      <a:pt x="635" y="66"/>
                    </a:cubicBezTo>
                    <a:cubicBezTo>
                      <a:pt x="622" y="28"/>
                      <a:pt x="587" y="0"/>
                      <a:pt x="544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405"/>
                      <a:pt x="43" y="448"/>
                      <a:pt x="96" y="448"/>
                    </a:cubicBezTo>
                    <a:cubicBezTo>
                      <a:pt x="163" y="448"/>
                      <a:pt x="163" y="448"/>
                      <a:pt x="163" y="448"/>
                    </a:cubicBezTo>
                    <a:cubicBezTo>
                      <a:pt x="56" y="610"/>
                      <a:pt x="0" y="796"/>
                      <a:pt x="0" y="992"/>
                    </a:cubicBezTo>
                    <a:cubicBezTo>
                      <a:pt x="0" y="1216"/>
                      <a:pt x="76" y="1432"/>
                      <a:pt x="213" y="1606"/>
                    </a:cubicBezTo>
                    <a:cubicBezTo>
                      <a:pt x="155" y="1623"/>
                      <a:pt x="110" y="1671"/>
                      <a:pt x="99" y="1731"/>
                    </a:cubicBezTo>
                    <a:cubicBezTo>
                      <a:pt x="42" y="1745"/>
                      <a:pt x="0" y="1796"/>
                      <a:pt x="0" y="1856"/>
                    </a:cubicBezTo>
                    <a:cubicBezTo>
                      <a:pt x="0" y="1927"/>
                      <a:pt x="57" y="1984"/>
                      <a:pt x="128" y="1984"/>
                    </a:cubicBezTo>
                    <a:cubicBezTo>
                      <a:pt x="576" y="1984"/>
                      <a:pt x="576" y="1984"/>
                      <a:pt x="576" y="1984"/>
                    </a:cubicBezTo>
                    <a:cubicBezTo>
                      <a:pt x="618" y="1984"/>
                      <a:pt x="655" y="1964"/>
                      <a:pt x="678" y="1933"/>
                    </a:cubicBezTo>
                    <a:cubicBezTo>
                      <a:pt x="779" y="1966"/>
                      <a:pt x="884" y="1984"/>
                      <a:pt x="992" y="1984"/>
                    </a:cubicBezTo>
                    <a:cubicBezTo>
                      <a:pt x="1199" y="1984"/>
                      <a:pt x="1401" y="1919"/>
                      <a:pt x="1568" y="1799"/>
                    </a:cubicBezTo>
                    <a:cubicBezTo>
                      <a:pt x="1568" y="1856"/>
                      <a:pt x="1568" y="1856"/>
                      <a:pt x="1568" y="1856"/>
                    </a:cubicBezTo>
                    <a:cubicBezTo>
                      <a:pt x="1568" y="1927"/>
                      <a:pt x="1625" y="1984"/>
                      <a:pt x="1696" y="1984"/>
                    </a:cubicBezTo>
                    <a:cubicBezTo>
                      <a:pt x="1767" y="1984"/>
                      <a:pt x="1824" y="1927"/>
                      <a:pt x="1824" y="1856"/>
                    </a:cubicBezTo>
                    <a:cubicBezTo>
                      <a:pt x="1824" y="1792"/>
                      <a:pt x="1824" y="1792"/>
                      <a:pt x="1824" y="1792"/>
                    </a:cubicBezTo>
                    <a:cubicBezTo>
                      <a:pt x="1824" y="1771"/>
                      <a:pt x="1833" y="1753"/>
                      <a:pt x="1847" y="1743"/>
                    </a:cubicBezTo>
                    <a:cubicBezTo>
                      <a:pt x="1913" y="1694"/>
                      <a:pt x="1952" y="1617"/>
                      <a:pt x="1952" y="1536"/>
                    </a:cubicBezTo>
                    <a:cubicBezTo>
                      <a:pt x="1952" y="1481"/>
                      <a:pt x="1935" y="1429"/>
                      <a:pt x="1903" y="1385"/>
                    </a:cubicBezTo>
                    <a:cubicBezTo>
                      <a:pt x="1956" y="1261"/>
                      <a:pt x="1984" y="1129"/>
                      <a:pt x="1984" y="992"/>
                    </a:cubicBezTo>
                    <a:cubicBezTo>
                      <a:pt x="1984" y="828"/>
                      <a:pt x="1944" y="668"/>
                      <a:pt x="1867" y="524"/>
                    </a:cubicBezTo>
                    <a:cubicBezTo>
                      <a:pt x="1939" y="453"/>
                      <a:pt x="1939" y="453"/>
                      <a:pt x="1939" y="453"/>
                    </a:cubicBezTo>
                    <a:cubicBezTo>
                      <a:pt x="1919" y="414"/>
                      <a:pt x="1919" y="414"/>
                      <a:pt x="1919" y="414"/>
                    </a:cubicBezTo>
                    <a:cubicBezTo>
                      <a:pt x="1929" y="396"/>
                      <a:pt x="1937" y="377"/>
                      <a:pt x="1943" y="357"/>
                    </a:cubicBezTo>
                    <a:lnTo>
                      <a:pt x="1984" y="343"/>
                    </a:lnTo>
                    <a:close/>
                    <a:moveTo>
                      <a:pt x="1459" y="191"/>
                    </a:moveTo>
                    <a:cubicBezTo>
                      <a:pt x="1455" y="200"/>
                      <a:pt x="1452" y="209"/>
                      <a:pt x="1449" y="219"/>
                    </a:cubicBezTo>
                    <a:cubicBezTo>
                      <a:pt x="1408" y="233"/>
                      <a:pt x="1408" y="233"/>
                      <a:pt x="1408" y="233"/>
                    </a:cubicBezTo>
                    <a:cubicBezTo>
                      <a:pt x="1408" y="235"/>
                      <a:pt x="1408" y="235"/>
                      <a:pt x="1408" y="235"/>
                    </a:cubicBezTo>
                    <a:cubicBezTo>
                      <a:pt x="1281" y="165"/>
                      <a:pt x="1138" y="128"/>
                      <a:pt x="992" y="128"/>
                    </a:cubicBezTo>
                    <a:cubicBezTo>
                      <a:pt x="871" y="128"/>
                      <a:pt x="750" y="154"/>
                      <a:pt x="640" y="203"/>
                    </a:cubicBezTo>
                    <a:cubicBezTo>
                      <a:pt x="640" y="133"/>
                      <a:pt x="640" y="133"/>
                      <a:pt x="640" y="133"/>
                    </a:cubicBezTo>
                    <a:cubicBezTo>
                      <a:pt x="752" y="88"/>
                      <a:pt x="870" y="64"/>
                      <a:pt x="992" y="64"/>
                    </a:cubicBezTo>
                    <a:cubicBezTo>
                      <a:pt x="1157" y="64"/>
                      <a:pt x="1318" y="108"/>
                      <a:pt x="1459" y="191"/>
                    </a:cubicBezTo>
                    <a:close/>
                    <a:moveTo>
                      <a:pt x="1531" y="531"/>
                    </a:moveTo>
                    <a:cubicBezTo>
                      <a:pt x="1570" y="511"/>
                      <a:pt x="1570" y="511"/>
                      <a:pt x="1570" y="511"/>
                    </a:cubicBezTo>
                    <a:cubicBezTo>
                      <a:pt x="1588" y="521"/>
                      <a:pt x="1607" y="529"/>
                      <a:pt x="1627" y="535"/>
                    </a:cubicBezTo>
                    <a:cubicBezTo>
                      <a:pt x="1641" y="576"/>
                      <a:pt x="1641" y="576"/>
                      <a:pt x="1641" y="576"/>
                    </a:cubicBezTo>
                    <a:cubicBezTo>
                      <a:pt x="1675" y="576"/>
                      <a:pt x="1675" y="576"/>
                      <a:pt x="1675" y="576"/>
                    </a:cubicBezTo>
                    <a:cubicBezTo>
                      <a:pt x="1751" y="701"/>
                      <a:pt x="1792" y="844"/>
                      <a:pt x="1792" y="992"/>
                    </a:cubicBezTo>
                    <a:cubicBezTo>
                      <a:pt x="1792" y="1093"/>
                      <a:pt x="1773" y="1190"/>
                      <a:pt x="1737" y="1283"/>
                    </a:cubicBezTo>
                    <a:cubicBezTo>
                      <a:pt x="1722" y="1281"/>
                      <a:pt x="1707" y="1280"/>
                      <a:pt x="1692" y="1280"/>
                    </a:cubicBezTo>
                    <a:cubicBezTo>
                      <a:pt x="1558" y="1282"/>
                      <a:pt x="1445" y="1393"/>
                      <a:pt x="1440" y="1527"/>
                    </a:cubicBezTo>
                    <a:cubicBezTo>
                      <a:pt x="1439" y="1566"/>
                      <a:pt x="1447" y="1604"/>
                      <a:pt x="1462" y="1639"/>
                    </a:cubicBezTo>
                    <a:cubicBezTo>
                      <a:pt x="1325" y="1739"/>
                      <a:pt x="1163" y="1792"/>
                      <a:pt x="992" y="1792"/>
                    </a:cubicBezTo>
                    <a:cubicBezTo>
                      <a:pt x="849" y="1792"/>
                      <a:pt x="710" y="1754"/>
                      <a:pt x="587" y="1682"/>
                    </a:cubicBezTo>
                    <a:cubicBezTo>
                      <a:pt x="564" y="1641"/>
                      <a:pt x="523" y="1611"/>
                      <a:pt x="475" y="1602"/>
                    </a:cubicBezTo>
                    <a:cubicBezTo>
                      <a:pt x="295" y="1450"/>
                      <a:pt x="192" y="1228"/>
                      <a:pt x="192" y="992"/>
                    </a:cubicBezTo>
                    <a:cubicBezTo>
                      <a:pt x="192" y="847"/>
                      <a:pt x="231" y="707"/>
                      <a:pt x="304" y="584"/>
                    </a:cubicBezTo>
                    <a:cubicBezTo>
                      <a:pt x="320" y="616"/>
                      <a:pt x="320" y="616"/>
                      <a:pt x="320" y="616"/>
                    </a:cubicBezTo>
                    <a:cubicBezTo>
                      <a:pt x="404" y="448"/>
                      <a:pt x="404" y="448"/>
                      <a:pt x="404" y="448"/>
                    </a:cubicBezTo>
                    <a:cubicBezTo>
                      <a:pt x="544" y="448"/>
                      <a:pt x="544" y="448"/>
                      <a:pt x="544" y="448"/>
                    </a:cubicBezTo>
                    <a:cubicBezTo>
                      <a:pt x="597" y="448"/>
                      <a:pt x="640" y="405"/>
                      <a:pt x="640" y="352"/>
                    </a:cubicBezTo>
                    <a:cubicBezTo>
                      <a:pt x="640" y="274"/>
                      <a:pt x="640" y="274"/>
                      <a:pt x="640" y="274"/>
                    </a:cubicBezTo>
                    <a:cubicBezTo>
                      <a:pt x="749" y="220"/>
                      <a:pt x="870" y="192"/>
                      <a:pt x="992" y="192"/>
                    </a:cubicBezTo>
                    <a:cubicBezTo>
                      <a:pt x="1140" y="192"/>
                      <a:pt x="1283" y="233"/>
                      <a:pt x="1408" y="309"/>
                    </a:cubicBezTo>
                    <a:cubicBezTo>
                      <a:pt x="1408" y="343"/>
                      <a:pt x="1408" y="343"/>
                      <a:pt x="1408" y="343"/>
                    </a:cubicBezTo>
                    <a:cubicBezTo>
                      <a:pt x="1449" y="357"/>
                      <a:pt x="1449" y="357"/>
                      <a:pt x="1449" y="357"/>
                    </a:cubicBezTo>
                    <a:cubicBezTo>
                      <a:pt x="1455" y="377"/>
                      <a:pt x="1463" y="396"/>
                      <a:pt x="1473" y="414"/>
                    </a:cubicBezTo>
                    <a:cubicBezTo>
                      <a:pt x="1453" y="453"/>
                      <a:pt x="1453" y="453"/>
                      <a:pt x="1453" y="453"/>
                    </a:cubicBezTo>
                    <a:lnTo>
                      <a:pt x="1531" y="531"/>
                    </a:lnTo>
                    <a:close/>
                    <a:moveTo>
                      <a:pt x="64" y="352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544" y="64"/>
                      <a:pt x="544" y="64"/>
                      <a:pt x="544" y="64"/>
                    </a:cubicBezTo>
                    <a:cubicBezTo>
                      <a:pt x="562" y="64"/>
                      <a:pt x="576" y="78"/>
                      <a:pt x="576" y="96"/>
                    </a:cubicBezTo>
                    <a:cubicBezTo>
                      <a:pt x="576" y="352"/>
                      <a:pt x="576" y="352"/>
                      <a:pt x="576" y="352"/>
                    </a:cubicBezTo>
                    <a:cubicBezTo>
                      <a:pt x="576" y="370"/>
                      <a:pt x="562" y="384"/>
                      <a:pt x="544" y="384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20" y="472"/>
                      <a:pt x="320" y="472"/>
                      <a:pt x="320" y="472"/>
                    </a:cubicBezTo>
                    <a:cubicBezTo>
                      <a:pt x="276" y="384"/>
                      <a:pt x="276" y="384"/>
                      <a:pt x="276" y="384"/>
                    </a:cubicBezTo>
                    <a:cubicBezTo>
                      <a:pt x="96" y="384"/>
                      <a:pt x="96" y="384"/>
                      <a:pt x="96" y="384"/>
                    </a:cubicBezTo>
                    <a:cubicBezTo>
                      <a:pt x="78" y="384"/>
                      <a:pt x="64" y="370"/>
                      <a:pt x="64" y="352"/>
                    </a:cubicBezTo>
                    <a:close/>
                    <a:moveTo>
                      <a:pt x="238" y="452"/>
                    </a:moveTo>
                    <a:cubicBezTo>
                      <a:pt x="271" y="517"/>
                      <a:pt x="271" y="517"/>
                      <a:pt x="271" y="517"/>
                    </a:cubicBezTo>
                    <a:cubicBezTo>
                      <a:pt x="178" y="658"/>
                      <a:pt x="128" y="822"/>
                      <a:pt x="128" y="992"/>
                    </a:cubicBezTo>
                    <a:cubicBezTo>
                      <a:pt x="128" y="1227"/>
                      <a:pt x="223" y="1449"/>
                      <a:pt x="390" y="1612"/>
                    </a:cubicBezTo>
                    <a:cubicBezTo>
                      <a:pt x="377" y="1617"/>
                      <a:pt x="364" y="1624"/>
                      <a:pt x="352" y="1633"/>
                    </a:cubicBezTo>
                    <a:cubicBezTo>
                      <a:pt x="335" y="1620"/>
                      <a:pt x="316" y="1611"/>
                      <a:pt x="296" y="1606"/>
                    </a:cubicBezTo>
                    <a:cubicBezTo>
                      <a:pt x="146" y="1436"/>
                      <a:pt x="64" y="1219"/>
                      <a:pt x="64" y="992"/>
                    </a:cubicBezTo>
                    <a:cubicBezTo>
                      <a:pt x="64" y="796"/>
                      <a:pt x="124" y="610"/>
                      <a:pt x="238" y="452"/>
                    </a:cubicBezTo>
                    <a:close/>
                    <a:moveTo>
                      <a:pt x="576" y="1920"/>
                    </a:moveTo>
                    <a:cubicBezTo>
                      <a:pt x="128" y="1920"/>
                      <a:pt x="128" y="1920"/>
                      <a:pt x="128" y="1920"/>
                    </a:cubicBezTo>
                    <a:cubicBezTo>
                      <a:pt x="93" y="1920"/>
                      <a:pt x="64" y="1891"/>
                      <a:pt x="64" y="1856"/>
                    </a:cubicBezTo>
                    <a:cubicBezTo>
                      <a:pt x="64" y="1821"/>
                      <a:pt x="93" y="1792"/>
                      <a:pt x="128" y="1792"/>
                    </a:cubicBezTo>
                    <a:cubicBezTo>
                      <a:pt x="160" y="1792"/>
                      <a:pt x="160" y="1792"/>
                      <a:pt x="160" y="1792"/>
                    </a:cubicBezTo>
                    <a:cubicBezTo>
                      <a:pt x="160" y="1760"/>
                      <a:pt x="160" y="1760"/>
                      <a:pt x="160" y="1760"/>
                    </a:cubicBezTo>
                    <a:cubicBezTo>
                      <a:pt x="160" y="1707"/>
                      <a:pt x="203" y="1664"/>
                      <a:pt x="256" y="1664"/>
                    </a:cubicBezTo>
                    <a:cubicBezTo>
                      <a:pt x="284" y="1664"/>
                      <a:pt x="309" y="1676"/>
                      <a:pt x="328" y="1697"/>
                    </a:cubicBezTo>
                    <a:cubicBezTo>
                      <a:pt x="352" y="1725"/>
                      <a:pt x="352" y="1725"/>
                      <a:pt x="352" y="1725"/>
                    </a:cubicBezTo>
                    <a:cubicBezTo>
                      <a:pt x="376" y="1697"/>
                      <a:pt x="376" y="1697"/>
                      <a:pt x="376" y="1697"/>
                    </a:cubicBezTo>
                    <a:cubicBezTo>
                      <a:pt x="395" y="1676"/>
                      <a:pt x="420" y="1664"/>
                      <a:pt x="448" y="1664"/>
                    </a:cubicBezTo>
                    <a:cubicBezTo>
                      <a:pt x="501" y="1664"/>
                      <a:pt x="544" y="1707"/>
                      <a:pt x="544" y="1760"/>
                    </a:cubicBezTo>
                    <a:cubicBezTo>
                      <a:pt x="544" y="1792"/>
                      <a:pt x="544" y="1792"/>
                      <a:pt x="544" y="1792"/>
                    </a:cubicBezTo>
                    <a:cubicBezTo>
                      <a:pt x="576" y="1792"/>
                      <a:pt x="576" y="1792"/>
                      <a:pt x="576" y="1792"/>
                    </a:cubicBezTo>
                    <a:cubicBezTo>
                      <a:pt x="611" y="1792"/>
                      <a:pt x="640" y="1821"/>
                      <a:pt x="640" y="1856"/>
                    </a:cubicBezTo>
                    <a:cubicBezTo>
                      <a:pt x="640" y="1891"/>
                      <a:pt x="611" y="1920"/>
                      <a:pt x="576" y="1920"/>
                    </a:cubicBezTo>
                    <a:close/>
                    <a:moveTo>
                      <a:pt x="702" y="1873"/>
                    </a:moveTo>
                    <a:cubicBezTo>
                      <a:pt x="703" y="1868"/>
                      <a:pt x="704" y="1862"/>
                      <a:pt x="704" y="1856"/>
                    </a:cubicBezTo>
                    <a:cubicBezTo>
                      <a:pt x="704" y="1837"/>
                      <a:pt x="699" y="1818"/>
                      <a:pt x="691" y="1802"/>
                    </a:cubicBezTo>
                    <a:cubicBezTo>
                      <a:pt x="787" y="1837"/>
                      <a:pt x="889" y="1856"/>
                      <a:pt x="992" y="1856"/>
                    </a:cubicBezTo>
                    <a:cubicBezTo>
                      <a:pt x="1175" y="1856"/>
                      <a:pt x="1348" y="1800"/>
                      <a:pt x="1495" y="1694"/>
                    </a:cubicBezTo>
                    <a:cubicBezTo>
                      <a:pt x="1508" y="1711"/>
                      <a:pt x="1524" y="1726"/>
                      <a:pt x="1541" y="1739"/>
                    </a:cubicBezTo>
                    <a:cubicBezTo>
                      <a:pt x="1382" y="1856"/>
                      <a:pt x="1190" y="1920"/>
                      <a:pt x="992" y="1920"/>
                    </a:cubicBezTo>
                    <a:cubicBezTo>
                      <a:pt x="893" y="1920"/>
                      <a:pt x="796" y="1904"/>
                      <a:pt x="702" y="1873"/>
                    </a:cubicBezTo>
                    <a:close/>
                    <a:moveTo>
                      <a:pt x="1696" y="1920"/>
                    </a:moveTo>
                    <a:cubicBezTo>
                      <a:pt x="1661" y="1920"/>
                      <a:pt x="1632" y="1891"/>
                      <a:pt x="1632" y="1856"/>
                    </a:cubicBezTo>
                    <a:cubicBezTo>
                      <a:pt x="1760" y="1856"/>
                      <a:pt x="1760" y="1856"/>
                      <a:pt x="1760" y="1856"/>
                    </a:cubicBezTo>
                    <a:cubicBezTo>
                      <a:pt x="1760" y="1891"/>
                      <a:pt x="1731" y="1920"/>
                      <a:pt x="1696" y="1920"/>
                    </a:cubicBezTo>
                    <a:close/>
                    <a:moveTo>
                      <a:pt x="1809" y="1691"/>
                    </a:moveTo>
                    <a:cubicBezTo>
                      <a:pt x="1778" y="1713"/>
                      <a:pt x="1760" y="1751"/>
                      <a:pt x="1760" y="1792"/>
                    </a:cubicBezTo>
                    <a:cubicBezTo>
                      <a:pt x="1760" y="1792"/>
                      <a:pt x="1760" y="1792"/>
                      <a:pt x="1760" y="1792"/>
                    </a:cubicBezTo>
                    <a:cubicBezTo>
                      <a:pt x="1728" y="1792"/>
                      <a:pt x="1728" y="1792"/>
                      <a:pt x="1728" y="1792"/>
                    </a:cubicBezTo>
                    <a:cubicBezTo>
                      <a:pt x="1728" y="1632"/>
                      <a:pt x="1728" y="1632"/>
                      <a:pt x="1728" y="1632"/>
                    </a:cubicBezTo>
                    <a:cubicBezTo>
                      <a:pt x="1664" y="1632"/>
                      <a:pt x="1664" y="1632"/>
                      <a:pt x="1664" y="1632"/>
                    </a:cubicBezTo>
                    <a:cubicBezTo>
                      <a:pt x="1664" y="1792"/>
                      <a:pt x="1664" y="1792"/>
                      <a:pt x="1664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51"/>
                      <a:pt x="1613" y="1713"/>
                      <a:pt x="1582" y="1690"/>
                    </a:cubicBezTo>
                    <a:cubicBezTo>
                      <a:pt x="1531" y="1653"/>
                      <a:pt x="1502" y="1592"/>
                      <a:pt x="1504" y="1529"/>
                    </a:cubicBezTo>
                    <a:cubicBezTo>
                      <a:pt x="1508" y="1429"/>
                      <a:pt x="1592" y="1346"/>
                      <a:pt x="1693" y="1344"/>
                    </a:cubicBezTo>
                    <a:cubicBezTo>
                      <a:pt x="1694" y="1344"/>
                      <a:pt x="1695" y="1344"/>
                      <a:pt x="1696" y="1344"/>
                    </a:cubicBezTo>
                    <a:cubicBezTo>
                      <a:pt x="1747" y="1344"/>
                      <a:pt x="1794" y="1363"/>
                      <a:pt x="1831" y="1399"/>
                    </a:cubicBezTo>
                    <a:cubicBezTo>
                      <a:pt x="1868" y="1435"/>
                      <a:pt x="1888" y="1484"/>
                      <a:pt x="1888" y="1536"/>
                    </a:cubicBezTo>
                    <a:cubicBezTo>
                      <a:pt x="1888" y="1597"/>
                      <a:pt x="1859" y="1655"/>
                      <a:pt x="1809" y="1691"/>
                    </a:cubicBezTo>
                    <a:close/>
                    <a:moveTo>
                      <a:pt x="1854" y="1335"/>
                    </a:moveTo>
                    <a:cubicBezTo>
                      <a:pt x="1837" y="1321"/>
                      <a:pt x="1818" y="1310"/>
                      <a:pt x="1799" y="1301"/>
                    </a:cubicBezTo>
                    <a:cubicBezTo>
                      <a:pt x="1837" y="1203"/>
                      <a:pt x="1856" y="1099"/>
                      <a:pt x="1856" y="992"/>
                    </a:cubicBezTo>
                    <a:cubicBezTo>
                      <a:pt x="1856" y="846"/>
                      <a:pt x="1819" y="703"/>
                      <a:pt x="1749" y="576"/>
                    </a:cubicBezTo>
                    <a:cubicBezTo>
                      <a:pt x="1751" y="576"/>
                      <a:pt x="1751" y="576"/>
                      <a:pt x="1751" y="576"/>
                    </a:cubicBezTo>
                    <a:cubicBezTo>
                      <a:pt x="1765" y="535"/>
                      <a:pt x="1765" y="535"/>
                      <a:pt x="1765" y="535"/>
                    </a:cubicBezTo>
                    <a:cubicBezTo>
                      <a:pt x="1775" y="532"/>
                      <a:pt x="1784" y="529"/>
                      <a:pt x="1793" y="525"/>
                    </a:cubicBezTo>
                    <a:cubicBezTo>
                      <a:pt x="1876" y="666"/>
                      <a:pt x="1920" y="827"/>
                      <a:pt x="1920" y="992"/>
                    </a:cubicBezTo>
                    <a:cubicBezTo>
                      <a:pt x="1920" y="1111"/>
                      <a:pt x="1898" y="1226"/>
                      <a:pt x="1854" y="1335"/>
                    </a:cubicBezTo>
                    <a:close/>
                    <a:moveTo>
                      <a:pt x="1920" y="297"/>
                    </a:moveTo>
                    <a:cubicBezTo>
                      <a:pt x="1888" y="308"/>
                      <a:pt x="1888" y="308"/>
                      <a:pt x="1888" y="308"/>
                    </a:cubicBezTo>
                    <a:cubicBezTo>
                      <a:pt x="1884" y="326"/>
                      <a:pt x="1884" y="326"/>
                      <a:pt x="1884" y="326"/>
                    </a:cubicBezTo>
                    <a:cubicBezTo>
                      <a:pt x="1879" y="350"/>
                      <a:pt x="1870" y="373"/>
                      <a:pt x="1856" y="394"/>
                    </a:cubicBezTo>
                    <a:cubicBezTo>
                      <a:pt x="1846" y="410"/>
                      <a:pt x="1846" y="410"/>
                      <a:pt x="1846" y="410"/>
                    </a:cubicBezTo>
                    <a:cubicBezTo>
                      <a:pt x="1861" y="440"/>
                      <a:pt x="1861" y="440"/>
                      <a:pt x="1861" y="440"/>
                    </a:cubicBezTo>
                    <a:cubicBezTo>
                      <a:pt x="1848" y="453"/>
                      <a:pt x="1848" y="453"/>
                      <a:pt x="1848" y="453"/>
                    </a:cubicBezTo>
                    <a:cubicBezTo>
                      <a:pt x="1818" y="437"/>
                      <a:pt x="1818" y="437"/>
                      <a:pt x="1818" y="437"/>
                    </a:cubicBezTo>
                    <a:cubicBezTo>
                      <a:pt x="1802" y="448"/>
                      <a:pt x="1802" y="448"/>
                      <a:pt x="1802" y="448"/>
                    </a:cubicBezTo>
                    <a:cubicBezTo>
                      <a:pt x="1781" y="462"/>
                      <a:pt x="1758" y="471"/>
                      <a:pt x="1734" y="476"/>
                    </a:cubicBezTo>
                    <a:cubicBezTo>
                      <a:pt x="1716" y="480"/>
                      <a:pt x="1716" y="480"/>
                      <a:pt x="1716" y="480"/>
                    </a:cubicBezTo>
                    <a:cubicBezTo>
                      <a:pt x="1705" y="512"/>
                      <a:pt x="1705" y="512"/>
                      <a:pt x="1705" y="512"/>
                    </a:cubicBezTo>
                    <a:cubicBezTo>
                      <a:pt x="1687" y="512"/>
                      <a:pt x="1687" y="512"/>
                      <a:pt x="1687" y="512"/>
                    </a:cubicBezTo>
                    <a:cubicBezTo>
                      <a:pt x="1676" y="480"/>
                      <a:pt x="1676" y="480"/>
                      <a:pt x="1676" y="480"/>
                    </a:cubicBezTo>
                    <a:cubicBezTo>
                      <a:pt x="1658" y="476"/>
                      <a:pt x="1658" y="476"/>
                      <a:pt x="1658" y="476"/>
                    </a:cubicBezTo>
                    <a:cubicBezTo>
                      <a:pt x="1634" y="471"/>
                      <a:pt x="1611" y="462"/>
                      <a:pt x="1590" y="448"/>
                    </a:cubicBezTo>
                    <a:cubicBezTo>
                      <a:pt x="1574" y="438"/>
                      <a:pt x="1574" y="438"/>
                      <a:pt x="1574" y="438"/>
                    </a:cubicBezTo>
                    <a:cubicBezTo>
                      <a:pt x="1544" y="453"/>
                      <a:pt x="1544" y="453"/>
                      <a:pt x="1544" y="453"/>
                    </a:cubicBezTo>
                    <a:cubicBezTo>
                      <a:pt x="1531" y="440"/>
                      <a:pt x="1531" y="440"/>
                      <a:pt x="1531" y="440"/>
                    </a:cubicBezTo>
                    <a:cubicBezTo>
                      <a:pt x="1546" y="410"/>
                      <a:pt x="1546" y="410"/>
                      <a:pt x="1546" y="410"/>
                    </a:cubicBezTo>
                    <a:cubicBezTo>
                      <a:pt x="1536" y="394"/>
                      <a:pt x="1536" y="394"/>
                      <a:pt x="1536" y="394"/>
                    </a:cubicBezTo>
                    <a:cubicBezTo>
                      <a:pt x="1522" y="373"/>
                      <a:pt x="1513" y="350"/>
                      <a:pt x="1508" y="326"/>
                    </a:cubicBezTo>
                    <a:cubicBezTo>
                      <a:pt x="1504" y="308"/>
                      <a:pt x="1504" y="308"/>
                      <a:pt x="1504" y="308"/>
                    </a:cubicBezTo>
                    <a:cubicBezTo>
                      <a:pt x="1472" y="297"/>
                      <a:pt x="1472" y="297"/>
                      <a:pt x="1472" y="297"/>
                    </a:cubicBezTo>
                    <a:cubicBezTo>
                      <a:pt x="1472" y="279"/>
                      <a:pt x="1472" y="279"/>
                      <a:pt x="1472" y="279"/>
                    </a:cubicBezTo>
                    <a:cubicBezTo>
                      <a:pt x="1504" y="268"/>
                      <a:pt x="1504" y="268"/>
                      <a:pt x="1504" y="268"/>
                    </a:cubicBezTo>
                    <a:cubicBezTo>
                      <a:pt x="1508" y="250"/>
                      <a:pt x="1508" y="250"/>
                      <a:pt x="1508" y="250"/>
                    </a:cubicBezTo>
                    <a:cubicBezTo>
                      <a:pt x="1513" y="226"/>
                      <a:pt x="1522" y="203"/>
                      <a:pt x="1536" y="182"/>
                    </a:cubicBezTo>
                    <a:cubicBezTo>
                      <a:pt x="1546" y="166"/>
                      <a:pt x="1546" y="166"/>
                      <a:pt x="1546" y="166"/>
                    </a:cubicBezTo>
                    <a:cubicBezTo>
                      <a:pt x="1531" y="136"/>
                      <a:pt x="1531" y="136"/>
                      <a:pt x="1531" y="136"/>
                    </a:cubicBezTo>
                    <a:cubicBezTo>
                      <a:pt x="1544" y="123"/>
                      <a:pt x="1544" y="123"/>
                      <a:pt x="1544" y="123"/>
                    </a:cubicBezTo>
                    <a:cubicBezTo>
                      <a:pt x="1574" y="138"/>
                      <a:pt x="1574" y="138"/>
                      <a:pt x="1574" y="138"/>
                    </a:cubicBezTo>
                    <a:cubicBezTo>
                      <a:pt x="1590" y="128"/>
                      <a:pt x="1590" y="128"/>
                      <a:pt x="1590" y="128"/>
                    </a:cubicBezTo>
                    <a:cubicBezTo>
                      <a:pt x="1611" y="114"/>
                      <a:pt x="1634" y="105"/>
                      <a:pt x="1658" y="100"/>
                    </a:cubicBezTo>
                    <a:cubicBezTo>
                      <a:pt x="1676" y="96"/>
                      <a:pt x="1676" y="96"/>
                      <a:pt x="1676" y="96"/>
                    </a:cubicBezTo>
                    <a:cubicBezTo>
                      <a:pt x="1687" y="64"/>
                      <a:pt x="1687" y="64"/>
                      <a:pt x="1687" y="64"/>
                    </a:cubicBezTo>
                    <a:cubicBezTo>
                      <a:pt x="1705" y="64"/>
                      <a:pt x="1705" y="64"/>
                      <a:pt x="1705" y="64"/>
                    </a:cubicBezTo>
                    <a:cubicBezTo>
                      <a:pt x="1716" y="96"/>
                      <a:pt x="1716" y="96"/>
                      <a:pt x="1716" y="96"/>
                    </a:cubicBezTo>
                    <a:cubicBezTo>
                      <a:pt x="1734" y="100"/>
                      <a:pt x="1734" y="100"/>
                      <a:pt x="1734" y="100"/>
                    </a:cubicBezTo>
                    <a:cubicBezTo>
                      <a:pt x="1758" y="105"/>
                      <a:pt x="1781" y="114"/>
                      <a:pt x="1802" y="128"/>
                    </a:cubicBezTo>
                    <a:cubicBezTo>
                      <a:pt x="1818" y="138"/>
                      <a:pt x="1818" y="138"/>
                      <a:pt x="1818" y="138"/>
                    </a:cubicBezTo>
                    <a:cubicBezTo>
                      <a:pt x="1848" y="123"/>
                      <a:pt x="1848" y="123"/>
                      <a:pt x="1848" y="123"/>
                    </a:cubicBezTo>
                    <a:cubicBezTo>
                      <a:pt x="1861" y="136"/>
                      <a:pt x="1861" y="136"/>
                      <a:pt x="1861" y="136"/>
                    </a:cubicBezTo>
                    <a:cubicBezTo>
                      <a:pt x="1846" y="166"/>
                      <a:pt x="1846" y="166"/>
                      <a:pt x="1846" y="166"/>
                    </a:cubicBezTo>
                    <a:cubicBezTo>
                      <a:pt x="1856" y="182"/>
                      <a:pt x="1856" y="182"/>
                      <a:pt x="1856" y="182"/>
                    </a:cubicBezTo>
                    <a:cubicBezTo>
                      <a:pt x="1870" y="203"/>
                      <a:pt x="1879" y="226"/>
                      <a:pt x="1884" y="250"/>
                    </a:cubicBezTo>
                    <a:cubicBezTo>
                      <a:pt x="1888" y="268"/>
                      <a:pt x="1888" y="268"/>
                      <a:pt x="1888" y="268"/>
                    </a:cubicBezTo>
                    <a:cubicBezTo>
                      <a:pt x="1920" y="279"/>
                      <a:pt x="1920" y="279"/>
                      <a:pt x="1920" y="279"/>
                    </a:cubicBezTo>
                    <a:lnTo>
                      <a:pt x="1920" y="2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5">
                <a:extLst>
                  <a:ext uri="{FF2B5EF4-FFF2-40B4-BE49-F238E27FC236}">
                    <a16:creationId xmlns:a16="http://schemas.microsoft.com/office/drawing/2014/main" xmlns="" id="{E6B169B8-7255-4CD7-90F6-13EBEB46AF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49432" y="2085180"/>
                <a:ext cx="156325" cy="247321"/>
              </a:xfrm>
              <a:custGeom>
                <a:avLst/>
                <a:gdLst>
                  <a:gd name="T0" fmla="*/ 672 w 768"/>
                  <a:gd name="T1" fmla="*/ 0 h 1216"/>
                  <a:gd name="T2" fmla="*/ 96 w 768"/>
                  <a:gd name="T3" fmla="*/ 0 h 1216"/>
                  <a:gd name="T4" fmla="*/ 0 w 768"/>
                  <a:gd name="T5" fmla="*/ 96 h 1216"/>
                  <a:gd name="T6" fmla="*/ 0 w 768"/>
                  <a:gd name="T7" fmla="*/ 1120 h 1216"/>
                  <a:gd name="T8" fmla="*/ 96 w 768"/>
                  <a:gd name="T9" fmla="*/ 1216 h 1216"/>
                  <a:gd name="T10" fmla="*/ 672 w 768"/>
                  <a:gd name="T11" fmla="*/ 1216 h 1216"/>
                  <a:gd name="T12" fmla="*/ 768 w 768"/>
                  <a:gd name="T13" fmla="*/ 1120 h 1216"/>
                  <a:gd name="T14" fmla="*/ 768 w 768"/>
                  <a:gd name="T15" fmla="*/ 96 h 1216"/>
                  <a:gd name="T16" fmla="*/ 672 w 768"/>
                  <a:gd name="T17" fmla="*/ 0 h 1216"/>
                  <a:gd name="T18" fmla="*/ 96 w 768"/>
                  <a:gd name="T19" fmla="*/ 64 h 1216"/>
                  <a:gd name="T20" fmla="*/ 672 w 768"/>
                  <a:gd name="T21" fmla="*/ 64 h 1216"/>
                  <a:gd name="T22" fmla="*/ 704 w 768"/>
                  <a:gd name="T23" fmla="*/ 96 h 1216"/>
                  <a:gd name="T24" fmla="*/ 704 w 768"/>
                  <a:gd name="T25" fmla="*/ 192 h 1216"/>
                  <a:gd name="T26" fmla="*/ 64 w 768"/>
                  <a:gd name="T27" fmla="*/ 192 h 1216"/>
                  <a:gd name="T28" fmla="*/ 64 w 768"/>
                  <a:gd name="T29" fmla="*/ 96 h 1216"/>
                  <a:gd name="T30" fmla="*/ 96 w 768"/>
                  <a:gd name="T31" fmla="*/ 64 h 1216"/>
                  <a:gd name="T32" fmla="*/ 704 w 768"/>
                  <a:gd name="T33" fmla="*/ 256 h 1216"/>
                  <a:gd name="T34" fmla="*/ 704 w 768"/>
                  <a:gd name="T35" fmla="*/ 896 h 1216"/>
                  <a:gd name="T36" fmla="*/ 64 w 768"/>
                  <a:gd name="T37" fmla="*/ 896 h 1216"/>
                  <a:gd name="T38" fmla="*/ 64 w 768"/>
                  <a:gd name="T39" fmla="*/ 256 h 1216"/>
                  <a:gd name="T40" fmla="*/ 704 w 768"/>
                  <a:gd name="T41" fmla="*/ 256 h 1216"/>
                  <a:gd name="T42" fmla="*/ 672 w 768"/>
                  <a:gd name="T43" fmla="*/ 1152 h 1216"/>
                  <a:gd name="T44" fmla="*/ 96 w 768"/>
                  <a:gd name="T45" fmla="*/ 1152 h 1216"/>
                  <a:gd name="T46" fmla="*/ 64 w 768"/>
                  <a:gd name="T47" fmla="*/ 1120 h 1216"/>
                  <a:gd name="T48" fmla="*/ 64 w 768"/>
                  <a:gd name="T49" fmla="*/ 960 h 1216"/>
                  <a:gd name="T50" fmla="*/ 704 w 768"/>
                  <a:gd name="T51" fmla="*/ 960 h 1216"/>
                  <a:gd name="T52" fmla="*/ 704 w 768"/>
                  <a:gd name="T53" fmla="*/ 1120 h 1216"/>
                  <a:gd name="T54" fmla="*/ 672 w 768"/>
                  <a:gd name="T55" fmla="*/ 115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8" h="1216">
                    <a:moveTo>
                      <a:pt x="6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73"/>
                      <a:pt x="43" y="1216"/>
                      <a:pt x="96" y="1216"/>
                    </a:cubicBezTo>
                    <a:cubicBezTo>
                      <a:pt x="672" y="1216"/>
                      <a:pt x="672" y="1216"/>
                      <a:pt x="672" y="1216"/>
                    </a:cubicBezTo>
                    <a:cubicBezTo>
                      <a:pt x="725" y="1216"/>
                      <a:pt x="768" y="1173"/>
                      <a:pt x="768" y="1120"/>
                    </a:cubicBezTo>
                    <a:cubicBezTo>
                      <a:pt x="768" y="96"/>
                      <a:pt x="768" y="96"/>
                      <a:pt x="768" y="96"/>
                    </a:cubicBezTo>
                    <a:cubicBezTo>
                      <a:pt x="768" y="43"/>
                      <a:pt x="725" y="0"/>
                      <a:pt x="672" y="0"/>
                    </a:cubicBezTo>
                    <a:close/>
                    <a:moveTo>
                      <a:pt x="96" y="64"/>
                    </a:moveTo>
                    <a:cubicBezTo>
                      <a:pt x="672" y="64"/>
                      <a:pt x="672" y="64"/>
                      <a:pt x="672" y="64"/>
                    </a:cubicBezTo>
                    <a:cubicBezTo>
                      <a:pt x="690" y="64"/>
                      <a:pt x="704" y="78"/>
                      <a:pt x="704" y="96"/>
                    </a:cubicBezTo>
                    <a:cubicBezTo>
                      <a:pt x="704" y="192"/>
                      <a:pt x="704" y="192"/>
                      <a:pt x="704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lose/>
                    <a:moveTo>
                      <a:pt x="704" y="256"/>
                    </a:moveTo>
                    <a:cubicBezTo>
                      <a:pt x="704" y="896"/>
                      <a:pt x="704" y="896"/>
                      <a:pt x="704" y="896"/>
                    </a:cubicBezTo>
                    <a:cubicBezTo>
                      <a:pt x="64" y="896"/>
                      <a:pt x="64" y="896"/>
                      <a:pt x="64" y="896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704" y="256"/>
                    </a:lnTo>
                    <a:close/>
                    <a:moveTo>
                      <a:pt x="672" y="1152"/>
                    </a:moveTo>
                    <a:cubicBezTo>
                      <a:pt x="96" y="1152"/>
                      <a:pt x="96" y="1152"/>
                      <a:pt x="96" y="1152"/>
                    </a:cubicBezTo>
                    <a:cubicBezTo>
                      <a:pt x="78" y="1152"/>
                      <a:pt x="64" y="1138"/>
                      <a:pt x="64" y="1120"/>
                    </a:cubicBezTo>
                    <a:cubicBezTo>
                      <a:pt x="64" y="960"/>
                      <a:pt x="64" y="960"/>
                      <a:pt x="64" y="960"/>
                    </a:cubicBezTo>
                    <a:cubicBezTo>
                      <a:pt x="704" y="960"/>
                      <a:pt x="704" y="960"/>
                      <a:pt x="704" y="960"/>
                    </a:cubicBezTo>
                    <a:cubicBezTo>
                      <a:pt x="704" y="1120"/>
                      <a:pt x="704" y="1120"/>
                      <a:pt x="704" y="1120"/>
                    </a:cubicBezTo>
                    <a:cubicBezTo>
                      <a:pt x="704" y="1138"/>
                      <a:pt x="690" y="1152"/>
                      <a:pt x="672" y="1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4AC312B-7151-408F-842F-4960D7437504}"/>
                </a:ext>
              </a:extLst>
            </p:cNvPr>
            <p:cNvGrpSpPr/>
            <p:nvPr/>
          </p:nvGrpSpPr>
          <p:grpSpPr>
            <a:xfrm>
              <a:off x="1751771" y="2026850"/>
              <a:ext cx="345315" cy="292651"/>
              <a:chOff x="1751771" y="2026850"/>
              <a:chExt cx="345315" cy="292651"/>
            </a:xfrm>
            <a:grpFill/>
          </p:grpSpPr>
          <p:sp>
            <p:nvSpPr>
              <p:cNvPr id="10" name="Freeform 190">
                <a:extLst>
                  <a:ext uri="{FF2B5EF4-FFF2-40B4-BE49-F238E27FC236}">
                    <a16:creationId xmlns:a16="http://schemas.microsoft.com/office/drawing/2014/main" xmlns="" id="{11723431-DE4F-424E-8ADC-0113893F26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089" y="2033183"/>
                <a:ext cx="51997" cy="51997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192 h 256"/>
                  <a:gd name="T12" fmla="*/ 64 w 256"/>
                  <a:gd name="T13" fmla="*/ 128 h 256"/>
                  <a:gd name="T14" fmla="*/ 128 w 256"/>
                  <a:gd name="T15" fmla="*/ 64 h 256"/>
                  <a:gd name="T16" fmla="*/ 192 w 256"/>
                  <a:gd name="T17" fmla="*/ 128 h 256"/>
                  <a:gd name="T18" fmla="*/ 128 w 256"/>
                  <a:gd name="T19" fmla="*/ 19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192"/>
                    </a:moveTo>
                    <a:cubicBezTo>
                      <a:pt x="93" y="192"/>
                      <a:pt x="64" y="163"/>
                      <a:pt x="64" y="128"/>
                    </a:cubicBezTo>
                    <a:cubicBezTo>
                      <a:pt x="64" y="93"/>
                      <a:pt x="93" y="64"/>
                      <a:pt x="128" y="64"/>
                    </a:cubicBezTo>
                    <a:cubicBezTo>
                      <a:pt x="163" y="64"/>
                      <a:pt x="192" y="93"/>
                      <a:pt x="192" y="128"/>
                    </a:cubicBezTo>
                    <a:cubicBezTo>
                      <a:pt x="192" y="163"/>
                      <a:pt x="163" y="192"/>
                      <a:pt x="12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91">
                <a:extLst>
                  <a:ext uri="{FF2B5EF4-FFF2-40B4-BE49-F238E27FC236}">
                    <a16:creationId xmlns:a16="http://schemas.microsoft.com/office/drawing/2014/main" xmlns="" id="{C086D554-6D0F-4447-85D1-C9FB033C9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421" y="2306502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92">
                <a:extLst>
                  <a:ext uri="{FF2B5EF4-FFF2-40B4-BE49-F238E27FC236}">
                    <a16:creationId xmlns:a16="http://schemas.microsoft.com/office/drawing/2014/main" xmlns="" id="{EC5B09D0-10F6-4D32-82E3-F8A35766E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26850"/>
                <a:ext cx="7832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193">
                <a:extLst>
                  <a:ext uri="{FF2B5EF4-FFF2-40B4-BE49-F238E27FC236}">
                    <a16:creationId xmlns:a16="http://schemas.microsoft.com/office/drawing/2014/main" xmlns="" id="{5F56BCBC-A95D-4D25-9FAE-AC105A48F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101" y="2052849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94">
                <a:extLst>
                  <a:ext uri="{FF2B5EF4-FFF2-40B4-BE49-F238E27FC236}">
                    <a16:creationId xmlns:a16="http://schemas.microsoft.com/office/drawing/2014/main" xmlns="" id="{7DA8F8EF-963D-4D9C-827B-2DACA3E80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52849"/>
                <a:ext cx="52331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96">
                <a:extLst>
                  <a:ext uri="{FF2B5EF4-FFF2-40B4-BE49-F238E27FC236}">
                    <a16:creationId xmlns:a16="http://schemas.microsoft.com/office/drawing/2014/main" xmlns="" id="{BDBDF752-F366-4EA0-BB1A-096DE1FE1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1763" y="2293503"/>
                <a:ext cx="51997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7">
                <a:extLst>
                  <a:ext uri="{FF2B5EF4-FFF2-40B4-BE49-F238E27FC236}">
                    <a16:creationId xmlns:a16="http://schemas.microsoft.com/office/drawing/2014/main" xmlns="" id="{FE145C9D-5A40-4003-8DA4-4E9A6D65A7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1763" y="2164176"/>
                <a:ext cx="57330" cy="76330"/>
              </a:xfrm>
              <a:custGeom>
                <a:avLst/>
                <a:gdLst>
                  <a:gd name="T0" fmla="*/ 172 w 172"/>
                  <a:gd name="T1" fmla="*/ 115 h 229"/>
                  <a:gd name="T2" fmla="*/ 0 w 172"/>
                  <a:gd name="T3" fmla="*/ 0 h 229"/>
                  <a:gd name="T4" fmla="*/ 0 w 172"/>
                  <a:gd name="T5" fmla="*/ 229 h 229"/>
                  <a:gd name="T6" fmla="*/ 172 w 172"/>
                  <a:gd name="T7" fmla="*/ 115 h 229"/>
                  <a:gd name="T8" fmla="*/ 39 w 172"/>
                  <a:gd name="T9" fmla="*/ 73 h 229"/>
                  <a:gd name="T10" fmla="*/ 101 w 172"/>
                  <a:gd name="T11" fmla="*/ 115 h 229"/>
                  <a:gd name="T12" fmla="*/ 39 w 172"/>
                  <a:gd name="T13" fmla="*/ 156 h 229"/>
                  <a:gd name="T14" fmla="*/ 39 w 172"/>
                  <a:gd name="T15" fmla="*/ 7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229">
                    <a:moveTo>
                      <a:pt x="172" y="115"/>
                    </a:moveTo>
                    <a:lnTo>
                      <a:pt x="0" y="0"/>
                    </a:lnTo>
                    <a:lnTo>
                      <a:pt x="0" y="229"/>
                    </a:lnTo>
                    <a:lnTo>
                      <a:pt x="172" y="115"/>
                    </a:lnTo>
                    <a:close/>
                    <a:moveTo>
                      <a:pt x="39" y="73"/>
                    </a:moveTo>
                    <a:lnTo>
                      <a:pt x="101" y="115"/>
                    </a:lnTo>
                    <a:lnTo>
                      <a:pt x="39" y="156"/>
                    </a:lnTo>
                    <a:lnTo>
                      <a:pt x="39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02C9E8D-8952-41D4-A4FE-50318CD09AFB}"/>
              </a:ext>
            </a:extLst>
          </p:cNvPr>
          <p:cNvSpPr/>
          <p:nvPr/>
        </p:nvSpPr>
        <p:spPr>
          <a:xfrm>
            <a:off x="995875" y="4793804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运营维护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E21DB30-2321-4768-BC4D-34A35D79BCA8}"/>
              </a:ext>
            </a:extLst>
          </p:cNvPr>
          <p:cNvSpPr/>
          <p:nvPr/>
        </p:nvSpPr>
        <p:spPr>
          <a:xfrm rot="6865370">
            <a:off x="3803410" y="43790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86C4060-218E-4111-9A9E-2F7767100218}"/>
              </a:ext>
            </a:extLst>
          </p:cNvPr>
          <p:cNvSpPr/>
          <p:nvPr/>
        </p:nvSpPr>
        <p:spPr>
          <a:xfrm rot="6865370">
            <a:off x="7042505" y="4020755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DF0F526-A210-46F4-AAB2-D9FED37DD0BE}"/>
              </a:ext>
            </a:extLst>
          </p:cNvPr>
          <p:cNvSpPr/>
          <p:nvPr/>
        </p:nvSpPr>
        <p:spPr>
          <a:xfrm rot="6865370">
            <a:off x="9961357" y="288017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0175A4-D075-4B54-A2B3-D74080140B1E}"/>
              </a:ext>
            </a:extLst>
          </p:cNvPr>
          <p:cNvGrpSpPr/>
          <p:nvPr/>
        </p:nvGrpSpPr>
        <p:grpSpPr>
          <a:xfrm>
            <a:off x="4012016" y="4569763"/>
            <a:ext cx="509066" cy="507982"/>
            <a:chOff x="-6030915" y="3451224"/>
            <a:chExt cx="4468816" cy="4459290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xmlns="" id="{9F8373C3-786F-4806-982C-3DE51CD5B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838827" y="5207002"/>
              <a:ext cx="1190627" cy="1255716"/>
            </a:xfrm>
            <a:custGeom>
              <a:avLst/>
              <a:gdLst>
                <a:gd name="T0" fmla="*/ 2247 w 2269"/>
                <a:gd name="T1" fmla="*/ 156 h 2394"/>
                <a:gd name="T2" fmla="*/ 2135 w 2269"/>
                <a:gd name="T3" fmla="*/ 82 h 2394"/>
                <a:gd name="T4" fmla="*/ 986 w 2269"/>
                <a:gd name="T5" fmla="*/ 5 h 2394"/>
                <a:gd name="T6" fmla="*/ 850 w 2269"/>
                <a:gd name="T7" fmla="*/ 92 h 2394"/>
                <a:gd name="T8" fmla="*/ 22 w 2269"/>
                <a:gd name="T9" fmla="*/ 2208 h 2394"/>
                <a:gd name="T10" fmla="*/ 66 w 2269"/>
                <a:gd name="T11" fmla="*/ 2366 h 2394"/>
                <a:gd name="T12" fmla="*/ 149 w 2269"/>
                <a:gd name="T13" fmla="*/ 2394 h 2394"/>
                <a:gd name="T14" fmla="*/ 231 w 2269"/>
                <a:gd name="T15" fmla="*/ 2367 h 2394"/>
                <a:gd name="T16" fmla="*/ 918 w 2269"/>
                <a:gd name="T17" fmla="*/ 1851 h 2394"/>
                <a:gd name="T18" fmla="*/ 1318 w 2269"/>
                <a:gd name="T19" fmla="*/ 1931 h 2394"/>
                <a:gd name="T20" fmla="*/ 1473 w 2269"/>
                <a:gd name="T21" fmla="*/ 1846 h 2394"/>
                <a:gd name="T22" fmla="*/ 2241 w 2269"/>
                <a:gd name="T23" fmla="*/ 291 h 2394"/>
                <a:gd name="T24" fmla="*/ 2247 w 2269"/>
                <a:gd name="T25" fmla="*/ 156 h 2394"/>
                <a:gd name="T26" fmla="*/ 1259 w 2269"/>
                <a:gd name="T27" fmla="*/ 1641 h 2394"/>
                <a:gd name="T28" fmla="*/ 912 w 2269"/>
                <a:gd name="T29" fmla="*/ 1572 h 2394"/>
                <a:gd name="T30" fmla="*/ 803 w 2269"/>
                <a:gd name="T31" fmla="*/ 1596 h 2394"/>
                <a:gd name="T32" fmla="*/ 451 w 2269"/>
                <a:gd name="T33" fmla="*/ 1860 h 2394"/>
                <a:gd name="T34" fmla="*/ 1068 w 2269"/>
                <a:gd name="T35" fmla="*/ 284 h 2394"/>
                <a:gd name="T36" fmla="*/ 1892 w 2269"/>
                <a:gd name="T37" fmla="*/ 339 h 2394"/>
                <a:gd name="T38" fmla="*/ 1259 w 2269"/>
                <a:gd name="T39" fmla="*/ 1641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9" h="2394">
                  <a:moveTo>
                    <a:pt x="2247" y="156"/>
                  </a:moveTo>
                  <a:cubicBezTo>
                    <a:pt x="2225" y="113"/>
                    <a:pt x="2183" y="85"/>
                    <a:pt x="2135" y="82"/>
                  </a:cubicBezTo>
                  <a:lnTo>
                    <a:pt x="986" y="5"/>
                  </a:lnTo>
                  <a:cubicBezTo>
                    <a:pt x="927" y="0"/>
                    <a:pt x="872" y="36"/>
                    <a:pt x="850" y="92"/>
                  </a:cubicBezTo>
                  <a:lnTo>
                    <a:pt x="22" y="2208"/>
                  </a:lnTo>
                  <a:cubicBezTo>
                    <a:pt x="0" y="2265"/>
                    <a:pt x="18" y="2329"/>
                    <a:pt x="66" y="2366"/>
                  </a:cubicBezTo>
                  <a:cubicBezTo>
                    <a:pt x="91" y="2385"/>
                    <a:pt x="120" y="2394"/>
                    <a:pt x="149" y="2394"/>
                  </a:cubicBezTo>
                  <a:cubicBezTo>
                    <a:pt x="178" y="2394"/>
                    <a:pt x="207" y="2385"/>
                    <a:pt x="231" y="2367"/>
                  </a:cubicBezTo>
                  <a:lnTo>
                    <a:pt x="918" y="1851"/>
                  </a:lnTo>
                  <a:lnTo>
                    <a:pt x="1318" y="1931"/>
                  </a:lnTo>
                  <a:cubicBezTo>
                    <a:pt x="1384" y="1944"/>
                    <a:pt x="1449" y="1909"/>
                    <a:pt x="1473" y="1846"/>
                  </a:cubicBezTo>
                  <a:cubicBezTo>
                    <a:pt x="1688" y="1283"/>
                    <a:pt x="1946" y="760"/>
                    <a:pt x="2241" y="291"/>
                  </a:cubicBezTo>
                  <a:cubicBezTo>
                    <a:pt x="2267" y="250"/>
                    <a:pt x="2269" y="199"/>
                    <a:pt x="2247" y="156"/>
                  </a:cubicBezTo>
                  <a:close/>
                  <a:moveTo>
                    <a:pt x="1259" y="1641"/>
                  </a:moveTo>
                  <a:lnTo>
                    <a:pt x="912" y="1572"/>
                  </a:lnTo>
                  <a:cubicBezTo>
                    <a:pt x="874" y="1564"/>
                    <a:pt x="834" y="1573"/>
                    <a:pt x="803" y="1596"/>
                  </a:cubicBezTo>
                  <a:lnTo>
                    <a:pt x="451" y="1860"/>
                  </a:lnTo>
                  <a:lnTo>
                    <a:pt x="1068" y="284"/>
                  </a:lnTo>
                  <a:lnTo>
                    <a:pt x="1892" y="339"/>
                  </a:lnTo>
                  <a:cubicBezTo>
                    <a:pt x="1654" y="741"/>
                    <a:pt x="1442" y="1178"/>
                    <a:pt x="1259" y="16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28F5F597-5BDF-4616-954F-47D56549B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81527" y="6534154"/>
              <a:ext cx="1260476" cy="1182685"/>
            </a:xfrm>
            <a:custGeom>
              <a:avLst/>
              <a:gdLst>
                <a:gd name="T0" fmla="*/ 2399 w 2403"/>
                <a:gd name="T1" fmla="*/ 1283 h 2256"/>
                <a:gd name="T2" fmla="*/ 2322 w 2403"/>
                <a:gd name="T3" fmla="*/ 134 h 2256"/>
                <a:gd name="T4" fmla="*/ 2248 w 2403"/>
                <a:gd name="T5" fmla="*/ 22 h 2256"/>
                <a:gd name="T6" fmla="*/ 2113 w 2403"/>
                <a:gd name="T7" fmla="*/ 28 h 2256"/>
                <a:gd name="T8" fmla="*/ 558 w 2403"/>
                <a:gd name="T9" fmla="*/ 796 h 2256"/>
                <a:gd name="T10" fmla="*/ 472 w 2403"/>
                <a:gd name="T11" fmla="*/ 950 h 2256"/>
                <a:gd name="T12" fmla="*/ 552 w 2403"/>
                <a:gd name="T13" fmla="*/ 1351 h 2256"/>
                <a:gd name="T14" fmla="*/ 37 w 2403"/>
                <a:gd name="T15" fmla="*/ 2038 h 2256"/>
                <a:gd name="T16" fmla="*/ 38 w 2403"/>
                <a:gd name="T17" fmla="*/ 2202 h 2256"/>
                <a:gd name="T18" fmla="*/ 146 w 2403"/>
                <a:gd name="T19" fmla="*/ 2256 h 2256"/>
                <a:gd name="T20" fmla="*/ 196 w 2403"/>
                <a:gd name="T21" fmla="*/ 2247 h 2256"/>
                <a:gd name="T22" fmla="*/ 2312 w 2403"/>
                <a:gd name="T23" fmla="*/ 1419 h 2256"/>
                <a:gd name="T24" fmla="*/ 2399 w 2403"/>
                <a:gd name="T25" fmla="*/ 1283 h 2256"/>
                <a:gd name="T26" fmla="*/ 543 w 2403"/>
                <a:gd name="T27" fmla="*/ 1818 h 2256"/>
                <a:gd name="T28" fmla="*/ 807 w 2403"/>
                <a:gd name="T29" fmla="*/ 1466 h 2256"/>
                <a:gd name="T30" fmla="*/ 832 w 2403"/>
                <a:gd name="T31" fmla="*/ 1357 h 2256"/>
                <a:gd name="T32" fmla="*/ 762 w 2403"/>
                <a:gd name="T33" fmla="*/ 1009 h 2256"/>
                <a:gd name="T34" fmla="*/ 2064 w 2403"/>
                <a:gd name="T35" fmla="*/ 377 h 2256"/>
                <a:gd name="T36" fmla="*/ 2119 w 2403"/>
                <a:gd name="T37" fmla="*/ 1201 h 2256"/>
                <a:gd name="T38" fmla="*/ 543 w 2403"/>
                <a:gd name="T39" fmla="*/ 1818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3" h="2256">
                  <a:moveTo>
                    <a:pt x="2399" y="1283"/>
                  </a:moveTo>
                  <a:lnTo>
                    <a:pt x="2322" y="134"/>
                  </a:lnTo>
                  <a:cubicBezTo>
                    <a:pt x="2319" y="86"/>
                    <a:pt x="2291" y="43"/>
                    <a:pt x="2248" y="22"/>
                  </a:cubicBezTo>
                  <a:cubicBezTo>
                    <a:pt x="2205" y="0"/>
                    <a:pt x="2154" y="2"/>
                    <a:pt x="2113" y="28"/>
                  </a:cubicBezTo>
                  <a:cubicBezTo>
                    <a:pt x="1644" y="323"/>
                    <a:pt x="1120" y="581"/>
                    <a:pt x="558" y="796"/>
                  </a:cubicBezTo>
                  <a:cubicBezTo>
                    <a:pt x="495" y="820"/>
                    <a:pt x="459" y="885"/>
                    <a:pt x="472" y="950"/>
                  </a:cubicBezTo>
                  <a:lnTo>
                    <a:pt x="552" y="1351"/>
                  </a:lnTo>
                  <a:lnTo>
                    <a:pt x="37" y="2038"/>
                  </a:lnTo>
                  <a:cubicBezTo>
                    <a:pt x="0" y="2087"/>
                    <a:pt x="1" y="2154"/>
                    <a:pt x="38" y="2202"/>
                  </a:cubicBezTo>
                  <a:cubicBezTo>
                    <a:pt x="64" y="2237"/>
                    <a:pt x="104" y="2256"/>
                    <a:pt x="146" y="2256"/>
                  </a:cubicBezTo>
                  <a:cubicBezTo>
                    <a:pt x="163" y="2256"/>
                    <a:pt x="180" y="2253"/>
                    <a:pt x="196" y="2247"/>
                  </a:cubicBezTo>
                  <a:lnTo>
                    <a:pt x="2312" y="1419"/>
                  </a:lnTo>
                  <a:cubicBezTo>
                    <a:pt x="2368" y="1397"/>
                    <a:pt x="2403" y="1342"/>
                    <a:pt x="2399" y="1283"/>
                  </a:cubicBezTo>
                  <a:close/>
                  <a:moveTo>
                    <a:pt x="543" y="1818"/>
                  </a:moveTo>
                  <a:lnTo>
                    <a:pt x="807" y="1466"/>
                  </a:lnTo>
                  <a:cubicBezTo>
                    <a:pt x="831" y="1435"/>
                    <a:pt x="840" y="1395"/>
                    <a:pt x="832" y="1357"/>
                  </a:cubicBezTo>
                  <a:lnTo>
                    <a:pt x="762" y="1009"/>
                  </a:lnTo>
                  <a:cubicBezTo>
                    <a:pt x="1226" y="827"/>
                    <a:pt x="1662" y="614"/>
                    <a:pt x="2064" y="377"/>
                  </a:cubicBezTo>
                  <a:lnTo>
                    <a:pt x="2119" y="1201"/>
                  </a:lnTo>
                  <a:lnTo>
                    <a:pt x="543" y="18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DFE5D4AE-466D-4F6D-ACAD-62011C981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114927" y="5762623"/>
              <a:ext cx="1239842" cy="1230311"/>
            </a:xfrm>
            <a:custGeom>
              <a:avLst/>
              <a:gdLst>
                <a:gd name="T0" fmla="*/ 2224 w 2360"/>
                <a:gd name="T1" fmla="*/ 0 h 2347"/>
                <a:gd name="T2" fmla="*/ 1304 w 2360"/>
                <a:gd name="T3" fmla="*/ 0 h 2347"/>
                <a:gd name="T4" fmla="*/ 1184 w 2360"/>
                <a:gd name="T5" fmla="*/ 70 h 2347"/>
                <a:gd name="T6" fmla="*/ 30 w 2360"/>
                <a:gd name="T7" fmla="*/ 2144 h 2347"/>
                <a:gd name="T8" fmla="*/ 54 w 2360"/>
                <a:gd name="T9" fmla="*/ 2309 h 2347"/>
                <a:gd name="T10" fmla="*/ 149 w 2360"/>
                <a:gd name="T11" fmla="*/ 2347 h 2347"/>
                <a:gd name="T12" fmla="*/ 220 w 2360"/>
                <a:gd name="T13" fmla="*/ 2327 h 2347"/>
                <a:gd name="T14" fmla="*/ 2294 w 2360"/>
                <a:gd name="T15" fmla="*/ 1072 h 2347"/>
                <a:gd name="T16" fmla="*/ 2360 w 2360"/>
                <a:gd name="T17" fmla="*/ 955 h 2347"/>
                <a:gd name="T18" fmla="*/ 2360 w 2360"/>
                <a:gd name="T19" fmla="*/ 136 h 2347"/>
                <a:gd name="T20" fmla="*/ 2224 w 2360"/>
                <a:gd name="T21" fmla="*/ 0 h 2347"/>
                <a:gd name="T22" fmla="*/ 2087 w 2360"/>
                <a:gd name="T23" fmla="*/ 878 h 2347"/>
                <a:gd name="T24" fmla="*/ 519 w 2360"/>
                <a:gd name="T25" fmla="*/ 1828 h 2347"/>
                <a:gd name="T26" fmla="*/ 1384 w 2360"/>
                <a:gd name="T27" fmla="*/ 273 h 2347"/>
                <a:gd name="T28" fmla="*/ 1384 w 2360"/>
                <a:gd name="T29" fmla="*/ 273 h 2347"/>
                <a:gd name="T30" fmla="*/ 2087 w 2360"/>
                <a:gd name="T31" fmla="*/ 273 h 2347"/>
                <a:gd name="T32" fmla="*/ 2087 w 2360"/>
                <a:gd name="T33" fmla="*/ 87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0" h="2347">
                  <a:moveTo>
                    <a:pt x="2224" y="0"/>
                  </a:moveTo>
                  <a:lnTo>
                    <a:pt x="1304" y="0"/>
                  </a:lnTo>
                  <a:cubicBezTo>
                    <a:pt x="1254" y="0"/>
                    <a:pt x="1209" y="26"/>
                    <a:pt x="1184" y="70"/>
                  </a:cubicBezTo>
                  <a:lnTo>
                    <a:pt x="30" y="2144"/>
                  </a:lnTo>
                  <a:cubicBezTo>
                    <a:pt x="0" y="2198"/>
                    <a:pt x="10" y="2266"/>
                    <a:pt x="54" y="2309"/>
                  </a:cubicBezTo>
                  <a:cubicBezTo>
                    <a:pt x="80" y="2334"/>
                    <a:pt x="115" y="2347"/>
                    <a:pt x="149" y="2347"/>
                  </a:cubicBezTo>
                  <a:cubicBezTo>
                    <a:pt x="173" y="2347"/>
                    <a:pt x="198" y="2341"/>
                    <a:pt x="220" y="2327"/>
                  </a:cubicBezTo>
                  <a:lnTo>
                    <a:pt x="2294" y="1072"/>
                  </a:lnTo>
                  <a:cubicBezTo>
                    <a:pt x="2335" y="1047"/>
                    <a:pt x="2360" y="1003"/>
                    <a:pt x="2360" y="955"/>
                  </a:cubicBezTo>
                  <a:lnTo>
                    <a:pt x="2360" y="136"/>
                  </a:lnTo>
                  <a:cubicBezTo>
                    <a:pt x="2360" y="61"/>
                    <a:pt x="2299" y="0"/>
                    <a:pt x="2224" y="0"/>
                  </a:cubicBezTo>
                  <a:close/>
                  <a:moveTo>
                    <a:pt x="2087" y="878"/>
                  </a:moveTo>
                  <a:lnTo>
                    <a:pt x="519" y="1828"/>
                  </a:lnTo>
                  <a:lnTo>
                    <a:pt x="1384" y="273"/>
                  </a:lnTo>
                  <a:lnTo>
                    <a:pt x="1384" y="273"/>
                  </a:lnTo>
                  <a:lnTo>
                    <a:pt x="2087" y="273"/>
                  </a:lnTo>
                  <a:lnTo>
                    <a:pt x="2087" y="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xmlns="" id="{C0AF6839-232F-4F99-94E9-4BEE36672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4" y="3451224"/>
              <a:ext cx="3648075" cy="3638551"/>
            </a:xfrm>
            <a:custGeom>
              <a:avLst/>
              <a:gdLst>
                <a:gd name="T0" fmla="*/ 6632 w 6949"/>
                <a:gd name="T1" fmla="*/ 442 h 6938"/>
                <a:gd name="T2" fmla="*/ 6507 w 6949"/>
                <a:gd name="T3" fmla="*/ 317 h 6938"/>
                <a:gd name="T4" fmla="*/ 20 w 6949"/>
                <a:gd name="T5" fmla="*/ 5097 h 6938"/>
                <a:gd name="T6" fmla="*/ 51 w 6949"/>
                <a:gd name="T7" fmla="*/ 5242 h 6938"/>
                <a:gd name="T8" fmla="*/ 700 w 6949"/>
                <a:gd name="T9" fmla="*/ 5891 h 6938"/>
                <a:gd name="T10" fmla="*/ 816 w 6949"/>
                <a:gd name="T11" fmla="*/ 5930 h 6938"/>
                <a:gd name="T12" fmla="*/ 916 w 6949"/>
                <a:gd name="T13" fmla="*/ 5861 h 6938"/>
                <a:gd name="T14" fmla="*/ 1566 w 6949"/>
                <a:gd name="T15" fmla="*/ 4680 h 6938"/>
                <a:gd name="T16" fmla="*/ 2269 w 6949"/>
                <a:gd name="T17" fmla="*/ 4680 h 6938"/>
                <a:gd name="T18" fmla="*/ 2269 w 6949"/>
                <a:gd name="T19" fmla="*/ 5287 h 6938"/>
                <a:gd name="T20" fmla="*/ 1081 w 6949"/>
                <a:gd name="T21" fmla="*/ 6037 h 6938"/>
                <a:gd name="T22" fmla="*/ 1018 w 6949"/>
                <a:gd name="T23" fmla="*/ 6137 h 6938"/>
                <a:gd name="T24" fmla="*/ 1057 w 6949"/>
                <a:gd name="T25" fmla="*/ 6249 h 6938"/>
                <a:gd name="T26" fmla="*/ 1707 w 6949"/>
                <a:gd name="T27" fmla="*/ 6898 h 6938"/>
                <a:gd name="T28" fmla="*/ 1803 w 6949"/>
                <a:gd name="T29" fmla="*/ 6938 h 6938"/>
                <a:gd name="T30" fmla="*/ 1852 w 6949"/>
                <a:gd name="T31" fmla="*/ 6929 h 6938"/>
                <a:gd name="T32" fmla="*/ 6632 w 6949"/>
                <a:gd name="T33" fmla="*/ 442 h 6938"/>
                <a:gd name="T34" fmla="*/ 5915 w 6949"/>
                <a:gd name="T35" fmla="*/ 2864 h 6938"/>
                <a:gd name="T36" fmla="*/ 1837 w 6949"/>
                <a:gd name="T37" fmla="*/ 6642 h 6938"/>
                <a:gd name="T38" fmla="*/ 1371 w 6949"/>
                <a:gd name="T39" fmla="*/ 6177 h 6938"/>
                <a:gd name="T40" fmla="*/ 2479 w 6949"/>
                <a:gd name="T41" fmla="*/ 5478 h 6938"/>
                <a:gd name="T42" fmla="*/ 2542 w 6949"/>
                <a:gd name="T43" fmla="*/ 5362 h 6938"/>
                <a:gd name="T44" fmla="*/ 2542 w 6949"/>
                <a:gd name="T45" fmla="*/ 4543 h 6938"/>
                <a:gd name="T46" fmla="*/ 2406 w 6949"/>
                <a:gd name="T47" fmla="*/ 4407 h 6938"/>
                <a:gd name="T48" fmla="*/ 1485 w 6949"/>
                <a:gd name="T49" fmla="*/ 4407 h 6938"/>
                <a:gd name="T50" fmla="*/ 1366 w 6949"/>
                <a:gd name="T51" fmla="*/ 4477 h 6938"/>
                <a:gd name="T52" fmla="*/ 764 w 6949"/>
                <a:gd name="T53" fmla="*/ 5570 h 6938"/>
                <a:gd name="T54" fmla="*/ 306 w 6949"/>
                <a:gd name="T55" fmla="*/ 5112 h 6938"/>
                <a:gd name="T56" fmla="*/ 6364 w 6949"/>
                <a:gd name="T57" fmla="*/ 586 h 6938"/>
                <a:gd name="T58" fmla="*/ 5915 w 6949"/>
                <a:gd name="T59" fmla="*/ 2864 h 6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9" h="6938">
                  <a:moveTo>
                    <a:pt x="6632" y="442"/>
                  </a:moveTo>
                  <a:cubicBezTo>
                    <a:pt x="6626" y="376"/>
                    <a:pt x="6573" y="323"/>
                    <a:pt x="6507" y="317"/>
                  </a:cubicBezTo>
                  <a:cubicBezTo>
                    <a:pt x="6461" y="314"/>
                    <a:pt x="1966" y="0"/>
                    <a:pt x="20" y="5097"/>
                  </a:cubicBezTo>
                  <a:cubicBezTo>
                    <a:pt x="0" y="5147"/>
                    <a:pt x="13" y="5204"/>
                    <a:pt x="51" y="5242"/>
                  </a:cubicBezTo>
                  <a:lnTo>
                    <a:pt x="700" y="5891"/>
                  </a:lnTo>
                  <a:cubicBezTo>
                    <a:pt x="730" y="5922"/>
                    <a:pt x="773" y="5936"/>
                    <a:pt x="816" y="5930"/>
                  </a:cubicBezTo>
                  <a:cubicBezTo>
                    <a:pt x="858" y="5924"/>
                    <a:pt x="895" y="5898"/>
                    <a:pt x="916" y="5861"/>
                  </a:cubicBezTo>
                  <a:lnTo>
                    <a:pt x="1566" y="4680"/>
                  </a:lnTo>
                  <a:lnTo>
                    <a:pt x="2269" y="4680"/>
                  </a:lnTo>
                  <a:lnTo>
                    <a:pt x="2269" y="5287"/>
                  </a:lnTo>
                  <a:lnTo>
                    <a:pt x="1081" y="6037"/>
                  </a:lnTo>
                  <a:cubicBezTo>
                    <a:pt x="1046" y="6059"/>
                    <a:pt x="1023" y="6096"/>
                    <a:pt x="1018" y="6137"/>
                  </a:cubicBezTo>
                  <a:cubicBezTo>
                    <a:pt x="1014" y="6179"/>
                    <a:pt x="1028" y="6220"/>
                    <a:pt x="1057" y="6249"/>
                  </a:cubicBezTo>
                  <a:lnTo>
                    <a:pt x="1707" y="6898"/>
                  </a:lnTo>
                  <a:cubicBezTo>
                    <a:pt x="1733" y="6924"/>
                    <a:pt x="1768" y="6938"/>
                    <a:pt x="1803" y="6938"/>
                  </a:cubicBezTo>
                  <a:cubicBezTo>
                    <a:pt x="1820" y="6938"/>
                    <a:pt x="1836" y="6935"/>
                    <a:pt x="1852" y="6929"/>
                  </a:cubicBezTo>
                  <a:cubicBezTo>
                    <a:pt x="6949" y="4983"/>
                    <a:pt x="6635" y="487"/>
                    <a:pt x="6632" y="442"/>
                  </a:cubicBezTo>
                  <a:close/>
                  <a:moveTo>
                    <a:pt x="5915" y="2864"/>
                  </a:moveTo>
                  <a:cubicBezTo>
                    <a:pt x="5436" y="4050"/>
                    <a:pt x="4340" y="5661"/>
                    <a:pt x="1837" y="6642"/>
                  </a:cubicBezTo>
                  <a:lnTo>
                    <a:pt x="1371" y="6177"/>
                  </a:lnTo>
                  <a:lnTo>
                    <a:pt x="2479" y="5478"/>
                  </a:lnTo>
                  <a:cubicBezTo>
                    <a:pt x="2518" y="5453"/>
                    <a:pt x="2542" y="5409"/>
                    <a:pt x="2542" y="5362"/>
                  </a:cubicBezTo>
                  <a:lnTo>
                    <a:pt x="2542" y="4543"/>
                  </a:lnTo>
                  <a:cubicBezTo>
                    <a:pt x="2542" y="4468"/>
                    <a:pt x="2481" y="4407"/>
                    <a:pt x="2406" y="4407"/>
                  </a:cubicBezTo>
                  <a:lnTo>
                    <a:pt x="1485" y="4407"/>
                  </a:lnTo>
                  <a:cubicBezTo>
                    <a:pt x="1436" y="4407"/>
                    <a:pt x="1390" y="4434"/>
                    <a:pt x="1366" y="4477"/>
                  </a:cubicBezTo>
                  <a:lnTo>
                    <a:pt x="764" y="5570"/>
                  </a:lnTo>
                  <a:lnTo>
                    <a:pt x="306" y="5112"/>
                  </a:lnTo>
                  <a:cubicBezTo>
                    <a:pt x="2015" y="754"/>
                    <a:pt x="5656" y="576"/>
                    <a:pt x="6364" y="586"/>
                  </a:cubicBezTo>
                  <a:cubicBezTo>
                    <a:pt x="6369" y="904"/>
                    <a:pt x="6340" y="1814"/>
                    <a:pt x="5915" y="286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xmlns="" id="{98088D7D-2219-4FC1-A56E-4612EDE9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30915" y="6575423"/>
              <a:ext cx="1341439" cy="1335091"/>
            </a:xfrm>
            <a:custGeom>
              <a:avLst/>
              <a:gdLst>
                <a:gd name="T0" fmla="*/ 2350 w 2557"/>
                <a:gd name="T1" fmla="*/ 384 h 2546"/>
                <a:gd name="T2" fmla="*/ 2227 w 2557"/>
                <a:gd name="T3" fmla="*/ 331 h 2546"/>
                <a:gd name="T4" fmla="*/ 2173 w 2557"/>
                <a:gd name="T5" fmla="*/ 208 h 2546"/>
                <a:gd name="T6" fmla="*/ 1444 w 2557"/>
                <a:gd name="T7" fmla="*/ 66 h 2546"/>
                <a:gd name="T8" fmla="*/ 831 w 2557"/>
                <a:gd name="T9" fmla="*/ 578 h 2546"/>
                <a:gd name="T10" fmla="*/ 24 w 2557"/>
                <a:gd name="T11" fmla="*/ 2353 h 2546"/>
                <a:gd name="T12" fmla="*/ 51 w 2557"/>
                <a:gd name="T13" fmla="*/ 2506 h 2546"/>
                <a:gd name="T14" fmla="*/ 148 w 2557"/>
                <a:gd name="T15" fmla="*/ 2546 h 2546"/>
                <a:gd name="T16" fmla="*/ 205 w 2557"/>
                <a:gd name="T17" fmla="*/ 2534 h 2546"/>
                <a:gd name="T18" fmla="*/ 1980 w 2557"/>
                <a:gd name="T19" fmla="*/ 1727 h 2546"/>
                <a:gd name="T20" fmla="*/ 2492 w 2557"/>
                <a:gd name="T21" fmla="*/ 1114 h 2546"/>
                <a:gd name="T22" fmla="*/ 2350 w 2557"/>
                <a:gd name="T23" fmla="*/ 384 h 2546"/>
                <a:gd name="T24" fmla="*/ 2228 w 2557"/>
                <a:gd name="T25" fmla="*/ 1046 h 2546"/>
                <a:gd name="T26" fmla="*/ 1867 w 2557"/>
                <a:gd name="T27" fmla="*/ 1478 h 2546"/>
                <a:gd name="T28" fmla="*/ 423 w 2557"/>
                <a:gd name="T29" fmla="*/ 2135 h 2546"/>
                <a:gd name="T30" fmla="*/ 1079 w 2557"/>
                <a:gd name="T31" fmla="*/ 690 h 2546"/>
                <a:gd name="T32" fmla="*/ 1511 w 2557"/>
                <a:gd name="T33" fmla="*/ 330 h 2546"/>
                <a:gd name="T34" fmla="*/ 1663 w 2557"/>
                <a:gd name="T35" fmla="*/ 311 h 2546"/>
                <a:gd name="T36" fmla="*/ 1907 w 2557"/>
                <a:gd name="T37" fmla="*/ 365 h 2546"/>
                <a:gd name="T38" fmla="*/ 1777 w 2557"/>
                <a:gd name="T39" fmla="*/ 595 h 2546"/>
                <a:gd name="T40" fmla="*/ 1800 w 2557"/>
                <a:gd name="T41" fmla="*/ 758 h 2546"/>
                <a:gd name="T42" fmla="*/ 1963 w 2557"/>
                <a:gd name="T43" fmla="*/ 781 h 2546"/>
                <a:gd name="T44" fmla="*/ 2193 w 2557"/>
                <a:gd name="T45" fmla="*/ 651 h 2546"/>
                <a:gd name="T46" fmla="*/ 2228 w 2557"/>
                <a:gd name="T47" fmla="*/ 1046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7" h="2546">
                  <a:moveTo>
                    <a:pt x="2350" y="384"/>
                  </a:moveTo>
                  <a:cubicBezTo>
                    <a:pt x="2320" y="345"/>
                    <a:pt x="2273" y="326"/>
                    <a:pt x="2227" y="331"/>
                  </a:cubicBezTo>
                  <a:cubicBezTo>
                    <a:pt x="2232" y="284"/>
                    <a:pt x="2213" y="237"/>
                    <a:pt x="2173" y="208"/>
                  </a:cubicBezTo>
                  <a:cubicBezTo>
                    <a:pt x="1968" y="52"/>
                    <a:pt x="1702" y="0"/>
                    <a:pt x="1444" y="66"/>
                  </a:cubicBezTo>
                  <a:cubicBezTo>
                    <a:pt x="1171" y="135"/>
                    <a:pt x="947" y="322"/>
                    <a:pt x="831" y="578"/>
                  </a:cubicBezTo>
                  <a:lnTo>
                    <a:pt x="24" y="2353"/>
                  </a:lnTo>
                  <a:cubicBezTo>
                    <a:pt x="0" y="2405"/>
                    <a:pt x="11" y="2466"/>
                    <a:pt x="51" y="2506"/>
                  </a:cubicBezTo>
                  <a:cubicBezTo>
                    <a:pt x="78" y="2533"/>
                    <a:pt x="112" y="2546"/>
                    <a:pt x="148" y="2546"/>
                  </a:cubicBezTo>
                  <a:cubicBezTo>
                    <a:pt x="167" y="2546"/>
                    <a:pt x="186" y="2542"/>
                    <a:pt x="205" y="2534"/>
                  </a:cubicBezTo>
                  <a:lnTo>
                    <a:pt x="1980" y="1727"/>
                  </a:lnTo>
                  <a:cubicBezTo>
                    <a:pt x="2236" y="1611"/>
                    <a:pt x="2423" y="1387"/>
                    <a:pt x="2492" y="1114"/>
                  </a:cubicBezTo>
                  <a:cubicBezTo>
                    <a:pt x="2557" y="856"/>
                    <a:pt x="2506" y="590"/>
                    <a:pt x="2350" y="384"/>
                  </a:cubicBezTo>
                  <a:close/>
                  <a:moveTo>
                    <a:pt x="2228" y="1046"/>
                  </a:moveTo>
                  <a:cubicBezTo>
                    <a:pt x="2179" y="1239"/>
                    <a:pt x="2047" y="1396"/>
                    <a:pt x="1867" y="1478"/>
                  </a:cubicBezTo>
                  <a:lnTo>
                    <a:pt x="423" y="2135"/>
                  </a:lnTo>
                  <a:lnTo>
                    <a:pt x="1079" y="690"/>
                  </a:lnTo>
                  <a:cubicBezTo>
                    <a:pt x="1161" y="510"/>
                    <a:pt x="1319" y="379"/>
                    <a:pt x="1511" y="330"/>
                  </a:cubicBezTo>
                  <a:cubicBezTo>
                    <a:pt x="1562" y="317"/>
                    <a:pt x="1613" y="311"/>
                    <a:pt x="1663" y="311"/>
                  </a:cubicBezTo>
                  <a:cubicBezTo>
                    <a:pt x="1748" y="311"/>
                    <a:pt x="1831" y="329"/>
                    <a:pt x="1907" y="365"/>
                  </a:cubicBezTo>
                  <a:lnTo>
                    <a:pt x="1777" y="595"/>
                  </a:lnTo>
                  <a:cubicBezTo>
                    <a:pt x="1747" y="648"/>
                    <a:pt x="1756" y="715"/>
                    <a:pt x="1800" y="758"/>
                  </a:cubicBezTo>
                  <a:cubicBezTo>
                    <a:pt x="1843" y="802"/>
                    <a:pt x="1910" y="811"/>
                    <a:pt x="1963" y="781"/>
                  </a:cubicBezTo>
                  <a:lnTo>
                    <a:pt x="2193" y="651"/>
                  </a:lnTo>
                  <a:cubicBezTo>
                    <a:pt x="2249" y="771"/>
                    <a:pt x="2262" y="910"/>
                    <a:pt x="2228" y="10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xmlns="" id="{8D905542-4CE9-49C1-B371-6694104E2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3112" y="3565524"/>
              <a:ext cx="1636713" cy="1631951"/>
            </a:xfrm>
            <a:custGeom>
              <a:avLst/>
              <a:gdLst>
                <a:gd name="T0" fmla="*/ 3018 w 3118"/>
                <a:gd name="T1" fmla="*/ 225 h 3112"/>
                <a:gd name="T2" fmla="*/ 2893 w 3118"/>
                <a:gd name="T3" fmla="*/ 100 h 3112"/>
                <a:gd name="T4" fmla="*/ 86 w 3118"/>
                <a:gd name="T5" fmla="*/ 686 h 3112"/>
                <a:gd name="T6" fmla="*/ 8 w 3118"/>
                <a:gd name="T7" fmla="*/ 786 h 3112"/>
                <a:gd name="T8" fmla="*/ 46 w 3118"/>
                <a:gd name="T9" fmla="*/ 906 h 3112"/>
                <a:gd name="T10" fmla="*/ 2211 w 3118"/>
                <a:gd name="T11" fmla="*/ 3072 h 3112"/>
                <a:gd name="T12" fmla="*/ 2308 w 3118"/>
                <a:gd name="T13" fmla="*/ 3112 h 3112"/>
                <a:gd name="T14" fmla="*/ 2332 w 3118"/>
                <a:gd name="T15" fmla="*/ 3110 h 3112"/>
                <a:gd name="T16" fmla="*/ 2432 w 3118"/>
                <a:gd name="T17" fmla="*/ 3032 h 3112"/>
                <a:gd name="T18" fmla="*/ 3018 w 3118"/>
                <a:gd name="T19" fmla="*/ 225 h 3112"/>
                <a:gd name="T20" fmla="*/ 2264 w 3118"/>
                <a:gd name="T21" fmla="*/ 2738 h 3112"/>
                <a:gd name="T22" fmla="*/ 380 w 3118"/>
                <a:gd name="T23" fmla="*/ 854 h 3112"/>
                <a:gd name="T24" fmla="*/ 2750 w 3118"/>
                <a:gd name="T25" fmla="*/ 368 h 3112"/>
                <a:gd name="T26" fmla="*/ 2264 w 3118"/>
                <a:gd name="T27" fmla="*/ 2738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8" h="3112">
                  <a:moveTo>
                    <a:pt x="3018" y="225"/>
                  </a:moveTo>
                  <a:cubicBezTo>
                    <a:pt x="3012" y="159"/>
                    <a:pt x="2959" y="106"/>
                    <a:pt x="2893" y="100"/>
                  </a:cubicBezTo>
                  <a:cubicBezTo>
                    <a:pt x="2840" y="96"/>
                    <a:pt x="1574" y="0"/>
                    <a:pt x="86" y="686"/>
                  </a:cubicBezTo>
                  <a:cubicBezTo>
                    <a:pt x="45" y="705"/>
                    <a:pt x="16" y="742"/>
                    <a:pt x="8" y="786"/>
                  </a:cubicBezTo>
                  <a:cubicBezTo>
                    <a:pt x="0" y="830"/>
                    <a:pt x="15" y="875"/>
                    <a:pt x="46" y="906"/>
                  </a:cubicBezTo>
                  <a:lnTo>
                    <a:pt x="2211" y="3072"/>
                  </a:lnTo>
                  <a:cubicBezTo>
                    <a:pt x="2237" y="3098"/>
                    <a:pt x="2272" y="3112"/>
                    <a:pt x="2308" y="3112"/>
                  </a:cubicBezTo>
                  <a:cubicBezTo>
                    <a:pt x="2316" y="3112"/>
                    <a:pt x="2324" y="3111"/>
                    <a:pt x="2332" y="3110"/>
                  </a:cubicBezTo>
                  <a:cubicBezTo>
                    <a:pt x="2376" y="3102"/>
                    <a:pt x="2413" y="3073"/>
                    <a:pt x="2432" y="3032"/>
                  </a:cubicBezTo>
                  <a:cubicBezTo>
                    <a:pt x="3118" y="1544"/>
                    <a:pt x="3022" y="278"/>
                    <a:pt x="3018" y="225"/>
                  </a:cubicBezTo>
                  <a:close/>
                  <a:moveTo>
                    <a:pt x="2264" y="2738"/>
                  </a:moveTo>
                  <a:lnTo>
                    <a:pt x="380" y="854"/>
                  </a:lnTo>
                  <a:cubicBezTo>
                    <a:pt x="1470" y="394"/>
                    <a:pt x="2424" y="363"/>
                    <a:pt x="2750" y="368"/>
                  </a:cubicBezTo>
                  <a:cubicBezTo>
                    <a:pt x="2756" y="694"/>
                    <a:pt x="2725" y="1646"/>
                    <a:pt x="2264" y="27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xmlns="" id="{696E1693-BADB-4598-8816-EBBF8DAA0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75102" y="4506914"/>
              <a:ext cx="1355723" cy="1295403"/>
            </a:xfrm>
            <a:custGeom>
              <a:avLst/>
              <a:gdLst>
                <a:gd name="T0" fmla="*/ 2124 w 2583"/>
                <a:gd name="T1" fmla="*/ 459 h 2468"/>
                <a:gd name="T2" fmla="*/ 459 w 2583"/>
                <a:gd name="T3" fmla="*/ 459 h 2468"/>
                <a:gd name="T4" fmla="*/ 459 w 2583"/>
                <a:gd name="T5" fmla="*/ 2124 h 2468"/>
                <a:gd name="T6" fmla="*/ 1291 w 2583"/>
                <a:gd name="T7" fmla="*/ 2468 h 2468"/>
                <a:gd name="T8" fmla="*/ 2124 w 2583"/>
                <a:gd name="T9" fmla="*/ 2124 h 2468"/>
                <a:gd name="T10" fmla="*/ 2124 w 2583"/>
                <a:gd name="T11" fmla="*/ 459 h 2468"/>
                <a:gd name="T12" fmla="*/ 1931 w 2583"/>
                <a:gd name="T13" fmla="*/ 1931 h 2468"/>
                <a:gd name="T14" fmla="*/ 652 w 2583"/>
                <a:gd name="T15" fmla="*/ 1931 h 2468"/>
                <a:gd name="T16" fmla="*/ 652 w 2583"/>
                <a:gd name="T17" fmla="*/ 652 h 2468"/>
                <a:gd name="T18" fmla="*/ 1291 w 2583"/>
                <a:gd name="T19" fmla="*/ 388 h 2468"/>
                <a:gd name="T20" fmla="*/ 1931 w 2583"/>
                <a:gd name="T21" fmla="*/ 652 h 2468"/>
                <a:gd name="T22" fmla="*/ 1931 w 2583"/>
                <a:gd name="T23" fmla="*/ 1931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3" h="2468">
                  <a:moveTo>
                    <a:pt x="2124" y="459"/>
                  </a:moveTo>
                  <a:cubicBezTo>
                    <a:pt x="1665" y="0"/>
                    <a:pt x="918" y="0"/>
                    <a:pt x="459" y="459"/>
                  </a:cubicBezTo>
                  <a:cubicBezTo>
                    <a:pt x="0" y="918"/>
                    <a:pt x="0" y="1665"/>
                    <a:pt x="459" y="2124"/>
                  </a:cubicBezTo>
                  <a:cubicBezTo>
                    <a:pt x="688" y="2354"/>
                    <a:pt x="990" y="2468"/>
                    <a:pt x="1291" y="2468"/>
                  </a:cubicBezTo>
                  <a:cubicBezTo>
                    <a:pt x="1593" y="2468"/>
                    <a:pt x="1894" y="2354"/>
                    <a:pt x="2124" y="2124"/>
                  </a:cubicBezTo>
                  <a:cubicBezTo>
                    <a:pt x="2583" y="1665"/>
                    <a:pt x="2583" y="918"/>
                    <a:pt x="2124" y="459"/>
                  </a:cubicBezTo>
                  <a:close/>
                  <a:moveTo>
                    <a:pt x="1931" y="1931"/>
                  </a:moveTo>
                  <a:cubicBezTo>
                    <a:pt x="1578" y="2284"/>
                    <a:pt x="1004" y="2284"/>
                    <a:pt x="652" y="1931"/>
                  </a:cubicBezTo>
                  <a:cubicBezTo>
                    <a:pt x="299" y="1578"/>
                    <a:pt x="299" y="1005"/>
                    <a:pt x="652" y="652"/>
                  </a:cubicBezTo>
                  <a:cubicBezTo>
                    <a:pt x="828" y="476"/>
                    <a:pt x="1060" y="388"/>
                    <a:pt x="1291" y="388"/>
                  </a:cubicBezTo>
                  <a:cubicBezTo>
                    <a:pt x="1523" y="388"/>
                    <a:pt x="1754" y="476"/>
                    <a:pt x="1931" y="652"/>
                  </a:cubicBezTo>
                  <a:cubicBezTo>
                    <a:pt x="2283" y="1005"/>
                    <a:pt x="2283" y="1578"/>
                    <a:pt x="1931" y="19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754BE55A-B7D9-482B-AD5B-49C48965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5065" y="4806950"/>
              <a:ext cx="649288" cy="722310"/>
            </a:xfrm>
            <a:custGeom>
              <a:avLst/>
              <a:gdLst>
                <a:gd name="T0" fmla="*/ 992 w 1238"/>
                <a:gd name="T1" fmla="*/ 992 h 1377"/>
                <a:gd name="T2" fmla="*/ 449 w 1238"/>
                <a:gd name="T3" fmla="*/ 992 h 1377"/>
                <a:gd name="T4" fmla="*/ 449 w 1238"/>
                <a:gd name="T5" fmla="*/ 449 h 1377"/>
                <a:gd name="T6" fmla="*/ 992 w 1238"/>
                <a:gd name="T7" fmla="*/ 449 h 1377"/>
                <a:gd name="T8" fmla="*/ 1185 w 1238"/>
                <a:gd name="T9" fmla="*/ 449 h 1377"/>
                <a:gd name="T10" fmla="*/ 1185 w 1238"/>
                <a:gd name="T11" fmla="*/ 256 h 1377"/>
                <a:gd name="T12" fmla="*/ 256 w 1238"/>
                <a:gd name="T13" fmla="*/ 256 h 1377"/>
                <a:gd name="T14" fmla="*/ 256 w 1238"/>
                <a:gd name="T15" fmla="*/ 1185 h 1377"/>
                <a:gd name="T16" fmla="*/ 720 w 1238"/>
                <a:gd name="T17" fmla="*/ 1377 h 1377"/>
                <a:gd name="T18" fmla="*/ 1185 w 1238"/>
                <a:gd name="T19" fmla="*/ 1185 h 1377"/>
                <a:gd name="T20" fmla="*/ 1185 w 1238"/>
                <a:gd name="T21" fmla="*/ 992 h 1377"/>
                <a:gd name="T22" fmla="*/ 992 w 1238"/>
                <a:gd name="T23" fmla="*/ 992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1377">
                  <a:moveTo>
                    <a:pt x="992" y="992"/>
                  </a:moveTo>
                  <a:cubicBezTo>
                    <a:pt x="842" y="1142"/>
                    <a:pt x="598" y="1142"/>
                    <a:pt x="449" y="992"/>
                  </a:cubicBezTo>
                  <a:cubicBezTo>
                    <a:pt x="299" y="842"/>
                    <a:pt x="299" y="599"/>
                    <a:pt x="449" y="449"/>
                  </a:cubicBezTo>
                  <a:cubicBezTo>
                    <a:pt x="598" y="299"/>
                    <a:pt x="842" y="299"/>
                    <a:pt x="992" y="449"/>
                  </a:cubicBezTo>
                  <a:cubicBezTo>
                    <a:pt x="1045" y="502"/>
                    <a:pt x="1131" y="502"/>
                    <a:pt x="1185" y="449"/>
                  </a:cubicBezTo>
                  <a:cubicBezTo>
                    <a:pt x="1238" y="396"/>
                    <a:pt x="1238" y="309"/>
                    <a:pt x="1185" y="256"/>
                  </a:cubicBezTo>
                  <a:cubicBezTo>
                    <a:pt x="929" y="0"/>
                    <a:pt x="512" y="0"/>
                    <a:pt x="256" y="256"/>
                  </a:cubicBezTo>
                  <a:cubicBezTo>
                    <a:pt x="0" y="512"/>
                    <a:pt x="0" y="929"/>
                    <a:pt x="256" y="1185"/>
                  </a:cubicBezTo>
                  <a:cubicBezTo>
                    <a:pt x="384" y="1313"/>
                    <a:pt x="552" y="1377"/>
                    <a:pt x="720" y="1377"/>
                  </a:cubicBezTo>
                  <a:cubicBezTo>
                    <a:pt x="889" y="1377"/>
                    <a:pt x="1057" y="1313"/>
                    <a:pt x="1185" y="1185"/>
                  </a:cubicBezTo>
                  <a:cubicBezTo>
                    <a:pt x="1238" y="1132"/>
                    <a:pt x="1238" y="1045"/>
                    <a:pt x="1185" y="992"/>
                  </a:cubicBezTo>
                  <a:cubicBezTo>
                    <a:pt x="1131" y="939"/>
                    <a:pt x="1045" y="939"/>
                    <a:pt x="992" y="9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AD64A38-A75C-4CF7-B973-DAD6E9B05007}"/>
              </a:ext>
            </a:extLst>
          </p:cNvPr>
          <p:cNvGrpSpPr/>
          <p:nvPr/>
        </p:nvGrpSpPr>
        <p:grpSpPr>
          <a:xfrm>
            <a:off x="10148431" y="3044506"/>
            <a:ext cx="552130" cy="541940"/>
            <a:chOff x="13114425" y="3969778"/>
            <a:chExt cx="4300547" cy="4221167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D960DBA3-1B04-4F32-848F-71CCE9CE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4425" y="3969778"/>
              <a:ext cx="4300547" cy="4221167"/>
            </a:xfrm>
            <a:custGeom>
              <a:avLst/>
              <a:gdLst>
                <a:gd name="T0" fmla="*/ 7583 w 8192"/>
                <a:gd name="T1" fmla="*/ 2802 h 8053"/>
                <a:gd name="T2" fmla="*/ 7463 w 8192"/>
                <a:gd name="T3" fmla="*/ 1354 h 8053"/>
                <a:gd name="T4" fmla="*/ 4096 w 8192"/>
                <a:gd name="T5" fmla="*/ 0 h 8053"/>
                <a:gd name="T6" fmla="*/ 730 w 8192"/>
                <a:gd name="T7" fmla="*/ 1354 h 8053"/>
                <a:gd name="T8" fmla="*/ 610 w 8192"/>
                <a:gd name="T9" fmla="*/ 2802 h 8053"/>
                <a:gd name="T10" fmla="*/ 0 w 8192"/>
                <a:gd name="T11" fmla="*/ 5970 h 8053"/>
                <a:gd name="T12" fmla="*/ 1293 w 8192"/>
                <a:gd name="T13" fmla="*/ 6434 h 8053"/>
                <a:gd name="T14" fmla="*/ 6900 w 8192"/>
                <a:gd name="T15" fmla="*/ 6434 h 8053"/>
                <a:gd name="T16" fmla="*/ 8192 w 8192"/>
                <a:gd name="T17" fmla="*/ 5970 h 8053"/>
                <a:gd name="T18" fmla="*/ 7463 w 8192"/>
                <a:gd name="T19" fmla="*/ 1594 h 8053"/>
                <a:gd name="T20" fmla="*/ 7463 w 8192"/>
                <a:gd name="T21" fmla="*/ 2572 h 8053"/>
                <a:gd name="T22" fmla="*/ 7463 w 8192"/>
                <a:gd name="T23" fmla="*/ 1594 h 8053"/>
                <a:gd name="T24" fmla="*/ 730 w 8192"/>
                <a:gd name="T25" fmla="*/ 1594 h 8053"/>
                <a:gd name="T26" fmla="*/ 730 w 8192"/>
                <a:gd name="T27" fmla="*/ 2572 h 8053"/>
                <a:gd name="T28" fmla="*/ 730 w 8192"/>
                <a:gd name="T29" fmla="*/ 6459 h 8053"/>
                <a:gd name="T30" fmla="*/ 730 w 8192"/>
                <a:gd name="T31" fmla="*/ 5481 h 8053"/>
                <a:gd name="T32" fmla="*/ 730 w 8192"/>
                <a:gd name="T33" fmla="*/ 6459 h 8053"/>
                <a:gd name="T34" fmla="*/ 6780 w 8192"/>
                <a:gd name="T35" fmla="*/ 6226 h 8053"/>
                <a:gd name="T36" fmla="*/ 4217 w 8192"/>
                <a:gd name="T37" fmla="*/ 6333 h 8053"/>
                <a:gd name="T38" fmla="*/ 3976 w 8192"/>
                <a:gd name="T39" fmla="*/ 7706 h 8053"/>
                <a:gd name="T40" fmla="*/ 1459 w 8192"/>
                <a:gd name="T41" fmla="*/ 5970 h 8053"/>
                <a:gd name="T42" fmla="*/ 850 w 8192"/>
                <a:gd name="T43" fmla="*/ 2802 h 8053"/>
                <a:gd name="T44" fmla="*/ 2039 w 8192"/>
                <a:gd name="T45" fmla="*/ 2978 h 8053"/>
                <a:gd name="T46" fmla="*/ 1413 w 8192"/>
                <a:gd name="T47" fmla="*/ 2339 h 8053"/>
                <a:gd name="T48" fmla="*/ 1413 w 8192"/>
                <a:gd name="T49" fmla="*/ 1827 h 8053"/>
                <a:gd name="T50" fmla="*/ 6780 w 8192"/>
                <a:gd name="T51" fmla="*/ 1827 h 8053"/>
                <a:gd name="T52" fmla="*/ 6780 w 8192"/>
                <a:gd name="T53" fmla="*/ 2339 h 8053"/>
                <a:gd name="T54" fmla="*/ 6154 w 8192"/>
                <a:gd name="T55" fmla="*/ 2978 h 8053"/>
                <a:gd name="T56" fmla="*/ 7343 w 8192"/>
                <a:gd name="T57" fmla="*/ 2802 h 8053"/>
                <a:gd name="T58" fmla="*/ 6734 w 8192"/>
                <a:gd name="T59" fmla="*/ 5970 h 8053"/>
                <a:gd name="T60" fmla="*/ 6974 w 8192"/>
                <a:gd name="T61" fmla="*/ 5970 h 8053"/>
                <a:gd name="T62" fmla="*/ 7952 w 8192"/>
                <a:gd name="T63" fmla="*/ 5970 h 8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92" h="8053">
                  <a:moveTo>
                    <a:pt x="7583" y="5251"/>
                  </a:moveTo>
                  <a:lnTo>
                    <a:pt x="7583" y="2802"/>
                  </a:lnTo>
                  <a:cubicBezTo>
                    <a:pt x="7928" y="2745"/>
                    <a:pt x="8192" y="2444"/>
                    <a:pt x="8192" y="2083"/>
                  </a:cubicBezTo>
                  <a:cubicBezTo>
                    <a:pt x="8192" y="1681"/>
                    <a:pt x="7865" y="1354"/>
                    <a:pt x="7463" y="1354"/>
                  </a:cubicBezTo>
                  <a:cubicBezTo>
                    <a:pt x="7237" y="1354"/>
                    <a:pt x="7034" y="1457"/>
                    <a:pt x="6900" y="1619"/>
                  </a:cubicBezTo>
                  <a:lnTo>
                    <a:pt x="4096" y="0"/>
                  </a:lnTo>
                  <a:lnTo>
                    <a:pt x="1293" y="1619"/>
                  </a:lnTo>
                  <a:cubicBezTo>
                    <a:pt x="1159" y="1457"/>
                    <a:pt x="956" y="1354"/>
                    <a:pt x="730" y="1354"/>
                  </a:cubicBezTo>
                  <a:cubicBezTo>
                    <a:pt x="328" y="1354"/>
                    <a:pt x="0" y="1681"/>
                    <a:pt x="0" y="2083"/>
                  </a:cubicBezTo>
                  <a:cubicBezTo>
                    <a:pt x="0" y="2444"/>
                    <a:pt x="264" y="2745"/>
                    <a:pt x="610" y="2802"/>
                  </a:cubicBezTo>
                  <a:lnTo>
                    <a:pt x="610" y="5251"/>
                  </a:lnTo>
                  <a:cubicBezTo>
                    <a:pt x="264" y="5309"/>
                    <a:pt x="0" y="5609"/>
                    <a:pt x="0" y="5970"/>
                  </a:cubicBezTo>
                  <a:cubicBezTo>
                    <a:pt x="0" y="6373"/>
                    <a:pt x="328" y="6700"/>
                    <a:pt x="730" y="6700"/>
                  </a:cubicBezTo>
                  <a:cubicBezTo>
                    <a:pt x="956" y="6700"/>
                    <a:pt x="1159" y="6596"/>
                    <a:pt x="1293" y="6434"/>
                  </a:cubicBezTo>
                  <a:lnTo>
                    <a:pt x="4096" y="8053"/>
                  </a:lnTo>
                  <a:lnTo>
                    <a:pt x="6900" y="6434"/>
                  </a:lnTo>
                  <a:cubicBezTo>
                    <a:pt x="7034" y="6596"/>
                    <a:pt x="7237" y="6700"/>
                    <a:pt x="7463" y="6700"/>
                  </a:cubicBezTo>
                  <a:cubicBezTo>
                    <a:pt x="7865" y="6700"/>
                    <a:pt x="8192" y="6373"/>
                    <a:pt x="8192" y="5970"/>
                  </a:cubicBezTo>
                  <a:cubicBezTo>
                    <a:pt x="8192" y="5609"/>
                    <a:pt x="7928" y="5309"/>
                    <a:pt x="7583" y="5251"/>
                  </a:cubicBezTo>
                  <a:close/>
                  <a:moveTo>
                    <a:pt x="7463" y="1594"/>
                  </a:moveTo>
                  <a:cubicBezTo>
                    <a:pt x="7733" y="1594"/>
                    <a:pt x="7952" y="1813"/>
                    <a:pt x="7952" y="2083"/>
                  </a:cubicBezTo>
                  <a:cubicBezTo>
                    <a:pt x="7952" y="2353"/>
                    <a:pt x="7733" y="2572"/>
                    <a:pt x="7463" y="2572"/>
                  </a:cubicBezTo>
                  <a:cubicBezTo>
                    <a:pt x="7193" y="2572"/>
                    <a:pt x="6974" y="2353"/>
                    <a:pt x="6974" y="2083"/>
                  </a:cubicBezTo>
                  <a:cubicBezTo>
                    <a:pt x="6974" y="1813"/>
                    <a:pt x="7193" y="1594"/>
                    <a:pt x="7463" y="1594"/>
                  </a:cubicBezTo>
                  <a:close/>
                  <a:moveTo>
                    <a:pt x="241" y="2083"/>
                  </a:moveTo>
                  <a:cubicBezTo>
                    <a:pt x="241" y="1813"/>
                    <a:pt x="460" y="1594"/>
                    <a:pt x="730" y="1594"/>
                  </a:cubicBezTo>
                  <a:cubicBezTo>
                    <a:pt x="999" y="1594"/>
                    <a:pt x="1219" y="1813"/>
                    <a:pt x="1219" y="2083"/>
                  </a:cubicBezTo>
                  <a:cubicBezTo>
                    <a:pt x="1219" y="2353"/>
                    <a:pt x="999" y="2572"/>
                    <a:pt x="730" y="2572"/>
                  </a:cubicBezTo>
                  <a:cubicBezTo>
                    <a:pt x="460" y="2572"/>
                    <a:pt x="241" y="2353"/>
                    <a:pt x="241" y="2083"/>
                  </a:cubicBezTo>
                  <a:close/>
                  <a:moveTo>
                    <a:pt x="730" y="6459"/>
                  </a:moveTo>
                  <a:cubicBezTo>
                    <a:pt x="460" y="6459"/>
                    <a:pt x="241" y="6240"/>
                    <a:pt x="241" y="5970"/>
                  </a:cubicBezTo>
                  <a:cubicBezTo>
                    <a:pt x="241" y="5701"/>
                    <a:pt x="460" y="5481"/>
                    <a:pt x="730" y="5481"/>
                  </a:cubicBezTo>
                  <a:cubicBezTo>
                    <a:pt x="999" y="5481"/>
                    <a:pt x="1219" y="5701"/>
                    <a:pt x="1219" y="5970"/>
                  </a:cubicBezTo>
                  <a:cubicBezTo>
                    <a:pt x="1219" y="6240"/>
                    <a:pt x="999" y="6459"/>
                    <a:pt x="730" y="6459"/>
                  </a:cubicBezTo>
                  <a:close/>
                  <a:moveTo>
                    <a:pt x="6734" y="5970"/>
                  </a:moveTo>
                  <a:cubicBezTo>
                    <a:pt x="6734" y="6060"/>
                    <a:pt x="6750" y="6146"/>
                    <a:pt x="6780" y="6226"/>
                  </a:cubicBezTo>
                  <a:lnTo>
                    <a:pt x="4217" y="7706"/>
                  </a:lnTo>
                  <a:lnTo>
                    <a:pt x="4217" y="6333"/>
                  </a:lnTo>
                  <a:lnTo>
                    <a:pt x="3976" y="6333"/>
                  </a:lnTo>
                  <a:lnTo>
                    <a:pt x="3976" y="7706"/>
                  </a:lnTo>
                  <a:lnTo>
                    <a:pt x="1413" y="6226"/>
                  </a:lnTo>
                  <a:cubicBezTo>
                    <a:pt x="1443" y="6146"/>
                    <a:pt x="1459" y="6060"/>
                    <a:pt x="1459" y="5970"/>
                  </a:cubicBezTo>
                  <a:cubicBezTo>
                    <a:pt x="1459" y="5609"/>
                    <a:pt x="1195" y="5309"/>
                    <a:pt x="850" y="5251"/>
                  </a:cubicBezTo>
                  <a:lnTo>
                    <a:pt x="850" y="2802"/>
                  </a:lnTo>
                  <a:cubicBezTo>
                    <a:pt x="1027" y="2773"/>
                    <a:pt x="1183" y="2680"/>
                    <a:pt x="1293" y="2547"/>
                  </a:cubicBezTo>
                  <a:lnTo>
                    <a:pt x="2039" y="2978"/>
                  </a:lnTo>
                  <a:lnTo>
                    <a:pt x="2159" y="2769"/>
                  </a:lnTo>
                  <a:lnTo>
                    <a:pt x="1413" y="2339"/>
                  </a:lnTo>
                  <a:cubicBezTo>
                    <a:pt x="1443" y="2259"/>
                    <a:pt x="1459" y="2173"/>
                    <a:pt x="1459" y="2083"/>
                  </a:cubicBezTo>
                  <a:cubicBezTo>
                    <a:pt x="1459" y="1993"/>
                    <a:pt x="1443" y="1907"/>
                    <a:pt x="1413" y="1827"/>
                  </a:cubicBezTo>
                  <a:lnTo>
                    <a:pt x="4096" y="278"/>
                  </a:lnTo>
                  <a:lnTo>
                    <a:pt x="6780" y="1827"/>
                  </a:lnTo>
                  <a:cubicBezTo>
                    <a:pt x="6750" y="1907"/>
                    <a:pt x="6734" y="1993"/>
                    <a:pt x="6734" y="2083"/>
                  </a:cubicBezTo>
                  <a:cubicBezTo>
                    <a:pt x="6734" y="2173"/>
                    <a:pt x="6750" y="2259"/>
                    <a:pt x="6780" y="2339"/>
                  </a:cubicBezTo>
                  <a:lnTo>
                    <a:pt x="6034" y="2769"/>
                  </a:lnTo>
                  <a:lnTo>
                    <a:pt x="6154" y="2978"/>
                  </a:lnTo>
                  <a:lnTo>
                    <a:pt x="6900" y="2547"/>
                  </a:lnTo>
                  <a:cubicBezTo>
                    <a:pt x="7010" y="2680"/>
                    <a:pt x="7166" y="2773"/>
                    <a:pt x="7343" y="2802"/>
                  </a:cubicBezTo>
                  <a:lnTo>
                    <a:pt x="7343" y="5251"/>
                  </a:lnTo>
                  <a:cubicBezTo>
                    <a:pt x="6998" y="5309"/>
                    <a:pt x="6734" y="5609"/>
                    <a:pt x="6734" y="5970"/>
                  </a:cubicBezTo>
                  <a:close/>
                  <a:moveTo>
                    <a:pt x="7463" y="6459"/>
                  </a:moveTo>
                  <a:cubicBezTo>
                    <a:pt x="7193" y="6459"/>
                    <a:pt x="6974" y="6240"/>
                    <a:pt x="6974" y="5970"/>
                  </a:cubicBezTo>
                  <a:cubicBezTo>
                    <a:pt x="6974" y="5701"/>
                    <a:pt x="7193" y="5481"/>
                    <a:pt x="7463" y="5481"/>
                  </a:cubicBezTo>
                  <a:cubicBezTo>
                    <a:pt x="7733" y="5481"/>
                    <a:pt x="7952" y="5701"/>
                    <a:pt x="7952" y="5970"/>
                  </a:cubicBezTo>
                  <a:cubicBezTo>
                    <a:pt x="7952" y="6240"/>
                    <a:pt x="7733" y="6459"/>
                    <a:pt x="7463" y="6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xmlns="" id="{2FF9829B-B4F8-4124-8E7E-8DA1782D0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xmlns="" id="{FA11E3BA-F43B-45C4-9004-190779F5D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4B2E5039-6F73-4DE2-8B17-D72497092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9">
              <a:extLst>
                <a:ext uri="{FF2B5EF4-FFF2-40B4-BE49-F238E27FC236}">
                  <a16:creationId xmlns:a16="http://schemas.microsoft.com/office/drawing/2014/main" xmlns="" id="{689AEA38-096D-4618-AB46-B87D49B02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0">
              <a:extLst>
                <a:ext uri="{FF2B5EF4-FFF2-40B4-BE49-F238E27FC236}">
                  <a16:creationId xmlns:a16="http://schemas.microsoft.com/office/drawing/2014/main" xmlns="" id="{B7A13C0F-7DE9-4B4E-9F50-64904425D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xmlns="" id="{2D741053-286B-4133-9546-8B9F2A74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2">
              <a:extLst>
                <a:ext uri="{FF2B5EF4-FFF2-40B4-BE49-F238E27FC236}">
                  <a16:creationId xmlns:a16="http://schemas.microsoft.com/office/drawing/2014/main" xmlns="" id="{82D63A1E-F23E-45D2-9265-0770B55DB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xmlns="" id="{C181AC6C-921B-4D86-8CBA-558B3C74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xmlns="" id="{FE464BFE-5AD4-42C9-A6F9-AECB40800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7655" y="7162242"/>
              <a:ext cx="296862" cy="242888"/>
            </a:xfrm>
            <a:custGeom>
              <a:avLst/>
              <a:gdLst>
                <a:gd name="T0" fmla="*/ 0 w 187"/>
                <a:gd name="T1" fmla="*/ 85 h 153"/>
                <a:gd name="T2" fmla="*/ 147 w 187"/>
                <a:gd name="T3" fmla="*/ 0 h 153"/>
                <a:gd name="T4" fmla="*/ 187 w 187"/>
                <a:gd name="T5" fmla="*/ 69 h 153"/>
                <a:gd name="T6" fmla="*/ 40 w 187"/>
                <a:gd name="T7" fmla="*/ 153 h 153"/>
                <a:gd name="T8" fmla="*/ 0 w 187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3">
                  <a:moveTo>
                    <a:pt x="0" y="85"/>
                  </a:moveTo>
                  <a:lnTo>
                    <a:pt x="147" y="0"/>
                  </a:lnTo>
                  <a:lnTo>
                    <a:pt x="187" y="69"/>
                  </a:lnTo>
                  <a:lnTo>
                    <a:pt x="40" y="153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xmlns="" id="{366DFED4-5927-4EC4-8500-9F1A93622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8580" y="7359092"/>
              <a:ext cx="173037" cy="173036"/>
            </a:xfrm>
            <a:custGeom>
              <a:avLst/>
              <a:gdLst>
                <a:gd name="T0" fmla="*/ 0 w 109"/>
                <a:gd name="T1" fmla="*/ 40 h 109"/>
                <a:gd name="T2" fmla="*/ 69 w 109"/>
                <a:gd name="T3" fmla="*/ 0 h 109"/>
                <a:gd name="T4" fmla="*/ 109 w 109"/>
                <a:gd name="T5" fmla="*/ 69 h 109"/>
                <a:gd name="T6" fmla="*/ 40 w 109"/>
                <a:gd name="T7" fmla="*/ 109 h 109"/>
                <a:gd name="T8" fmla="*/ 0 w 109"/>
                <a:gd name="T9" fmla="*/ 4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40"/>
                  </a:moveTo>
                  <a:lnTo>
                    <a:pt x="69" y="0"/>
                  </a:lnTo>
                  <a:lnTo>
                    <a:pt x="109" y="69"/>
                  </a:lnTo>
                  <a:lnTo>
                    <a:pt x="40" y="109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xmlns="" id="{0F72B156-0CB2-40B1-AB92-FC5916C9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7180" y="4760351"/>
              <a:ext cx="171453" cy="171453"/>
            </a:xfrm>
            <a:custGeom>
              <a:avLst/>
              <a:gdLst>
                <a:gd name="T0" fmla="*/ 0 w 108"/>
                <a:gd name="T1" fmla="*/ 68 h 108"/>
                <a:gd name="T2" fmla="*/ 39 w 108"/>
                <a:gd name="T3" fmla="*/ 0 h 108"/>
                <a:gd name="T4" fmla="*/ 108 w 108"/>
                <a:gd name="T5" fmla="*/ 39 h 108"/>
                <a:gd name="T6" fmla="*/ 69 w 108"/>
                <a:gd name="T7" fmla="*/ 108 h 108"/>
                <a:gd name="T8" fmla="*/ 0 w 108"/>
                <a:gd name="T9" fmla="*/ 6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0" y="68"/>
                  </a:moveTo>
                  <a:lnTo>
                    <a:pt x="39" y="0"/>
                  </a:lnTo>
                  <a:lnTo>
                    <a:pt x="108" y="39"/>
                  </a:lnTo>
                  <a:lnTo>
                    <a:pt x="69" y="108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xmlns="" id="{D834D3BC-FB57-4A8C-B5F2-8E64ADFDA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7418" y="4390465"/>
              <a:ext cx="374650" cy="288926"/>
            </a:xfrm>
            <a:custGeom>
              <a:avLst/>
              <a:gdLst>
                <a:gd name="T0" fmla="*/ 0 w 236"/>
                <a:gd name="T1" fmla="*/ 69 h 182"/>
                <a:gd name="T2" fmla="*/ 39 w 236"/>
                <a:gd name="T3" fmla="*/ 0 h 182"/>
                <a:gd name="T4" fmla="*/ 236 w 236"/>
                <a:gd name="T5" fmla="*/ 113 h 182"/>
                <a:gd name="T6" fmla="*/ 196 w 236"/>
                <a:gd name="T7" fmla="*/ 182 h 182"/>
                <a:gd name="T8" fmla="*/ 0 w 236"/>
                <a:gd name="T9" fmla="*/ 6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82">
                  <a:moveTo>
                    <a:pt x="0" y="69"/>
                  </a:moveTo>
                  <a:lnTo>
                    <a:pt x="39" y="0"/>
                  </a:lnTo>
                  <a:lnTo>
                    <a:pt x="236" y="113"/>
                  </a:lnTo>
                  <a:lnTo>
                    <a:pt x="196" y="182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xmlns="" id="{501B79DC-D5A2-482A-8A4D-BBA26694D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8106" y="4633353"/>
              <a:ext cx="173037" cy="173036"/>
            </a:xfrm>
            <a:custGeom>
              <a:avLst/>
              <a:gdLst>
                <a:gd name="T0" fmla="*/ 0 w 109"/>
                <a:gd name="T1" fmla="*/ 69 h 109"/>
                <a:gd name="T2" fmla="*/ 40 w 109"/>
                <a:gd name="T3" fmla="*/ 0 h 109"/>
                <a:gd name="T4" fmla="*/ 109 w 109"/>
                <a:gd name="T5" fmla="*/ 40 h 109"/>
                <a:gd name="T6" fmla="*/ 69 w 109"/>
                <a:gd name="T7" fmla="*/ 109 h 109"/>
                <a:gd name="T8" fmla="*/ 0 w 109"/>
                <a:gd name="T9" fmla="*/ 6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69"/>
                  </a:moveTo>
                  <a:lnTo>
                    <a:pt x="40" y="0"/>
                  </a:lnTo>
                  <a:lnTo>
                    <a:pt x="109" y="40"/>
                  </a:lnTo>
                  <a:lnTo>
                    <a:pt x="69" y="109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EE96ABF-2079-495E-90E3-BAE4E4C9F060}"/>
                </a:ext>
              </a:extLst>
            </p:cNvPr>
            <p:cNvGrpSpPr/>
            <p:nvPr/>
          </p:nvGrpSpPr>
          <p:grpSpPr>
            <a:xfrm>
              <a:off x="14363789" y="5041341"/>
              <a:ext cx="1801819" cy="2078042"/>
              <a:chOff x="14363765" y="5041336"/>
              <a:chExt cx="1801812" cy="2078038"/>
            </a:xfrm>
            <a:grpFill/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xmlns="" id="{10CA6C2D-7C88-49CF-ACE3-3B16A2E2B2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363765" y="5041336"/>
                <a:ext cx="1801812" cy="2078038"/>
              </a:xfrm>
              <a:custGeom>
                <a:avLst/>
                <a:gdLst>
                  <a:gd name="T0" fmla="*/ 1135 w 1135"/>
                  <a:gd name="T1" fmla="*/ 327 h 1309"/>
                  <a:gd name="T2" fmla="*/ 568 w 1135"/>
                  <a:gd name="T3" fmla="*/ 0 h 1309"/>
                  <a:gd name="T4" fmla="*/ 0 w 1135"/>
                  <a:gd name="T5" fmla="*/ 327 h 1309"/>
                  <a:gd name="T6" fmla="*/ 0 w 1135"/>
                  <a:gd name="T7" fmla="*/ 982 h 1309"/>
                  <a:gd name="T8" fmla="*/ 568 w 1135"/>
                  <a:gd name="T9" fmla="*/ 1309 h 1309"/>
                  <a:gd name="T10" fmla="*/ 1135 w 1135"/>
                  <a:gd name="T11" fmla="*/ 982 h 1309"/>
                  <a:gd name="T12" fmla="*/ 1135 w 1135"/>
                  <a:gd name="T13" fmla="*/ 327 h 1309"/>
                  <a:gd name="T14" fmla="*/ 528 w 1135"/>
                  <a:gd name="T15" fmla="*/ 1194 h 1309"/>
                  <a:gd name="T16" fmla="*/ 80 w 1135"/>
                  <a:gd name="T17" fmla="*/ 936 h 1309"/>
                  <a:gd name="T18" fmla="*/ 80 w 1135"/>
                  <a:gd name="T19" fmla="*/ 419 h 1309"/>
                  <a:gd name="T20" fmla="*/ 528 w 1135"/>
                  <a:gd name="T21" fmla="*/ 677 h 1309"/>
                  <a:gd name="T22" fmla="*/ 528 w 1135"/>
                  <a:gd name="T23" fmla="*/ 1194 h 1309"/>
                  <a:gd name="T24" fmla="*/ 119 w 1135"/>
                  <a:gd name="T25" fmla="*/ 350 h 1309"/>
                  <a:gd name="T26" fmla="*/ 568 w 1135"/>
                  <a:gd name="T27" fmla="*/ 92 h 1309"/>
                  <a:gd name="T28" fmla="*/ 1016 w 1135"/>
                  <a:gd name="T29" fmla="*/ 350 h 1309"/>
                  <a:gd name="T30" fmla="*/ 568 w 1135"/>
                  <a:gd name="T31" fmla="*/ 609 h 1309"/>
                  <a:gd name="T32" fmla="*/ 119 w 1135"/>
                  <a:gd name="T33" fmla="*/ 350 h 1309"/>
                  <a:gd name="T34" fmla="*/ 1056 w 1135"/>
                  <a:gd name="T35" fmla="*/ 936 h 1309"/>
                  <a:gd name="T36" fmla="*/ 608 w 1135"/>
                  <a:gd name="T37" fmla="*/ 1194 h 1309"/>
                  <a:gd name="T38" fmla="*/ 608 w 1135"/>
                  <a:gd name="T39" fmla="*/ 677 h 1309"/>
                  <a:gd name="T40" fmla="*/ 1056 w 1135"/>
                  <a:gd name="T41" fmla="*/ 419 h 1309"/>
                  <a:gd name="T42" fmla="*/ 1056 w 1135"/>
                  <a:gd name="T43" fmla="*/ 936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5" h="1309">
                    <a:moveTo>
                      <a:pt x="1135" y="327"/>
                    </a:moveTo>
                    <a:lnTo>
                      <a:pt x="568" y="0"/>
                    </a:lnTo>
                    <a:lnTo>
                      <a:pt x="0" y="327"/>
                    </a:lnTo>
                    <a:lnTo>
                      <a:pt x="0" y="982"/>
                    </a:lnTo>
                    <a:lnTo>
                      <a:pt x="568" y="1309"/>
                    </a:lnTo>
                    <a:lnTo>
                      <a:pt x="1135" y="982"/>
                    </a:lnTo>
                    <a:lnTo>
                      <a:pt x="1135" y="327"/>
                    </a:lnTo>
                    <a:close/>
                    <a:moveTo>
                      <a:pt x="528" y="1194"/>
                    </a:moveTo>
                    <a:lnTo>
                      <a:pt x="80" y="936"/>
                    </a:lnTo>
                    <a:lnTo>
                      <a:pt x="80" y="419"/>
                    </a:lnTo>
                    <a:lnTo>
                      <a:pt x="528" y="677"/>
                    </a:lnTo>
                    <a:lnTo>
                      <a:pt x="528" y="1194"/>
                    </a:lnTo>
                    <a:close/>
                    <a:moveTo>
                      <a:pt x="119" y="350"/>
                    </a:moveTo>
                    <a:lnTo>
                      <a:pt x="568" y="92"/>
                    </a:lnTo>
                    <a:lnTo>
                      <a:pt x="1016" y="350"/>
                    </a:lnTo>
                    <a:lnTo>
                      <a:pt x="568" y="609"/>
                    </a:lnTo>
                    <a:lnTo>
                      <a:pt x="119" y="350"/>
                    </a:lnTo>
                    <a:close/>
                    <a:moveTo>
                      <a:pt x="1056" y="936"/>
                    </a:moveTo>
                    <a:lnTo>
                      <a:pt x="608" y="1194"/>
                    </a:lnTo>
                    <a:lnTo>
                      <a:pt x="608" y="677"/>
                    </a:lnTo>
                    <a:lnTo>
                      <a:pt x="1056" y="419"/>
                    </a:lnTo>
                    <a:lnTo>
                      <a:pt x="1056" y="9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0">
                <a:extLst>
                  <a:ext uri="{FF2B5EF4-FFF2-40B4-BE49-F238E27FC236}">
                    <a16:creationId xmlns:a16="http://schemas.microsoft.com/office/drawing/2014/main" xmlns="" id="{49565F86-61D2-426E-8E21-35DA9846B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6331974"/>
                <a:ext cx="125412" cy="127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1">
                <a:extLst>
                  <a:ext uri="{FF2B5EF4-FFF2-40B4-BE49-F238E27FC236}">
                    <a16:creationId xmlns:a16="http://schemas.microsoft.com/office/drawing/2014/main" xmlns="" id="{38391D23-40B0-4894-90BF-CAFEE1E43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5954149"/>
                <a:ext cx="125412" cy="2524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xmlns="" id="{FA5F0AED-8605-420F-B82B-0857D21D6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2968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3">
              <a:extLst>
                <a:ext uri="{FF2B5EF4-FFF2-40B4-BE49-F238E27FC236}">
                  <a16:creationId xmlns:a16="http://schemas.microsoft.com/office/drawing/2014/main" xmlns="" id="{FBDA2FFD-050F-4E70-B891-8E6C194EF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00554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xmlns="" id="{49A4E31E-89BD-4A6F-839B-5A35DAC21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3422" y="601766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5">
              <a:extLst>
                <a:ext uri="{FF2B5EF4-FFF2-40B4-BE49-F238E27FC236}">
                  <a16:creationId xmlns:a16="http://schemas.microsoft.com/office/drawing/2014/main" xmlns="" id="{37B723DA-3494-4C25-A6B4-7CD248023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990" y="6017648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BF4550E-482C-4666-9D9D-8CEEB7086854}"/>
              </a:ext>
            </a:extLst>
          </p:cNvPr>
          <p:cNvGrpSpPr/>
          <p:nvPr/>
        </p:nvGrpSpPr>
        <p:grpSpPr>
          <a:xfrm>
            <a:off x="7270715" y="4227613"/>
            <a:ext cx="533406" cy="533406"/>
            <a:chOff x="5791103" y="4419779"/>
            <a:chExt cx="667176" cy="66717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0E1E46B-40C7-409F-A72C-3D06A7DE46CA}"/>
                </a:ext>
              </a:extLst>
            </p:cNvPr>
            <p:cNvSpPr/>
            <p:nvPr/>
          </p:nvSpPr>
          <p:spPr>
            <a:xfrm>
              <a:off x="5791103" y="4419779"/>
              <a:ext cx="667176" cy="667176"/>
            </a:xfrm>
            <a:custGeom>
              <a:avLst/>
              <a:gdLst>
                <a:gd name="connsiteX0" fmla="*/ 602611 w 667176"/>
                <a:gd name="connsiteY0" fmla="*/ 360813 h 667176"/>
                <a:gd name="connsiteX1" fmla="*/ 602611 w 667176"/>
                <a:gd name="connsiteY1" fmla="*/ 149792 h 667176"/>
                <a:gd name="connsiteX2" fmla="*/ 667176 w 667176"/>
                <a:gd name="connsiteY2" fmla="*/ 75326 h 667176"/>
                <a:gd name="connsiteX3" fmla="*/ 591850 w 667176"/>
                <a:gd name="connsiteY3" fmla="*/ 0 h 667176"/>
                <a:gd name="connsiteX4" fmla="*/ 516524 w 667176"/>
                <a:gd name="connsiteY4" fmla="*/ 75326 h 667176"/>
                <a:gd name="connsiteX5" fmla="*/ 0 w 667176"/>
                <a:gd name="connsiteY5" fmla="*/ 75326 h 667176"/>
                <a:gd name="connsiteX6" fmla="*/ 0 w 667176"/>
                <a:gd name="connsiteY6" fmla="*/ 505763 h 667176"/>
                <a:gd name="connsiteX7" fmla="*/ 323376 w 667176"/>
                <a:gd name="connsiteY7" fmla="*/ 505763 h 667176"/>
                <a:gd name="connsiteX8" fmla="*/ 495002 w 667176"/>
                <a:gd name="connsiteY8" fmla="*/ 667176 h 667176"/>
                <a:gd name="connsiteX9" fmla="*/ 667176 w 667176"/>
                <a:gd name="connsiteY9" fmla="*/ 495002 h 667176"/>
                <a:gd name="connsiteX10" fmla="*/ 602611 w 667176"/>
                <a:gd name="connsiteY10" fmla="*/ 360813 h 667176"/>
                <a:gd name="connsiteX11" fmla="*/ 591850 w 667176"/>
                <a:gd name="connsiteY11" fmla="*/ 21522 h 667176"/>
                <a:gd name="connsiteX12" fmla="*/ 645654 w 667176"/>
                <a:gd name="connsiteY12" fmla="*/ 75326 h 667176"/>
                <a:gd name="connsiteX13" fmla="*/ 591850 w 667176"/>
                <a:gd name="connsiteY13" fmla="*/ 129131 h 667176"/>
                <a:gd name="connsiteX14" fmla="*/ 538045 w 667176"/>
                <a:gd name="connsiteY14" fmla="*/ 75326 h 667176"/>
                <a:gd name="connsiteX15" fmla="*/ 591850 w 667176"/>
                <a:gd name="connsiteY15" fmla="*/ 21522 h 667176"/>
                <a:gd name="connsiteX16" fmla="*/ 21522 w 667176"/>
                <a:gd name="connsiteY16" fmla="*/ 96848 h 667176"/>
                <a:gd name="connsiteX17" fmla="*/ 519698 w 667176"/>
                <a:gd name="connsiteY17" fmla="*/ 96848 h 667176"/>
                <a:gd name="connsiteX18" fmla="*/ 531610 w 667176"/>
                <a:gd name="connsiteY18" fmla="*/ 120361 h 667176"/>
                <a:gd name="connsiteX19" fmla="*/ 465797 w 667176"/>
                <a:gd name="connsiteY19" fmla="*/ 186174 h 667176"/>
                <a:gd name="connsiteX20" fmla="*/ 451958 w 667176"/>
                <a:gd name="connsiteY20" fmla="*/ 182935 h 667176"/>
                <a:gd name="connsiteX21" fmla="*/ 438130 w 667176"/>
                <a:gd name="connsiteY21" fmla="*/ 186174 h 667176"/>
                <a:gd name="connsiteX22" fmla="*/ 416447 w 667176"/>
                <a:gd name="connsiteY22" fmla="*/ 164491 h 667176"/>
                <a:gd name="connsiteX23" fmla="*/ 419675 w 667176"/>
                <a:gd name="connsiteY23" fmla="*/ 150653 h 667176"/>
                <a:gd name="connsiteX24" fmla="*/ 387393 w 667176"/>
                <a:gd name="connsiteY24" fmla="*/ 118370 h 667176"/>
                <a:gd name="connsiteX25" fmla="*/ 355110 w 667176"/>
                <a:gd name="connsiteY25" fmla="*/ 150653 h 667176"/>
                <a:gd name="connsiteX26" fmla="*/ 358349 w 667176"/>
                <a:gd name="connsiteY26" fmla="*/ 164480 h 667176"/>
                <a:gd name="connsiteX27" fmla="*/ 304383 w 667176"/>
                <a:gd name="connsiteY27" fmla="*/ 218446 h 667176"/>
                <a:gd name="connsiteX28" fmla="*/ 290544 w 667176"/>
                <a:gd name="connsiteY28" fmla="*/ 215218 h 667176"/>
                <a:gd name="connsiteX29" fmla="*/ 258262 w 667176"/>
                <a:gd name="connsiteY29" fmla="*/ 247501 h 667176"/>
                <a:gd name="connsiteX30" fmla="*/ 290544 w 667176"/>
                <a:gd name="connsiteY30" fmla="*/ 279784 h 667176"/>
                <a:gd name="connsiteX31" fmla="*/ 322827 w 667176"/>
                <a:gd name="connsiteY31" fmla="*/ 247501 h 667176"/>
                <a:gd name="connsiteX32" fmla="*/ 319588 w 667176"/>
                <a:gd name="connsiteY32" fmla="*/ 233673 h 667176"/>
                <a:gd name="connsiteX33" fmla="*/ 373554 w 667176"/>
                <a:gd name="connsiteY33" fmla="*/ 179707 h 667176"/>
                <a:gd name="connsiteX34" fmla="*/ 387393 w 667176"/>
                <a:gd name="connsiteY34" fmla="*/ 182935 h 667176"/>
                <a:gd name="connsiteX35" fmla="*/ 401220 w 667176"/>
                <a:gd name="connsiteY35" fmla="*/ 179696 h 667176"/>
                <a:gd name="connsiteX36" fmla="*/ 422904 w 667176"/>
                <a:gd name="connsiteY36" fmla="*/ 201380 h 667176"/>
                <a:gd name="connsiteX37" fmla="*/ 419675 w 667176"/>
                <a:gd name="connsiteY37" fmla="*/ 215218 h 667176"/>
                <a:gd name="connsiteX38" fmla="*/ 451958 w 667176"/>
                <a:gd name="connsiteY38" fmla="*/ 247501 h 667176"/>
                <a:gd name="connsiteX39" fmla="*/ 484241 w 667176"/>
                <a:gd name="connsiteY39" fmla="*/ 215218 h 667176"/>
                <a:gd name="connsiteX40" fmla="*/ 481002 w 667176"/>
                <a:gd name="connsiteY40" fmla="*/ 201390 h 667176"/>
                <a:gd name="connsiteX41" fmla="*/ 546826 w 667176"/>
                <a:gd name="connsiteY41" fmla="*/ 135577 h 667176"/>
                <a:gd name="connsiteX42" fmla="*/ 581089 w 667176"/>
                <a:gd name="connsiteY42" fmla="*/ 149803 h 667176"/>
                <a:gd name="connsiteX43" fmla="*/ 581089 w 667176"/>
                <a:gd name="connsiteY43" fmla="*/ 346135 h 667176"/>
                <a:gd name="connsiteX44" fmla="*/ 495002 w 667176"/>
                <a:gd name="connsiteY44" fmla="*/ 322827 h 667176"/>
                <a:gd name="connsiteX45" fmla="*/ 365871 w 667176"/>
                <a:gd name="connsiteY45" fmla="*/ 381506 h 667176"/>
                <a:gd name="connsiteX46" fmla="*/ 365871 w 667176"/>
                <a:gd name="connsiteY46" fmla="*/ 333588 h 667176"/>
                <a:gd name="connsiteX47" fmla="*/ 301305 w 667176"/>
                <a:gd name="connsiteY47" fmla="*/ 333588 h 667176"/>
                <a:gd name="connsiteX48" fmla="*/ 301305 w 667176"/>
                <a:gd name="connsiteY48" fmla="*/ 462719 h 667176"/>
                <a:gd name="connsiteX49" fmla="*/ 325969 w 667176"/>
                <a:gd name="connsiteY49" fmla="*/ 462719 h 667176"/>
                <a:gd name="connsiteX50" fmla="*/ 323376 w 667176"/>
                <a:gd name="connsiteY50" fmla="*/ 484241 h 667176"/>
                <a:gd name="connsiteX51" fmla="*/ 21522 w 667176"/>
                <a:gd name="connsiteY51" fmla="*/ 484241 h 667176"/>
                <a:gd name="connsiteX52" fmla="*/ 451958 w 667176"/>
                <a:gd name="connsiteY52" fmla="*/ 204457 h 667176"/>
                <a:gd name="connsiteX53" fmla="*/ 462719 w 667176"/>
                <a:gd name="connsiteY53" fmla="*/ 215218 h 667176"/>
                <a:gd name="connsiteX54" fmla="*/ 451958 w 667176"/>
                <a:gd name="connsiteY54" fmla="*/ 225979 h 667176"/>
                <a:gd name="connsiteX55" fmla="*/ 441197 w 667176"/>
                <a:gd name="connsiteY55" fmla="*/ 215218 h 667176"/>
                <a:gd name="connsiteX56" fmla="*/ 451958 w 667176"/>
                <a:gd name="connsiteY56" fmla="*/ 204457 h 667176"/>
                <a:gd name="connsiteX57" fmla="*/ 376632 w 667176"/>
                <a:gd name="connsiteY57" fmla="*/ 150653 h 667176"/>
                <a:gd name="connsiteX58" fmla="*/ 387393 w 667176"/>
                <a:gd name="connsiteY58" fmla="*/ 139892 h 667176"/>
                <a:gd name="connsiteX59" fmla="*/ 398154 w 667176"/>
                <a:gd name="connsiteY59" fmla="*/ 150653 h 667176"/>
                <a:gd name="connsiteX60" fmla="*/ 387393 w 667176"/>
                <a:gd name="connsiteY60" fmla="*/ 161414 h 667176"/>
                <a:gd name="connsiteX61" fmla="*/ 376632 w 667176"/>
                <a:gd name="connsiteY61" fmla="*/ 150653 h 667176"/>
                <a:gd name="connsiteX62" fmla="*/ 301305 w 667176"/>
                <a:gd name="connsiteY62" fmla="*/ 247501 h 667176"/>
                <a:gd name="connsiteX63" fmla="*/ 290544 w 667176"/>
                <a:gd name="connsiteY63" fmla="*/ 258262 h 667176"/>
                <a:gd name="connsiteX64" fmla="*/ 279784 w 667176"/>
                <a:gd name="connsiteY64" fmla="*/ 247501 h 667176"/>
                <a:gd name="connsiteX65" fmla="*/ 290544 w 667176"/>
                <a:gd name="connsiteY65" fmla="*/ 236740 h 667176"/>
                <a:gd name="connsiteX66" fmla="*/ 301305 w 667176"/>
                <a:gd name="connsiteY66" fmla="*/ 247501 h 667176"/>
                <a:gd name="connsiteX67" fmla="*/ 495002 w 667176"/>
                <a:gd name="connsiteY67" fmla="*/ 581089 h 667176"/>
                <a:gd name="connsiteX68" fmla="*/ 408914 w 667176"/>
                <a:gd name="connsiteY68" fmla="*/ 495002 h 667176"/>
                <a:gd name="connsiteX69" fmla="*/ 495002 w 667176"/>
                <a:gd name="connsiteY69" fmla="*/ 408914 h 667176"/>
                <a:gd name="connsiteX70" fmla="*/ 581089 w 667176"/>
                <a:gd name="connsiteY70" fmla="*/ 495002 h 667176"/>
                <a:gd name="connsiteX71" fmla="*/ 495002 w 667176"/>
                <a:gd name="connsiteY71" fmla="*/ 581089 h 667176"/>
                <a:gd name="connsiteX72" fmla="*/ 344349 w 667176"/>
                <a:gd name="connsiteY72" fmla="*/ 411831 h 667176"/>
                <a:gd name="connsiteX73" fmla="*/ 331554 w 667176"/>
                <a:gd name="connsiteY73" fmla="*/ 441197 h 667176"/>
                <a:gd name="connsiteX74" fmla="*/ 322827 w 667176"/>
                <a:gd name="connsiteY74" fmla="*/ 441197 h 667176"/>
                <a:gd name="connsiteX75" fmla="*/ 322827 w 667176"/>
                <a:gd name="connsiteY75" fmla="*/ 355110 h 667176"/>
                <a:gd name="connsiteX76" fmla="*/ 344349 w 667176"/>
                <a:gd name="connsiteY76" fmla="*/ 355110 h 667176"/>
                <a:gd name="connsiteX77" fmla="*/ 484241 w 667176"/>
                <a:gd name="connsiteY77" fmla="*/ 344898 h 667176"/>
                <a:gd name="connsiteX78" fmla="*/ 484241 w 667176"/>
                <a:gd name="connsiteY78" fmla="*/ 387941 h 667176"/>
                <a:gd name="connsiteX79" fmla="*/ 387393 w 667176"/>
                <a:gd name="connsiteY79" fmla="*/ 495002 h 667176"/>
                <a:gd name="connsiteX80" fmla="*/ 396981 w 667176"/>
                <a:gd name="connsiteY80" fmla="*/ 539164 h 667176"/>
                <a:gd name="connsiteX81" fmla="*/ 359651 w 667176"/>
                <a:gd name="connsiteY81" fmla="*/ 560719 h 667176"/>
                <a:gd name="connsiteX82" fmla="*/ 344349 w 667176"/>
                <a:gd name="connsiteY82" fmla="*/ 495002 h 667176"/>
                <a:gd name="connsiteX83" fmla="*/ 484241 w 667176"/>
                <a:gd name="connsiteY83" fmla="*/ 344898 h 667176"/>
                <a:gd name="connsiteX84" fmla="*/ 495002 w 667176"/>
                <a:gd name="connsiteY84" fmla="*/ 645654 h 667176"/>
                <a:gd name="connsiteX85" fmla="*/ 370304 w 667176"/>
                <a:gd name="connsiteY85" fmla="*/ 579421 h 667176"/>
                <a:gd name="connsiteX86" fmla="*/ 407785 w 667176"/>
                <a:gd name="connsiteY86" fmla="*/ 557781 h 667176"/>
                <a:gd name="connsiteX87" fmla="*/ 495002 w 667176"/>
                <a:gd name="connsiteY87" fmla="*/ 602611 h 667176"/>
                <a:gd name="connsiteX88" fmla="*/ 582219 w 667176"/>
                <a:gd name="connsiteY88" fmla="*/ 557781 h 667176"/>
                <a:gd name="connsiteX89" fmla="*/ 619699 w 667176"/>
                <a:gd name="connsiteY89" fmla="*/ 579421 h 667176"/>
                <a:gd name="connsiteX90" fmla="*/ 495002 w 667176"/>
                <a:gd name="connsiteY90" fmla="*/ 645654 h 667176"/>
                <a:gd name="connsiteX91" fmla="*/ 630352 w 667176"/>
                <a:gd name="connsiteY91" fmla="*/ 560719 h 667176"/>
                <a:gd name="connsiteX92" fmla="*/ 593023 w 667176"/>
                <a:gd name="connsiteY92" fmla="*/ 539164 h 667176"/>
                <a:gd name="connsiteX93" fmla="*/ 602611 w 667176"/>
                <a:gd name="connsiteY93" fmla="*/ 495002 h 667176"/>
                <a:gd name="connsiteX94" fmla="*/ 505763 w 667176"/>
                <a:gd name="connsiteY94" fmla="*/ 387941 h 667176"/>
                <a:gd name="connsiteX95" fmla="*/ 505763 w 667176"/>
                <a:gd name="connsiteY95" fmla="*/ 344898 h 667176"/>
                <a:gd name="connsiteX96" fmla="*/ 645654 w 667176"/>
                <a:gd name="connsiteY96" fmla="*/ 495002 h 667176"/>
                <a:gd name="connsiteX97" fmla="*/ 630352 w 667176"/>
                <a:gd name="connsiteY97" fmla="*/ 560719 h 6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67176" h="667176">
                  <a:moveTo>
                    <a:pt x="602611" y="360813"/>
                  </a:moveTo>
                  <a:lnTo>
                    <a:pt x="602611" y="149792"/>
                  </a:lnTo>
                  <a:cubicBezTo>
                    <a:pt x="639058" y="144541"/>
                    <a:pt x="667176" y="113194"/>
                    <a:pt x="667176" y="75326"/>
                  </a:cubicBezTo>
                  <a:cubicBezTo>
                    <a:pt x="667176" y="33800"/>
                    <a:pt x="633387" y="0"/>
                    <a:pt x="591850" y="0"/>
                  </a:cubicBezTo>
                  <a:cubicBezTo>
                    <a:pt x="550313" y="0"/>
                    <a:pt x="516524" y="33800"/>
                    <a:pt x="516524" y="75326"/>
                  </a:cubicBezTo>
                  <a:lnTo>
                    <a:pt x="0" y="75326"/>
                  </a:lnTo>
                  <a:lnTo>
                    <a:pt x="0" y="505763"/>
                  </a:lnTo>
                  <a:lnTo>
                    <a:pt x="323376" y="505763"/>
                  </a:lnTo>
                  <a:cubicBezTo>
                    <a:pt x="328972" y="595681"/>
                    <a:pt x="403706" y="667176"/>
                    <a:pt x="495002" y="667176"/>
                  </a:cubicBezTo>
                  <a:cubicBezTo>
                    <a:pt x="589934" y="667176"/>
                    <a:pt x="667176" y="589934"/>
                    <a:pt x="667176" y="495002"/>
                  </a:cubicBezTo>
                  <a:cubicBezTo>
                    <a:pt x="667176" y="440777"/>
                    <a:pt x="641920" y="392396"/>
                    <a:pt x="602611" y="360813"/>
                  </a:cubicBezTo>
                  <a:close/>
                  <a:moveTo>
                    <a:pt x="591850" y="21522"/>
                  </a:moveTo>
                  <a:cubicBezTo>
                    <a:pt x="621518" y="21522"/>
                    <a:pt x="645654" y="45659"/>
                    <a:pt x="645654" y="75326"/>
                  </a:cubicBezTo>
                  <a:cubicBezTo>
                    <a:pt x="645654" y="104994"/>
                    <a:pt x="621518" y="129131"/>
                    <a:pt x="591850" y="129131"/>
                  </a:cubicBezTo>
                  <a:cubicBezTo>
                    <a:pt x="562182" y="129131"/>
                    <a:pt x="538045" y="104994"/>
                    <a:pt x="538045" y="75326"/>
                  </a:cubicBezTo>
                  <a:cubicBezTo>
                    <a:pt x="538045" y="45659"/>
                    <a:pt x="562182" y="21522"/>
                    <a:pt x="591850" y="21522"/>
                  </a:cubicBezTo>
                  <a:close/>
                  <a:moveTo>
                    <a:pt x="21522" y="96848"/>
                  </a:moveTo>
                  <a:lnTo>
                    <a:pt x="519698" y="96848"/>
                  </a:lnTo>
                  <a:cubicBezTo>
                    <a:pt x="522270" y="105435"/>
                    <a:pt x="526359" y="113345"/>
                    <a:pt x="531610" y="120361"/>
                  </a:cubicBezTo>
                  <a:lnTo>
                    <a:pt x="465797" y="186174"/>
                  </a:lnTo>
                  <a:cubicBezTo>
                    <a:pt x="461578" y="184151"/>
                    <a:pt x="456930" y="182935"/>
                    <a:pt x="451958" y="182935"/>
                  </a:cubicBezTo>
                  <a:cubicBezTo>
                    <a:pt x="446987" y="182935"/>
                    <a:pt x="442338" y="184151"/>
                    <a:pt x="438130" y="186174"/>
                  </a:cubicBezTo>
                  <a:lnTo>
                    <a:pt x="416447" y="164491"/>
                  </a:lnTo>
                  <a:cubicBezTo>
                    <a:pt x="418459" y="160273"/>
                    <a:pt x="419675" y="155624"/>
                    <a:pt x="419675" y="150653"/>
                  </a:cubicBezTo>
                  <a:cubicBezTo>
                    <a:pt x="419675" y="132854"/>
                    <a:pt x="405191" y="118370"/>
                    <a:pt x="387393" y="118370"/>
                  </a:cubicBezTo>
                  <a:cubicBezTo>
                    <a:pt x="369594" y="118370"/>
                    <a:pt x="355110" y="132854"/>
                    <a:pt x="355110" y="150653"/>
                  </a:cubicBezTo>
                  <a:cubicBezTo>
                    <a:pt x="355110" y="155624"/>
                    <a:pt x="356326" y="160273"/>
                    <a:pt x="358349" y="164480"/>
                  </a:cubicBezTo>
                  <a:lnTo>
                    <a:pt x="304383" y="218446"/>
                  </a:lnTo>
                  <a:cubicBezTo>
                    <a:pt x="300165" y="216434"/>
                    <a:pt x="295516" y="215218"/>
                    <a:pt x="290544" y="215218"/>
                  </a:cubicBezTo>
                  <a:cubicBezTo>
                    <a:pt x="272746" y="215218"/>
                    <a:pt x="258262" y="229702"/>
                    <a:pt x="258262" y="247501"/>
                  </a:cubicBezTo>
                  <a:cubicBezTo>
                    <a:pt x="258262" y="265299"/>
                    <a:pt x="272746" y="279784"/>
                    <a:pt x="290544" y="279784"/>
                  </a:cubicBezTo>
                  <a:cubicBezTo>
                    <a:pt x="308343" y="279784"/>
                    <a:pt x="322827" y="265299"/>
                    <a:pt x="322827" y="247501"/>
                  </a:cubicBezTo>
                  <a:cubicBezTo>
                    <a:pt x="322827" y="242529"/>
                    <a:pt x="321611" y="237881"/>
                    <a:pt x="319588" y="233673"/>
                  </a:cubicBezTo>
                  <a:lnTo>
                    <a:pt x="373554" y="179707"/>
                  </a:lnTo>
                  <a:cubicBezTo>
                    <a:pt x="377772" y="181719"/>
                    <a:pt x="382421" y="182935"/>
                    <a:pt x="387393" y="182935"/>
                  </a:cubicBezTo>
                  <a:cubicBezTo>
                    <a:pt x="392364" y="182935"/>
                    <a:pt x="397013" y="181719"/>
                    <a:pt x="401220" y="179696"/>
                  </a:cubicBezTo>
                  <a:lnTo>
                    <a:pt x="422904" y="201380"/>
                  </a:lnTo>
                  <a:cubicBezTo>
                    <a:pt x="420891" y="205598"/>
                    <a:pt x="419675" y="210247"/>
                    <a:pt x="419675" y="215218"/>
                  </a:cubicBezTo>
                  <a:cubicBezTo>
                    <a:pt x="419675" y="233017"/>
                    <a:pt x="434160" y="247501"/>
                    <a:pt x="451958" y="247501"/>
                  </a:cubicBezTo>
                  <a:cubicBezTo>
                    <a:pt x="469757" y="247501"/>
                    <a:pt x="484241" y="233017"/>
                    <a:pt x="484241" y="215218"/>
                  </a:cubicBezTo>
                  <a:cubicBezTo>
                    <a:pt x="484241" y="210247"/>
                    <a:pt x="483025" y="205598"/>
                    <a:pt x="481002" y="201390"/>
                  </a:cubicBezTo>
                  <a:lnTo>
                    <a:pt x="546826" y="135577"/>
                  </a:lnTo>
                  <a:cubicBezTo>
                    <a:pt x="556672" y="142959"/>
                    <a:pt x="568359" y="147962"/>
                    <a:pt x="581089" y="149803"/>
                  </a:cubicBezTo>
                  <a:lnTo>
                    <a:pt x="581089" y="346135"/>
                  </a:lnTo>
                  <a:cubicBezTo>
                    <a:pt x="555726" y="331404"/>
                    <a:pt x="526381" y="322827"/>
                    <a:pt x="495002" y="322827"/>
                  </a:cubicBezTo>
                  <a:cubicBezTo>
                    <a:pt x="443565" y="322827"/>
                    <a:pt x="397443" y="345619"/>
                    <a:pt x="365871" y="381506"/>
                  </a:cubicBezTo>
                  <a:lnTo>
                    <a:pt x="365871" y="333588"/>
                  </a:lnTo>
                  <a:lnTo>
                    <a:pt x="301305" y="333588"/>
                  </a:lnTo>
                  <a:lnTo>
                    <a:pt x="301305" y="462719"/>
                  </a:lnTo>
                  <a:lnTo>
                    <a:pt x="325969" y="462719"/>
                  </a:lnTo>
                  <a:cubicBezTo>
                    <a:pt x="324635" y="469746"/>
                    <a:pt x="323828" y="476945"/>
                    <a:pt x="323376" y="484241"/>
                  </a:cubicBezTo>
                  <a:lnTo>
                    <a:pt x="21522" y="484241"/>
                  </a:lnTo>
                  <a:close/>
                  <a:moveTo>
                    <a:pt x="451958" y="204457"/>
                  </a:moveTo>
                  <a:cubicBezTo>
                    <a:pt x="457887" y="204457"/>
                    <a:pt x="462719" y="209278"/>
                    <a:pt x="462719" y="215218"/>
                  </a:cubicBezTo>
                  <a:cubicBezTo>
                    <a:pt x="462719" y="221158"/>
                    <a:pt x="457887" y="225979"/>
                    <a:pt x="451958" y="225979"/>
                  </a:cubicBezTo>
                  <a:cubicBezTo>
                    <a:pt x="446029" y="225979"/>
                    <a:pt x="441197" y="221158"/>
                    <a:pt x="441197" y="215218"/>
                  </a:cubicBezTo>
                  <a:cubicBezTo>
                    <a:pt x="441197" y="209278"/>
                    <a:pt x="446029" y="204457"/>
                    <a:pt x="451958" y="204457"/>
                  </a:cubicBezTo>
                  <a:close/>
                  <a:moveTo>
                    <a:pt x="376632" y="150653"/>
                  </a:moveTo>
                  <a:cubicBezTo>
                    <a:pt x="376632" y="144713"/>
                    <a:pt x="381463" y="139892"/>
                    <a:pt x="387393" y="139892"/>
                  </a:cubicBezTo>
                  <a:cubicBezTo>
                    <a:pt x="393322" y="139892"/>
                    <a:pt x="398154" y="144713"/>
                    <a:pt x="398154" y="150653"/>
                  </a:cubicBezTo>
                  <a:cubicBezTo>
                    <a:pt x="398154" y="156593"/>
                    <a:pt x="393322" y="161414"/>
                    <a:pt x="387393" y="161414"/>
                  </a:cubicBezTo>
                  <a:cubicBezTo>
                    <a:pt x="381463" y="161414"/>
                    <a:pt x="376632" y="156593"/>
                    <a:pt x="376632" y="150653"/>
                  </a:cubicBezTo>
                  <a:close/>
                  <a:moveTo>
                    <a:pt x="301305" y="247501"/>
                  </a:moveTo>
                  <a:cubicBezTo>
                    <a:pt x="301305" y="253441"/>
                    <a:pt x="296474" y="258262"/>
                    <a:pt x="290544" y="258262"/>
                  </a:cubicBezTo>
                  <a:cubicBezTo>
                    <a:pt x="284615" y="258262"/>
                    <a:pt x="279784" y="253441"/>
                    <a:pt x="279784" y="247501"/>
                  </a:cubicBezTo>
                  <a:cubicBezTo>
                    <a:pt x="279784" y="241561"/>
                    <a:pt x="284615" y="236740"/>
                    <a:pt x="290544" y="236740"/>
                  </a:cubicBezTo>
                  <a:cubicBezTo>
                    <a:pt x="296474" y="236740"/>
                    <a:pt x="301305" y="241561"/>
                    <a:pt x="301305" y="247501"/>
                  </a:cubicBezTo>
                  <a:close/>
                  <a:moveTo>
                    <a:pt x="495002" y="581089"/>
                  </a:moveTo>
                  <a:cubicBezTo>
                    <a:pt x="447535" y="581089"/>
                    <a:pt x="408914" y="542468"/>
                    <a:pt x="408914" y="495002"/>
                  </a:cubicBezTo>
                  <a:cubicBezTo>
                    <a:pt x="408914" y="447535"/>
                    <a:pt x="447535" y="408914"/>
                    <a:pt x="495002" y="408914"/>
                  </a:cubicBezTo>
                  <a:cubicBezTo>
                    <a:pt x="542468" y="408914"/>
                    <a:pt x="581089" y="447535"/>
                    <a:pt x="581089" y="495002"/>
                  </a:cubicBezTo>
                  <a:cubicBezTo>
                    <a:pt x="581089" y="542468"/>
                    <a:pt x="542468" y="581089"/>
                    <a:pt x="495002" y="581089"/>
                  </a:cubicBezTo>
                  <a:close/>
                  <a:moveTo>
                    <a:pt x="344349" y="411831"/>
                  </a:moveTo>
                  <a:cubicBezTo>
                    <a:pt x="339195" y="421128"/>
                    <a:pt x="334933" y="430953"/>
                    <a:pt x="331554" y="441197"/>
                  </a:cubicBezTo>
                  <a:lnTo>
                    <a:pt x="322827" y="441197"/>
                  </a:lnTo>
                  <a:lnTo>
                    <a:pt x="322827" y="355110"/>
                  </a:lnTo>
                  <a:lnTo>
                    <a:pt x="344349" y="355110"/>
                  </a:lnTo>
                  <a:close/>
                  <a:moveTo>
                    <a:pt x="484241" y="344898"/>
                  </a:moveTo>
                  <a:lnTo>
                    <a:pt x="484241" y="387941"/>
                  </a:lnTo>
                  <a:cubicBezTo>
                    <a:pt x="429941" y="393365"/>
                    <a:pt x="387393" y="439303"/>
                    <a:pt x="387393" y="495002"/>
                  </a:cubicBezTo>
                  <a:cubicBezTo>
                    <a:pt x="387393" y="510745"/>
                    <a:pt x="390879" y="525670"/>
                    <a:pt x="396981" y="539164"/>
                  </a:cubicBezTo>
                  <a:lnTo>
                    <a:pt x="359651" y="560719"/>
                  </a:lnTo>
                  <a:cubicBezTo>
                    <a:pt x="349945" y="540832"/>
                    <a:pt x="344349" y="518579"/>
                    <a:pt x="344349" y="495002"/>
                  </a:cubicBezTo>
                  <a:cubicBezTo>
                    <a:pt x="344349" y="415565"/>
                    <a:pt x="406192" y="350450"/>
                    <a:pt x="484241" y="344898"/>
                  </a:cubicBezTo>
                  <a:close/>
                  <a:moveTo>
                    <a:pt x="495002" y="645654"/>
                  </a:moveTo>
                  <a:cubicBezTo>
                    <a:pt x="443199" y="645654"/>
                    <a:pt x="397422" y="619366"/>
                    <a:pt x="370304" y="579421"/>
                  </a:cubicBezTo>
                  <a:lnTo>
                    <a:pt x="407785" y="557781"/>
                  </a:lnTo>
                  <a:cubicBezTo>
                    <a:pt x="427348" y="584877"/>
                    <a:pt x="459103" y="602611"/>
                    <a:pt x="495002" y="602611"/>
                  </a:cubicBezTo>
                  <a:cubicBezTo>
                    <a:pt x="530900" y="602611"/>
                    <a:pt x="562656" y="584877"/>
                    <a:pt x="582219" y="557781"/>
                  </a:cubicBezTo>
                  <a:lnTo>
                    <a:pt x="619699" y="579421"/>
                  </a:lnTo>
                  <a:cubicBezTo>
                    <a:pt x="592582" y="619366"/>
                    <a:pt x="546805" y="645654"/>
                    <a:pt x="495002" y="645654"/>
                  </a:cubicBezTo>
                  <a:close/>
                  <a:moveTo>
                    <a:pt x="630352" y="560719"/>
                  </a:moveTo>
                  <a:lnTo>
                    <a:pt x="593023" y="539164"/>
                  </a:lnTo>
                  <a:cubicBezTo>
                    <a:pt x="599124" y="525670"/>
                    <a:pt x="602611" y="510745"/>
                    <a:pt x="602611" y="495002"/>
                  </a:cubicBezTo>
                  <a:cubicBezTo>
                    <a:pt x="602611" y="439303"/>
                    <a:pt x="560062" y="393354"/>
                    <a:pt x="505763" y="387941"/>
                  </a:cubicBezTo>
                  <a:lnTo>
                    <a:pt x="505763" y="344898"/>
                  </a:lnTo>
                  <a:cubicBezTo>
                    <a:pt x="583811" y="350450"/>
                    <a:pt x="645654" y="415565"/>
                    <a:pt x="645654" y="495002"/>
                  </a:cubicBezTo>
                  <a:cubicBezTo>
                    <a:pt x="645654" y="518579"/>
                    <a:pt x="640059" y="540832"/>
                    <a:pt x="630352" y="56071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4478CC5-8BFE-4E63-AFCB-8A834F9816E0}"/>
                </a:ext>
              </a:extLst>
            </p:cNvPr>
            <p:cNvSpPr/>
            <p:nvPr/>
          </p:nvSpPr>
          <p:spPr>
            <a:xfrm>
              <a:off x="6221540" y="4850216"/>
              <a:ext cx="129130" cy="129130"/>
            </a:xfrm>
            <a:custGeom>
              <a:avLst/>
              <a:gdLst>
                <a:gd name="connsiteX0" fmla="*/ 64565 w 129130"/>
                <a:gd name="connsiteY0" fmla="*/ 0 h 129130"/>
                <a:gd name="connsiteX1" fmla="*/ 0 w 129130"/>
                <a:gd name="connsiteY1" fmla="*/ 64565 h 129130"/>
                <a:gd name="connsiteX2" fmla="*/ 64565 w 129130"/>
                <a:gd name="connsiteY2" fmla="*/ 129131 h 129130"/>
                <a:gd name="connsiteX3" fmla="*/ 129131 w 129130"/>
                <a:gd name="connsiteY3" fmla="*/ 64565 h 129130"/>
                <a:gd name="connsiteX4" fmla="*/ 64565 w 129130"/>
                <a:gd name="connsiteY4" fmla="*/ 0 h 129130"/>
                <a:gd name="connsiteX5" fmla="*/ 64565 w 129130"/>
                <a:gd name="connsiteY5" fmla="*/ 107609 h 129130"/>
                <a:gd name="connsiteX6" fmla="*/ 21522 w 129130"/>
                <a:gd name="connsiteY6" fmla="*/ 64565 h 129130"/>
                <a:gd name="connsiteX7" fmla="*/ 64565 w 129130"/>
                <a:gd name="connsiteY7" fmla="*/ 21522 h 129130"/>
                <a:gd name="connsiteX8" fmla="*/ 107609 w 129130"/>
                <a:gd name="connsiteY8" fmla="*/ 64565 h 129130"/>
                <a:gd name="connsiteX9" fmla="*/ 64565 w 129130"/>
                <a:gd name="connsiteY9" fmla="*/ 107609 h 12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130" h="129130">
                  <a:moveTo>
                    <a:pt x="64565" y="0"/>
                  </a:moveTo>
                  <a:cubicBezTo>
                    <a:pt x="28958" y="0"/>
                    <a:pt x="0" y="28958"/>
                    <a:pt x="0" y="64565"/>
                  </a:cubicBezTo>
                  <a:cubicBezTo>
                    <a:pt x="0" y="100173"/>
                    <a:pt x="28958" y="129131"/>
                    <a:pt x="64565" y="129131"/>
                  </a:cubicBezTo>
                  <a:cubicBezTo>
                    <a:pt x="100173" y="129131"/>
                    <a:pt x="129131" y="100173"/>
                    <a:pt x="129131" y="64565"/>
                  </a:cubicBezTo>
                  <a:cubicBezTo>
                    <a:pt x="129131" y="28958"/>
                    <a:pt x="100173" y="0"/>
                    <a:pt x="64565" y="0"/>
                  </a:cubicBezTo>
                  <a:close/>
                  <a:moveTo>
                    <a:pt x="64565" y="107609"/>
                  </a:moveTo>
                  <a:cubicBezTo>
                    <a:pt x="40827" y="107609"/>
                    <a:pt x="21522" y="88304"/>
                    <a:pt x="21522" y="64565"/>
                  </a:cubicBezTo>
                  <a:cubicBezTo>
                    <a:pt x="21522" y="40827"/>
                    <a:pt x="40827" y="21522"/>
                    <a:pt x="64565" y="21522"/>
                  </a:cubicBezTo>
                  <a:cubicBezTo>
                    <a:pt x="88304" y="21522"/>
                    <a:pt x="107609" y="40827"/>
                    <a:pt x="107609" y="64565"/>
                  </a:cubicBezTo>
                  <a:cubicBezTo>
                    <a:pt x="107609" y="88304"/>
                    <a:pt x="88304" y="107609"/>
                    <a:pt x="64565" y="10760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B61BF8C-C5FA-42D9-B0C0-569373614FB8}"/>
                </a:ext>
              </a:extLst>
            </p:cNvPr>
            <p:cNvSpPr/>
            <p:nvPr/>
          </p:nvSpPr>
          <p:spPr>
            <a:xfrm>
              <a:off x="5834147" y="4538149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A865D35C-06DF-44A3-9D75-BC71018C09CA}"/>
                </a:ext>
              </a:extLst>
            </p:cNvPr>
            <p:cNvSpPr/>
            <p:nvPr/>
          </p:nvSpPr>
          <p:spPr>
            <a:xfrm>
              <a:off x="5877191" y="4538149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9633B3F8-BB55-4B60-B5FE-4A258044BCA3}"/>
                </a:ext>
              </a:extLst>
            </p:cNvPr>
            <p:cNvSpPr/>
            <p:nvPr/>
          </p:nvSpPr>
          <p:spPr>
            <a:xfrm>
              <a:off x="5834147" y="4581193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D2F9488-C3C8-46BF-AED5-929BD319AA96}"/>
                </a:ext>
              </a:extLst>
            </p:cNvPr>
            <p:cNvSpPr/>
            <p:nvPr/>
          </p:nvSpPr>
          <p:spPr>
            <a:xfrm>
              <a:off x="5877191" y="4581193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A941C30-385B-4FA1-889C-44E041F03734}"/>
                </a:ext>
              </a:extLst>
            </p:cNvPr>
            <p:cNvSpPr/>
            <p:nvPr/>
          </p:nvSpPr>
          <p:spPr>
            <a:xfrm>
              <a:off x="5834147" y="4624237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C8C444E8-D960-4639-ABCB-6051A9BC395F}"/>
                </a:ext>
              </a:extLst>
            </p:cNvPr>
            <p:cNvSpPr/>
            <p:nvPr/>
          </p:nvSpPr>
          <p:spPr>
            <a:xfrm>
              <a:off x="5877191" y="4624237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CACE981-356A-45F2-B84E-B96321D067C0}"/>
                </a:ext>
              </a:extLst>
            </p:cNvPr>
            <p:cNvSpPr/>
            <p:nvPr/>
          </p:nvSpPr>
          <p:spPr>
            <a:xfrm>
              <a:off x="5834147" y="4667280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638B9ED-4879-43EE-9466-B37F03507FAA}"/>
                </a:ext>
              </a:extLst>
            </p:cNvPr>
            <p:cNvSpPr/>
            <p:nvPr/>
          </p:nvSpPr>
          <p:spPr>
            <a:xfrm>
              <a:off x="5877191" y="4667280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55CFB5F-8376-4BFD-9704-ABF235E4C9C4}"/>
                </a:ext>
              </a:extLst>
            </p:cNvPr>
            <p:cNvSpPr/>
            <p:nvPr/>
          </p:nvSpPr>
          <p:spPr>
            <a:xfrm>
              <a:off x="5834147" y="4774889"/>
              <a:ext cx="64565" cy="107609"/>
            </a:xfrm>
            <a:custGeom>
              <a:avLst/>
              <a:gdLst>
                <a:gd name="connsiteX0" fmla="*/ 0 w 64565"/>
                <a:gd name="connsiteY0" fmla="*/ 107609 h 107609"/>
                <a:gd name="connsiteX1" fmla="*/ 64565 w 64565"/>
                <a:gd name="connsiteY1" fmla="*/ 107609 h 107609"/>
                <a:gd name="connsiteX2" fmla="*/ 64565 w 64565"/>
                <a:gd name="connsiteY2" fmla="*/ 0 h 107609"/>
                <a:gd name="connsiteX3" fmla="*/ 0 w 64565"/>
                <a:gd name="connsiteY3" fmla="*/ 0 h 107609"/>
                <a:gd name="connsiteX4" fmla="*/ 21522 w 64565"/>
                <a:gd name="connsiteY4" fmla="*/ 21522 h 107609"/>
                <a:gd name="connsiteX5" fmla="*/ 43044 w 64565"/>
                <a:gd name="connsiteY5" fmla="*/ 21522 h 107609"/>
                <a:gd name="connsiteX6" fmla="*/ 43044 w 64565"/>
                <a:gd name="connsiteY6" fmla="*/ 86087 h 107609"/>
                <a:gd name="connsiteX7" fmla="*/ 21522 w 64565"/>
                <a:gd name="connsiteY7" fmla="*/ 86087 h 10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07609">
                  <a:moveTo>
                    <a:pt x="0" y="107609"/>
                  </a:moveTo>
                  <a:lnTo>
                    <a:pt x="64565" y="107609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86087"/>
                  </a:lnTo>
                  <a:lnTo>
                    <a:pt x="21522" y="86087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F2A1E398-DEA0-4171-957E-E9B766DD08A1}"/>
                </a:ext>
              </a:extLst>
            </p:cNvPr>
            <p:cNvSpPr/>
            <p:nvPr/>
          </p:nvSpPr>
          <p:spPr>
            <a:xfrm>
              <a:off x="5920234" y="4796411"/>
              <a:ext cx="64565" cy="86087"/>
            </a:xfrm>
            <a:custGeom>
              <a:avLst/>
              <a:gdLst>
                <a:gd name="connsiteX0" fmla="*/ 0 w 64565"/>
                <a:gd name="connsiteY0" fmla="*/ 86087 h 86087"/>
                <a:gd name="connsiteX1" fmla="*/ 64565 w 64565"/>
                <a:gd name="connsiteY1" fmla="*/ 86087 h 86087"/>
                <a:gd name="connsiteX2" fmla="*/ 64565 w 64565"/>
                <a:gd name="connsiteY2" fmla="*/ 0 h 86087"/>
                <a:gd name="connsiteX3" fmla="*/ 0 w 64565"/>
                <a:gd name="connsiteY3" fmla="*/ 0 h 86087"/>
                <a:gd name="connsiteX4" fmla="*/ 21522 w 64565"/>
                <a:gd name="connsiteY4" fmla="*/ 21522 h 86087"/>
                <a:gd name="connsiteX5" fmla="*/ 43044 w 64565"/>
                <a:gd name="connsiteY5" fmla="*/ 21522 h 86087"/>
                <a:gd name="connsiteX6" fmla="*/ 43044 w 64565"/>
                <a:gd name="connsiteY6" fmla="*/ 64565 h 86087"/>
                <a:gd name="connsiteX7" fmla="*/ 21522 w 64565"/>
                <a:gd name="connsiteY7" fmla="*/ 64565 h 8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86087">
                  <a:moveTo>
                    <a:pt x="0" y="86087"/>
                  </a:moveTo>
                  <a:lnTo>
                    <a:pt x="64565" y="86087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64565"/>
                  </a:lnTo>
                  <a:lnTo>
                    <a:pt x="21522" y="64565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C638F88-B735-4247-AC2D-E5A1D6804FDC}"/>
                </a:ext>
              </a:extLst>
            </p:cNvPr>
            <p:cNvSpPr/>
            <p:nvPr/>
          </p:nvSpPr>
          <p:spPr>
            <a:xfrm>
              <a:off x="6006322" y="4710324"/>
              <a:ext cx="64565" cy="172174"/>
            </a:xfrm>
            <a:custGeom>
              <a:avLst/>
              <a:gdLst>
                <a:gd name="connsiteX0" fmla="*/ 0 w 64565"/>
                <a:gd name="connsiteY0" fmla="*/ 172175 h 172174"/>
                <a:gd name="connsiteX1" fmla="*/ 64565 w 64565"/>
                <a:gd name="connsiteY1" fmla="*/ 172175 h 172174"/>
                <a:gd name="connsiteX2" fmla="*/ 64565 w 64565"/>
                <a:gd name="connsiteY2" fmla="*/ 0 h 172174"/>
                <a:gd name="connsiteX3" fmla="*/ 0 w 64565"/>
                <a:gd name="connsiteY3" fmla="*/ 0 h 172174"/>
                <a:gd name="connsiteX4" fmla="*/ 21522 w 64565"/>
                <a:gd name="connsiteY4" fmla="*/ 21522 h 172174"/>
                <a:gd name="connsiteX5" fmla="*/ 43044 w 64565"/>
                <a:gd name="connsiteY5" fmla="*/ 21522 h 172174"/>
                <a:gd name="connsiteX6" fmla="*/ 43044 w 64565"/>
                <a:gd name="connsiteY6" fmla="*/ 150653 h 172174"/>
                <a:gd name="connsiteX7" fmla="*/ 21522 w 64565"/>
                <a:gd name="connsiteY7" fmla="*/ 150653 h 17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72174">
                  <a:moveTo>
                    <a:pt x="0" y="172175"/>
                  </a:moveTo>
                  <a:lnTo>
                    <a:pt x="64565" y="172175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150653"/>
                  </a:lnTo>
                  <a:lnTo>
                    <a:pt x="21522" y="150653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38D338A-2160-49AD-8326-3903A3942631}"/>
              </a:ext>
            </a:extLst>
          </p:cNvPr>
          <p:cNvSpPr/>
          <p:nvPr/>
        </p:nvSpPr>
        <p:spPr>
          <a:xfrm>
            <a:off x="3717856" y="5461708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营业收入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64F8286-F558-4D76-9C56-7F178DDB70B6}"/>
              </a:ext>
            </a:extLst>
          </p:cNvPr>
          <p:cNvSpPr/>
          <p:nvPr/>
        </p:nvSpPr>
        <p:spPr>
          <a:xfrm>
            <a:off x="7016851" y="5085476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盈亏情况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8E9D27A0-F8FE-4FA3-8328-F2D67117FA13}"/>
              </a:ext>
            </a:extLst>
          </p:cNvPr>
          <p:cNvSpPr/>
          <p:nvPr/>
        </p:nvSpPr>
        <p:spPr>
          <a:xfrm>
            <a:off x="9932497" y="3956553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32302856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" name="文本框 4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99DA72B1-38D6-4B0E-A0B0-B7BCDCABE111}"/>
              </a:ext>
            </a:extLst>
          </p:cNvPr>
          <p:cNvSpPr txBox="1"/>
          <p:nvPr/>
        </p:nvSpPr>
        <p:spPr>
          <a:xfrm>
            <a:off x="924243" y="2983161"/>
            <a:ext cx="1034351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000" spc="100">
                <a:gradFill>
                  <a:gsLst>
                    <a:gs pos="100000">
                      <a:srgbClr val="C8A286"/>
                    </a:gs>
                    <a:gs pos="1000">
                      <a:srgbClr val="B7876F"/>
                    </a:gs>
                    <a:gs pos="35000">
                      <a:srgbClr val="DCC4B6"/>
                    </a:gs>
                    <a:gs pos="75000">
                      <a:srgbClr val="CFAE95"/>
                    </a:gs>
                  </a:gsLst>
                  <a:lin ang="2700000" scaled="1"/>
                </a:gradFill>
                <a:latin typeface="汉仪文黑-85W" panose="00020600040101010101" pitchFamily="18" charset="-122"/>
                <a:ea typeface="汉仪文黑-85W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10</a:t>
            </a:r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年内成为全球</a:t>
            </a:r>
            <a:r>
              <a:rPr lang="en-US" altLang="zh-CN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500</a:t>
            </a:r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强企业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0DF2BE05-483F-4716-A6C8-5A9568232118}"/>
              </a:ext>
            </a:extLst>
          </p:cNvPr>
          <p:cNvSpPr/>
          <p:nvPr/>
        </p:nvSpPr>
        <p:spPr>
          <a:xfrm>
            <a:off x="1207770" y="2737338"/>
            <a:ext cx="9776460" cy="1606062"/>
          </a:xfrm>
          <a:custGeom>
            <a:avLst/>
            <a:gdLst>
              <a:gd name="connsiteX0" fmla="*/ 0 w 9776460"/>
              <a:gd name="connsiteY0" fmla="*/ 0 h 1606062"/>
              <a:gd name="connsiteX1" fmla="*/ 4507230 w 9776460"/>
              <a:gd name="connsiteY1" fmla="*/ 0 h 1606062"/>
              <a:gd name="connsiteX2" fmla="*/ 4507230 w 9776460"/>
              <a:gd name="connsiteY2" fmla="*/ 244622 h 1606062"/>
              <a:gd name="connsiteX3" fmla="*/ 5274310 w 9776460"/>
              <a:gd name="connsiteY3" fmla="*/ 244622 h 1606062"/>
              <a:gd name="connsiteX4" fmla="*/ 5274310 w 9776460"/>
              <a:gd name="connsiteY4" fmla="*/ 0 h 1606062"/>
              <a:gd name="connsiteX5" fmla="*/ 9776460 w 9776460"/>
              <a:gd name="connsiteY5" fmla="*/ 0 h 1606062"/>
              <a:gd name="connsiteX6" fmla="*/ 9776460 w 9776460"/>
              <a:gd name="connsiteY6" fmla="*/ 1606062 h 1606062"/>
              <a:gd name="connsiteX7" fmla="*/ 0 w 9776460"/>
              <a:gd name="connsiteY7" fmla="*/ 1606062 h 1606062"/>
              <a:gd name="connsiteX0" fmla="*/ 4507230 w 9776460"/>
              <a:gd name="connsiteY0" fmla="*/ 244622 h 1606062"/>
              <a:gd name="connsiteX1" fmla="*/ 5274310 w 9776460"/>
              <a:gd name="connsiteY1" fmla="*/ 244622 h 1606062"/>
              <a:gd name="connsiteX2" fmla="*/ 5274310 w 9776460"/>
              <a:gd name="connsiteY2" fmla="*/ 0 h 1606062"/>
              <a:gd name="connsiteX3" fmla="*/ 9776460 w 9776460"/>
              <a:gd name="connsiteY3" fmla="*/ 0 h 1606062"/>
              <a:gd name="connsiteX4" fmla="*/ 9776460 w 9776460"/>
              <a:gd name="connsiteY4" fmla="*/ 1606062 h 1606062"/>
              <a:gd name="connsiteX5" fmla="*/ 0 w 9776460"/>
              <a:gd name="connsiteY5" fmla="*/ 1606062 h 1606062"/>
              <a:gd name="connsiteX6" fmla="*/ 0 w 9776460"/>
              <a:gd name="connsiteY6" fmla="*/ 0 h 1606062"/>
              <a:gd name="connsiteX7" fmla="*/ 4507230 w 9776460"/>
              <a:gd name="connsiteY7" fmla="*/ 0 h 1606062"/>
              <a:gd name="connsiteX8" fmla="*/ 4598670 w 9776460"/>
              <a:gd name="connsiteY8" fmla="*/ 336062 h 1606062"/>
              <a:gd name="connsiteX0" fmla="*/ 4507230 w 9776460"/>
              <a:gd name="connsiteY0" fmla="*/ 244622 h 1606062"/>
              <a:gd name="connsiteX1" fmla="*/ 5274310 w 9776460"/>
              <a:gd name="connsiteY1" fmla="*/ 244622 h 1606062"/>
              <a:gd name="connsiteX2" fmla="*/ 5274310 w 9776460"/>
              <a:gd name="connsiteY2" fmla="*/ 0 h 1606062"/>
              <a:gd name="connsiteX3" fmla="*/ 9776460 w 9776460"/>
              <a:gd name="connsiteY3" fmla="*/ 0 h 1606062"/>
              <a:gd name="connsiteX4" fmla="*/ 9776460 w 9776460"/>
              <a:gd name="connsiteY4" fmla="*/ 1606062 h 1606062"/>
              <a:gd name="connsiteX5" fmla="*/ 0 w 9776460"/>
              <a:gd name="connsiteY5" fmla="*/ 1606062 h 1606062"/>
              <a:gd name="connsiteX6" fmla="*/ 0 w 9776460"/>
              <a:gd name="connsiteY6" fmla="*/ 0 h 1606062"/>
              <a:gd name="connsiteX7" fmla="*/ 4507230 w 9776460"/>
              <a:gd name="connsiteY7" fmla="*/ 0 h 1606062"/>
              <a:gd name="connsiteX0" fmla="*/ 5274310 w 9776460"/>
              <a:gd name="connsiteY0" fmla="*/ 244622 h 1606062"/>
              <a:gd name="connsiteX1" fmla="*/ 5274310 w 9776460"/>
              <a:gd name="connsiteY1" fmla="*/ 0 h 1606062"/>
              <a:gd name="connsiteX2" fmla="*/ 9776460 w 9776460"/>
              <a:gd name="connsiteY2" fmla="*/ 0 h 1606062"/>
              <a:gd name="connsiteX3" fmla="*/ 9776460 w 9776460"/>
              <a:gd name="connsiteY3" fmla="*/ 1606062 h 1606062"/>
              <a:gd name="connsiteX4" fmla="*/ 0 w 9776460"/>
              <a:gd name="connsiteY4" fmla="*/ 1606062 h 1606062"/>
              <a:gd name="connsiteX5" fmla="*/ 0 w 9776460"/>
              <a:gd name="connsiteY5" fmla="*/ 0 h 1606062"/>
              <a:gd name="connsiteX6" fmla="*/ 4507230 w 9776460"/>
              <a:gd name="connsiteY6" fmla="*/ 0 h 1606062"/>
              <a:gd name="connsiteX0" fmla="*/ 5274310 w 9776460"/>
              <a:gd name="connsiteY0" fmla="*/ 0 h 1606062"/>
              <a:gd name="connsiteX1" fmla="*/ 9776460 w 9776460"/>
              <a:gd name="connsiteY1" fmla="*/ 0 h 1606062"/>
              <a:gd name="connsiteX2" fmla="*/ 9776460 w 9776460"/>
              <a:gd name="connsiteY2" fmla="*/ 1606062 h 1606062"/>
              <a:gd name="connsiteX3" fmla="*/ 0 w 9776460"/>
              <a:gd name="connsiteY3" fmla="*/ 1606062 h 1606062"/>
              <a:gd name="connsiteX4" fmla="*/ 0 w 9776460"/>
              <a:gd name="connsiteY4" fmla="*/ 0 h 1606062"/>
              <a:gd name="connsiteX5" fmla="*/ 4507230 w 9776460"/>
              <a:gd name="connsiteY5" fmla="*/ 0 h 16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76460" h="1606062">
                <a:moveTo>
                  <a:pt x="5274310" y="0"/>
                </a:moveTo>
                <a:lnTo>
                  <a:pt x="9776460" y="0"/>
                </a:lnTo>
                <a:lnTo>
                  <a:pt x="9776460" y="1606062"/>
                </a:lnTo>
                <a:lnTo>
                  <a:pt x="0" y="1606062"/>
                </a:lnTo>
                <a:lnTo>
                  <a:pt x="0" y="0"/>
                </a:lnTo>
                <a:lnTo>
                  <a:pt x="4507230" y="0"/>
                </a:lnTo>
              </a:path>
            </a:pathLst>
          </a:custGeom>
          <a:noFill/>
          <a:ln w="31750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quotation-mark_32371">
            <a:extLst>
              <a:ext uri="{FF2B5EF4-FFF2-40B4-BE49-F238E27FC236}">
                <a16:creationId xmlns:a16="http://schemas.microsoft.com/office/drawing/2014/main" xmlns="" id="{795743F4-517C-4881-B103-920B709AEC4F}"/>
              </a:ext>
            </a:extLst>
          </p:cNvPr>
          <p:cNvSpPr/>
          <p:nvPr/>
        </p:nvSpPr>
        <p:spPr>
          <a:xfrm>
            <a:off x="5884986" y="2452093"/>
            <a:ext cx="422028" cy="391694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2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3E5327D-0BFD-4977-AF99-DC416117F3E9}"/>
              </a:ext>
            </a:extLst>
          </p:cNvPr>
          <p:cNvSpPr>
            <a:spLocks/>
          </p:cNvSpPr>
          <p:nvPr/>
        </p:nvSpPr>
        <p:spPr>
          <a:xfrm>
            <a:off x="8199322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48CF8FF-A904-427A-A811-C9E94B81EDB6}"/>
              </a:ext>
            </a:extLst>
          </p:cNvPr>
          <p:cNvSpPr>
            <a:spLocks/>
          </p:cNvSpPr>
          <p:nvPr/>
        </p:nvSpPr>
        <p:spPr>
          <a:xfrm>
            <a:off x="4429861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079EBA0-7F95-4CBF-B24D-BA27B98B5540}"/>
              </a:ext>
            </a:extLst>
          </p:cNvPr>
          <p:cNvSpPr>
            <a:spLocks/>
          </p:cNvSpPr>
          <p:nvPr/>
        </p:nvSpPr>
        <p:spPr>
          <a:xfrm>
            <a:off x="660400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9BAB95F-0017-4CB9-8F38-942BD313FEA3}"/>
              </a:ext>
            </a:extLst>
          </p:cNvPr>
          <p:cNvSpPr>
            <a:spLocks/>
          </p:cNvSpPr>
          <p:nvPr/>
        </p:nvSpPr>
        <p:spPr>
          <a:xfrm>
            <a:off x="8199322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128EC0C-2061-4037-AAAA-E4EA901C7BAF}"/>
              </a:ext>
            </a:extLst>
          </p:cNvPr>
          <p:cNvSpPr>
            <a:spLocks/>
          </p:cNvSpPr>
          <p:nvPr/>
        </p:nvSpPr>
        <p:spPr>
          <a:xfrm>
            <a:off x="4429861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EF93BEB-1E9B-42C9-B95E-F2A4E19AD135}"/>
              </a:ext>
            </a:extLst>
          </p:cNvPr>
          <p:cNvSpPr>
            <a:spLocks/>
          </p:cNvSpPr>
          <p:nvPr/>
        </p:nvSpPr>
        <p:spPr>
          <a:xfrm>
            <a:off x="660400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FD30B28-E708-4043-A3A2-AA3CEA583EE2}"/>
              </a:ext>
            </a:extLst>
          </p:cNvPr>
          <p:cNvSpPr/>
          <p:nvPr/>
        </p:nvSpPr>
        <p:spPr>
          <a:xfrm>
            <a:off x="1737292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 dirty="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6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460C9E65-0BA1-4292-95EC-28F17F27DCB0}"/>
              </a:ext>
            </a:extLst>
          </p:cNvPr>
          <p:cNvSpPr txBox="1"/>
          <p:nvPr/>
        </p:nvSpPr>
        <p:spPr>
          <a:xfrm>
            <a:off x="1145120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sz="1600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B330563-0B05-433F-AD4C-EB319D714AFC}"/>
              </a:ext>
            </a:extLst>
          </p:cNvPr>
          <p:cNvSpPr/>
          <p:nvPr/>
        </p:nvSpPr>
        <p:spPr>
          <a:xfrm>
            <a:off x="5506753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9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B259351C-0D3A-4C02-B996-39770DDE0413}"/>
              </a:ext>
            </a:extLst>
          </p:cNvPr>
          <p:cNvSpPr txBox="1"/>
          <p:nvPr/>
        </p:nvSpPr>
        <p:spPr>
          <a:xfrm>
            <a:off x="4914581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130000"/>
              </a:lnSpc>
              <a:defRPr sz="1600"/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1D83D41-893E-4225-9F10-8E883ABD22F4}"/>
              </a:ext>
            </a:extLst>
          </p:cNvPr>
          <p:cNvSpPr/>
          <p:nvPr/>
        </p:nvSpPr>
        <p:spPr>
          <a:xfrm>
            <a:off x="9276214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C8B8ECC-00EC-48FC-A2E8-FE3AC6775052}"/>
              </a:ext>
            </a:extLst>
          </p:cNvPr>
          <p:cNvSpPr txBox="1"/>
          <p:nvPr/>
        </p:nvSpPr>
        <p:spPr>
          <a:xfrm>
            <a:off x="8684042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130000"/>
              </a:lnSpc>
              <a:defRPr sz="1600"/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pic>
        <p:nvPicPr>
          <p:cNvPr id="23" name="图片 22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F9FDB5DC-CD1C-46FF-9A6D-E5B92839EC4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1117181" y="5850890"/>
            <a:ext cx="2284024" cy="554174"/>
          </a:xfrm>
          <a:prstGeom prst="rect">
            <a:avLst/>
          </a:prstGeom>
        </p:spPr>
      </p:pic>
      <p:pic>
        <p:nvPicPr>
          <p:cNvPr id="24" name="图片 23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D768908E-42B1-4BD7-B7B8-620D7E1598E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011001" y="5850890"/>
            <a:ext cx="2284024" cy="554174"/>
          </a:xfrm>
          <a:prstGeom prst="rect">
            <a:avLst/>
          </a:prstGeom>
        </p:spPr>
      </p:pic>
      <p:pic>
        <p:nvPicPr>
          <p:cNvPr id="25" name="图片 24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87DC70CD-C81D-40EA-AF2B-37F800B7F1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8639665" y="5850890"/>
            <a:ext cx="2284024" cy="5541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62649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NO.02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</p:spTree>
    <p:extLst>
      <p:ext uri="{BB962C8B-B14F-4D97-AF65-F5344CB8AC3E}">
        <p14:creationId xmlns:p14="http://schemas.microsoft.com/office/powerpoint/2010/main" val="245714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4841069" cy="498598"/>
          </a:xfrm>
        </p:spPr>
        <p:txBody>
          <a:bodyPr/>
          <a:lstStyle/>
          <a:p>
            <a:r>
              <a:rPr lang="zh-CN" altLang="en-US" dirty="0"/>
              <a:t>可换色通用科技风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2048757-6952-45F3-B381-8BBA346FDDC7}"/>
              </a:ext>
            </a:extLst>
          </p:cNvPr>
          <p:cNvGrpSpPr/>
          <p:nvPr/>
        </p:nvGrpSpPr>
        <p:grpSpPr>
          <a:xfrm>
            <a:off x="688681" y="1805482"/>
            <a:ext cx="2532286" cy="4115716"/>
            <a:chOff x="1678550" y="1203502"/>
            <a:chExt cx="2532286" cy="4115716"/>
          </a:xfrm>
        </p:grpSpPr>
        <p:sp>
          <p:nvSpPr>
            <p:cNvPr id="26" name="矩形: 剪去对角 25">
              <a:extLst>
                <a:ext uri="{FF2B5EF4-FFF2-40B4-BE49-F238E27FC236}">
                  <a16:creationId xmlns:a16="http://schemas.microsoft.com/office/drawing/2014/main" xmlns="" id="{23CE5410-9727-494A-BCA9-C8239A27B6FE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梯形 26">
              <a:extLst>
                <a:ext uri="{FF2B5EF4-FFF2-40B4-BE49-F238E27FC236}">
                  <a16:creationId xmlns:a16="http://schemas.microsoft.com/office/drawing/2014/main" xmlns="" id="{86CB05A5-5EAB-4EF6-BEE1-3B7955009D5C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>
              <a:extLst>
                <a:ext uri="{FF2B5EF4-FFF2-40B4-BE49-F238E27FC236}">
                  <a16:creationId xmlns:a16="http://schemas.microsoft.com/office/drawing/2014/main" xmlns="" id="{90AA1BD9-1839-43A1-8240-8B1E233E5126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xmlns="" id="{302BC9F1-A849-4C9F-8FA2-317D42863F29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梯形 30">
              <a:extLst>
                <a:ext uri="{FF2B5EF4-FFF2-40B4-BE49-F238E27FC236}">
                  <a16:creationId xmlns:a16="http://schemas.microsoft.com/office/drawing/2014/main" xmlns="" id="{7EDEA6F2-2DA3-4913-BE1B-16DCA86A070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>
              <a:extLst>
                <a:ext uri="{FF2B5EF4-FFF2-40B4-BE49-F238E27FC236}">
                  <a16:creationId xmlns:a16="http://schemas.microsoft.com/office/drawing/2014/main" xmlns="" id="{66870E30-AC8B-43A1-AC4B-ABED37FE7901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>
              <a:extLst>
                <a:ext uri="{FF2B5EF4-FFF2-40B4-BE49-F238E27FC236}">
                  <a16:creationId xmlns:a16="http://schemas.microsoft.com/office/drawing/2014/main" xmlns="" id="{0F66B75C-665E-46C1-B35D-DAF783081101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>
              <a:extLst>
                <a:ext uri="{FF2B5EF4-FFF2-40B4-BE49-F238E27FC236}">
                  <a16:creationId xmlns:a16="http://schemas.microsoft.com/office/drawing/2014/main" xmlns="" id="{393834C0-BEA1-4BFB-A5BD-60E6DF97AD3E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梯形 35">
              <a:extLst>
                <a:ext uri="{FF2B5EF4-FFF2-40B4-BE49-F238E27FC236}">
                  <a16:creationId xmlns:a16="http://schemas.microsoft.com/office/drawing/2014/main" xmlns="" id="{4F970082-ACDC-42D2-A641-11D90EA1E116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>
              <a:extLst>
                <a:ext uri="{FF2B5EF4-FFF2-40B4-BE49-F238E27FC236}">
                  <a16:creationId xmlns:a16="http://schemas.microsoft.com/office/drawing/2014/main" xmlns="" id="{708FF1BB-F741-43E2-A74C-2A84A03CBA58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xmlns="" id="{DC636AAA-3352-4CE7-A6B6-81659691A2CA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xmlns="" id="{BB0A5F20-E8B2-4588-8834-8DFA7431B9E1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>
              <a:extLst>
                <a:ext uri="{FF2B5EF4-FFF2-40B4-BE49-F238E27FC236}">
                  <a16:creationId xmlns:a16="http://schemas.microsoft.com/office/drawing/2014/main" xmlns="" id="{78592A79-D437-4165-8DAB-92B52ACD42E3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Oval 15">
            <a:extLst>
              <a:ext uri="{FF2B5EF4-FFF2-40B4-BE49-F238E27FC236}">
                <a16:creationId xmlns:a16="http://schemas.microsoft.com/office/drawing/2014/main" xmlns="" id="{19EA2589-96C1-414F-934F-8FDA762D18C0}"/>
              </a:ext>
            </a:extLst>
          </p:cNvPr>
          <p:cNvSpPr/>
          <p:nvPr/>
        </p:nvSpPr>
        <p:spPr>
          <a:xfrm>
            <a:off x="1676054" y="2422164"/>
            <a:ext cx="557540" cy="477906"/>
          </a:xfrm>
          <a:custGeom>
            <a:avLst/>
            <a:gdLst>
              <a:gd name="T0" fmla="*/ 6000 w 11200"/>
              <a:gd name="T1" fmla="*/ 5080 h 9600"/>
              <a:gd name="T2" fmla="*/ 7200 w 11200"/>
              <a:gd name="T3" fmla="*/ 2800 h 9600"/>
              <a:gd name="T4" fmla="*/ 4400 w 11200"/>
              <a:gd name="T5" fmla="*/ 0 h 9600"/>
              <a:gd name="T6" fmla="*/ 1600 w 11200"/>
              <a:gd name="T7" fmla="*/ 2800 h 9600"/>
              <a:gd name="T8" fmla="*/ 2800 w 11200"/>
              <a:gd name="T9" fmla="*/ 5080 h 9600"/>
              <a:gd name="T10" fmla="*/ 0 w 11200"/>
              <a:gd name="T11" fmla="*/ 9200 h 9600"/>
              <a:gd name="T12" fmla="*/ 0 w 11200"/>
              <a:gd name="T13" fmla="*/ 9600 h 9600"/>
              <a:gd name="T14" fmla="*/ 800 w 11200"/>
              <a:gd name="T15" fmla="*/ 9600 h 9600"/>
              <a:gd name="T16" fmla="*/ 800 w 11200"/>
              <a:gd name="T17" fmla="*/ 9200 h 9600"/>
              <a:gd name="T18" fmla="*/ 4400 w 11200"/>
              <a:gd name="T19" fmla="*/ 5600 h 9600"/>
              <a:gd name="T20" fmla="*/ 8000 w 11200"/>
              <a:gd name="T21" fmla="*/ 9200 h 9600"/>
              <a:gd name="T22" fmla="*/ 7960 w 11200"/>
              <a:gd name="T23" fmla="*/ 9600 h 9600"/>
              <a:gd name="T24" fmla="*/ 8760 w 11200"/>
              <a:gd name="T25" fmla="*/ 9600 h 9600"/>
              <a:gd name="T26" fmla="*/ 8760 w 11200"/>
              <a:gd name="T27" fmla="*/ 9200 h 9600"/>
              <a:gd name="T28" fmla="*/ 6000 w 11200"/>
              <a:gd name="T29" fmla="*/ 5080 h 9600"/>
              <a:gd name="T30" fmla="*/ 4400 w 11200"/>
              <a:gd name="T31" fmla="*/ 4800 h 9600"/>
              <a:gd name="T32" fmla="*/ 2400 w 11200"/>
              <a:gd name="T33" fmla="*/ 2800 h 9600"/>
              <a:gd name="T34" fmla="*/ 4400 w 11200"/>
              <a:gd name="T35" fmla="*/ 800 h 9600"/>
              <a:gd name="T36" fmla="*/ 6400 w 11200"/>
              <a:gd name="T37" fmla="*/ 2800 h 9600"/>
              <a:gd name="T38" fmla="*/ 4400 w 11200"/>
              <a:gd name="T39" fmla="*/ 4800 h 9600"/>
              <a:gd name="T40" fmla="*/ 8960 w 11200"/>
              <a:gd name="T41" fmla="*/ 4680 h 9600"/>
              <a:gd name="T42" fmla="*/ 9600 w 11200"/>
              <a:gd name="T43" fmla="*/ 3200 h 9600"/>
              <a:gd name="T44" fmla="*/ 7920 w 11200"/>
              <a:gd name="T45" fmla="*/ 1240 h 9600"/>
              <a:gd name="T46" fmla="*/ 7800 w 11200"/>
              <a:gd name="T47" fmla="*/ 2040 h 9600"/>
              <a:gd name="T48" fmla="*/ 8800 w 11200"/>
              <a:gd name="T49" fmla="*/ 3240 h 9600"/>
              <a:gd name="T50" fmla="*/ 7600 w 11200"/>
              <a:gd name="T51" fmla="*/ 4440 h 9600"/>
              <a:gd name="T52" fmla="*/ 7600 w 11200"/>
              <a:gd name="T53" fmla="*/ 5240 h 9600"/>
              <a:gd name="T54" fmla="*/ 10400 w 11200"/>
              <a:gd name="T55" fmla="*/ 8040 h 9600"/>
              <a:gd name="T56" fmla="*/ 10360 w 11200"/>
              <a:gd name="T57" fmla="*/ 8440 h 9600"/>
              <a:gd name="T58" fmla="*/ 11160 w 11200"/>
              <a:gd name="T59" fmla="*/ 8440 h 9600"/>
              <a:gd name="T60" fmla="*/ 11200 w 11200"/>
              <a:gd name="T61" fmla="*/ 8040 h 9600"/>
              <a:gd name="T62" fmla="*/ 8960 w 11200"/>
              <a:gd name="T63" fmla="*/ 468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200" h="9600">
                <a:moveTo>
                  <a:pt x="6000" y="5080"/>
                </a:moveTo>
                <a:cubicBezTo>
                  <a:pt x="6720" y="4560"/>
                  <a:pt x="7200" y="3720"/>
                  <a:pt x="7200" y="2800"/>
                </a:cubicBezTo>
                <a:cubicBezTo>
                  <a:pt x="7200" y="1240"/>
                  <a:pt x="5960" y="0"/>
                  <a:pt x="4400" y="0"/>
                </a:cubicBezTo>
                <a:cubicBezTo>
                  <a:pt x="2840" y="0"/>
                  <a:pt x="1600" y="1240"/>
                  <a:pt x="1600" y="2800"/>
                </a:cubicBezTo>
                <a:cubicBezTo>
                  <a:pt x="1600" y="3760"/>
                  <a:pt x="2080" y="4600"/>
                  <a:pt x="2800" y="5080"/>
                </a:cubicBezTo>
                <a:cubicBezTo>
                  <a:pt x="1160" y="5720"/>
                  <a:pt x="0" y="7320"/>
                  <a:pt x="0" y="9200"/>
                </a:cubicBezTo>
                <a:lnTo>
                  <a:pt x="0" y="9600"/>
                </a:lnTo>
                <a:lnTo>
                  <a:pt x="800" y="9600"/>
                </a:lnTo>
                <a:lnTo>
                  <a:pt x="800" y="9200"/>
                </a:lnTo>
                <a:cubicBezTo>
                  <a:pt x="800" y="7200"/>
                  <a:pt x="2400" y="5600"/>
                  <a:pt x="4400" y="5600"/>
                </a:cubicBezTo>
                <a:cubicBezTo>
                  <a:pt x="6400" y="5600"/>
                  <a:pt x="8000" y="7200"/>
                  <a:pt x="8000" y="9200"/>
                </a:cubicBezTo>
                <a:cubicBezTo>
                  <a:pt x="8000" y="9320"/>
                  <a:pt x="8000" y="9480"/>
                  <a:pt x="7960" y="9600"/>
                </a:cubicBezTo>
                <a:lnTo>
                  <a:pt x="8760" y="9600"/>
                </a:lnTo>
                <a:lnTo>
                  <a:pt x="8760" y="9200"/>
                </a:lnTo>
                <a:cubicBezTo>
                  <a:pt x="8800" y="7320"/>
                  <a:pt x="7640" y="5720"/>
                  <a:pt x="6000" y="5080"/>
                </a:cubicBezTo>
                <a:close/>
                <a:moveTo>
                  <a:pt x="4400" y="4800"/>
                </a:moveTo>
                <a:cubicBezTo>
                  <a:pt x="3280" y="4800"/>
                  <a:pt x="2400" y="3920"/>
                  <a:pt x="2400" y="2800"/>
                </a:cubicBezTo>
                <a:cubicBezTo>
                  <a:pt x="2400" y="1680"/>
                  <a:pt x="3280" y="800"/>
                  <a:pt x="4400" y="800"/>
                </a:cubicBezTo>
                <a:cubicBezTo>
                  <a:pt x="5520" y="800"/>
                  <a:pt x="6400" y="1680"/>
                  <a:pt x="6400" y="2800"/>
                </a:cubicBezTo>
                <a:cubicBezTo>
                  <a:pt x="6400" y="3920"/>
                  <a:pt x="5520" y="4800"/>
                  <a:pt x="4400" y="4800"/>
                </a:cubicBezTo>
                <a:close/>
                <a:moveTo>
                  <a:pt x="8960" y="4680"/>
                </a:moveTo>
                <a:cubicBezTo>
                  <a:pt x="9360" y="4320"/>
                  <a:pt x="9600" y="3800"/>
                  <a:pt x="9600" y="3200"/>
                </a:cubicBezTo>
                <a:cubicBezTo>
                  <a:pt x="9600" y="2200"/>
                  <a:pt x="8880" y="1360"/>
                  <a:pt x="7920" y="1240"/>
                </a:cubicBezTo>
                <a:lnTo>
                  <a:pt x="7800" y="2040"/>
                </a:lnTo>
                <a:cubicBezTo>
                  <a:pt x="8360" y="2120"/>
                  <a:pt x="8800" y="2640"/>
                  <a:pt x="8800" y="3240"/>
                </a:cubicBezTo>
                <a:cubicBezTo>
                  <a:pt x="8800" y="3920"/>
                  <a:pt x="8280" y="4440"/>
                  <a:pt x="7600" y="4440"/>
                </a:cubicBezTo>
                <a:lnTo>
                  <a:pt x="7600" y="5240"/>
                </a:lnTo>
                <a:cubicBezTo>
                  <a:pt x="9160" y="5240"/>
                  <a:pt x="10400" y="6480"/>
                  <a:pt x="10400" y="8040"/>
                </a:cubicBezTo>
                <a:cubicBezTo>
                  <a:pt x="10400" y="8160"/>
                  <a:pt x="10400" y="8320"/>
                  <a:pt x="10360" y="8440"/>
                </a:cubicBezTo>
                <a:lnTo>
                  <a:pt x="11160" y="8440"/>
                </a:lnTo>
                <a:cubicBezTo>
                  <a:pt x="11160" y="8320"/>
                  <a:pt x="11200" y="8160"/>
                  <a:pt x="11200" y="8040"/>
                </a:cubicBezTo>
                <a:cubicBezTo>
                  <a:pt x="11200" y="6480"/>
                  <a:pt x="10280" y="5200"/>
                  <a:pt x="8960" y="468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15E66E83-0943-48E0-A9ED-FBAFE430AFCC}"/>
              </a:ext>
            </a:extLst>
          </p:cNvPr>
          <p:cNvGrpSpPr/>
          <p:nvPr/>
        </p:nvGrpSpPr>
        <p:grpSpPr>
          <a:xfrm>
            <a:off x="1885530" y="2280607"/>
            <a:ext cx="138588" cy="145731"/>
            <a:chOff x="1493043" y="2538413"/>
            <a:chExt cx="138588" cy="145731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550F548-789B-4EAC-92DC-03F4C96E51F0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B94A4AB4-4253-4993-87AC-F39B0E94A6EF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DB18568F-EEAE-4083-B28E-260159BBC843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1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F4CCA48A-317B-439E-A4D5-8EC616194198}"/>
              </a:ext>
            </a:extLst>
          </p:cNvPr>
          <p:cNvSpPr txBox="1"/>
          <p:nvPr/>
        </p:nvSpPr>
        <p:spPr>
          <a:xfrm>
            <a:off x="1237274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03AD35AB-0588-4B5E-BB35-D718811E8CB7}"/>
              </a:ext>
            </a:extLst>
          </p:cNvPr>
          <p:cNvCxnSpPr>
            <a:cxnSpLocks/>
          </p:cNvCxnSpPr>
          <p:nvPr/>
        </p:nvCxnSpPr>
        <p:spPr>
          <a:xfrm>
            <a:off x="1737654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09541C5D-6352-4CCF-AF43-52940050F343}"/>
              </a:ext>
            </a:extLst>
          </p:cNvPr>
          <p:cNvSpPr/>
          <p:nvPr/>
        </p:nvSpPr>
        <p:spPr>
          <a:xfrm>
            <a:off x="890865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企业介绍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DAFA63F7-8524-403D-9A8C-36A22527A97C}"/>
              </a:ext>
            </a:extLst>
          </p:cNvPr>
          <p:cNvGrpSpPr/>
          <p:nvPr/>
        </p:nvGrpSpPr>
        <p:grpSpPr>
          <a:xfrm>
            <a:off x="3449465" y="1805482"/>
            <a:ext cx="2532286" cy="4115716"/>
            <a:chOff x="1678550" y="1203502"/>
            <a:chExt cx="2532286" cy="4115716"/>
          </a:xfrm>
        </p:grpSpPr>
        <p:sp>
          <p:nvSpPr>
            <p:cNvPr id="77" name="矩形: 剪去对角 76">
              <a:extLst>
                <a:ext uri="{FF2B5EF4-FFF2-40B4-BE49-F238E27FC236}">
                  <a16:creationId xmlns:a16="http://schemas.microsoft.com/office/drawing/2014/main" xmlns="" id="{FCC22F1B-4A62-413C-A3CA-63A8BC25D572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梯形 77">
              <a:extLst>
                <a:ext uri="{FF2B5EF4-FFF2-40B4-BE49-F238E27FC236}">
                  <a16:creationId xmlns:a16="http://schemas.microsoft.com/office/drawing/2014/main" xmlns="" id="{2AD67AE2-A093-4F84-8449-21B3E917AB15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xmlns="" id="{1A28D623-5F84-49ED-9A1A-74C95E19DC76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梯形 79">
              <a:extLst>
                <a:ext uri="{FF2B5EF4-FFF2-40B4-BE49-F238E27FC236}">
                  <a16:creationId xmlns:a16="http://schemas.microsoft.com/office/drawing/2014/main" xmlns="" id="{33BD64BB-69E8-4A89-9617-AD146168F2ED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>
              <a:extLst>
                <a:ext uri="{FF2B5EF4-FFF2-40B4-BE49-F238E27FC236}">
                  <a16:creationId xmlns:a16="http://schemas.microsoft.com/office/drawing/2014/main" xmlns="" id="{46796E95-5E9D-4FF6-A33B-7415DF51FED8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梯形 81">
              <a:extLst>
                <a:ext uri="{FF2B5EF4-FFF2-40B4-BE49-F238E27FC236}">
                  <a16:creationId xmlns:a16="http://schemas.microsoft.com/office/drawing/2014/main" xmlns="" id="{4545C3F9-DD46-43B6-9E47-8874104E5DB2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xmlns="" id="{15A6610F-7279-453C-BFCF-FC404BD694D6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xmlns="" id="{84D6E550-46A7-4E4B-830A-4D13A5BDA37C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梯形 84">
              <a:extLst>
                <a:ext uri="{FF2B5EF4-FFF2-40B4-BE49-F238E27FC236}">
                  <a16:creationId xmlns:a16="http://schemas.microsoft.com/office/drawing/2014/main" xmlns="" id="{FE845679-FE1F-4FBD-AB24-AE3A8C6D0A91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菱形 85">
              <a:extLst>
                <a:ext uri="{FF2B5EF4-FFF2-40B4-BE49-F238E27FC236}">
                  <a16:creationId xmlns:a16="http://schemas.microsoft.com/office/drawing/2014/main" xmlns="" id="{1421B5FD-9263-4D49-8E0F-D63228DFFA01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菱形 86">
              <a:extLst>
                <a:ext uri="{FF2B5EF4-FFF2-40B4-BE49-F238E27FC236}">
                  <a16:creationId xmlns:a16="http://schemas.microsoft.com/office/drawing/2014/main" xmlns="" id="{02A51CC3-B77F-4785-A2B3-1DB37F77E344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菱形 87">
              <a:extLst>
                <a:ext uri="{FF2B5EF4-FFF2-40B4-BE49-F238E27FC236}">
                  <a16:creationId xmlns:a16="http://schemas.microsoft.com/office/drawing/2014/main" xmlns="" id="{518B1493-4DD3-4EA9-96AD-AF804E249E06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菱形 88">
              <a:extLst>
                <a:ext uri="{FF2B5EF4-FFF2-40B4-BE49-F238E27FC236}">
                  <a16:creationId xmlns:a16="http://schemas.microsoft.com/office/drawing/2014/main" xmlns="" id="{3D57E3BC-6598-469D-A5C7-378E4F9084B4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Oval 15">
            <a:extLst>
              <a:ext uri="{FF2B5EF4-FFF2-40B4-BE49-F238E27FC236}">
                <a16:creationId xmlns:a16="http://schemas.microsoft.com/office/drawing/2014/main" xmlns="" id="{1673A6D6-18B9-4A8B-9D32-1A98555B9693}"/>
              </a:ext>
            </a:extLst>
          </p:cNvPr>
          <p:cNvSpPr/>
          <p:nvPr/>
        </p:nvSpPr>
        <p:spPr>
          <a:xfrm>
            <a:off x="4436838" y="2399732"/>
            <a:ext cx="557540" cy="522771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217B6645-C988-49CD-89CA-544836EB5C69}"/>
              </a:ext>
            </a:extLst>
          </p:cNvPr>
          <p:cNvGrpSpPr/>
          <p:nvPr/>
        </p:nvGrpSpPr>
        <p:grpSpPr>
          <a:xfrm>
            <a:off x="4646314" y="2280607"/>
            <a:ext cx="138588" cy="145731"/>
            <a:chOff x="1493043" y="2538413"/>
            <a:chExt cx="138588" cy="145731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B8BCE6C-7269-43A0-B444-118DA9E23FB3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DAE6C220-716A-4B9B-AC30-178513ADB8B5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A943B750-0188-4FDE-B44E-383758405E4D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0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EA503A5-B1A8-46A7-A28B-B2A44CBF638E}"/>
              </a:ext>
            </a:extLst>
          </p:cNvPr>
          <p:cNvSpPr txBox="1"/>
          <p:nvPr/>
        </p:nvSpPr>
        <p:spPr>
          <a:xfrm>
            <a:off x="3998058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0A4A91EC-DF51-4573-A4E3-539E81677829}"/>
              </a:ext>
            </a:extLst>
          </p:cNvPr>
          <p:cNvCxnSpPr>
            <a:cxnSpLocks/>
          </p:cNvCxnSpPr>
          <p:nvPr/>
        </p:nvCxnSpPr>
        <p:spPr>
          <a:xfrm>
            <a:off x="4498438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703985CE-CF19-4D9E-A509-1BCBCC34A204}"/>
              </a:ext>
            </a:extLst>
          </p:cNvPr>
          <p:cNvSpPr/>
          <p:nvPr/>
        </p:nvSpPr>
        <p:spPr>
          <a:xfrm>
            <a:off x="3651649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团队介绍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575EA71D-813E-4D39-AB05-F625E97247C5}"/>
              </a:ext>
            </a:extLst>
          </p:cNvPr>
          <p:cNvGrpSpPr/>
          <p:nvPr/>
        </p:nvGrpSpPr>
        <p:grpSpPr>
          <a:xfrm>
            <a:off x="6210249" y="1805482"/>
            <a:ext cx="2532286" cy="4115716"/>
            <a:chOff x="1678550" y="1203502"/>
            <a:chExt cx="2532286" cy="4115716"/>
          </a:xfrm>
        </p:grpSpPr>
        <p:sp>
          <p:nvSpPr>
            <p:cNvPr id="101" name="矩形: 剪去对角 100">
              <a:extLst>
                <a:ext uri="{FF2B5EF4-FFF2-40B4-BE49-F238E27FC236}">
                  <a16:creationId xmlns:a16="http://schemas.microsoft.com/office/drawing/2014/main" xmlns="" id="{77B64E2C-2082-4831-9394-E8DCF0129721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梯形 101">
              <a:extLst>
                <a:ext uri="{FF2B5EF4-FFF2-40B4-BE49-F238E27FC236}">
                  <a16:creationId xmlns:a16="http://schemas.microsoft.com/office/drawing/2014/main" xmlns="" id="{8E4C553B-4064-4238-9A16-ED58CB146775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梯形 102">
              <a:extLst>
                <a:ext uri="{FF2B5EF4-FFF2-40B4-BE49-F238E27FC236}">
                  <a16:creationId xmlns:a16="http://schemas.microsoft.com/office/drawing/2014/main" xmlns="" id="{454942FB-3976-4AF5-A9A1-9CCA1ECAC015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梯形 103">
              <a:extLst>
                <a:ext uri="{FF2B5EF4-FFF2-40B4-BE49-F238E27FC236}">
                  <a16:creationId xmlns:a16="http://schemas.microsoft.com/office/drawing/2014/main" xmlns="" id="{C5BA3223-E710-40B2-9D17-566F0DBC947C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梯形 104">
              <a:extLst>
                <a:ext uri="{FF2B5EF4-FFF2-40B4-BE49-F238E27FC236}">
                  <a16:creationId xmlns:a16="http://schemas.microsoft.com/office/drawing/2014/main" xmlns="" id="{52DA1D60-7BF6-4A19-9531-8D3289AB6D58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梯形 105">
              <a:extLst>
                <a:ext uri="{FF2B5EF4-FFF2-40B4-BE49-F238E27FC236}">
                  <a16:creationId xmlns:a16="http://schemas.microsoft.com/office/drawing/2014/main" xmlns="" id="{58D0B1AF-0E4D-4AFC-AE26-E2FFA135C3F1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梯形 106">
              <a:extLst>
                <a:ext uri="{FF2B5EF4-FFF2-40B4-BE49-F238E27FC236}">
                  <a16:creationId xmlns:a16="http://schemas.microsoft.com/office/drawing/2014/main" xmlns="" id="{681D4744-8851-4051-B50F-3ED7A1C1456F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梯形 107">
              <a:extLst>
                <a:ext uri="{FF2B5EF4-FFF2-40B4-BE49-F238E27FC236}">
                  <a16:creationId xmlns:a16="http://schemas.microsoft.com/office/drawing/2014/main" xmlns="" id="{20A3B752-B6EB-48EA-A6B3-9C75EE2E54B1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梯形 108">
              <a:extLst>
                <a:ext uri="{FF2B5EF4-FFF2-40B4-BE49-F238E27FC236}">
                  <a16:creationId xmlns:a16="http://schemas.microsoft.com/office/drawing/2014/main" xmlns="" id="{A397008E-6C1D-4F67-94B2-58140903E48F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菱形 109">
              <a:extLst>
                <a:ext uri="{FF2B5EF4-FFF2-40B4-BE49-F238E27FC236}">
                  <a16:creationId xmlns:a16="http://schemas.microsoft.com/office/drawing/2014/main" xmlns="" id="{D6252694-00B6-4025-9E87-89AFE772BEDD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菱形 110">
              <a:extLst>
                <a:ext uri="{FF2B5EF4-FFF2-40B4-BE49-F238E27FC236}">
                  <a16:creationId xmlns:a16="http://schemas.microsoft.com/office/drawing/2014/main" xmlns="" id="{1C22B052-7776-48EB-B43C-A711720F0FFF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菱形 111">
              <a:extLst>
                <a:ext uri="{FF2B5EF4-FFF2-40B4-BE49-F238E27FC236}">
                  <a16:creationId xmlns:a16="http://schemas.microsoft.com/office/drawing/2014/main" xmlns="" id="{BE7DDE77-F362-41C8-9059-75DD85726C71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xmlns="" id="{DEF515EB-F5FB-4A43-859A-86234B2C362F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2" name="Oval 15">
            <a:extLst>
              <a:ext uri="{FF2B5EF4-FFF2-40B4-BE49-F238E27FC236}">
                <a16:creationId xmlns:a16="http://schemas.microsoft.com/office/drawing/2014/main" xmlns="" id="{1F2CFC89-316E-4A8E-ABEE-509BE757082C}"/>
              </a:ext>
            </a:extLst>
          </p:cNvPr>
          <p:cNvSpPr/>
          <p:nvPr/>
        </p:nvSpPr>
        <p:spPr>
          <a:xfrm>
            <a:off x="7197674" y="2382347"/>
            <a:ext cx="557435" cy="557540"/>
          </a:xfrm>
          <a:custGeom>
            <a:avLst/>
            <a:gdLst>
              <a:gd name="connsiteX0" fmla="*/ 231858 w 529730"/>
              <a:gd name="connsiteY0" fmla="*/ 266490 h 529829"/>
              <a:gd name="connsiteX1" fmla="*/ 265529 w 529730"/>
              <a:gd name="connsiteY1" fmla="*/ 300166 h 529829"/>
              <a:gd name="connsiteX2" fmla="*/ 173099 w 529730"/>
              <a:gd name="connsiteY2" fmla="*/ 392576 h 529829"/>
              <a:gd name="connsiteX3" fmla="*/ 139436 w 529730"/>
              <a:gd name="connsiteY3" fmla="*/ 392576 h 529829"/>
              <a:gd name="connsiteX4" fmla="*/ 139436 w 529730"/>
              <a:gd name="connsiteY4" fmla="*/ 358913 h 529829"/>
              <a:gd name="connsiteX5" fmla="*/ 299222 w 529730"/>
              <a:gd name="connsiteY5" fmla="*/ 266481 h 529829"/>
              <a:gd name="connsiteX6" fmla="*/ 390394 w 529730"/>
              <a:gd name="connsiteY6" fmla="*/ 357706 h 529829"/>
              <a:gd name="connsiteX7" fmla="*/ 390394 w 529730"/>
              <a:gd name="connsiteY7" fmla="*/ 391382 h 529829"/>
              <a:gd name="connsiteX8" fmla="*/ 356731 w 529730"/>
              <a:gd name="connsiteY8" fmla="*/ 391382 h 529829"/>
              <a:gd name="connsiteX9" fmla="*/ 265529 w 529730"/>
              <a:gd name="connsiteY9" fmla="*/ 300166 h 529829"/>
              <a:gd name="connsiteX10" fmla="*/ 375125 w 529730"/>
              <a:gd name="connsiteY10" fmla="*/ 133079 h 529829"/>
              <a:gd name="connsiteX11" fmla="*/ 391981 w 529730"/>
              <a:gd name="connsiteY11" fmla="*/ 140078 h 529829"/>
              <a:gd name="connsiteX12" fmla="*/ 391981 w 529730"/>
              <a:gd name="connsiteY12" fmla="*/ 173742 h 529829"/>
              <a:gd name="connsiteX13" fmla="*/ 299222 w 529730"/>
              <a:gd name="connsiteY13" fmla="*/ 266481 h 529829"/>
              <a:gd name="connsiteX14" fmla="*/ 265555 w 529730"/>
              <a:gd name="connsiteY14" fmla="*/ 232794 h 529829"/>
              <a:gd name="connsiteX15" fmla="*/ 358270 w 529730"/>
              <a:gd name="connsiteY15" fmla="*/ 140078 h 529829"/>
              <a:gd name="connsiteX16" fmla="*/ 375125 w 529730"/>
              <a:gd name="connsiteY16" fmla="*/ 133079 h 529829"/>
              <a:gd name="connsiteX17" fmla="*/ 154669 w 529730"/>
              <a:gd name="connsiteY17" fmla="*/ 131778 h 529829"/>
              <a:gd name="connsiteX18" fmla="*/ 171560 w 529730"/>
              <a:gd name="connsiteY18" fmla="*/ 138744 h 529829"/>
              <a:gd name="connsiteX19" fmla="*/ 265555 w 529730"/>
              <a:gd name="connsiteY19" fmla="*/ 232794 h 529829"/>
              <a:gd name="connsiteX20" fmla="*/ 231858 w 529730"/>
              <a:gd name="connsiteY20" fmla="*/ 266490 h 529829"/>
              <a:gd name="connsiteX21" fmla="*/ 137849 w 529730"/>
              <a:gd name="connsiteY21" fmla="*/ 172467 h 529829"/>
              <a:gd name="connsiteX22" fmla="*/ 137849 w 529730"/>
              <a:gd name="connsiteY22" fmla="*/ 138744 h 529829"/>
              <a:gd name="connsiteX23" fmla="*/ 154669 w 529730"/>
              <a:gd name="connsiteY23" fmla="*/ 131778 h 529829"/>
              <a:gd name="connsiteX24" fmla="*/ 264889 w 529730"/>
              <a:gd name="connsiteY24" fmla="*/ 47625 h 529829"/>
              <a:gd name="connsiteX25" fmla="*/ 47616 w 529730"/>
              <a:gd name="connsiteY25" fmla="*/ 264891 h 529829"/>
              <a:gd name="connsiteX26" fmla="*/ 264889 w 529730"/>
              <a:gd name="connsiteY26" fmla="*/ 482204 h 529829"/>
              <a:gd name="connsiteX27" fmla="*/ 482114 w 529730"/>
              <a:gd name="connsiteY27" fmla="*/ 264891 h 529829"/>
              <a:gd name="connsiteX28" fmla="*/ 264889 w 529730"/>
              <a:gd name="connsiteY28" fmla="*/ 47625 h 529829"/>
              <a:gd name="connsiteX29" fmla="*/ 264889 w 529730"/>
              <a:gd name="connsiteY29" fmla="*/ 0 h 529829"/>
              <a:gd name="connsiteX30" fmla="*/ 529730 w 529730"/>
              <a:gd name="connsiteY30" fmla="*/ 264891 h 529829"/>
              <a:gd name="connsiteX31" fmla="*/ 264889 w 529730"/>
              <a:gd name="connsiteY31" fmla="*/ 529829 h 529829"/>
              <a:gd name="connsiteX32" fmla="*/ 0 w 529730"/>
              <a:gd name="connsiteY32" fmla="*/ 264891 h 529829"/>
              <a:gd name="connsiteX33" fmla="*/ 264889 w 529730"/>
              <a:gd name="connsiteY33" fmla="*/ 0 h 52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29730" h="529829">
                <a:moveTo>
                  <a:pt x="231858" y="266490"/>
                </a:moveTo>
                <a:lnTo>
                  <a:pt x="265529" y="300166"/>
                </a:lnTo>
                <a:lnTo>
                  <a:pt x="173099" y="392576"/>
                </a:lnTo>
                <a:cubicBezTo>
                  <a:pt x="163814" y="401861"/>
                  <a:pt x="148768" y="401861"/>
                  <a:pt x="139436" y="392576"/>
                </a:cubicBezTo>
                <a:cubicBezTo>
                  <a:pt x="130151" y="383291"/>
                  <a:pt x="130151" y="368245"/>
                  <a:pt x="139436" y="358913"/>
                </a:cubicBezTo>
                <a:close/>
                <a:moveTo>
                  <a:pt x="299222" y="266481"/>
                </a:moveTo>
                <a:lnTo>
                  <a:pt x="390394" y="357706"/>
                </a:lnTo>
                <a:cubicBezTo>
                  <a:pt x="399679" y="366994"/>
                  <a:pt x="399679" y="382046"/>
                  <a:pt x="390394" y="391382"/>
                </a:cubicBezTo>
                <a:cubicBezTo>
                  <a:pt x="381109" y="400670"/>
                  <a:pt x="366063" y="400670"/>
                  <a:pt x="356731" y="391382"/>
                </a:cubicBezTo>
                <a:lnTo>
                  <a:pt x="265529" y="300166"/>
                </a:lnTo>
                <a:close/>
                <a:moveTo>
                  <a:pt x="375125" y="133079"/>
                </a:moveTo>
                <a:cubicBezTo>
                  <a:pt x="381232" y="133079"/>
                  <a:pt x="387339" y="135412"/>
                  <a:pt x="391981" y="140078"/>
                </a:cubicBezTo>
                <a:cubicBezTo>
                  <a:pt x="401266" y="149363"/>
                  <a:pt x="401266" y="164409"/>
                  <a:pt x="391981" y="173742"/>
                </a:cubicBezTo>
                <a:lnTo>
                  <a:pt x="299222" y="266481"/>
                </a:lnTo>
                <a:lnTo>
                  <a:pt x="265555" y="232794"/>
                </a:lnTo>
                <a:lnTo>
                  <a:pt x="358270" y="140078"/>
                </a:lnTo>
                <a:cubicBezTo>
                  <a:pt x="362913" y="135412"/>
                  <a:pt x="369019" y="133079"/>
                  <a:pt x="375125" y="133079"/>
                </a:cubicBezTo>
                <a:close/>
                <a:moveTo>
                  <a:pt x="154669" y="131778"/>
                </a:moveTo>
                <a:cubicBezTo>
                  <a:pt x="160764" y="131778"/>
                  <a:pt x="166870" y="134100"/>
                  <a:pt x="171560" y="138744"/>
                </a:cubicBezTo>
                <a:lnTo>
                  <a:pt x="265555" y="232794"/>
                </a:lnTo>
                <a:lnTo>
                  <a:pt x="231858" y="266490"/>
                </a:lnTo>
                <a:lnTo>
                  <a:pt x="137849" y="172467"/>
                </a:lnTo>
                <a:cubicBezTo>
                  <a:pt x="128564" y="163132"/>
                  <a:pt x="128564" y="148032"/>
                  <a:pt x="137849" y="138744"/>
                </a:cubicBezTo>
                <a:cubicBezTo>
                  <a:pt x="142492" y="134100"/>
                  <a:pt x="148574" y="131778"/>
                  <a:pt x="154669" y="131778"/>
                </a:cubicBezTo>
                <a:close/>
                <a:moveTo>
                  <a:pt x="264889" y="47625"/>
                </a:moveTo>
                <a:cubicBezTo>
                  <a:pt x="144896" y="47625"/>
                  <a:pt x="47616" y="144875"/>
                  <a:pt x="47616" y="264891"/>
                </a:cubicBezTo>
                <a:cubicBezTo>
                  <a:pt x="47616" y="384906"/>
                  <a:pt x="144896" y="482204"/>
                  <a:pt x="264889" y="482204"/>
                </a:cubicBezTo>
                <a:cubicBezTo>
                  <a:pt x="384834" y="482204"/>
                  <a:pt x="482114" y="384906"/>
                  <a:pt x="482114" y="264891"/>
                </a:cubicBezTo>
                <a:cubicBezTo>
                  <a:pt x="482114" y="144875"/>
                  <a:pt x="384882" y="47625"/>
                  <a:pt x="264889" y="47625"/>
                </a:cubicBezTo>
                <a:close/>
                <a:moveTo>
                  <a:pt x="264889" y="0"/>
                </a:moveTo>
                <a:cubicBezTo>
                  <a:pt x="411118" y="0"/>
                  <a:pt x="529730" y="118586"/>
                  <a:pt x="529730" y="264891"/>
                </a:cubicBezTo>
                <a:cubicBezTo>
                  <a:pt x="529730" y="411243"/>
                  <a:pt x="411166" y="529829"/>
                  <a:pt x="264889" y="529829"/>
                </a:cubicBezTo>
                <a:cubicBezTo>
                  <a:pt x="118564" y="529829"/>
                  <a:pt x="0" y="411243"/>
                  <a:pt x="0" y="264891"/>
                </a:cubicBezTo>
                <a:cubicBezTo>
                  <a:pt x="0" y="118586"/>
                  <a:pt x="118564" y="0"/>
                  <a:pt x="264889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55FCE555-CEF3-49D9-97A6-B9E3803A9B1F}"/>
              </a:ext>
            </a:extLst>
          </p:cNvPr>
          <p:cNvGrpSpPr/>
          <p:nvPr/>
        </p:nvGrpSpPr>
        <p:grpSpPr>
          <a:xfrm>
            <a:off x="7407098" y="2280607"/>
            <a:ext cx="138588" cy="145731"/>
            <a:chOff x="1493043" y="2538413"/>
            <a:chExt cx="138588" cy="145731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C42B3390-724B-40E1-97F4-5EDA2BB1E3FF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F885615B-53EB-4D13-8362-7D5DDE0C4FC8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4A09C7DA-C3E6-4A07-A1B4-BA5904CCD8D9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4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8F4B645F-53FD-49EA-8B0E-EB36936F9F4B}"/>
              </a:ext>
            </a:extLst>
          </p:cNvPr>
          <p:cNvSpPr txBox="1"/>
          <p:nvPr/>
        </p:nvSpPr>
        <p:spPr>
          <a:xfrm>
            <a:off x="6758842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9F58C0EC-A956-4BCA-ABED-CA59C49C7CA6}"/>
              </a:ext>
            </a:extLst>
          </p:cNvPr>
          <p:cNvCxnSpPr>
            <a:cxnSpLocks/>
          </p:cNvCxnSpPr>
          <p:nvPr/>
        </p:nvCxnSpPr>
        <p:spPr>
          <a:xfrm>
            <a:off x="7259222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2F9D82C4-E9EB-43A1-8EE3-EB5910FDFFB1}"/>
              </a:ext>
            </a:extLst>
          </p:cNvPr>
          <p:cNvSpPr/>
          <p:nvPr/>
        </p:nvSpPr>
        <p:spPr>
          <a:xfrm>
            <a:off x="6412433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数据分析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98AD34A-ED85-44D5-8234-6D9B23EFAE43}"/>
              </a:ext>
            </a:extLst>
          </p:cNvPr>
          <p:cNvGrpSpPr/>
          <p:nvPr/>
        </p:nvGrpSpPr>
        <p:grpSpPr>
          <a:xfrm>
            <a:off x="8971033" y="1805482"/>
            <a:ext cx="2532286" cy="4115716"/>
            <a:chOff x="1678550" y="1203502"/>
            <a:chExt cx="2532286" cy="4115716"/>
          </a:xfrm>
        </p:grpSpPr>
        <p:sp>
          <p:nvSpPr>
            <p:cNvPr id="125" name="矩形: 剪去对角 124">
              <a:extLst>
                <a:ext uri="{FF2B5EF4-FFF2-40B4-BE49-F238E27FC236}">
                  <a16:creationId xmlns:a16="http://schemas.microsoft.com/office/drawing/2014/main" xmlns="" id="{AF12EF20-02DF-42C8-BF20-BF2ACD403450}"/>
                </a:ext>
              </a:extLst>
            </p:cNvPr>
            <p:cNvSpPr/>
            <p:nvPr/>
          </p:nvSpPr>
          <p:spPr>
            <a:xfrm>
              <a:off x="1737986" y="1256742"/>
              <a:ext cx="2413414" cy="4003040"/>
            </a:xfrm>
            <a:prstGeom prst="snip2DiagRect">
              <a:avLst>
                <a:gd name="adj1" fmla="val 3789"/>
                <a:gd name="adj2" fmla="val 3195"/>
              </a:avLst>
            </a:prstGeom>
            <a:gradFill flip="none" rotWithShape="1">
              <a:gsLst>
                <a:gs pos="43000">
                  <a:schemeClr val="accent1">
                    <a:alpha val="26000"/>
                  </a:schemeClr>
                </a:gs>
                <a:gs pos="0">
                  <a:schemeClr val="accent1">
                    <a:alpha val="5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solidFill>
                <a:schemeClr val="accent1"/>
              </a:solidFill>
            </a:ln>
            <a:effectLst>
              <a:outerShdw blurRad="1778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梯形 125">
              <a:extLst>
                <a:ext uri="{FF2B5EF4-FFF2-40B4-BE49-F238E27FC236}">
                  <a16:creationId xmlns:a16="http://schemas.microsoft.com/office/drawing/2014/main" xmlns="" id="{C4C6A5C0-7DAC-436E-A657-78BE36F7EA5B}"/>
                </a:ext>
              </a:extLst>
            </p:cNvPr>
            <p:cNvSpPr/>
            <p:nvPr/>
          </p:nvSpPr>
          <p:spPr>
            <a:xfrm rot="16200000">
              <a:off x="3973673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梯形 126">
              <a:extLst>
                <a:ext uri="{FF2B5EF4-FFF2-40B4-BE49-F238E27FC236}">
                  <a16:creationId xmlns:a16="http://schemas.microsoft.com/office/drawing/2014/main" xmlns="" id="{41315284-BB28-4DCC-A7D0-D766F86DDE25}"/>
                </a:ext>
              </a:extLst>
            </p:cNvPr>
            <p:cNvSpPr/>
            <p:nvPr/>
          </p:nvSpPr>
          <p:spPr>
            <a:xfrm rot="10800000">
              <a:off x="3866993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梯形 127">
              <a:extLst>
                <a:ext uri="{FF2B5EF4-FFF2-40B4-BE49-F238E27FC236}">
                  <a16:creationId xmlns:a16="http://schemas.microsoft.com/office/drawing/2014/main" xmlns="" id="{5A4FAE3E-4006-4AA5-A427-B8309E6FD79A}"/>
                </a:ext>
              </a:extLst>
            </p:cNvPr>
            <p:cNvSpPr/>
            <p:nvPr/>
          </p:nvSpPr>
          <p:spPr>
            <a:xfrm rot="5400000" flipH="1">
              <a:off x="1718711" y="1415627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梯形 128">
              <a:extLst>
                <a:ext uri="{FF2B5EF4-FFF2-40B4-BE49-F238E27FC236}">
                  <a16:creationId xmlns:a16="http://schemas.microsoft.com/office/drawing/2014/main" xmlns="" id="{5D71BEAB-2A43-40DB-B326-9566BF93EEF4}"/>
                </a:ext>
              </a:extLst>
            </p:cNvPr>
            <p:cNvSpPr/>
            <p:nvPr/>
          </p:nvSpPr>
          <p:spPr>
            <a:xfrm rot="10800000" flipH="1">
              <a:off x="1825391" y="1312910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梯形 129">
              <a:extLst>
                <a:ext uri="{FF2B5EF4-FFF2-40B4-BE49-F238E27FC236}">
                  <a16:creationId xmlns:a16="http://schemas.microsoft.com/office/drawing/2014/main" xmlns="" id="{2A23D9EF-8383-410E-8BF4-5F66FD084863}"/>
                </a:ext>
              </a:extLst>
            </p:cNvPr>
            <p:cNvSpPr/>
            <p:nvPr/>
          </p:nvSpPr>
          <p:spPr>
            <a:xfrm rot="5400000" flipV="1">
              <a:off x="3973673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梯形 130">
              <a:extLst>
                <a:ext uri="{FF2B5EF4-FFF2-40B4-BE49-F238E27FC236}">
                  <a16:creationId xmlns:a16="http://schemas.microsoft.com/office/drawing/2014/main" xmlns="" id="{067FFE44-5E5A-4A86-9977-64BEFD8C8622}"/>
                </a:ext>
              </a:extLst>
            </p:cNvPr>
            <p:cNvSpPr/>
            <p:nvPr/>
          </p:nvSpPr>
          <p:spPr>
            <a:xfrm rot="10800000" flipV="1">
              <a:off x="3866993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梯形 131">
              <a:extLst>
                <a:ext uri="{FF2B5EF4-FFF2-40B4-BE49-F238E27FC236}">
                  <a16:creationId xmlns:a16="http://schemas.microsoft.com/office/drawing/2014/main" xmlns="" id="{7A0B28BB-CAB8-4A53-9DBF-5FA858666D2E}"/>
                </a:ext>
              </a:extLst>
            </p:cNvPr>
            <p:cNvSpPr/>
            <p:nvPr/>
          </p:nvSpPr>
          <p:spPr>
            <a:xfrm rot="16200000" flipH="1" flipV="1">
              <a:off x="1718711" y="5055179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梯形 132">
              <a:extLst>
                <a:ext uri="{FF2B5EF4-FFF2-40B4-BE49-F238E27FC236}">
                  <a16:creationId xmlns:a16="http://schemas.microsoft.com/office/drawing/2014/main" xmlns="" id="{B1783450-75D0-4480-9029-61731190021C}"/>
                </a:ext>
              </a:extLst>
            </p:cNvPr>
            <p:cNvSpPr/>
            <p:nvPr/>
          </p:nvSpPr>
          <p:spPr>
            <a:xfrm rot="10800000" flipH="1" flipV="1">
              <a:off x="1825391" y="5157896"/>
              <a:ext cx="197003" cy="45719"/>
            </a:xfrm>
            <a:prstGeom prst="trapezoid">
              <a:avLst>
                <a:gd name="adj" fmla="val 93471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菱形 133">
              <a:extLst>
                <a:ext uri="{FF2B5EF4-FFF2-40B4-BE49-F238E27FC236}">
                  <a16:creationId xmlns:a16="http://schemas.microsoft.com/office/drawing/2014/main" xmlns="" id="{57250296-846A-4ECE-BCC6-1159B734BE24}"/>
                </a:ext>
              </a:extLst>
            </p:cNvPr>
            <p:cNvSpPr/>
            <p:nvPr/>
          </p:nvSpPr>
          <p:spPr>
            <a:xfrm>
              <a:off x="415140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菱形 134">
              <a:extLst>
                <a:ext uri="{FF2B5EF4-FFF2-40B4-BE49-F238E27FC236}">
                  <a16:creationId xmlns:a16="http://schemas.microsoft.com/office/drawing/2014/main" xmlns="" id="{8F01A9C1-71F6-4103-90C2-C438A0B1C3AF}"/>
                </a:ext>
              </a:extLst>
            </p:cNvPr>
            <p:cNvSpPr/>
            <p:nvPr/>
          </p:nvSpPr>
          <p:spPr>
            <a:xfrm>
              <a:off x="1678550" y="525978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菱形 135">
              <a:extLst>
                <a:ext uri="{FF2B5EF4-FFF2-40B4-BE49-F238E27FC236}">
                  <a16:creationId xmlns:a16="http://schemas.microsoft.com/office/drawing/2014/main" xmlns="" id="{EA879BC2-0C3F-4678-BF9F-F66243B155F8}"/>
                </a:ext>
              </a:extLst>
            </p:cNvPr>
            <p:cNvSpPr/>
            <p:nvPr/>
          </p:nvSpPr>
          <p:spPr>
            <a:xfrm>
              <a:off x="415140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菱形 136">
              <a:extLst>
                <a:ext uri="{FF2B5EF4-FFF2-40B4-BE49-F238E27FC236}">
                  <a16:creationId xmlns:a16="http://schemas.microsoft.com/office/drawing/2014/main" xmlns="" id="{47D46F95-D2CD-4E2C-9EC3-DD925459A3BD}"/>
                </a:ext>
              </a:extLst>
            </p:cNvPr>
            <p:cNvSpPr/>
            <p:nvPr/>
          </p:nvSpPr>
          <p:spPr>
            <a:xfrm>
              <a:off x="1678550" y="1203502"/>
              <a:ext cx="59436" cy="59436"/>
            </a:xfrm>
            <a:prstGeom prst="diamond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Oval 15">
            <a:extLst>
              <a:ext uri="{FF2B5EF4-FFF2-40B4-BE49-F238E27FC236}">
                <a16:creationId xmlns:a16="http://schemas.microsoft.com/office/drawing/2014/main" xmlns="" id="{AE161163-8457-4D6F-80CA-A7AE15C8B1CD}"/>
              </a:ext>
            </a:extLst>
          </p:cNvPr>
          <p:cNvSpPr/>
          <p:nvPr/>
        </p:nvSpPr>
        <p:spPr>
          <a:xfrm>
            <a:off x="9975860" y="2382347"/>
            <a:ext cx="522631" cy="557540"/>
          </a:xfrm>
          <a:custGeom>
            <a:avLst/>
            <a:gdLst>
              <a:gd name="T0" fmla="*/ 3853 w 7767"/>
              <a:gd name="T1" fmla="*/ 3157 h 8286"/>
              <a:gd name="T2" fmla="*/ 4624 w 7767"/>
              <a:gd name="T3" fmla="*/ 3157 h 8286"/>
              <a:gd name="T4" fmla="*/ 4624 w 7767"/>
              <a:gd name="T5" fmla="*/ 1973 h 8286"/>
              <a:gd name="T6" fmla="*/ 5779 w 7767"/>
              <a:gd name="T7" fmla="*/ 1973 h 8286"/>
              <a:gd name="T8" fmla="*/ 5779 w 7767"/>
              <a:gd name="T9" fmla="*/ 1184 h 8286"/>
              <a:gd name="T10" fmla="*/ 4624 w 7767"/>
              <a:gd name="T11" fmla="*/ 1184 h 8286"/>
              <a:gd name="T12" fmla="*/ 4624 w 7767"/>
              <a:gd name="T13" fmla="*/ 0 h 8286"/>
              <a:gd name="T14" fmla="*/ 3853 w 7767"/>
              <a:gd name="T15" fmla="*/ 0 h 8286"/>
              <a:gd name="T16" fmla="*/ 3853 w 7767"/>
              <a:gd name="T17" fmla="*/ 1184 h 8286"/>
              <a:gd name="T18" fmla="*/ 2697 w 7767"/>
              <a:gd name="T19" fmla="*/ 1184 h 8286"/>
              <a:gd name="T20" fmla="*/ 2697 w 7767"/>
              <a:gd name="T21" fmla="*/ 1973 h 8286"/>
              <a:gd name="T22" fmla="*/ 3853 w 7767"/>
              <a:gd name="T23" fmla="*/ 1973 h 8286"/>
              <a:gd name="T24" fmla="*/ 3853 w 7767"/>
              <a:gd name="T25" fmla="*/ 3157 h 8286"/>
              <a:gd name="T26" fmla="*/ 2312 w 7767"/>
              <a:gd name="T27" fmla="*/ 6708 h 8286"/>
              <a:gd name="T28" fmla="*/ 1545 w 7767"/>
              <a:gd name="T29" fmla="*/ 7497 h 8286"/>
              <a:gd name="T30" fmla="*/ 2312 w 7767"/>
              <a:gd name="T31" fmla="*/ 8286 h 8286"/>
              <a:gd name="T32" fmla="*/ 3082 w 7767"/>
              <a:gd name="T33" fmla="*/ 7497 h 8286"/>
              <a:gd name="T34" fmla="*/ 2312 w 7767"/>
              <a:gd name="T35" fmla="*/ 6708 h 8286"/>
              <a:gd name="T36" fmla="*/ 6165 w 7767"/>
              <a:gd name="T37" fmla="*/ 6708 h 8286"/>
              <a:gd name="T38" fmla="*/ 5398 w 7767"/>
              <a:gd name="T39" fmla="*/ 7497 h 8286"/>
              <a:gd name="T40" fmla="*/ 6165 w 7767"/>
              <a:gd name="T41" fmla="*/ 8286 h 8286"/>
              <a:gd name="T42" fmla="*/ 6936 w 7767"/>
              <a:gd name="T43" fmla="*/ 7497 h 8286"/>
              <a:gd name="T44" fmla="*/ 6165 w 7767"/>
              <a:gd name="T45" fmla="*/ 6708 h 8286"/>
              <a:gd name="T46" fmla="*/ 2377 w 7767"/>
              <a:gd name="T47" fmla="*/ 5425 h 8286"/>
              <a:gd name="T48" fmla="*/ 2389 w 7767"/>
              <a:gd name="T49" fmla="*/ 5378 h 8286"/>
              <a:gd name="T50" fmla="*/ 2736 w 7767"/>
              <a:gd name="T51" fmla="*/ 4735 h 8286"/>
              <a:gd name="T52" fmla="*/ 5606 w 7767"/>
              <a:gd name="T53" fmla="*/ 4735 h 8286"/>
              <a:gd name="T54" fmla="*/ 6281 w 7767"/>
              <a:gd name="T55" fmla="*/ 4328 h 8286"/>
              <a:gd name="T56" fmla="*/ 7767 w 7767"/>
              <a:gd name="T57" fmla="*/ 1563 h 8286"/>
              <a:gd name="T58" fmla="*/ 7097 w 7767"/>
              <a:gd name="T59" fmla="*/ 1184 h 8286"/>
              <a:gd name="T60" fmla="*/ 7093 w 7767"/>
              <a:gd name="T61" fmla="*/ 1184 h 8286"/>
              <a:gd name="T62" fmla="*/ 6669 w 7767"/>
              <a:gd name="T63" fmla="*/ 1973 h 8286"/>
              <a:gd name="T64" fmla="*/ 5606 w 7767"/>
              <a:gd name="T65" fmla="*/ 3946 h 8286"/>
              <a:gd name="T66" fmla="*/ 2902 w 7767"/>
              <a:gd name="T67" fmla="*/ 3946 h 8286"/>
              <a:gd name="T68" fmla="*/ 2851 w 7767"/>
              <a:gd name="T69" fmla="*/ 3839 h 8286"/>
              <a:gd name="T70" fmla="*/ 1988 w 7767"/>
              <a:gd name="T71" fmla="*/ 1973 h 8286"/>
              <a:gd name="T72" fmla="*/ 1622 w 7767"/>
              <a:gd name="T73" fmla="*/ 1184 h 8286"/>
              <a:gd name="T74" fmla="*/ 1260 w 7767"/>
              <a:gd name="T75" fmla="*/ 395 h 8286"/>
              <a:gd name="T76" fmla="*/ 0 w 7767"/>
              <a:gd name="T77" fmla="*/ 395 h 8286"/>
              <a:gd name="T78" fmla="*/ 0 w 7767"/>
              <a:gd name="T79" fmla="*/ 1184 h 8286"/>
              <a:gd name="T80" fmla="*/ 771 w 7767"/>
              <a:gd name="T81" fmla="*/ 1184 h 8286"/>
              <a:gd name="T82" fmla="*/ 2158 w 7767"/>
              <a:gd name="T83" fmla="*/ 4178 h 8286"/>
              <a:gd name="T84" fmla="*/ 1638 w 7767"/>
              <a:gd name="T85" fmla="*/ 5145 h 8286"/>
              <a:gd name="T86" fmla="*/ 1541 w 7767"/>
              <a:gd name="T87" fmla="*/ 5524 h 8286"/>
              <a:gd name="T88" fmla="*/ 2312 w 7767"/>
              <a:gd name="T89" fmla="*/ 6313 h 8286"/>
              <a:gd name="T90" fmla="*/ 6936 w 7767"/>
              <a:gd name="T91" fmla="*/ 6313 h 8286"/>
              <a:gd name="T92" fmla="*/ 6936 w 7767"/>
              <a:gd name="T93" fmla="*/ 5524 h 8286"/>
              <a:gd name="T94" fmla="*/ 2474 w 7767"/>
              <a:gd name="T95" fmla="*/ 5524 h 8286"/>
              <a:gd name="T96" fmla="*/ 2377 w 7767"/>
              <a:gd name="T97" fmla="*/ 5425 h 8286"/>
              <a:gd name="T98" fmla="*/ 2377 w 7767"/>
              <a:gd name="T99" fmla="*/ 5425 h 8286"/>
              <a:gd name="T100" fmla="*/ 2377 w 7767"/>
              <a:gd name="T101" fmla="*/ 5425 h 8286"/>
              <a:gd name="T102" fmla="*/ 2377 w 7767"/>
              <a:gd name="T103" fmla="*/ 5425 h 8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767" h="8286">
                <a:moveTo>
                  <a:pt x="3853" y="3157"/>
                </a:moveTo>
                <a:lnTo>
                  <a:pt x="4624" y="3157"/>
                </a:lnTo>
                <a:lnTo>
                  <a:pt x="4624" y="1973"/>
                </a:lnTo>
                <a:lnTo>
                  <a:pt x="5779" y="1973"/>
                </a:lnTo>
                <a:lnTo>
                  <a:pt x="5779" y="1184"/>
                </a:lnTo>
                <a:lnTo>
                  <a:pt x="4624" y="1184"/>
                </a:lnTo>
                <a:lnTo>
                  <a:pt x="4624" y="0"/>
                </a:lnTo>
                <a:lnTo>
                  <a:pt x="3853" y="0"/>
                </a:lnTo>
                <a:lnTo>
                  <a:pt x="3853" y="1184"/>
                </a:lnTo>
                <a:lnTo>
                  <a:pt x="2697" y="1184"/>
                </a:lnTo>
                <a:lnTo>
                  <a:pt x="2697" y="1973"/>
                </a:lnTo>
                <a:lnTo>
                  <a:pt x="3853" y="1973"/>
                </a:lnTo>
                <a:lnTo>
                  <a:pt x="3853" y="3157"/>
                </a:lnTo>
                <a:close/>
                <a:moveTo>
                  <a:pt x="2312" y="6708"/>
                </a:moveTo>
                <a:cubicBezTo>
                  <a:pt x="1888" y="6708"/>
                  <a:pt x="1545" y="7063"/>
                  <a:pt x="1545" y="7497"/>
                </a:cubicBezTo>
                <a:cubicBezTo>
                  <a:pt x="1545" y="7931"/>
                  <a:pt x="1888" y="8286"/>
                  <a:pt x="2312" y="8286"/>
                </a:cubicBezTo>
                <a:cubicBezTo>
                  <a:pt x="2736" y="8286"/>
                  <a:pt x="3082" y="7931"/>
                  <a:pt x="3082" y="7497"/>
                </a:cubicBezTo>
                <a:cubicBezTo>
                  <a:pt x="3082" y="7063"/>
                  <a:pt x="2736" y="6708"/>
                  <a:pt x="2312" y="6708"/>
                </a:cubicBezTo>
                <a:close/>
                <a:moveTo>
                  <a:pt x="6165" y="6708"/>
                </a:moveTo>
                <a:cubicBezTo>
                  <a:pt x="5741" y="6708"/>
                  <a:pt x="5398" y="7063"/>
                  <a:pt x="5398" y="7497"/>
                </a:cubicBezTo>
                <a:cubicBezTo>
                  <a:pt x="5398" y="7931"/>
                  <a:pt x="5741" y="8286"/>
                  <a:pt x="6165" y="8286"/>
                </a:cubicBezTo>
                <a:cubicBezTo>
                  <a:pt x="6589" y="8286"/>
                  <a:pt x="6936" y="7931"/>
                  <a:pt x="6936" y="7497"/>
                </a:cubicBezTo>
                <a:cubicBezTo>
                  <a:pt x="6936" y="7063"/>
                  <a:pt x="6589" y="6708"/>
                  <a:pt x="6165" y="6708"/>
                </a:cubicBezTo>
                <a:close/>
                <a:moveTo>
                  <a:pt x="2377" y="5425"/>
                </a:moveTo>
                <a:lnTo>
                  <a:pt x="2389" y="5378"/>
                </a:lnTo>
                <a:lnTo>
                  <a:pt x="2736" y="4735"/>
                </a:lnTo>
                <a:lnTo>
                  <a:pt x="5606" y="4735"/>
                </a:lnTo>
                <a:cubicBezTo>
                  <a:pt x="5895" y="4735"/>
                  <a:pt x="6150" y="4573"/>
                  <a:pt x="6281" y="4328"/>
                </a:cubicBezTo>
                <a:lnTo>
                  <a:pt x="7767" y="1563"/>
                </a:lnTo>
                <a:lnTo>
                  <a:pt x="7097" y="1184"/>
                </a:lnTo>
                <a:lnTo>
                  <a:pt x="7093" y="1184"/>
                </a:lnTo>
                <a:lnTo>
                  <a:pt x="6669" y="1973"/>
                </a:lnTo>
                <a:lnTo>
                  <a:pt x="5606" y="3946"/>
                </a:lnTo>
                <a:lnTo>
                  <a:pt x="2902" y="3946"/>
                </a:lnTo>
                <a:lnTo>
                  <a:pt x="2851" y="3839"/>
                </a:lnTo>
                <a:lnTo>
                  <a:pt x="1988" y="1973"/>
                </a:lnTo>
                <a:lnTo>
                  <a:pt x="1622" y="1184"/>
                </a:lnTo>
                <a:lnTo>
                  <a:pt x="1260" y="395"/>
                </a:lnTo>
                <a:lnTo>
                  <a:pt x="0" y="395"/>
                </a:lnTo>
                <a:lnTo>
                  <a:pt x="0" y="1184"/>
                </a:lnTo>
                <a:lnTo>
                  <a:pt x="771" y="1184"/>
                </a:lnTo>
                <a:lnTo>
                  <a:pt x="2158" y="4178"/>
                </a:lnTo>
                <a:lnTo>
                  <a:pt x="1638" y="5145"/>
                </a:lnTo>
                <a:cubicBezTo>
                  <a:pt x="1576" y="5256"/>
                  <a:pt x="1541" y="5386"/>
                  <a:pt x="1541" y="5524"/>
                </a:cubicBezTo>
                <a:cubicBezTo>
                  <a:pt x="1541" y="5958"/>
                  <a:pt x="1888" y="6313"/>
                  <a:pt x="2312" y="6313"/>
                </a:cubicBezTo>
                <a:lnTo>
                  <a:pt x="6936" y="6313"/>
                </a:lnTo>
                <a:lnTo>
                  <a:pt x="6936" y="5524"/>
                </a:lnTo>
                <a:lnTo>
                  <a:pt x="2474" y="5524"/>
                </a:lnTo>
                <a:cubicBezTo>
                  <a:pt x="2423" y="5524"/>
                  <a:pt x="2377" y="5480"/>
                  <a:pt x="2377" y="5425"/>
                </a:cubicBezTo>
                <a:lnTo>
                  <a:pt x="2377" y="5425"/>
                </a:lnTo>
                <a:lnTo>
                  <a:pt x="2377" y="5425"/>
                </a:lnTo>
                <a:close/>
                <a:moveTo>
                  <a:pt x="2377" y="5425"/>
                </a:move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6350">
            <a:noFill/>
          </a:ln>
          <a:effectLst>
            <a:innerShdw blurRad="2794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317308F9-78A4-4543-AF2E-B77F6EC97247}"/>
              </a:ext>
            </a:extLst>
          </p:cNvPr>
          <p:cNvGrpSpPr/>
          <p:nvPr/>
        </p:nvGrpSpPr>
        <p:grpSpPr>
          <a:xfrm>
            <a:off x="10167882" y="2280607"/>
            <a:ext cx="138588" cy="145731"/>
            <a:chOff x="1493043" y="2538413"/>
            <a:chExt cx="138588" cy="145731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6C33E095-1D9F-4B4B-8DF8-79C0CDDECF7E}"/>
                </a:ext>
              </a:extLst>
            </p:cNvPr>
            <p:cNvSpPr/>
            <p:nvPr/>
          </p:nvSpPr>
          <p:spPr>
            <a:xfrm>
              <a:off x="1538287" y="2538413"/>
              <a:ext cx="64293" cy="64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E4D2B70F-A1D8-4CB8-8551-6FB83CFA1DAC}"/>
                </a:ext>
              </a:extLst>
            </p:cNvPr>
            <p:cNvSpPr/>
            <p:nvPr/>
          </p:nvSpPr>
          <p:spPr>
            <a:xfrm>
              <a:off x="1585912" y="2638425"/>
              <a:ext cx="45719" cy="4571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8A47DDD3-B7D9-497F-B841-076D436BD5C1}"/>
                </a:ext>
              </a:extLst>
            </p:cNvPr>
            <p:cNvSpPr/>
            <p:nvPr/>
          </p:nvSpPr>
          <p:spPr>
            <a:xfrm>
              <a:off x="1493043" y="2633662"/>
              <a:ext cx="28800" cy="288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8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56F48C82-440B-4CF3-9B45-2934AECAC9F9}"/>
              </a:ext>
            </a:extLst>
          </p:cNvPr>
          <p:cNvSpPr txBox="1"/>
          <p:nvPr/>
        </p:nvSpPr>
        <p:spPr>
          <a:xfrm>
            <a:off x="9519626" y="3375366"/>
            <a:ext cx="14351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文黑-55W" panose="00020600040101010101" pitchFamily="18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PART.04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文黑-55W" panose="00020600040101010101" pitchFamily="18" charset="-122"/>
              <a:cs typeface="汉仪文黑-55W" panose="00020600040101010101" pitchFamily="18" charset="-122"/>
              <a:sym typeface="汉仪文黑-55W" panose="00020600040101010101" pitchFamily="18" charset="-122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BE34640E-B087-4FCC-979D-D0B6625CA8A1}"/>
              </a:ext>
            </a:extLst>
          </p:cNvPr>
          <p:cNvCxnSpPr>
            <a:cxnSpLocks/>
          </p:cNvCxnSpPr>
          <p:nvPr/>
        </p:nvCxnSpPr>
        <p:spPr>
          <a:xfrm>
            <a:off x="10020006" y="3919929"/>
            <a:ext cx="4343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233C52BD-3C81-48BD-A77C-6D167A437B54}"/>
              </a:ext>
            </a:extLst>
          </p:cNvPr>
          <p:cNvSpPr/>
          <p:nvPr/>
        </p:nvSpPr>
        <p:spPr>
          <a:xfrm>
            <a:off x="9173217" y="4257992"/>
            <a:ext cx="212791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项目概述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6271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20AC576-9C54-4CD4-886C-DC9CF1E9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DD9E15D-BB44-4F89-BED5-346B2CA97A0B}"/>
              </a:ext>
            </a:extLst>
          </p:cNvPr>
          <p:cNvSpPr/>
          <p:nvPr/>
        </p:nvSpPr>
        <p:spPr>
          <a:xfrm>
            <a:off x="958735" y="2737658"/>
            <a:ext cx="5015345" cy="448887"/>
          </a:xfrm>
          <a:prstGeom prst="rect">
            <a:avLst/>
          </a:prstGeom>
          <a:gradFill>
            <a:gsLst>
              <a:gs pos="5800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C4A893-4247-463D-8CEC-700BF16157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0" t="3285" r="23344" b="28017"/>
          <a:stretch/>
        </p:blipFill>
        <p:spPr>
          <a:xfrm>
            <a:off x="6598919" y="1358900"/>
            <a:ext cx="2240927" cy="4036060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2187801-37D8-49E7-9A54-E634043BB826}"/>
              </a:ext>
            </a:extLst>
          </p:cNvPr>
          <p:cNvSpPr/>
          <p:nvPr/>
        </p:nvSpPr>
        <p:spPr>
          <a:xfrm>
            <a:off x="969456" y="1846056"/>
            <a:ext cx="310724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spc="1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大卫 </a:t>
            </a:r>
            <a:r>
              <a:rPr lang="en-US" altLang="zh-CN" sz="3200" spc="1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Arial" panose="020B0604020202020204" pitchFamily="34" charset="0"/>
                <a:ea typeface="字体圈欣意冠黑体" panose="00000500000000000000" pitchFamily="2" charset="-122"/>
              </a:rPr>
              <a:t>David</a:t>
            </a:r>
            <a:endParaRPr lang="zh-CN" altLang="en-US" sz="4400" spc="100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Arial" panose="020B0604020202020204" pitchFamily="34" charset="0"/>
              <a:ea typeface="字体圈欣意冠黑体" panose="00000500000000000000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61663C3-3474-4D2F-B2CE-F7C36772726C}"/>
              </a:ext>
            </a:extLst>
          </p:cNvPr>
          <p:cNvCxnSpPr>
            <a:cxnSpLocks/>
          </p:cNvCxnSpPr>
          <p:nvPr/>
        </p:nvCxnSpPr>
        <p:spPr>
          <a:xfrm>
            <a:off x="3237750" y="2247609"/>
            <a:ext cx="2865582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1294ADB0-9DEF-4E28-8029-0E37E8EE2C9E}"/>
              </a:ext>
            </a:extLst>
          </p:cNvPr>
          <p:cNvSpPr txBox="1"/>
          <p:nvPr/>
        </p:nvSpPr>
        <p:spPr>
          <a:xfrm>
            <a:off x="1020621" y="1648908"/>
            <a:ext cx="1667159" cy="206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CN" altLang="en-US" sz="1100" dirty="0">
                <a:solidFill>
                  <a:schemeClr val="accent3"/>
                </a:solidFill>
                <a:sym typeface="汉仪文黑-55W" panose="00020600040101010101" pitchFamily="18" charset="-122"/>
              </a:rPr>
              <a:t>团队主创人员</a:t>
            </a:r>
          </a:p>
        </p:txBody>
      </p:sp>
      <p:sp>
        <p:nvSpPr>
          <p:cNvPr id="13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5545E60-45B1-43ED-8CBC-927AFF41741B}"/>
              </a:ext>
            </a:extLst>
          </p:cNvPr>
          <p:cNvSpPr txBox="1"/>
          <p:nvPr/>
        </p:nvSpPr>
        <p:spPr>
          <a:xfrm>
            <a:off x="1075577" y="2720788"/>
            <a:ext cx="4902659" cy="23403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  <a:endParaRPr lang="en-US" altLang="zh-CN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负责团队总体的协调管理、统筹分配</a:t>
            </a:r>
          </a:p>
          <a:p>
            <a:pPr marL="285750" indent="-285750" algn="just" hangingPunct="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zh-CN" altLang="en-US" sz="1600" dirty="0">
              <a:solidFill>
                <a:schemeClr val="tx1"/>
              </a:solidFill>
              <a:sym typeface="汉仪文黑-55W" panose="00020600040101010101" pitchFamily="18" charset="-122"/>
            </a:endParaRPr>
          </a:p>
        </p:txBody>
      </p:sp>
      <p:sp>
        <p:nvSpPr>
          <p:cNvPr id="14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D970D644-1D86-4778-9831-3B1FD4097D16}"/>
              </a:ext>
            </a:extLst>
          </p:cNvPr>
          <p:cNvSpPr txBox="1"/>
          <p:nvPr/>
        </p:nvSpPr>
        <p:spPr>
          <a:xfrm>
            <a:off x="1068913" y="4872857"/>
            <a:ext cx="5030945" cy="5672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6E3BFE-B92D-4A85-BFD3-50C4AB1AC631}"/>
              </a:ext>
            </a:extLst>
          </p:cNvPr>
          <p:cNvCxnSpPr>
            <a:cxnSpLocks/>
          </p:cNvCxnSpPr>
          <p:nvPr/>
        </p:nvCxnSpPr>
        <p:spPr>
          <a:xfrm>
            <a:off x="1050573" y="4621026"/>
            <a:ext cx="5026136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7FE2B38-A93E-462E-8AF2-A966BDA8669E}"/>
              </a:ext>
            </a:extLst>
          </p:cNvPr>
          <p:cNvGrpSpPr/>
          <p:nvPr/>
        </p:nvGrpSpPr>
        <p:grpSpPr>
          <a:xfrm flipH="1">
            <a:off x="6319295" y="1071273"/>
            <a:ext cx="2544832" cy="254483"/>
            <a:chOff x="2527263" y="5101255"/>
            <a:chExt cx="4789714" cy="47897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2C6A6E9-8E88-4969-A601-4B07F0DF432F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29A3E37-114D-44E3-AA58-21AC1DB944C7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xmlns="" id="{1A1B1E89-A973-4AFC-9F6A-1F5FB9B1E0D7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712CC1CE-1E3E-4E52-A601-92DA1B32D4D3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510E511D-EB6C-4740-B25E-413088CBB355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68157C5-DB8D-4B50-8303-0F4BE43517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46A1387-9695-47D9-9AAE-EF993CA035C4}"/>
              </a:ext>
            </a:extLst>
          </p:cNvPr>
          <p:cNvGrpSpPr/>
          <p:nvPr/>
        </p:nvGrpSpPr>
        <p:grpSpPr>
          <a:xfrm>
            <a:off x="9253477" y="1898864"/>
            <a:ext cx="2544832" cy="254483"/>
            <a:chOff x="2527263" y="5101255"/>
            <a:chExt cx="4789714" cy="478971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333F440-D57A-4987-B6E4-BFA4465EF439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11A4615-43D7-4E4E-9735-F2EE59FCDE2A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B1D52C2F-886F-419F-ADD4-B3EF81A020C1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50B166DE-C866-436D-BCB2-5ED4664B8E6E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B674BE3E-EE3A-4B15-A7E6-4B7B6EFD1400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FBBDE3-37BA-4B30-A2D4-72CC54984C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1" name="图片 30" descr="图片包含 游戏机, 水, 星星, 夜空&#10;&#10;描述已自动生成">
            <a:extLst>
              <a:ext uri="{FF2B5EF4-FFF2-40B4-BE49-F238E27FC236}">
                <a16:creationId xmlns:a16="http://schemas.microsoft.com/office/drawing/2014/main" xmlns="" id="{7CDEAA94-89A6-411D-A06F-9B06B678A4E6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r="18255"/>
          <a:stretch/>
        </p:blipFill>
        <p:spPr>
          <a:xfrm>
            <a:off x="9277973" y="2169160"/>
            <a:ext cx="2240927" cy="4036060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3806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CF09E4D-110C-4CBC-A851-6AAF2A0F2DF7}"/>
              </a:ext>
            </a:extLst>
          </p:cNvPr>
          <p:cNvGrpSpPr/>
          <p:nvPr/>
        </p:nvGrpSpPr>
        <p:grpSpPr>
          <a:xfrm rot="5400000">
            <a:off x="868442" y="2567066"/>
            <a:ext cx="4335193" cy="2505066"/>
            <a:chOff x="1537814" y="2572959"/>
            <a:chExt cx="4155752" cy="24013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2B49B9DB-7748-472D-B6CF-DA07548022D0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" name="直角三角形 56">
              <a:extLst>
                <a:ext uri="{FF2B5EF4-FFF2-40B4-BE49-F238E27FC236}">
                  <a16:creationId xmlns:a16="http://schemas.microsoft.com/office/drawing/2014/main" xmlns="" id="{EC18A936-24F0-4184-8CF7-ED62B5AB669E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直角三角形 57">
              <a:extLst>
                <a:ext uri="{FF2B5EF4-FFF2-40B4-BE49-F238E27FC236}">
                  <a16:creationId xmlns:a16="http://schemas.microsoft.com/office/drawing/2014/main" xmlns="" id="{C58EB39F-EB9A-4FAD-B6C0-A6B0A8726D09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梯形 58">
              <a:extLst>
                <a:ext uri="{FF2B5EF4-FFF2-40B4-BE49-F238E27FC236}">
                  <a16:creationId xmlns:a16="http://schemas.microsoft.com/office/drawing/2014/main" xmlns="" id="{06943658-14B4-4E0E-8E26-600FA593D1C7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59">
              <a:extLst>
                <a:ext uri="{FF2B5EF4-FFF2-40B4-BE49-F238E27FC236}">
                  <a16:creationId xmlns:a16="http://schemas.microsoft.com/office/drawing/2014/main" xmlns="" id="{E29F573C-265C-4E4B-B547-9743FAC319BA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47A96F9-49FC-40BA-836F-5D979396DE8C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梯形 61">
              <a:extLst>
                <a:ext uri="{FF2B5EF4-FFF2-40B4-BE49-F238E27FC236}">
                  <a16:creationId xmlns:a16="http://schemas.microsoft.com/office/drawing/2014/main" xmlns="" id="{B836CD78-D49F-4034-BBA5-1DF051CDAED6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半闭框 62">
              <a:extLst>
                <a:ext uri="{FF2B5EF4-FFF2-40B4-BE49-F238E27FC236}">
                  <a16:creationId xmlns:a16="http://schemas.microsoft.com/office/drawing/2014/main" xmlns="" id="{A9E88FAD-2DC0-4A8B-AC5C-538FBA4157FB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半闭框 63">
              <a:extLst>
                <a:ext uri="{FF2B5EF4-FFF2-40B4-BE49-F238E27FC236}">
                  <a16:creationId xmlns:a16="http://schemas.microsoft.com/office/drawing/2014/main" xmlns="" id="{CF5F578D-C2FD-4624-B6B5-A770EE8949AC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F810D2-07B0-44E6-951D-EC7B0A28A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446D464-8CAF-43E6-B97F-2C6F01C4D766}"/>
              </a:ext>
            </a:extLst>
          </p:cNvPr>
          <p:cNvSpPr/>
          <p:nvPr/>
        </p:nvSpPr>
        <p:spPr>
          <a:xfrm>
            <a:off x="2453142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艾玛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998D73B-F79E-49F8-8890-4DB668B5D720}"/>
              </a:ext>
            </a:extLst>
          </p:cNvPr>
          <p:cNvCxnSpPr>
            <a:cxnSpLocks/>
          </p:cNvCxnSpPr>
          <p:nvPr/>
        </p:nvCxnSpPr>
        <p:spPr>
          <a:xfrm>
            <a:off x="2017793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4CFBE77-9EE3-47C2-9217-691DBCF93A25}"/>
              </a:ext>
            </a:extLst>
          </p:cNvPr>
          <p:cNvSpPr/>
          <p:nvPr/>
        </p:nvSpPr>
        <p:spPr>
          <a:xfrm>
            <a:off x="2574364" y="2028132"/>
            <a:ext cx="923348" cy="923348"/>
          </a:xfrm>
          <a:prstGeom prst="ellipse">
            <a:avLst/>
          </a:prstGeom>
          <a:blipFill>
            <a:blip r:embed="rId2"/>
            <a:stretch>
              <a:fillRect l="-192431" t="-57171" r="-188757" b="-164045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E0F3DEDC-6ED1-4AE8-985D-2993A55CC0E7}"/>
              </a:ext>
            </a:extLst>
          </p:cNvPr>
          <p:cNvSpPr txBox="1"/>
          <p:nvPr/>
        </p:nvSpPr>
        <p:spPr>
          <a:xfrm>
            <a:off x="2025275" y="4077529"/>
            <a:ext cx="2021527" cy="1453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1556FF4-33C8-4585-9131-A14CB388B1B1}"/>
              </a:ext>
            </a:extLst>
          </p:cNvPr>
          <p:cNvGrpSpPr/>
          <p:nvPr/>
        </p:nvGrpSpPr>
        <p:grpSpPr>
          <a:xfrm rot="5400000">
            <a:off x="3901009" y="2567066"/>
            <a:ext cx="4335193" cy="2505066"/>
            <a:chOff x="1537814" y="2572959"/>
            <a:chExt cx="4155752" cy="2401377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DB352FCD-1F5D-4B58-BAA7-1872C8297601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7" name="直角三角形 66">
              <a:extLst>
                <a:ext uri="{FF2B5EF4-FFF2-40B4-BE49-F238E27FC236}">
                  <a16:creationId xmlns:a16="http://schemas.microsoft.com/office/drawing/2014/main" xmlns="" id="{E72D2F54-E10A-467E-96FA-0319AFDC36B7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xmlns="" id="{33738395-5916-4C24-AD24-0460F7562539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梯形 68">
              <a:extLst>
                <a:ext uri="{FF2B5EF4-FFF2-40B4-BE49-F238E27FC236}">
                  <a16:creationId xmlns:a16="http://schemas.microsoft.com/office/drawing/2014/main" xmlns="" id="{D172C983-6F63-4FC0-A4AD-D5D88B746FF0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梯形 69">
              <a:extLst>
                <a:ext uri="{FF2B5EF4-FFF2-40B4-BE49-F238E27FC236}">
                  <a16:creationId xmlns:a16="http://schemas.microsoft.com/office/drawing/2014/main" xmlns="" id="{C58E6928-C317-4682-A416-F213BC2E0EB3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6C16982D-D3A2-42EC-9714-7B7B3CFCEC23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梯形 71">
              <a:extLst>
                <a:ext uri="{FF2B5EF4-FFF2-40B4-BE49-F238E27FC236}">
                  <a16:creationId xmlns:a16="http://schemas.microsoft.com/office/drawing/2014/main" xmlns="" id="{D2523F64-2B45-46C7-9DAA-89977BB71ED5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半闭框 72">
              <a:extLst>
                <a:ext uri="{FF2B5EF4-FFF2-40B4-BE49-F238E27FC236}">
                  <a16:creationId xmlns:a16="http://schemas.microsoft.com/office/drawing/2014/main" xmlns="" id="{FE2D0A81-DE76-41C6-B4F5-F218D600E7C7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半闭框 73">
              <a:extLst>
                <a:ext uri="{FF2B5EF4-FFF2-40B4-BE49-F238E27FC236}">
                  <a16:creationId xmlns:a16="http://schemas.microsoft.com/office/drawing/2014/main" xmlns="" id="{3DC69AB1-699C-408E-919E-70540159632F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142940D-B963-4703-A055-F1037B21F5DE}"/>
              </a:ext>
            </a:extLst>
          </p:cNvPr>
          <p:cNvSpPr/>
          <p:nvPr/>
        </p:nvSpPr>
        <p:spPr>
          <a:xfrm>
            <a:off x="5485709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大卫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9698D42A-0D72-4E8D-B08B-7A03650D2FC0}"/>
              </a:ext>
            </a:extLst>
          </p:cNvPr>
          <p:cNvCxnSpPr>
            <a:cxnSpLocks/>
          </p:cNvCxnSpPr>
          <p:nvPr/>
        </p:nvCxnSpPr>
        <p:spPr>
          <a:xfrm>
            <a:off x="5050360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2E1D8FAC-6D6B-4062-B418-3E0FB9A6A539}"/>
              </a:ext>
            </a:extLst>
          </p:cNvPr>
          <p:cNvSpPr txBox="1"/>
          <p:nvPr/>
        </p:nvSpPr>
        <p:spPr>
          <a:xfrm>
            <a:off x="5057842" y="4077529"/>
            <a:ext cx="2021527" cy="14536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4E65AE7E-7E7C-4FF4-93D2-4781D5EFB1F4}"/>
              </a:ext>
            </a:extLst>
          </p:cNvPr>
          <p:cNvGrpSpPr/>
          <p:nvPr/>
        </p:nvGrpSpPr>
        <p:grpSpPr>
          <a:xfrm rot="5400000">
            <a:off x="6933576" y="2567066"/>
            <a:ext cx="4335193" cy="2505066"/>
            <a:chOff x="1537814" y="2572959"/>
            <a:chExt cx="4155752" cy="2401377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8F2BD6F5-FA78-490C-867E-47428B27870E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1" name="直角三角形 80">
              <a:extLst>
                <a:ext uri="{FF2B5EF4-FFF2-40B4-BE49-F238E27FC236}">
                  <a16:creationId xmlns:a16="http://schemas.microsoft.com/office/drawing/2014/main" xmlns="" id="{CBBEC3B7-352A-4886-8368-EC15765F159A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xmlns="" id="{AB4DC9BD-B985-47DF-B2C6-31653D2B8B04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梯形 82">
              <a:extLst>
                <a:ext uri="{FF2B5EF4-FFF2-40B4-BE49-F238E27FC236}">
                  <a16:creationId xmlns:a16="http://schemas.microsoft.com/office/drawing/2014/main" xmlns="" id="{D8C1EF83-4C6A-4622-BD37-EFE683AB0E79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xmlns="" id="{F19FE273-0CA7-41D3-A5BD-99821749FDAE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ECD732E0-176E-4610-A607-8FCA973961D0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梯形 85">
              <a:extLst>
                <a:ext uri="{FF2B5EF4-FFF2-40B4-BE49-F238E27FC236}">
                  <a16:creationId xmlns:a16="http://schemas.microsoft.com/office/drawing/2014/main" xmlns="" id="{24ADDCE2-6DE8-4A1F-801A-4C7C602D9933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半闭框 86">
              <a:extLst>
                <a:ext uri="{FF2B5EF4-FFF2-40B4-BE49-F238E27FC236}">
                  <a16:creationId xmlns:a16="http://schemas.microsoft.com/office/drawing/2014/main" xmlns="" id="{426254EE-A634-4F02-9D0C-BCCE746E44E3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半闭框 87">
              <a:extLst>
                <a:ext uri="{FF2B5EF4-FFF2-40B4-BE49-F238E27FC236}">
                  <a16:creationId xmlns:a16="http://schemas.microsoft.com/office/drawing/2014/main" xmlns="" id="{4F7B8550-E606-4609-94D8-DD9F25AA96BB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66CC5834-8E3D-4E32-BCDD-7493E3199463}"/>
              </a:ext>
            </a:extLst>
          </p:cNvPr>
          <p:cNvSpPr/>
          <p:nvPr/>
        </p:nvSpPr>
        <p:spPr>
          <a:xfrm>
            <a:off x="8518276" y="3118192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玛丽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82C7EB0A-F0FB-4AE1-BAEC-5A44858BE917}"/>
              </a:ext>
            </a:extLst>
          </p:cNvPr>
          <p:cNvCxnSpPr>
            <a:cxnSpLocks/>
          </p:cNvCxnSpPr>
          <p:nvPr/>
        </p:nvCxnSpPr>
        <p:spPr>
          <a:xfrm>
            <a:off x="8082927" y="3708901"/>
            <a:ext cx="2036491" cy="0"/>
          </a:xfrm>
          <a:prstGeom prst="line">
            <a:avLst/>
          </a:prstGeom>
          <a:ln w="6350">
            <a:solidFill>
              <a:schemeClr val="accent3">
                <a:lumMod val="20000"/>
                <a:lumOff val="80000"/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9E22F4A3-8031-4908-9F50-E9DC82D48BCB}"/>
              </a:ext>
            </a:extLst>
          </p:cNvPr>
          <p:cNvSpPr txBox="1"/>
          <p:nvPr/>
        </p:nvSpPr>
        <p:spPr>
          <a:xfrm>
            <a:off x="8090409" y="4077529"/>
            <a:ext cx="2021527" cy="1453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汉仪文黑-55W" panose="00020600040101010101" pitchFamily="18" charset="-122"/>
              </a:rPr>
              <a:t>科技一般指科学技术，社会上习惯于把科学和技术连在一起，统称为科学技术，简称科技。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FC54E29-C878-4091-8372-C255F3B14873}"/>
              </a:ext>
            </a:extLst>
          </p:cNvPr>
          <p:cNvSpPr>
            <a:spLocks/>
          </p:cNvSpPr>
          <p:nvPr/>
        </p:nvSpPr>
        <p:spPr>
          <a:xfrm rot="1800000">
            <a:off x="5606931" y="2028132"/>
            <a:ext cx="923348" cy="923348"/>
          </a:xfrm>
          <a:prstGeom prst="ellipse">
            <a:avLst/>
          </a:prstGeom>
          <a:blipFill>
            <a:blip r:embed="rId3"/>
            <a:stretch>
              <a:fillRect l="-368815" t="-43693" r="-90989" b="-230093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3A9E89C-FEB5-45F0-8625-E2DA27AEE0E1}"/>
              </a:ext>
            </a:extLst>
          </p:cNvPr>
          <p:cNvSpPr>
            <a:spLocks/>
          </p:cNvSpPr>
          <p:nvPr/>
        </p:nvSpPr>
        <p:spPr>
          <a:xfrm>
            <a:off x="8639498" y="2028132"/>
            <a:ext cx="923348" cy="923348"/>
          </a:xfrm>
          <a:prstGeom prst="ellipse">
            <a:avLst/>
          </a:prstGeom>
          <a:blipFill>
            <a:blip r:embed="rId4"/>
            <a:stretch>
              <a:fillRect l="-42615" t="-9373" r="-194693" b="-129379"/>
            </a:stretch>
          </a:blipFill>
          <a:ln w="28575">
            <a:solidFill>
              <a:schemeClr val="accent3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088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FE596-9CD4-4D29-8E1B-774A3F371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15B6377-9F3B-4A3D-B2B6-3CA32476B54F}"/>
              </a:ext>
            </a:extLst>
          </p:cNvPr>
          <p:cNvSpPr/>
          <p:nvPr/>
        </p:nvSpPr>
        <p:spPr>
          <a:xfrm>
            <a:off x="4792346" y="3487669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41FCB4E-CD4C-468F-849B-6128882F87D3}"/>
              </a:ext>
            </a:extLst>
          </p:cNvPr>
          <p:cNvSpPr/>
          <p:nvPr/>
        </p:nvSpPr>
        <p:spPr>
          <a:xfrm>
            <a:off x="4927367" y="3622690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9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CBECC04-C139-4627-AE54-C39A18956AA0}"/>
              </a:ext>
            </a:extLst>
          </p:cNvPr>
          <p:cNvSpPr>
            <a:spLocks noChangeAspect="1"/>
          </p:cNvSpPr>
          <p:nvPr/>
        </p:nvSpPr>
        <p:spPr bwMode="auto">
          <a:xfrm>
            <a:off x="5771904" y="4073454"/>
            <a:ext cx="789071" cy="687847"/>
          </a:xfrm>
          <a:custGeom>
            <a:avLst/>
            <a:gdLst>
              <a:gd name="connsiteX0" fmla="*/ 662202 w 789071"/>
              <a:gd name="connsiteY0" fmla="*/ 538747 h 687847"/>
              <a:gd name="connsiteX1" fmla="*/ 656009 w 789071"/>
              <a:gd name="connsiteY1" fmla="*/ 544976 h 687847"/>
              <a:gd name="connsiteX2" fmla="*/ 656009 w 789071"/>
              <a:gd name="connsiteY2" fmla="*/ 571938 h 687847"/>
              <a:gd name="connsiteX3" fmla="*/ 662202 w 789071"/>
              <a:gd name="connsiteY3" fmla="*/ 578167 h 687847"/>
              <a:gd name="connsiteX4" fmla="*/ 689251 w 789071"/>
              <a:gd name="connsiteY4" fmla="*/ 578167 h 687847"/>
              <a:gd name="connsiteX5" fmla="*/ 695444 w 789071"/>
              <a:gd name="connsiteY5" fmla="*/ 571938 h 687847"/>
              <a:gd name="connsiteX6" fmla="*/ 695444 w 789071"/>
              <a:gd name="connsiteY6" fmla="*/ 544976 h 687847"/>
              <a:gd name="connsiteX7" fmla="*/ 689251 w 789071"/>
              <a:gd name="connsiteY7" fmla="*/ 538747 h 687847"/>
              <a:gd name="connsiteX8" fmla="*/ 493012 w 789071"/>
              <a:gd name="connsiteY8" fmla="*/ 538747 h 687847"/>
              <a:gd name="connsiteX9" fmla="*/ 486820 w 789071"/>
              <a:gd name="connsiteY9" fmla="*/ 544976 h 687847"/>
              <a:gd name="connsiteX10" fmla="*/ 486820 w 789071"/>
              <a:gd name="connsiteY10" fmla="*/ 571938 h 687847"/>
              <a:gd name="connsiteX11" fmla="*/ 493012 w 789071"/>
              <a:gd name="connsiteY11" fmla="*/ 578167 h 687847"/>
              <a:gd name="connsiteX12" fmla="*/ 520388 w 789071"/>
              <a:gd name="connsiteY12" fmla="*/ 578167 h 687847"/>
              <a:gd name="connsiteX13" fmla="*/ 526254 w 789071"/>
              <a:gd name="connsiteY13" fmla="*/ 578167 h 687847"/>
              <a:gd name="connsiteX14" fmla="*/ 599582 w 789071"/>
              <a:gd name="connsiteY14" fmla="*/ 578167 h 687847"/>
              <a:gd name="connsiteX15" fmla="*/ 605448 w 789071"/>
              <a:gd name="connsiteY15" fmla="*/ 578167 h 687847"/>
              <a:gd name="connsiteX16" fmla="*/ 632824 w 789071"/>
              <a:gd name="connsiteY16" fmla="*/ 578167 h 687847"/>
              <a:gd name="connsiteX17" fmla="*/ 639063 w 789071"/>
              <a:gd name="connsiteY17" fmla="*/ 571938 h 687847"/>
              <a:gd name="connsiteX18" fmla="*/ 639063 w 789071"/>
              <a:gd name="connsiteY18" fmla="*/ 544976 h 687847"/>
              <a:gd name="connsiteX19" fmla="*/ 632824 w 789071"/>
              <a:gd name="connsiteY19" fmla="*/ 538747 h 687847"/>
              <a:gd name="connsiteX20" fmla="*/ 605448 w 789071"/>
              <a:gd name="connsiteY20" fmla="*/ 538747 h 687847"/>
              <a:gd name="connsiteX21" fmla="*/ 599582 w 789071"/>
              <a:gd name="connsiteY21" fmla="*/ 538747 h 687847"/>
              <a:gd name="connsiteX22" fmla="*/ 526254 w 789071"/>
              <a:gd name="connsiteY22" fmla="*/ 538747 h 687847"/>
              <a:gd name="connsiteX23" fmla="*/ 520388 w 789071"/>
              <a:gd name="connsiteY23" fmla="*/ 538747 h 687847"/>
              <a:gd name="connsiteX24" fmla="*/ 436631 w 789071"/>
              <a:gd name="connsiteY24" fmla="*/ 538747 h 687847"/>
              <a:gd name="connsiteX25" fmla="*/ 430392 w 789071"/>
              <a:gd name="connsiteY25" fmla="*/ 544976 h 687847"/>
              <a:gd name="connsiteX26" fmla="*/ 430392 w 789071"/>
              <a:gd name="connsiteY26" fmla="*/ 571938 h 687847"/>
              <a:gd name="connsiteX27" fmla="*/ 436631 w 789071"/>
              <a:gd name="connsiteY27" fmla="*/ 578167 h 687847"/>
              <a:gd name="connsiteX28" fmla="*/ 463634 w 789071"/>
              <a:gd name="connsiteY28" fmla="*/ 578167 h 687847"/>
              <a:gd name="connsiteX29" fmla="*/ 469873 w 789071"/>
              <a:gd name="connsiteY29" fmla="*/ 571938 h 687847"/>
              <a:gd name="connsiteX30" fmla="*/ 469873 w 789071"/>
              <a:gd name="connsiteY30" fmla="*/ 544976 h 687847"/>
              <a:gd name="connsiteX31" fmla="*/ 463634 w 789071"/>
              <a:gd name="connsiteY31" fmla="*/ 538747 h 687847"/>
              <a:gd name="connsiteX32" fmla="*/ 662202 w 789071"/>
              <a:gd name="connsiteY32" fmla="*/ 484592 h 687847"/>
              <a:gd name="connsiteX33" fmla="*/ 656009 w 789071"/>
              <a:gd name="connsiteY33" fmla="*/ 490821 h 687847"/>
              <a:gd name="connsiteX34" fmla="*/ 656009 w 789071"/>
              <a:gd name="connsiteY34" fmla="*/ 517782 h 687847"/>
              <a:gd name="connsiteX35" fmla="*/ 662202 w 789071"/>
              <a:gd name="connsiteY35" fmla="*/ 524011 h 687847"/>
              <a:gd name="connsiteX36" fmla="*/ 689251 w 789071"/>
              <a:gd name="connsiteY36" fmla="*/ 524011 h 687847"/>
              <a:gd name="connsiteX37" fmla="*/ 695444 w 789071"/>
              <a:gd name="connsiteY37" fmla="*/ 517782 h 687847"/>
              <a:gd name="connsiteX38" fmla="*/ 695444 w 789071"/>
              <a:gd name="connsiteY38" fmla="*/ 490821 h 687847"/>
              <a:gd name="connsiteX39" fmla="*/ 689251 w 789071"/>
              <a:gd name="connsiteY39" fmla="*/ 484592 h 687847"/>
              <a:gd name="connsiteX40" fmla="*/ 605821 w 789071"/>
              <a:gd name="connsiteY40" fmla="*/ 484592 h 687847"/>
              <a:gd name="connsiteX41" fmla="*/ 599582 w 789071"/>
              <a:gd name="connsiteY41" fmla="*/ 490821 h 687847"/>
              <a:gd name="connsiteX42" fmla="*/ 599582 w 789071"/>
              <a:gd name="connsiteY42" fmla="*/ 517782 h 687847"/>
              <a:gd name="connsiteX43" fmla="*/ 605821 w 789071"/>
              <a:gd name="connsiteY43" fmla="*/ 524011 h 687847"/>
              <a:gd name="connsiteX44" fmla="*/ 632824 w 789071"/>
              <a:gd name="connsiteY44" fmla="*/ 524011 h 687847"/>
              <a:gd name="connsiteX45" fmla="*/ 639063 w 789071"/>
              <a:gd name="connsiteY45" fmla="*/ 517782 h 687847"/>
              <a:gd name="connsiteX46" fmla="*/ 639063 w 789071"/>
              <a:gd name="connsiteY46" fmla="*/ 490821 h 687847"/>
              <a:gd name="connsiteX47" fmla="*/ 632824 w 789071"/>
              <a:gd name="connsiteY47" fmla="*/ 484592 h 687847"/>
              <a:gd name="connsiteX48" fmla="*/ 549393 w 789071"/>
              <a:gd name="connsiteY48" fmla="*/ 484592 h 687847"/>
              <a:gd name="connsiteX49" fmla="*/ 543201 w 789071"/>
              <a:gd name="connsiteY49" fmla="*/ 490821 h 687847"/>
              <a:gd name="connsiteX50" fmla="*/ 543201 w 789071"/>
              <a:gd name="connsiteY50" fmla="*/ 517782 h 687847"/>
              <a:gd name="connsiteX51" fmla="*/ 549393 w 789071"/>
              <a:gd name="connsiteY51" fmla="*/ 524011 h 687847"/>
              <a:gd name="connsiteX52" fmla="*/ 576443 w 789071"/>
              <a:gd name="connsiteY52" fmla="*/ 524011 h 687847"/>
              <a:gd name="connsiteX53" fmla="*/ 582635 w 789071"/>
              <a:gd name="connsiteY53" fmla="*/ 517782 h 687847"/>
              <a:gd name="connsiteX54" fmla="*/ 582635 w 789071"/>
              <a:gd name="connsiteY54" fmla="*/ 490821 h 687847"/>
              <a:gd name="connsiteX55" fmla="*/ 576443 w 789071"/>
              <a:gd name="connsiteY55" fmla="*/ 484592 h 687847"/>
              <a:gd name="connsiteX56" fmla="*/ 493012 w 789071"/>
              <a:gd name="connsiteY56" fmla="*/ 484592 h 687847"/>
              <a:gd name="connsiteX57" fmla="*/ 486820 w 789071"/>
              <a:gd name="connsiteY57" fmla="*/ 490821 h 687847"/>
              <a:gd name="connsiteX58" fmla="*/ 486820 w 789071"/>
              <a:gd name="connsiteY58" fmla="*/ 517782 h 687847"/>
              <a:gd name="connsiteX59" fmla="*/ 493012 w 789071"/>
              <a:gd name="connsiteY59" fmla="*/ 524011 h 687847"/>
              <a:gd name="connsiteX60" fmla="*/ 520062 w 789071"/>
              <a:gd name="connsiteY60" fmla="*/ 524011 h 687847"/>
              <a:gd name="connsiteX61" fmla="*/ 526254 w 789071"/>
              <a:gd name="connsiteY61" fmla="*/ 517782 h 687847"/>
              <a:gd name="connsiteX62" fmla="*/ 526254 w 789071"/>
              <a:gd name="connsiteY62" fmla="*/ 490821 h 687847"/>
              <a:gd name="connsiteX63" fmla="*/ 520062 w 789071"/>
              <a:gd name="connsiteY63" fmla="*/ 484592 h 687847"/>
              <a:gd name="connsiteX64" fmla="*/ 193298 w 789071"/>
              <a:gd name="connsiteY64" fmla="*/ 458821 h 687847"/>
              <a:gd name="connsiteX65" fmla="*/ 146684 w 789071"/>
              <a:gd name="connsiteY65" fmla="*/ 480906 h 687847"/>
              <a:gd name="connsiteX66" fmla="*/ 286527 w 789071"/>
              <a:gd name="connsiteY66" fmla="*/ 552044 h 687847"/>
              <a:gd name="connsiteX67" fmla="*/ 426370 w 789071"/>
              <a:gd name="connsiteY67" fmla="*/ 483348 h 687847"/>
              <a:gd name="connsiteX68" fmla="*/ 379756 w 789071"/>
              <a:gd name="connsiteY68" fmla="*/ 461263 h 687847"/>
              <a:gd name="connsiteX69" fmla="*/ 298791 w 789071"/>
              <a:gd name="connsiteY69" fmla="*/ 500522 h 687847"/>
              <a:gd name="connsiteX70" fmla="*/ 286527 w 789071"/>
              <a:gd name="connsiteY70" fmla="*/ 502991 h 687847"/>
              <a:gd name="connsiteX71" fmla="*/ 274263 w 789071"/>
              <a:gd name="connsiteY71" fmla="*/ 500522 h 687847"/>
              <a:gd name="connsiteX72" fmla="*/ 662202 w 789071"/>
              <a:gd name="connsiteY72" fmla="*/ 430436 h 687847"/>
              <a:gd name="connsiteX73" fmla="*/ 656009 w 789071"/>
              <a:gd name="connsiteY73" fmla="*/ 436665 h 687847"/>
              <a:gd name="connsiteX74" fmla="*/ 656009 w 789071"/>
              <a:gd name="connsiteY74" fmla="*/ 463627 h 687847"/>
              <a:gd name="connsiteX75" fmla="*/ 662202 w 789071"/>
              <a:gd name="connsiteY75" fmla="*/ 469856 h 687847"/>
              <a:gd name="connsiteX76" fmla="*/ 689251 w 789071"/>
              <a:gd name="connsiteY76" fmla="*/ 469856 h 687847"/>
              <a:gd name="connsiteX77" fmla="*/ 695444 w 789071"/>
              <a:gd name="connsiteY77" fmla="*/ 463627 h 687847"/>
              <a:gd name="connsiteX78" fmla="*/ 695444 w 789071"/>
              <a:gd name="connsiteY78" fmla="*/ 436665 h 687847"/>
              <a:gd name="connsiteX79" fmla="*/ 689251 w 789071"/>
              <a:gd name="connsiteY79" fmla="*/ 430436 h 687847"/>
              <a:gd name="connsiteX80" fmla="*/ 605821 w 789071"/>
              <a:gd name="connsiteY80" fmla="*/ 430436 h 687847"/>
              <a:gd name="connsiteX81" fmla="*/ 599582 w 789071"/>
              <a:gd name="connsiteY81" fmla="*/ 436665 h 687847"/>
              <a:gd name="connsiteX82" fmla="*/ 599582 w 789071"/>
              <a:gd name="connsiteY82" fmla="*/ 463627 h 687847"/>
              <a:gd name="connsiteX83" fmla="*/ 605821 w 789071"/>
              <a:gd name="connsiteY83" fmla="*/ 469856 h 687847"/>
              <a:gd name="connsiteX84" fmla="*/ 632824 w 789071"/>
              <a:gd name="connsiteY84" fmla="*/ 469856 h 687847"/>
              <a:gd name="connsiteX85" fmla="*/ 639063 w 789071"/>
              <a:gd name="connsiteY85" fmla="*/ 463627 h 687847"/>
              <a:gd name="connsiteX86" fmla="*/ 639063 w 789071"/>
              <a:gd name="connsiteY86" fmla="*/ 436665 h 687847"/>
              <a:gd name="connsiteX87" fmla="*/ 632824 w 789071"/>
              <a:gd name="connsiteY87" fmla="*/ 430436 h 687847"/>
              <a:gd name="connsiteX88" fmla="*/ 549393 w 789071"/>
              <a:gd name="connsiteY88" fmla="*/ 430436 h 687847"/>
              <a:gd name="connsiteX89" fmla="*/ 543201 w 789071"/>
              <a:gd name="connsiteY89" fmla="*/ 436665 h 687847"/>
              <a:gd name="connsiteX90" fmla="*/ 543201 w 789071"/>
              <a:gd name="connsiteY90" fmla="*/ 463627 h 687847"/>
              <a:gd name="connsiteX91" fmla="*/ 549393 w 789071"/>
              <a:gd name="connsiteY91" fmla="*/ 469856 h 687847"/>
              <a:gd name="connsiteX92" fmla="*/ 576443 w 789071"/>
              <a:gd name="connsiteY92" fmla="*/ 469856 h 687847"/>
              <a:gd name="connsiteX93" fmla="*/ 582635 w 789071"/>
              <a:gd name="connsiteY93" fmla="*/ 463627 h 687847"/>
              <a:gd name="connsiteX94" fmla="*/ 582635 w 789071"/>
              <a:gd name="connsiteY94" fmla="*/ 436665 h 687847"/>
              <a:gd name="connsiteX95" fmla="*/ 576443 w 789071"/>
              <a:gd name="connsiteY95" fmla="*/ 430436 h 687847"/>
              <a:gd name="connsiteX96" fmla="*/ 493012 w 789071"/>
              <a:gd name="connsiteY96" fmla="*/ 430436 h 687847"/>
              <a:gd name="connsiteX97" fmla="*/ 486820 w 789071"/>
              <a:gd name="connsiteY97" fmla="*/ 436665 h 687847"/>
              <a:gd name="connsiteX98" fmla="*/ 486820 w 789071"/>
              <a:gd name="connsiteY98" fmla="*/ 463627 h 687847"/>
              <a:gd name="connsiteX99" fmla="*/ 493012 w 789071"/>
              <a:gd name="connsiteY99" fmla="*/ 469856 h 687847"/>
              <a:gd name="connsiteX100" fmla="*/ 520062 w 789071"/>
              <a:gd name="connsiteY100" fmla="*/ 469856 h 687847"/>
              <a:gd name="connsiteX101" fmla="*/ 526254 w 789071"/>
              <a:gd name="connsiteY101" fmla="*/ 463627 h 687847"/>
              <a:gd name="connsiteX102" fmla="*/ 526254 w 789071"/>
              <a:gd name="connsiteY102" fmla="*/ 436665 h 687847"/>
              <a:gd name="connsiteX103" fmla="*/ 520062 w 789071"/>
              <a:gd name="connsiteY103" fmla="*/ 430436 h 687847"/>
              <a:gd name="connsiteX104" fmla="*/ 193298 w 789071"/>
              <a:gd name="connsiteY104" fmla="*/ 385213 h 687847"/>
              <a:gd name="connsiteX105" fmla="*/ 146684 w 789071"/>
              <a:gd name="connsiteY105" fmla="*/ 407298 h 687847"/>
              <a:gd name="connsiteX106" fmla="*/ 286527 w 789071"/>
              <a:gd name="connsiteY106" fmla="*/ 478437 h 687847"/>
              <a:gd name="connsiteX107" fmla="*/ 426370 w 789071"/>
              <a:gd name="connsiteY107" fmla="*/ 407298 h 687847"/>
              <a:gd name="connsiteX108" fmla="*/ 379756 w 789071"/>
              <a:gd name="connsiteY108" fmla="*/ 385213 h 687847"/>
              <a:gd name="connsiteX109" fmla="*/ 298791 w 789071"/>
              <a:gd name="connsiteY109" fmla="*/ 424472 h 687847"/>
              <a:gd name="connsiteX110" fmla="*/ 276705 w 789071"/>
              <a:gd name="connsiteY110" fmla="*/ 424472 h 687847"/>
              <a:gd name="connsiteX111" fmla="*/ 662202 w 789071"/>
              <a:gd name="connsiteY111" fmla="*/ 376280 h 687847"/>
              <a:gd name="connsiteX112" fmla="*/ 656009 w 789071"/>
              <a:gd name="connsiteY112" fmla="*/ 382509 h 687847"/>
              <a:gd name="connsiteX113" fmla="*/ 656009 w 789071"/>
              <a:gd name="connsiteY113" fmla="*/ 409470 h 687847"/>
              <a:gd name="connsiteX114" fmla="*/ 662202 w 789071"/>
              <a:gd name="connsiteY114" fmla="*/ 415699 h 687847"/>
              <a:gd name="connsiteX115" fmla="*/ 689251 w 789071"/>
              <a:gd name="connsiteY115" fmla="*/ 415699 h 687847"/>
              <a:gd name="connsiteX116" fmla="*/ 695444 w 789071"/>
              <a:gd name="connsiteY116" fmla="*/ 409470 h 687847"/>
              <a:gd name="connsiteX117" fmla="*/ 695444 w 789071"/>
              <a:gd name="connsiteY117" fmla="*/ 382509 h 687847"/>
              <a:gd name="connsiteX118" fmla="*/ 689251 w 789071"/>
              <a:gd name="connsiteY118" fmla="*/ 376280 h 687847"/>
              <a:gd name="connsiteX119" fmla="*/ 605821 w 789071"/>
              <a:gd name="connsiteY119" fmla="*/ 376280 h 687847"/>
              <a:gd name="connsiteX120" fmla="*/ 599582 w 789071"/>
              <a:gd name="connsiteY120" fmla="*/ 382509 h 687847"/>
              <a:gd name="connsiteX121" fmla="*/ 599582 w 789071"/>
              <a:gd name="connsiteY121" fmla="*/ 409470 h 687847"/>
              <a:gd name="connsiteX122" fmla="*/ 605821 w 789071"/>
              <a:gd name="connsiteY122" fmla="*/ 415699 h 687847"/>
              <a:gd name="connsiteX123" fmla="*/ 632824 w 789071"/>
              <a:gd name="connsiteY123" fmla="*/ 415699 h 687847"/>
              <a:gd name="connsiteX124" fmla="*/ 639063 w 789071"/>
              <a:gd name="connsiteY124" fmla="*/ 409470 h 687847"/>
              <a:gd name="connsiteX125" fmla="*/ 639063 w 789071"/>
              <a:gd name="connsiteY125" fmla="*/ 382509 h 687847"/>
              <a:gd name="connsiteX126" fmla="*/ 632824 w 789071"/>
              <a:gd name="connsiteY126" fmla="*/ 376280 h 687847"/>
              <a:gd name="connsiteX127" fmla="*/ 549393 w 789071"/>
              <a:gd name="connsiteY127" fmla="*/ 376280 h 687847"/>
              <a:gd name="connsiteX128" fmla="*/ 543201 w 789071"/>
              <a:gd name="connsiteY128" fmla="*/ 382509 h 687847"/>
              <a:gd name="connsiteX129" fmla="*/ 543201 w 789071"/>
              <a:gd name="connsiteY129" fmla="*/ 409470 h 687847"/>
              <a:gd name="connsiteX130" fmla="*/ 549393 w 789071"/>
              <a:gd name="connsiteY130" fmla="*/ 415699 h 687847"/>
              <a:gd name="connsiteX131" fmla="*/ 576443 w 789071"/>
              <a:gd name="connsiteY131" fmla="*/ 415699 h 687847"/>
              <a:gd name="connsiteX132" fmla="*/ 582635 w 789071"/>
              <a:gd name="connsiteY132" fmla="*/ 409470 h 687847"/>
              <a:gd name="connsiteX133" fmla="*/ 582635 w 789071"/>
              <a:gd name="connsiteY133" fmla="*/ 382509 h 687847"/>
              <a:gd name="connsiteX134" fmla="*/ 576443 w 789071"/>
              <a:gd name="connsiteY134" fmla="*/ 376280 h 687847"/>
              <a:gd name="connsiteX135" fmla="*/ 493012 w 789071"/>
              <a:gd name="connsiteY135" fmla="*/ 376280 h 687847"/>
              <a:gd name="connsiteX136" fmla="*/ 486820 w 789071"/>
              <a:gd name="connsiteY136" fmla="*/ 382509 h 687847"/>
              <a:gd name="connsiteX137" fmla="*/ 486820 w 789071"/>
              <a:gd name="connsiteY137" fmla="*/ 409470 h 687847"/>
              <a:gd name="connsiteX138" fmla="*/ 493012 w 789071"/>
              <a:gd name="connsiteY138" fmla="*/ 415699 h 687847"/>
              <a:gd name="connsiteX139" fmla="*/ 520062 w 789071"/>
              <a:gd name="connsiteY139" fmla="*/ 415699 h 687847"/>
              <a:gd name="connsiteX140" fmla="*/ 526254 w 789071"/>
              <a:gd name="connsiteY140" fmla="*/ 409470 h 687847"/>
              <a:gd name="connsiteX141" fmla="*/ 526254 w 789071"/>
              <a:gd name="connsiteY141" fmla="*/ 382509 h 687847"/>
              <a:gd name="connsiteX142" fmla="*/ 520062 w 789071"/>
              <a:gd name="connsiteY142" fmla="*/ 376280 h 687847"/>
              <a:gd name="connsiteX143" fmla="*/ 58418 w 789071"/>
              <a:gd name="connsiteY143" fmla="*/ 347952 h 687847"/>
              <a:gd name="connsiteX144" fmla="*/ 87627 w 789071"/>
              <a:gd name="connsiteY144" fmla="*/ 398460 h 687847"/>
              <a:gd name="connsiteX145" fmla="*/ 116835 w 789071"/>
              <a:gd name="connsiteY145" fmla="*/ 448968 h 687847"/>
              <a:gd name="connsiteX146" fmla="*/ 77041 w 789071"/>
              <a:gd name="connsiteY146" fmla="*/ 448968 h 687847"/>
              <a:gd name="connsiteX147" fmla="*/ 77041 w 789071"/>
              <a:gd name="connsiteY147" fmla="*/ 610913 h 687847"/>
              <a:gd name="connsiteX148" fmla="*/ 232522 w 789071"/>
              <a:gd name="connsiteY148" fmla="*/ 610913 h 687847"/>
              <a:gd name="connsiteX149" fmla="*/ 232522 w 789071"/>
              <a:gd name="connsiteY149" fmla="*/ 571175 h 687847"/>
              <a:gd name="connsiteX150" fmla="*/ 283101 w 789071"/>
              <a:gd name="connsiteY150" fmla="*/ 600343 h 687847"/>
              <a:gd name="connsiteX151" fmla="*/ 333680 w 789071"/>
              <a:gd name="connsiteY151" fmla="*/ 629511 h 687847"/>
              <a:gd name="connsiteX152" fmla="*/ 283101 w 789071"/>
              <a:gd name="connsiteY152" fmla="*/ 658679 h 687847"/>
              <a:gd name="connsiteX153" fmla="*/ 232522 w 789071"/>
              <a:gd name="connsiteY153" fmla="*/ 687847 h 687847"/>
              <a:gd name="connsiteX154" fmla="*/ 232522 w 789071"/>
              <a:gd name="connsiteY154" fmla="*/ 648109 h 687847"/>
              <a:gd name="connsiteX155" fmla="*/ 58418 w 789071"/>
              <a:gd name="connsiteY155" fmla="*/ 648109 h 687847"/>
              <a:gd name="connsiteX156" fmla="*/ 39794 w 789071"/>
              <a:gd name="connsiteY156" fmla="*/ 629511 h 687847"/>
              <a:gd name="connsiteX157" fmla="*/ 39794 w 789071"/>
              <a:gd name="connsiteY157" fmla="*/ 448968 h 687847"/>
              <a:gd name="connsiteX158" fmla="*/ 0 w 789071"/>
              <a:gd name="connsiteY158" fmla="*/ 448968 h 687847"/>
              <a:gd name="connsiteX159" fmla="*/ 29209 w 789071"/>
              <a:gd name="connsiteY159" fmla="*/ 398460 h 687847"/>
              <a:gd name="connsiteX160" fmla="*/ 662202 w 789071"/>
              <a:gd name="connsiteY160" fmla="*/ 322124 h 687847"/>
              <a:gd name="connsiteX161" fmla="*/ 656009 w 789071"/>
              <a:gd name="connsiteY161" fmla="*/ 328354 h 687847"/>
              <a:gd name="connsiteX162" fmla="*/ 656009 w 789071"/>
              <a:gd name="connsiteY162" fmla="*/ 355315 h 687847"/>
              <a:gd name="connsiteX163" fmla="*/ 662202 w 789071"/>
              <a:gd name="connsiteY163" fmla="*/ 361544 h 687847"/>
              <a:gd name="connsiteX164" fmla="*/ 689251 w 789071"/>
              <a:gd name="connsiteY164" fmla="*/ 361544 h 687847"/>
              <a:gd name="connsiteX165" fmla="*/ 695444 w 789071"/>
              <a:gd name="connsiteY165" fmla="*/ 355315 h 687847"/>
              <a:gd name="connsiteX166" fmla="*/ 695444 w 789071"/>
              <a:gd name="connsiteY166" fmla="*/ 328354 h 687847"/>
              <a:gd name="connsiteX167" fmla="*/ 689251 w 789071"/>
              <a:gd name="connsiteY167" fmla="*/ 322124 h 687847"/>
              <a:gd name="connsiteX168" fmla="*/ 605821 w 789071"/>
              <a:gd name="connsiteY168" fmla="*/ 322124 h 687847"/>
              <a:gd name="connsiteX169" fmla="*/ 599582 w 789071"/>
              <a:gd name="connsiteY169" fmla="*/ 328354 h 687847"/>
              <a:gd name="connsiteX170" fmla="*/ 599582 w 789071"/>
              <a:gd name="connsiteY170" fmla="*/ 355315 h 687847"/>
              <a:gd name="connsiteX171" fmla="*/ 605821 w 789071"/>
              <a:gd name="connsiteY171" fmla="*/ 361544 h 687847"/>
              <a:gd name="connsiteX172" fmla="*/ 632824 w 789071"/>
              <a:gd name="connsiteY172" fmla="*/ 361544 h 687847"/>
              <a:gd name="connsiteX173" fmla="*/ 639063 w 789071"/>
              <a:gd name="connsiteY173" fmla="*/ 355315 h 687847"/>
              <a:gd name="connsiteX174" fmla="*/ 639063 w 789071"/>
              <a:gd name="connsiteY174" fmla="*/ 328354 h 687847"/>
              <a:gd name="connsiteX175" fmla="*/ 632824 w 789071"/>
              <a:gd name="connsiteY175" fmla="*/ 322124 h 687847"/>
              <a:gd name="connsiteX176" fmla="*/ 549393 w 789071"/>
              <a:gd name="connsiteY176" fmla="*/ 322124 h 687847"/>
              <a:gd name="connsiteX177" fmla="*/ 543201 w 789071"/>
              <a:gd name="connsiteY177" fmla="*/ 328354 h 687847"/>
              <a:gd name="connsiteX178" fmla="*/ 543201 w 789071"/>
              <a:gd name="connsiteY178" fmla="*/ 355315 h 687847"/>
              <a:gd name="connsiteX179" fmla="*/ 549393 w 789071"/>
              <a:gd name="connsiteY179" fmla="*/ 361544 h 687847"/>
              <a:gd name="connsiteX180" fmla="*/ 576443 w 789071"/>
              <a:gd name="connsiteY180" fmla="*/ 361544 h 687847"/>
              <a:gd name="connsiteX181" fmla="*/ 582635 w 789071"/>
              <a:gd name="connsiteY181" fmla="*/ 355315 h 687847"/>
              <a:gd name="connsiteX182" fmla="*/ 582635 w 789071"/>
              <a:gd name="connsiteY182" fmla="*/ 328354 h 687847"/>
              <a:gd name="connsiteX183" fmla="*/ 576443 w 789071"/>
              <a:gd name="connsiteY183" fmla="*/ 322124 h 687847"/>
              <a:gd name="connsiteX184" fmla="*/ 493012 w 789071"/>
              <a:gd name="connsiteY184" fmla="*/ 322124 h 687847"/>
              <a:gd name="connsiteX185" fmla="*/ 486820 w 789071"/>
              <a:gd name="connsiteY185" fmla="*/ 328354 h 687847"/>
              <a:gd name="connsiteX186" fmla="*/ 486820 w 789071"/>
              <a:gd name="connsiteY186" fmla="*/ 355315 h 687847"/>
              <a:gd name="connsiteX187" fmla="*/ 493012 w 789071"/>
              <a:gd name="connsiteY187" fmla="*/ 361544 h 687847"/>
              <a:gd name="connsiteX188" fmla="*/ 520062 w 789071"/>
              <a:gd name="connsiteY188" fmla="*/ 361544 h 687847"/>
              <a:gd name="connsiteX189" fmla="*/ 526254 w 789071"/>
              <a:gd name="connsiteY189" fmla="*/ 355315 h 687847"/>
              <a:gd name="connsiteX190" fmla="*/ 526254 w 789071"/>
              <a:gd name="connsiteY190" fmla="*/ 328354 h 687847"/>
              <a:gd name="connsiteX191" fmla="*/ 520062 w 789071"/>
              <a:gd name="connsiteY191" fmla="*/ 322124 h 687847"/>
              <a:gd name="connsiteX192" fmla="*/ 662202 w 789071"/>
              <a:gd name="connsiteY192" fmla="*/ 267968 h 687847"/>
              <a:gd name="connsiteX193" fmla="*/ 656009 w 789071"/>
              <a:gd name="connsiteY193" fmla="*/ 274151 h 687847"/>
              <a:gd name="connsiteX194" fmla="*/ 656009 w 789071"/>
              <a:gd name="connsiteY194" fmla="*/ 301159 h 687847"/>
              <a:gd name="connsiteX195" fmla="*/ 662202 w 789071"/>
              <a:gd name="connsiteY195" fmla="*/ 307342 h 687847"/>
              <a:gd name="connsiteX196" fmla="*/ 689251 w 789071"/>
              <a:gd name="connsiteY196" fmla="*/ 307342 h 687847"/>
              <a:gd name="connsiteX197" fmla="*/ 695444 w 789071"/>
              <a:gd name="connsiteY197" fmla="*/ 301159 h 687847"/>
              <a:gd name="connsiteX198" fmla="*/ 695444 w 789071"/>
              <a:gd name="connsiteY198" fmla="*/ 274151 h 687847"/>
              <a:gd name="connsiteX199" fmla="*/ 689251 w 789071"/>
              <a:gd name="connsiteY199" fmla="*/ 267968 h 687847"/>
              <a:gd name="connsiteX200" fmla="*/ 605821 w 789071"/>
              <a:gd name="connsiteY200" fmla="*/ 267968 h 687847"/>
              <a:gd name="connsiteX201" fmla="*/ 599582 w 789071"/>
              <a:gd name="connsiteY201" fmla="*/ 274151 h 687847"/>
              <a:gd name="connsiteX202" fmla="*/ 599582 w 789071"/>
              <a:gd name="connsiteY202" fmla="*/ 301159 h 687847"/>
              <a:gd name="connsiteX203" fmla="*/ 605821 w 789071"/>
              <a:gd name="connsiteY203" fmla="*/ 307342 h 687847"/>
              <a:gd name="connsiteX204" fmla="*/ 632824 w 789071"/>
              <a:gd name="connsiteY204" fmla="*/ 307342 h 687847"/>
              <a:gd name="connsiteX205" fmla="*/ 639063 w 789071"/>
              <a:gd name="connsiteY205" fmla="*/ 301159 h 687847"/>
              <a:gd name="connsiteX206" fmla="*/ 639063 w 789071"/>
              <a:gd name="connsiteY206" fmla="*/ 274151 h 687847"/>
              <a:gd name="connsiteX207" fmla="*/ 632824 w 789071"/>
              <a:gd name="connsiteY207" fmla="*/ 267968 h 687847"/>
              <a:gd name="connsiteX208" fmla="*/ 549393 w 789071"/>
              <a:gd name="connsiteY208" fmla="*/ 267968 h 687847"/>
              <a:gd name="connsiteX209" fmla="*/ 543201 w 789071"/>
              <a:gd name="connsiteY209" fmla="*/ 274151 h 687847"/>
              <a:gd name="connsiteX210" fmla="*/ 543201 w 789071"/>
              <a:gd name="connsiteY210" fmla="*/ 301159 h 687847"/>
              <a:gd name="connsiteX211" fmla="*/ 549393 w 789071"/>
              <a:gd name="connsiteY211" fmla="*/ 307342 h 687847"/>
              <a:gd name="connsiteX212" fmla="*/ 576443 w 789071"/>
              <a:gd name="connsiteY212" fmla="*/ 307342 h 687847"/>
              <a:gd name="connsiteX213" fmla="*/ 582635 w 789071"/>
              <a:gd name="connsiteY213" fmla="*/ 301159 h 687847"/>
              <a:gd name="connsiteX214" fmla="*/ 582635 w 789071"/>
              <a:gd name="connsiteY214" fmla="*/ 274151 h 687847"/>
              <a:gd name="connsiteX215" fmla="*/ 576443 w 789071"/>
              <a:gd name="connsiteY215" fmla="*/ 267968 h 687847"/>
              <a:gd name="connsiteX216" fmla="*/ 493012 w 789071"/>
              <a:gd name="connsiteY216" fmla="*/ 267968 h 687847"/>
              <a:gd name="connsiteX217" fmla="*/ 486820 w 789071"/>
              <a:gd name="connsiteY217" fmla="*/ 274151 h 687847"/>
              <a:gd name="connsiteX218" fmla="*/ 486820 w 789071"/>
              <a:gd name="connsiteY218" fmla="*/ 301159 h 687847"/>
              <a:gd name="connsiteX219" fmla="*/ 493012 w 789071"/>
              <a:gd name="connsiteY219" fmla="*/ 307342 h 687847"/>
              <a:gd name="connsiteX220" fmla="*/ 520062 w 789071"/>
              <a:gd name="connsiteY220" fmla="*/ 307342 h 687847"/>
              <a:gd name="connsiteX221" fmla="*/ 526254 w 789071"/>
              <a:gd name="connsiteY221" fmla="*/ 301159 h 687847"/>
              <a:gd name="connsiteX222" fmla="*/ 526254 w 789071"/>
              <a:gd name="connsiteY222" fmla="*/ 274151 h 687847"/>
              <a:gd name="connsiteX223" fmla="*/ 520062 w 789071"/>
              <a:gd name="connsiteY223" fmla="*/ 267968 h 687847"/>
              <a:gd name="connsiteX224" fmla="*/ 286527 w 789071"/>
              <a:gd name="connsiteY224" fmla="*/ 264994 h 687847"/>
              <a:gd name="connsiteX225" fmla="*/ 146684 w 789071"/>
              <a:gd name="connsiteY225" fmla="*/ 333691 h 687847"/>
              <a:gd name="connsiteX226" fmla="*/ 286527 w 789071"/>
              <a:gd name="connsiteY226" fmla="*/ 404856 h 687847"/>
              <a:gd name="connsiteX227" fmla="*/ 426370 w 789071"/>
              <a:gd name="connsiteY227" fmla="*/ 333691 h 687847"/>
              <a:gd name="connsiteX228" fmla="*/ 274263 w 789071"/>
              <a:gd name="connsiteY228" fmla="*/ 245378 h 687847"/>
              <a:gd name="connsiteX229" fmla="*/ 296349 w 789071"/>
              <a:gd name="connsiteY229" fmla="*/ 245378 h 687847"/>
              <a:gd name="connsiteX230" fmla="*/ 436192 w 789071"/>
              <a:gd name="connsiteY230" fmla="*/ 314075 h 687847"/>
              <a:gd name="connsiteX231" fmla="*/ 446014 w 789071"/>
              <a:gd name="connsiteY231" fmla="*/ 345954 h 687847"/>
              <a:gd name="connsiteX232" fmla="*/ 436192 w 789071"/>
              <a:gd name="connsiteY232" fmla="*/ 355776 h 687847"/>
              <a:gd name="connsiteX233" fmla="*/ 406753 w 789071"/>
              <a:gd name="connsiteY233" fmla="*/ 370508 h 687847"/>
              <a:gd name="connsiteX234" fmla="*/ 433750 w 789071"/>
              <a:gd name="connsiteY234" fmla="*/ 382771 h 687847"/>
              <a:gd name="connsiteX235" fmla="*/ 450925 w 789071"/>
              <a:gd name="connsiteY235" fmla="*/ 407298 h 687847"/>
              <a:gd name="connsiteX236" fmla="*/ 433750 w 789071"/>
              <a:gd name="connsiteY236" fmla="*/ 431825 h 687847"/>
              <a:gd name="connsiteX237" fmla="*/ 406753 w 789071"/>
              <a:gd name="connsiteY237" fmla="*/ 444089 h 687847"/>
              <a:gd name="connsiteX238" fmla="*/ 433750 w 789071"/>
              <a:gd name="connsiteY238" fmla="*/ 456379 h 687847"/>
              <a:gd name="connsiteX239" fmla="*/ 450925 w 789071"/>
              <a:gd name="connsiteY239" fmla="*/ 480906 h 687847"/>
              <a:gd name="connsiteX240" fmla="*/ 433750 w 789071"/>
              <a:gd name="connsiteY240" fmla="*/ 505433 h 687847"/>
              <a:gd name="connsiteX241" fmla="*/ 298791 w 789071"/>
              <a:gd name="connsiteY241" fmla="*/ 571687 h 687847"/>
              <a:gd name="connsiteX242" fmla="*/ 286527 w 789071"/>
              <a:gd name="connsiteY242" fmla="*/ 574129 h 687847"/>
              <a:gd name="connsiteX243" fmla="*/ 274263 w 789071"/>
              <a:gd name="connsiteY243" fmla="*/ 571687 h 687847"/>
              <a:gd name="connsiteX244" fmla="*/ 134393 w 789071"/>
              <a:gd name="connsiteY244" fmla="*/ 502991 h 687847"/>
              <a:gd name="connsiteX245" fmla="*/ 122129 w 789071"/>
              <a:gd name="connsiteY245" fmla="*/ 480906 h 687847"/>
              <a:gd name="connsiteX246" fmla="*/ 136862 w 789071"/>
              <a:gd name="connsiteY246" fmla="*/ 458821 h 687847"/>
              <a:gd name="connsiteX247" fmla="*/ 166301 w 789071"/>
              <a:gd name="connsiteY247" fmla="*/ 444089 h 687847"/>
              <a:gd name="connsiteX248" fmla="*/ 136862 w 789071"/>
              <a:gd name="connsiteY248" fmla="*/ 429383 h 687847"/>
              <a:gd name="connsiteX249" fmla="*/ 122129 w 789071"/>
              <a:gd name="connsiteY249" fmla="*/ 407298 h 687847"/>
              <a:gd name="connsiteX250" fmla="*/ 136862 w 789071"/>
              <a:gd name="connsiteY250" fmla="*/ 385213 h 687847"/>
              <a:gd name="connsiteX251" fmla="*/ 166301 w 789071"/>
              <a:gd name="connsiteY251" fmla="*/ 370508 h 687847"/>
              <a:gd name="connsiteX252" fmla="*/ 136862 w 789071"/>
              <a:gd name="connsiteY252" fmla="*/ 355776 h 687847"/>
              <a:gd name="connsiteX253" fmla="*/ 124598 w 789071"/>
              <a:gd name="connsiteY253" fmla="*/ 323869 h 687847"/>
              <a:gd name="connsiteX254" fmla="*/ 134393 w 789071"/>
              <a:gd name="connsiteY254" fmla="*/ 314075 h 687847"/>
              <a:gd name="connsiteX255" fmla="*/ 662202 w 789071"/>
              <a:gd name="connsiteY255" fmla="*/ 213813 h 687847"/>
              <a:gd name="connsiteX256" fmla="*/ 656009 w 789071"/>
              <a:gd name="connsiteY256" fmla="*/ 219995 h 687847"/>
              <a:gd name="connsiteX257" fmla="*/ 656009 w 789071"/>
              <a:gd name="connsiteY257" fmla="*/ 247003 h 687847"/>
              <a:gd name="connsiteX258" fmla="*/ 662202 w 789071"/>
              <a:gd name="connsiteY258" fmla="*/ 253186 h 687847"/>
              <a:gd name="connsiteX259" fmla="*/ 689251 w 789071"/>
              <a:gd name="connsiteY259" fmla="*/ 253186 h 687847"/>
              <a:gd name="connsiteX260" fmla="*/ 695444 w 789071"/>
              <a:gd name="connsiteY260" fmla="*/ 247003 h 687847"/>
              <a:gd name="connsiteX261" fmla="*/ 695444 w 789071"/>
              <a:gd name="connsiteY261" fmla="*/ 219995 h 687847"/>
              <a:gd name="connsiteX262" fmla="*/ 689251 w 789071"/>
              <a:gd name="connsiteY262" fmla="*/ 213813 h 687847"/>
              <a:gd name="connsiteX263" fmla="*/ 605821 w 789071"/>
              <a:gd name="connsiteY263" fmla="*/ 213813 h 687847"/>
              <a:gd name="connsiteX264" fmla="*/ 599582 w 789071"/>
              <a:gd name="connsiteY264" fmla="*/ 219995 h 687847"/>
              <a:gd name="connsiteX265" fmla="*/ 599582 w 789071"/>
              <a:gd name="connsiteY265" fmla="*/ 247003 h 687847"/>
              <a:gd name="connsiteX266" fmla="*/ 605821 w 789071"/>
              <a:gd name="connsiteY266" fmla="*/ 253186 h 687847"/>
              <a:gd name="connsiteX267" fmla="*/ 632824 w 789071"/>
              <a:gd name="connsiteY267" fmla="*/ 253186 h 687847"/>
              <a:gd name="connsiteX268" fmla="*/ 639063 w 789071"/>
              <a:gd name="connsiteY268" fmla="*/ 247003 h 687847"/>
              <a:gd name="connsiteX269" fmla="*/ 639063 w 789071"/>
              <a:gd name="connsiteY269" fmla="*/ 219995 h 687847"/>
              <a:gd name="connsiteX270" fmla="*/ 632824 w 789071"/>
              <a:gd name="connsiteY270" fmla="*/ 213813 h 687847"/>
              <a:gd name="connsiteX271" fmla="*/ 549393 w 789071"/>
              <a:gd name="connsiteY271" fmla="*/ 213813 h 687847"/>
              <a:gd name="connsiteX272" fmla="*/ 543201 w 789071"/>
              <a:gd name="connsiteY272" fmla="*/ 219995 h 687847"/>
              <a:gd name="connsiteX273" fmla="*/ 543201 w 789071"/>
              <a:gd name="connsiteY273" fmla="*/ 247003 h 687847"/>
              <a:gd name="connsiteX274" fmla="*/ 549393 w 789071"/>
              <a:gd name="connsiteY274" fmla="*/ 253186 h 687847"/>
              <a:gd name="connsiteX275" fmla="*/ 576443 w 789071"/>
              <a:gd name="connsiteY275" fmla="*/ 253186 h 687847"/>
              <a:gd name="connsiteX276" fmla="*/ 582635 w 789071"/>
              <a:gd name="connsiteY276" fmla="*/ 247003 h 687847"/>
              <a:gd name="connsiteX277" fmla="*/ 582635 w 789071"/>
              <a:gd name="connsiteY277" fmla="*/ 219995 h 687847"/>
              <a:gd name="connsiteX278" fmla="*/ 576443 w 789071"/>
              <a:gd name="connsiteY278" fmla="*/ 213813 h 687847"/>
              <a:gd name="connsiteX279" fmla="*/ 493012 w 789071"/>
              <a:gd name="connsiteY279" fmla="*/ 213813 h 687847"/>
              <a:gd name="connsiteX280" fmla="*/ 486820 w 789071"/>
              <a:gd name="connsiteY280" fmla="*/ 219995 h 687847"/>
              <a:gd name="connsiteX281" fmla="*/ 486820 w 789071"/>
              <a:gd name="connsiteY281" fmla="*/ 247003 h 687847"/>
              <a:gd name="connsiteX282" fmla="*/ 493012 w 789071"/>
              <a:gd name="connsiteY282" fmla="*/ 253186 h 687847"/>
              <a:gd name="connsiteX283" fmla="*/ 520062 w 789071"/>
              <a:gd name="connsiteY283" fmla="*/ 253186 h 687847"/>
              <a:gd name="connsiteX284" fmla="*/ 526254 w 789071"/>
              <a:gd name="connsiteY284" fmla="*/ 247003 h 687847"/>
              <a:gd name="connsiteX285" fmla="*/ 526254 w 789071"/>
              <a:gd name="connsiteY285" fmla="*/ 219995 h 687847"/>
              <a:gd name="connsiteX286" fmla="*/ 520062 w 789071"/>
              <a:gd name="connsiteY286" fmla="*/ 213813 h 687847"/>
              <a:gd name="connsiteX287" fmla="*/ 436631 w 789071"/>
              <a:gd name="connsiteY287" fmla="*/ 213813 h 687847"/>
              <a:gd name="connsiteX288" fmla="*/ 430392 w 789071"/>
              <a:gd name="connsiteY288" fmla="*/ 219995 h 687847"/>
              <a:gd name="connsiteX289" fmla="*/ 430392 w 789071"/>
              <a:gd name="connsiteY289" fmla="*/ 247003 h 687847"/>
              <a:gd name="connsiteX290" fmla="*/ 436631 w 789071"/>
              <a:gd name="connsiteY290" fmla="*/ 253186 h 687847"/>
              <a:gd name="connsiteX291" fmla="*/ 463634 w 789071"/>
              <a:gd name="connsiteY291" fmla="*/ 253186 h 687847"/>
              <a:gd name="connsiteX292" fmla="*/ 469873 w 789071"/>
              <a:gd name="connsiteY292" fmla="*/ 247003 h 687847"/>
              <a:gd name="connsiteX293" fmla="*/ 469873 w 789071"/>
              <a:gd name="connsiteY293" fmla="*/ 219995 h 687847"/>
              <a:gd name="connsiteX294" fmla="*/ 463634 w 789071"/>
              <a:gd name="connsiteY294" fmla="*/ 213813 h 687847"/>
              <a:gd name="connsiteX295" fmla="*/ 662202 w 789071"/>
              <a:gd name="connsiteY295" fmla="*/ 159657 h 687847"/>
              <a:gd name="connsiteX296" fmla="*/ 656009 w 789071"/>
              <a:gd name="connsiteY296" fmla="*/ 165840 h 687847"/>
              <a:gd name="connsiteX297" fmla="*/ 656009 w 789071"/>
              <a:gd name="connsiteY297" fmla="*/ 192848 h 687847"/>
              <a:gd name="connsiteX298" fmla="*/ 662202 w 789071"/>
              <a:gd name="connsiteY298" fmla="*/ 199030 h 687847"/>
              <a:gd name="connsiteX299" fmla="*/ 689251 w 789071"/>
              <a:gd name="connsiteY299" fmla="*/ 199030 h 687847"/>
              <a:gd name="connsiteX300" fmla="*/ 695444 w 789071"/>
              <a:gd name="connsiteY300" fmla="*/ 192848 h 687847"/>
              <a:gd name="connsiteX301" fmla="*/ 695444 w 789071"/>
              <a:gd name="connsiteY301" fmla="*/ 165840 h 687847"/>
              <a:gd name="connsiteX302" fmla="*/ 689251 w 789071"/>
              <a:gd name="connsiteY302" fmla="*/ 159657 h 687847"/>
              <a:gd name="connsiteX303" fmla="*/ 605821 w 789071"/>
              <a:gd name="connsiteY303" fmla="*/ 159657 h 687847"/>
              <a:gd name="connsiteX304" fmla="*/ 599582 w 789071"/>
              <a:gd name="connsiteY304" fmla="*/ 165840 h 687847"/>
              <a:gd name="connsiteX305" fmla="*/ 599582 w 789071"/>
              <a:gd name="connsiteY305" fmla="*/ 192848 h 687847"/>
              <a:gd name="connsiteX306" fmla="*/ 605821 w 789071"/>
              <a:gd name="connsiteY306" fmla="*/ 199030 h 687847"/>
              <a:gd name="connsiteX307" fmla="*/ 632824 w 789071"/>
              <a:gd name="connsiteY307" fmla="*/ 199030 h 687847"/>
              <a:gd name="connsiteX308" fmla="*/ 639063 w 789071"/>
              <a:gd name="connsiteY308" fmla="*/ 192848 h 687847"/>
              <a:gd name="connsiteX309" fmla="*/ 639063 w 789071"/>
              <a:gd name="connsiteY309" fmla="*/ 165840 h 687847"/>
              <a:gd name="connsiteX310" fmla="*/ 632824 w 789071"/>
              <a:gd name="connsiteY310" fmla="*/ 159657 h 687847"/>
              <a:gd name="connsiteX311" fmla="*/ 549393 w 789071"/>
              <a:gd name="connsiteY311" fmla="*/ 159657 h 687847"/>
              <a:gd name="connsiteX312" fmla="*/ 543201 w 789071"/>
              <a:gd name="connsiteY312" fmla="*/ 165840 h 687847"/>
              <a:gd name="connsiteX313" fmla="*/ 543201 w 789071"/>
              <a:gd name="connsiteY313" fmla="*/ 192848 h 687847"/>
              <a:gd name="connsiteX314" fmla="*/ 549393 w 789071"/>
              <a:gd name="connsiteY314" fmla="*/ 199030 h 687847"/>
              <a:gd name="connsiteX315" fmla="*/ 576443 w 789071"/>
              <a:gd name="connsiteY315" fmla="*/ 199030 h 687847"/>
              <a:gd name="connsiteX316" fmla="*/ 582635 w 789071"/>
              <a:gd name="connsiteY316" fmla="*/ 192848 h 687847"/>
              <a:gd name="connsiteX317" fmla="*/ 582635 w 789071"/>
              <a:gd name="connsiteY317" fmla="*/ 165840 h 687847"/>
              <a:gd name="connsiteX318" fmla="*/ 576443 w 789071"/>
              <a:gd name="connsiteY318" fmla="*/ 159657 h 687847"/>
              <a:gd name="connsiteX319" fmla="*/ 493012 w 789071"/>
              <a:gd name="connsiteY319" fmla="*/ 159657 h 687847"/>
              <a:gd name="connsiteX320" fmla="*/ 486820 w 789071"/>
              <a:gd name="connsiteY320" fmla="*/ 165840 h 687847"/>
              <a:gd name="connsiteX321" fmla="*/ 486820 w 789071"/>
              <a:gd name="connsiteY321" fmla="*/ 192848 h 687847"/>
              <a:gd name="connsiteX322" fmla="*/ 493012 w 789071"/>
              <a:gd name="connsiteY322" fmla="*/ 199030 h 687847"/>
              <a:gd name="connsiteX323" fmla="*/ 520062 w 789071"/>
              <a:gd name="connsiteY323" fmla="*/ 199030 h 687847"/>
              <a:gd name="connsiteX324" fmla="*/ 526254 w 789071"/>
              <a:gd name="connsiteY324" fmla="*/ 192848 h 687847"/>
              <a:gd name="connsiteX325" fmla="*/ 526254 w 789071"/>
              <a:gd name="connsiteY325" fmla="*/ 165840 h 687847"/>
              <a:gd name="connsiteX326" fmla="*/ 520062 w 789071"/>
              <a:gd name="connsiteY326" fmla="*/ 159657 h 687847"/>
              <a:gd name="connsiteX327" fmla="*/ 436631 w 789071"/>
              <a:gd name="connsiteY327" fmla="*/ 159657 h 687847"/>
              <a:gd name="connsiteX328" fmla="*/ 430392 w 789071"/>
              <a:gd name="connsiteY328" fmla="*/ 165840 h 687847"/>
              <a:gd name="connsiteX329" fmla="*/ 430392 w 789071"/>
              <a:gd name="connsiteY329" fmla="*/ 192848 h 687847"/>
              <a:gd name="connsiteX330" fmla="*/ 436631 w 789071"/>
              <a:gd name="connsiteY330" fmla="*/ 199030 h 687847"/>
              <a:gd name="connsiteX331" fmla="*/ 463634 w 789071"/>
              <a:gd name="connsiteY331" fmla="*/ 199030 h 687847"/>
              <a:gd name="connsiteX332" fmla="*/ 469873 w 789071"/>
              <a:gd name="connsiteY332" fmla="*/ 192848 h 687847"/>
              <a:gd name="connsiteX333" fmla="*/ 469873 w 789071"/>
              <a:gd name="connsiteY333" fmla="*/ 165840 h 687847"/>
              <a:gd name="connsiteX334" fmla="*/ 463634 w 789071"/>
              <a:gd name="connsiteY334" fmla="*/ 159657 h 687847"/>
              <a:gd name="connsiteX335" fmla="*/ 662202 w 789071"/>
              <a:gd name="connsiteY335" fmla="*/ 105501 h 687847"/>
              <a:gd name="connsiteX336" fmla="*/ 656009 w 789071"/>
              <a:gd name="connsiteY336" fmla="*/ 111684 h 687847"/>
              <a:gd name="connsiteX337" fmla="*/ 656009 w 789071"/>
              <a:gd name="connsiteY337" fmla="*/ 138692 h 687847"/>
              <a:gd name="connsiteX338" fmla="*/ 662202 w 789071"/>
              <a:gd name="connsiteY338" fmla="*/ 144874 h 687847"/>
              <a:gd name="connsiteX339" fmla="*/ 689251 w 789071"/>
              <a:gd name="connsiteY339" fmla="*/ 144874 h 687847"/>
              <a:gd name="connsiteX340" fmla="*/ 695444 w 789071"/>
              <a:gd name="connsiteY340" fmla="*/ 138692 h 687847"/>
              <a:gd name="connsiteX341" fmla="*/ 695444 w 789071"/>
              <a:gd name="connsiteY341" fmla="*/ 111684 h 687847"/>
              <a:gd name="connsiteX342" fmla="*/ 689251 w 789071"/>
              <a:gd name="connsiteY342" fmla="*/ 105501 h 687847"/>
              <a:gd name="connsiteX343" fmla="*/ 605821 w 789071"/>
              <a:gd name="connsiteY343" fmla="*/ 105501 h 687847"/>
              <a:gd name="connsiteX344" fmla="*/ 599582 w 789071"/>
              <a:gd name="connsiteY344" fmla="*/ 111684 h 687847"/>
              <a:gd name="connsiteX345" fmla="*/ 599582 w 789071"/>
              <a:gd name="connsiteY345" fmla="*/ 138692 h 687847"/>
              <a:gd name="connsiteX346" fmla="*/ 605821 w 789071"/>
              <a:gd name="connsiteY346" fmla="*/ 144874 h 687847"/>
              <a:gd name="connsiteX347" fmla="*/ 632824 w 789071"/>
              <a:gd name="connsiteY347" fmla="*/ 144874 h 687847"/>
              <a:gd name="connsiteX348" fmla="*/ 639063 w 789071"/>
              <a:gd name="connsiteY348" fmla="*/ 138692 h 687847"/>
              <a:gd name="connsiteX349" fmla="*/ 639063 w 789071"/>
              <a:gd name="connsiteY349" fmla="*/ 111684 h 687847"/>
              <a:gd name="connsiteX350" fmla="*/ 632824 w 789071"/>
              <a:gd name="connsiteY350" fmla="*/ 105501 h 687847"/>
              <a:gd name="connsiteX351" fmla="*/ 549393 w 789071"/>
              <a:gd name="connsiteY351" fmla="*/ 105501 h 687847"/>
              <a:gd name="connsiteX352" fmla="*/ 543201 w 789071"/>
              <a:gd name="connsiteY352" fmla="*/ 111684 h 687847"/>
              <a:gd name="connsiteX353" fmla="*/ 543201 w 789071"/>
              <a:gd name="connsiteY353" fmla="*/ 138692 h 687847"/>
              <a:gd name="connsiteX354" fmla="*/ 549393 w 789071"/>
              <a:gd name="connsiteY354" fmla="*/ 144874 h 687847"/>
              <a:gd name="connsiteX355" fmla="*/ 576443 w 789071"/>
              <a:gd name="connsiteY355" fmla="*/ 144874 h 687847"/>
              <a:gd name="connsiteX356" fmla="*/ 582635 w 789071"/>
              <a:gd name="connsiteY356" fmla="*/ 138692 h 687847"/>
              <a:gd name="connsiteX357" fmla="*/ 582635 w 789071"/>
              <a:gd name="connsiteY357" fmla="*/ 111684 h 687847"/>
              <a:gd name="connsiteX358" fmla="*/ 576443 w 789071"/>
              <a:gd name="connsiteY358" fmla="*/ 105501 h 687847"/>
              <a:gd name="connsiteX359" fmla="*/ 493012 w 789071"/>
              <a:gd name="connsiteY359" fmla="*/ 105501 h 687847"/>
              <a:gd name="connsiteX360" fmla="*/ 486820 w 789071"/>
              <a:gd name="connsiteY360" fmla="*/ 111684 h 687847"/>
              <a:gd name="connsiteX361" fmla="*/ 486820 w 789071"/>
              <a:gd name="connsiteY361" fmla="*/ 138692 h 687847"/>
              <a:gd name="connsiteX362" fmla="*/ 493012 w 789071"/>
              <a:gd name="connsiteY362" fmla="*/ 144874 h 687847"/>
              <a:gd name="connsiteX363" fmla="*/ 520062 w 789071"/>
              <a:gd name="connsiteY363" fmla="*/ 144874 h 687847"/>
              <a:gd name="connsiteX364" fmla="*/ 526254 w 789071"/>
              <a:gd name="connsiteY364" fmla="*/ 138692 h 687847"/>
              <a:gd name="connsiteX365" fmla="*/ 526254 w 789071"/>
              <a:gd name="connsiteY365" fmla="*/ 111684 h 687847"/>
              <a:gd name="connsiteX366" fmla="*/ 520062 w 789071"/>
              <a:gd name="connsiteY366" fmla="*/ 105501 h 687847"/>
              <a:gd name="connsiteX367" fmla="*/ 436631 w 789071"/>
              <a:gd name="connsiteY367" fmla="*/ 105501 h 687847"/>
              <a:gd name="connsiteX368" fmla="*/ 430392 w 789071"/>
              <a:gd name="connsiteY368" fmla="*/ 111684 h 687847"/>
              <a:gd name="connsiteX369" fmla="*/ 430392 w 789071"/>
              <a:gd name="connsiteY369" fmla="*/ 138692 h 687847"/>
              <a:gd name="connsiteX370" fmla="*/ 436631 w 789071"/>
              <a:gd name="connsiteY370" fmla="*/ 144874 h 687847"/>
              <a:gd name="connsiteX371" fmla="*/ 463634 w 789071"/>
              <a:gd name="connsiteY371" fmla="*/ 144874 h 687847"/>
              <a:gd name="connsiteX372" fmla="*/ 469873 w 789071"/>
              <a:gd name="connsiteY372" fmla="*/ 138692 h 687847"/>
              <a:gd name="connsiteX373" fmla="*/ 469873 w 789071"/>
              <a:gd name="connsiteY373" fmla="*/ 111684 h 687847"/>
              <a:gd name="connsiteX374" fmla="*/ 463634 w 789071"/>
              <a:gd name="connsiteY374" fmla="*/ 105501 h 687847"/>
              <a:gd name="connsiteX375" fmla="*/ 662202 w 789071"/>
              <a:gd name="connsiteY375" fmla="*/ 51346 h 687847"/>
              <a:gd name="connsiteX376" fmla="*/ 656009 w 789071"/>
              <a:gd name="connsiteY376" fmla="*/ 57528 h 687847"/>
              <a:gd name="connsiteX377" fmla="*/ 656009 w 789071"/>
              <a:gd name="connsiteY377" fmla="*/ 84536 h 687847"/>
              <a:gd name="connsiteX378" fmla="*/ 662202 w 789071"/>
              <a:gd name="connsiteY378" fmla="*/ 90719 h 687847"/>
              <a:gd name="connsiteX379" fmla="*/ 689251 w 789071"/>
              <a:gd name="connsiteY379" fmla="*/ 90719 h 687847"/>
              <a:gd name="connsiteX380" fmla="*/ 695444 w 789071"/>
              <a:gd name="connsiteY380" fmla="*/ 84536 h 687847"/>
              <a:gd name="connsiteX381" fmla="*/ 695444 w 789071"/>
              <a:gd name="connsiteY381" fmla="*/ 57528 h 687847"/>
              <a:gd name="connsiteX382" fmla="*/ 689251 w 789071"/>
              <a:gd name="connsiteY382" fmla="*/ 51346 h 687847"/>
              <a:gd name="connsiteX383" fmla="*/ 605821 w 789071"/>
              <a:gd name="connsiteY383" fmla="*/ 51346 h 687847"/>
              <a:gd name="connsiteX384" fmla="*/ 599582 w 789071"/>
              <a:gd name="connsiteY384" fmla="*/ 57528 h 687847"/>
              <a:gd name="connsiteX385" fmla="*/ 599582 w 789071"/>
              <a:gd name="connsiteY385" fmla="*/ 84536 h 687847"/>
              <a:gd name="connsiteX386" fmla="*/ 605821 w 789071"/>
              <a:gd name="connsiteY386" fmla="*/ 90719 h 687847"/>
              <a:gd name="connsiteX387" fmla="*/ 632824 w 789071"/>
              <a:gd name="connsiteY387" fmla="*/ 90719 h 687847"/>
              <a:gd name="connsiteX388" fmla="*/ 639063 w 789071"/>
              <a:gd name="connsiteY388" fmla="*/ 84536 h 687847"/>
              <a:gd name="connsiteX389" fmla="*/ 639063 w 789071"/>
              <a:gd name="connsiteY389" fmla="*/ 57528 h 687847"/>
              <a:gd name="connsiteX390" fmla="*/ 632824 w 789071"/>
              <a:gd name="connsiteY390" fmla="*/ 51346 h 687847"/>
              <a:gd name="connsiteX391" fmla="*/ 549393 w 789071"/>
              <a:gd name="connsiteY391" fmla="*/ 51346 h 687847"/>
              <a:gd name="connsiteX392" fmla="*/ 543201 w 789071"/>
              <a:gd name="connsiteY392" fmla="*/ 57528 h 687847"/>
              <a:gd name="connsiteX393" fmla="*/ 543201 w 789071"/>
              <a:gd name="connsiteY393" fmla="*/ 84536 h 687847"/>
              <a:gd name="connsiteX394" fmla="*/ 549393 w 789071"/>
              <a:gd name="connsiteY394" fmla="*/ 90719 h 687847"/>
              <a:gd name="connsiteX395" fmla="*/ 576443 w 789071"/>
              <a:gd name="connsiteY395" fmla="*/ 90719 h 687847"/>
              <a:gd name="connsiteX396" fmla="*/ 582635 w 789071"/>
              <a:gd name="connsiteY396" fmla="*/ 84536 h 687847"/>
              <a:gd name="connsiteX397" fmla="*/ 582635 w 789071"/>
              <a:gd name="connsiteY397" fmla="*/ 57528 h 687847"/>
              <a:gd name="connsiteX398" fmla="*/ 576443 w 789071"/>
              <a:gd name="connsiteY398" fmla="*/ 51346 h 687847"/>
              <a:gd name="connsiteX399" fmla="*/ 493012 w 789071"/>
              <a:gd name="connsiteY399" fmla="*/ 51346 h 687847"/>
              <a:gd name="connsiteX400" fmla="*/ 486820 w 789071"/>
              <a:gd name="connsiteY400" fmla="*/ 57528 h 687847"/>
              <a:gd name="connsiteX401" fmla="*/ 486820 w 789071"/>
              <a:gd name="connsiteY401" fmla="*/ 84536 h 687847"/>
              <a:gd name="connsiteX402" fmla="*/ 493012 w 789071"/>
              <a:gd name="connsiteY402" fmla="*/ 90719 h 687847"/>
              <a:gd name="connsiteX403" fmla="*/ 520062 w 789071"/>
              <a:gd name="connsiteY403" fmla="*/ 90719 h 687847"/>
              <a:gd name="connsiteX404" fmla="*/ 526254 w 789071"/>
              <a:gd name="connsiteY404" fmla="*/ 84536 h 687847"/>
              <a:gd name="connsiteX405" fmla="*/ 526254 w 789071"/>
              <a:gd name="connsiteY405" fmla="*/ 57528 h 687847"/>
              <a:gd name="connsiteX406" fmla="*/ 520062 w 789071"/>
              <a:gd name="connsiteY406" fmla="*/ 51346 h 687847"/>
              <a:gd name="connsiteX407" fmla="*/ 436631 w 789071"/>
              <a:gd name="connsiteY407" fmla="*/ 51346 h 687847"/>
              <a:gd name="connsiteX408" fmla="*/ 430392 w 789071"/>
              <a:gd name="connsiteY408" fmla="*/ 57528 h 687847"/>
              <a:gd name="connsiteX409" fmla="*/ 430392 w 789071"/>
              <a:gd name="connsiteY409" fmla="*/ 84536 h 687847"/>
              <a:gd name="connsiteX410" fmla="*/ 436631 w 789071"/>
              <a:gd name="connsiteY410" fmla="*/ 90719 h 687847"/>
              <a:gd name="connsiteX411" fmla="*/ 463634 w 789071"/>
              <a:gd name="connsiteY411" fmla="*/ 90719 h 687847"/>
              <a:gd name="connsiteX412" fmla="*/ 469873 w 789071"/>
              <a:gd name="connsiteY412" fmla="*/ 84536 h 687847"/>
              <a:gd name="connsiteX413" fmla="*/ 469873 w 789071"/>
              <a:gd name="connsiteY413" fmla="*/ 57528 h 687847"/>
              <a:gd name="connsiteX414" fmla="*/ 463634 w 789071"/>
              <a:gd name="connsiteY414" fmla="*/ 51346 h 687847"/>
              <a:gd name="connsiteX415" fmla="*/ 416844 w 789071"/>
              <a:gd name="connsiteY415" fmla="*/ 33262 h 687847"/>
              <a:gd name="connsiteX416" fmla="*/ 709039 w 789071"/>
              <a:gd name="connsiteY416" fmla="*/ 33262 h 687847"/>
              <a:gd name="connsiteX417" fmla="*/ 715230 w 789071"/>
              <a:gd name="connsiteY417" fmla="*/ 39491 h 687847"/>
              <a:gd name="connsiteX418" fmla="*/ 715230 w 789071"/>
              <a:gd name="connsiteY418" fmla="*/ 580538 h 687847"/>
              <a:gd name="connsiteX419" fmla="*/ 782832 w 789071"/>
              <a:gd name="connsiteY419" fmla="*/ 580538 h 687847"/>
              <a:gd name="connsiteX420" fmla="*/ 789071 w 789071"/>
              <a:gd name="connsiteY420" fmla="*/ 586767 h 687847"/>
              <a:gd name="connsiteX421" fmla="*/ 789071 w 789071"/>
              <a:gd name="connsiteY421" fmla="*/ 603501 h 687847"/>
              <a:gd name="connsiteX422" fmla="*/ 782832 w 789071"/>
              <a:gd name="connsiteY422" fmla="*/ 609684 h 687847"/>
              <a:gd name="connsiteX423" fmla="*/ 343609 w 789071"/>
              <a:gd name="connsiteY423" fmla="*/ 609684 h 687847"/>
              <a:gd name="connsiteX424" fmla="*/ 337417 w 789071"/>
              <a:gd name="connsiteY424" fmla="*/ 603501 h 687847"/>
              <a:gd name="connsiteX425" fmla="*/ 337417 w 789071"/>
              <a:gd name="connsiteY425" fmla="*/ 586767 h 687847"/>
              <a:gd name="connsiteX426" fmla="*/ 343609 w 789071"/>
              <a:gd name="connsiteY426" fmla="*/ 580538 h 687847"/>
              <a:gd name="connsiteX427" fmla="*/ 410606 w 789071"/>
              <a:gd name="connsiteY427" fmla="*/ 580538 h 687847"/>
              <a:gd name="connsiteX428" fmla="*/ 410606 w 789071"/>
              <a:gd name="connsiteY428" fmla="*/ 538931 h 687847"/>
              <a:gd name="connsiteX429" fmla="*/ 418832 w 789071"/>
              <a:gd name="connsiteY429" fmla="*/ 536041 h 687847"/>
              <a:gd name="connsiteX430" fmla="*/ 440053 w 789071"/>
              <a:gd name="connsiteY430" fmla="*/ 524011 h 687847"/>
              <a:gd name="connsiteX431" fmla="*/ 463634 w 789071"/>
              <a:gd name="connsiteY431" fmla="*/ 524011 h 687847"/>
              <a:gd name="connsiteX432" fmla="*/ 469873 w 789071"/>
              <a:gd name="connsiteY432" fmla="*/ 517782 h 687847"/>
              <a:gd name="connsiteX433" fmla="*/ 469873 w 789071"/>
              <a:gd name="connsiteY433" fmla="*/ 503392 h 687847"/>
              <a:gd name="connsiteX434" fmla="*/ 472430 w 789071"/>
              <a:gd name="connsiteY434" fmla="*/ 501533 h 687847"/>
              <a:gd name="connsiteX435" fmla="*/ 487680 w 789071"/>
              <a:gd name="connsiteY435" fmla="*/ 485112 h 687847"/>
              <a:gd name="connsiteX436" fmla="*/ 475218 w 789071"/>
              <a:gd name="connsiteY436" fmla="*/ 458918 h 687847"/>
              <a:gd name="connsiteX437" fmla="*/ 469873 w 789071"/>
              <a:gd name="connsiteY437" fmla="*/ 454119 h 687847"/>
              <a:gd name="connsiteX438" fmla="*/ 469873 w 789071"/>
              <a:gd name="connsiteY438" fmla="*/ 436665 h 687847"/>
              <a:gd name="connsiteX439" fmla="*/ 463634 w 789071"/>
              <a:gd name="connsiteY439" fmla="*/ 430436 h 687847"/>
              <a:gd name="connsiteX440" fmla="*/ 456498 w 789071"/>
              <a:gd name="connsiteY440" fmla="*/ 430436 h 687847"/>
              <a:gd name="connsiteX441" fmla="*/ 458123 w 789071"/>
              <a:gd name="connsiteY441" fmla="*/ 425888 h 687847"/>
              <a:gd name="connsiteX442" fmla="*/ 480060 w 789071"/>
              <a:gd name="connsiteY442" fmla="*/ 400022 h 687847"/>
              <a:gd name="connsiteX443" fmla="*/ 457259 w 789071"/>
              <a:gd name="connsiteY443" fmla="*/ 366387 h 687847"/>
              <a:gd name="connsiteX444" fmla="*/ 455296 w 789071"/>
              <a:gd name="connsiteY444" fmla="*/ 361544 h 687847"/>
              <a:gd name="connsiteX445" fmla="*/ 463634 w 789071"/>
              <a:gd name="connsiteY445" fmla="*/ 361544 h 687847"/>
              <a:gd name="connsiteX446" fmla="*/ 469873 w 789071"/>
              <a:gd name="connsiteY446" fmla="*/ 355315 h 687847"/>
              <a:gd name="connsiteX447" fmla="*/ 469873 w 789071"/>
              <a:gd name="connsiteY447" fmla="*/ 344235 h 687847"/>
              <a:gd name="connsiteX448" fmla="*/ 478839 w 789071"/>
              <a:gd name="connsiteY448" fmla="*/ 340025 h 687847"/>
              <a:gd name="connsiteX449" fmla="*/ 483870 w 789071"/>
              <a:gd name="connsiteY449" fmla="*/ 333982 h 687847"/>
              <a:gd name="connsiteX450" fmla="*/ 477520 w 789071"/>
              <a:gd name="connsiteY450" fmla="*/ 318266 h 687847"/>
              <a:gd name="connsiteX451" fmla="*/ 464964 w 789071"/>
              <a:gd name="connsiteY451" fmla="*/ 306024 h 687847"/>
              <a:gd name="connsiteX452" fmla="*/ 469873 w 789071"/>
              <a:gd name="connsiteY452" fmla="*/ 301159 h 687847"/>
              <a:gd name="connsiteX453" fmla="*/ 469873 w 789071"/>
              <a:gd name="connsiteY453" fmla="*/ 274151 h 687847"/>
              <a:gd name="connsiteX454" fmla="*/ 463634 w 789071"/>
              <a:gd name="connsiteY454" fmla="*/ 267968 h 687847"/>
              <a:gd name="connsiteX455" fmla="*/ 436631 w 789071"/>
              <a:gd name="connsiteY455" fmla="*/ 267968 h 687847"/>
              <a:gd name="connsiteX456" fmla="*/ 430632 w 789071"/>
              <a:gd name="connsiteY456" fmla="*/ 273913 h 687847"/>
              <a:gd name="connsiteX457" fmla="*/ 423227 w 789071"/>
              <a:gd name="connsiteY457" fmla="*/ 267149 h 687847"/>
              <a:gd name="connsiteX458" fmla="*/ 410606 w 789071"/>
              <a:gd name="connsiteY458" fmla="*/ 258785 h 687847"/>
              <a:gd name="connsiteX459" fmla="*/ 410606 w 789071"/>
              <a:gd name="connsiteY459" fmla="*/ 39491 h 687847"/>
              <a:gd name="connsiteX460" fmla="*/ 416844 w 789071"/>
              <a:gd name="connsiteY460" fmla="*/ 33262 h 687847"/>
              <a:gd name="connsiteX461" fmla="*/ 442098 w 789071"/>
              <a:gd name="connsiteY461" fmla="*/ 0 h 687847"/>
              <a:gd name="connsiteX462" fmla="*/ 443028 w 789071"/>
              <a:gd name="connsiteY462" fmla="*/ 0 h 687847"/>
              <a:gd name="connsiteX463" fmla="*/ 681902 w 789071"/>
              <a:gd name="connsiteY463" fmla="*/ 0 h 687847"/>
              <a:gd name="connsiteX464" fmla="*/ 682833 w 789071"/>
              <a:gd name="connsiteY464" fmla="*/ 0 h 687847"/>
              <a:gd name="connsiteX465" fmla="*/ 689073 w 789071"/>
              <a:gd name="connsiteY465" fmla="*/ 6191 h 687847"/>
              <a:gd name="connsiteX466" fmla="*/ 689073 w 789071"/>
              <a:gd name="connsiteY466" fmla="*/ 14710 h 687847"/>
              <a:gd name="connsiteX467" fmla="*/ 682833 w 789071"/>
              <a:gd name="connsiteY467" fmla="*/ 20948 h 687847"/>
              <a:gd name="connsiteX468" fmla="*/ 681902 w 789071"/>
              <a:gd name="connsiteY468" fmla="*/ 20948 h 687847"/>
              <a:gd name="connsiteX469" fmla="*/ 443028 w 789071"/>
              <a:gd name="connsiteY469" fmla="*/ 20948 h 687847"/>
              <a:gd name="connsiteX470" fmla="*/ 442098 w 789071"/>
              <a:gd name="connsiteY470" fmla="*/ 20948 h 687847"/>
              <a:gd name="connsiteX471" fmla="*/ 435858 w 789071"/>
              <a:gd name="connsiteY471" fmla="*/ 14710 h 687847"/>
              <a:gd name="connsiteX472" fmla="*/ 435858 w 789071"/>
              <a:gd name="connsiteY472" fmla="*/ 6191 h 687847"/>
              <a:gd name="connsiteX473" fmla="*/ 442098 w 789071"/>
              <a:gd name="connsiteY473" fmla="*/ 0 h 68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</a:cxnLst>
            <a:rect l="l" t="t" r="r" b="b"/>
            <a:pathLst>
              <a:path w="789071" h="687847">
                <a:moveTo>
                  <a:pt x="662202" y="538747"/>
                </a:moveTo>
                <a:cubicBezTo>
                  <a:pt x="658756" y="538747"/>
                  <a:pt x="656009" y="541536"/>
                  <a:pt x="656009" y="544976"/>
                </a:cubicBezTo>
                <a:lnTo>
                  <a:pt x="656009" y="571938"/>
                </a:lnTo>
                <a:cubicBezTo>
                  <a:pt x="656009" y="575378"/>
                  <a:pt x="658756" y="578167"/>
                  <a:pt x="662202" y="578167"/>
                </a:cubicBezTo>
                <a:lnTo>
                  <a:pt x="689251" y="578167"/>
                </a:lnTo>
                <a:cubicBezTo>
                  <a:pt x="692650" y="578167"/>
                  <a:pt x="695444" y="575378"/>
                  <a:pt x="695444" y="571938"/>
                </a:cubicBezTo>
                <a:lnTo>
                  <a:pt x="695444" y="544976"/>
                </a:lnTo>
                <a:cubicBezTo>
                  <a:pt x="695444" y="541536"/>
                  <a:pt x="692650" y="538747"/>
                  <a:pt x="689251" y="538747"/>
                </a:cubicBezTo>
                <a:close/>
                <a:moveTo>
                  <a:pt x="493012" y="538747"/>
                </a:moveTo>
                <a:cubicBezTo>
                  <a:pt x="489567" y="538747"/>
                  <a:pt x="486820" y="541536"/>
                  <a:pt x="486820" y="544976"/>
                </a:cubicBezTo>
                <a:lnTo>
                  <a:pt x="486820" y="571938"/>
                </a:lnTo>
                <a:cubicBezTo>
                  <a:pt x="486820" y="575378"/>
                  <a:pt x="489567" y="578167"/>
                  <a:pt x="493012" y="578167"/>
                </a:cubicBezTo>
                <a:lnTo>
                  <a:pt x="520388" y="578167"/>
                </a:lnTo>
                <a:lnTo>
                  <a:pt x="526254" y="578167"/>
                </a:lnTo>
                <a:lnTo>
                  <a:pt x="599582" y="578167"/>
                </a:lnTo>
                <a:lnTo>
                  <a:pt x="605448" y="578167"/>
                </a:lnTo>
                <a:lnTo>
                  <a:pt x="632824" y="578167"/>
                </a:lnTo>
                <a:cubicBezTo>
                  <a:pt x="636269" y="578167"/>
                  <a:pt x="639063" y="575378"/>
                  <a:pt x="639063" y="571938"/>
                </a:cubicBezTo>
                <a:lnTo>
                  <a:pt x="639063" y="544976"/>
                </a:lnTo>
                <a:cubicBezTo>
                  <a:pt x="639063" y="541536"/>
                  <a:pt x="636269" y="538747"/>
                  <a:pt x="632824" y="538747"/>
                </a:cubicBezTo>
                <a:lnTo>
                  <a:pt x="605448" y="538747"/>
                </a:lnTo>
                <a:lnTo>
                  <a:pt x="599582" y="538747"/>
                </a:lnTo>
                <a:lnTo>
                  <a:pt x="526254" y="538747"/>
                </a:lnTo>
                <a:lnTo>
                  <a:pt x="520388" y="538747"/>
                </a:lnTo>
                <a:close/>
                <a:moveTo>
                  <a:pt x="436631" y="538747"/>
                </a:moveTo>
                <a:cubicBezTo>
                  <a:pt x="433186" y="538747"/>
                  <a:pt x="430392" y="541536"/>
                  <a:pt x="430392" y="544976"/>
                </a:cubicBezTo>
                <a:lnTo>
                  <a:pt x="430392" y="571938"/>
                </a:lnTo>
                <a:cubicBezTo>
                  <a:pt x="430392" y="575378"/>
                  <a:pt x="433186" y="578167"/>
                  <a:pt x="436631" y="578167"/>
                </a:cubicBezTo>
                <a:lnTo>
                  <a:pt x="463634" y="578167"/>
                </a:lnTo>
                <a:cubicBezTo>
                  <a:pt x="467080" y="578167"/>
                  <a:pt x="469873" y="575378"/>
                  <a:pt x="469873" y="571938"/>
                </a:cubicBezTo>
                <a:lnTo>
                  <a:pt x="469873" y="544976"/>
                </a:lnTo>
                <a:cubicBezTo>
                  <a:pt x="469873" y="541536"/>
                  <a:pt x="467080" y="538747"/>
                  <a:pt x="463634" y="538747"/>
                </a:cubicBezTo>
                <a:close/>
                <a:moveTo>
                  <a:pt x="662202" y="484592"/>
                </a:moveTo>
                <a:cubicBezTo>
                  <a:pt x="658756" y="484592"/>
                  <a:pt x="656009" y="487381"/>
                  <a:pt x="656009" y="490821"/>
                </a:cubicBezTo>
                <a:lnTo>
                  <a:pt x="656009" y="517782"/>
                </a:lnTo>
                <a:cubicBezTo>
                  <a:pt x="656009" y="521222"/>
                  <a:pt x="658756" y="524011"/>
                  <a:pt x="662202" y="524011"/>
                </a:cubicBezTo>
                <a:lnTo>
                  <a:pt x="689251" y="524011"/>
                </a:lnTo>
                <a:cubicBezTo>
                  <a:pt x="692650" y="524011"/>
                  <a:pt x="695444" y="521222"/>
                  <a:pt x="695444" y="517782"/>
                </a:cubicBezTo>
                <a:lnTo>
                  <a:pt x="695444" y="490821"/>
                </a:lnTo>
                <a:cubicBezTo>
                  <a:pt x="695444" y="487381"/>
                  <a:pt x="692650" y="484592"/>
                  <a:pt x="689251" y="484592"/>
                </a:cubicBezTo>
                <a:close/>
                <a:moveTo>
                  <a:pt x="605821" y="484592"/>
                </a:moveTo>
                <a:cubicBezTo>
                  <a:pt x="602375" y="484592"/>
                  <a:pt x="599582" y="487381"/>
                  <a:pt x="599582" y="490821"/>
                </a:cubicBezTo>
                <a:lnTo>
                  <a:pt x="599582" y="517782"/>
                </a:lnTo>
                <a:cubicBezTo>
                  <a:pt x="599582" y="521222"/>
                  <a:pt x="602375" y="524011"/>
                  <a:pt x="605821" y="524011"/>
                </a:cubicBezTo>
                <a:lnTo>
                  <a:pt x="632824" y="524011"/>
                </a:lnTo>
                <a:cubicBezTo>
                  <a:pt x="636269" y="524011"/>
                  <a:pt x="639063" y="521222"/>
                  <a:pt x="639063" y="517782"/>
                </a:cubicBezTo>
                <a:lnTo>
                  <a:pt x="639063" y="490821"/>
                </a:lnTo>
                <a:cubicBezTo>
                  <a:pt x="639063" y="487381"/>
                  <a:pt x="636269" y="484592"/>
                  <a:pt x="632824" y="484592"/>
                </a:cubicBezTo>
                <a:close/>
                <a:moveTo>
                  <a:pt x="549393" y="484592"/>
                </a:moveTo>
                <a:cubicBezTo>
                  <a:pt x="545994" y="484592"/>
                  <a:pt x="543201" y="487381"/>
                  <a:pt x="543201" y="490821"/>
                </a:cubicBezTo>
                <a:lnTo>
                  <a:pt x="543201" y="517782"/>
                </a:lnTo>
                <a:cubicBezTo>
                  <a:pt x="543201" y="521222"/>
                  <a:pt x="545994" y="524011"/>
                  <a:pt x="549393" y="524011"/>
                </a:cubicBezTo>
                <a:lnTo>
                  <a:pt x="576443" y="524011"/>
                </a:lnTo>
                <a:cubicBezTo>
                  <a:pt x="579888" y="524011"/>
                  <a:pt x="582635" y="521222"/>
                  <a:pt x="582635" y="517782"/>
                </a:cubicBezTo>
                <a:lnTo>
                  <a:pt x="582635" y="490821"/>
                </a:lnTo>
                <a:cubicBezTo>
                  <a:pt x="582635" y="487381"/>
                  <a:pt x="579888" y="484592"/>
                  <a:pt x="576443" y="484592"/>
                </a:cubicBezTo>
                <a:close/>
                <a:moveTo>
                  <a:pt x="493012" y="484592"/>
                </a:moveTo>
                <a:cubicBezTo>
                  <a:pt x="489567" y="484592"/>
                  <a:pt x="486820" y="487381"/>
                  <a:pt x="486820" y="490821"/>
                </a:cubicBezTo>
                <a:lnTo>
                  <a:pt x="486820" y="517782"/>
                </a:lnTo>
                <a:cubicBezTo>
                  <a:pt x="486820" y="521222"/>
                  <a:pt x="489567" y="524011"/>
                  <a:pt x="493012" y="524011"/>
                </a:cubicBezTo>
                <a:lnTo>
                  <a:pt x="520062" y="524011"/>
                </a:lnTo>
                <a:cubicBezTo>
                  <a:pt x="523461" y="524011"/>
                  <a:pt x="526254" y="521222"/>
                  <a:pt x="526254" y="517782"/>
                </a:cubicBezTo>
                <a:lnTo>
                  <a:pt x="526254" y="490821"/>
                </a:lnTo>
                <a:cubicBezTo>
                  <a:pt x="526254" y="487381"/>
                  <a:pt x="523461" y="484592"/>
                  <a:pt x="520062" y="484592"/>
                </a:cubicBezTo>
                <a:close/>
                <a:moveTo>
                  <a:pt x="193298" y="458821"/>
                </a:moveTo>
                <a:lnTo>
                  <a:pt x="146684" y="480906"/>
                </a:lnTo>
                <a:lnTo>
                  <a:pt x="286527" y="552044"/>
                </a:lnTo>
                <a:lnTo>
                  <a:pt x="426370" y="483348"/>
                </a:lnTo>
                <a:lnTo>
                  <a:pt x="379756" y="461263"/>
                </a:lnTo>
                <a:lnTo>
                  <a:pt x="298791" y="500522"/>
                </a:lnTo>
                <a:cubicBezTo>
                  <a:pt x="296349" y="502991"/>
                  <a:pt x="291438" y="502991"/>
                  <a:pt x="286527" y="502991"/>
                </a:cubicBezTo>
                <a:cubicBezTo>
                  <a:pt x="281616" y="502991"/>
                  <a:pt x="279174" y="502991"/>
                  <a:pt x="274263" y="500522"/>
                </a:cubicBezTo>
                <a:close/>
                <a:moveTo>
                  <a:pt x="662202" y="430436"/>
                </a:moveTo>
                <a:cubicBezTo>
                  <a:pt x="658756" y="430436"/>
                  <a:pt x="656009" y="433225"/>
                  <a:pt x="656009" y="436665"/>
                </a:cubicBezTo>
                <a:lnTo>
                  <a:pt x="656009" y="463627"/>
                </a:lnTo>
                <a:cubicBezTo>
                  <a:pt x="656009" y="467067"/>
                  <a:pt x="658756" y="469856"/>
                  <a:pt x="662202" y="469856"/>
                </a:cubicBezTo>
                <a:lnTo>
                  <a:pt x="689251" y="469856"/>
                </a:lnTo>
                <a:cubicBezTo>
                  <a:pt x="692650" y="469856"/>
                  <a:pt x="695444" y="467067"/>
                  <a:pt x="695444" y="463627"/>
                </a:cubicBezTo>
                <a:lnTo>
                  <a:pt x="695444" y="436665"/>
                </a:lnTo>
                <a:cubicBezTo>
                  <a:pt x="695444" y="433225"/>
                  <a:pt x="692650" y="430436"/>
                  <a:pt x="689251" y="430436"/>
                </a:cubicBezTo>
                <a:close/>
                <a:moveTo>
                  <a:pt x="605821" y="430436"/>
                </a:moveTo>
                <a:cubicBezTo>
                  <a:pt x="602375" y="430436"/>
                  <a:pt x="599582" y="433225"/>
                  <a:pt x="599582" y="436665"/>
                </a:cubicBezTo>
                <a:lnTo>
                  <a:pt x="599582" y="463627"/>
                </a:lnTo>
                <a:cubicBezTo>
                  <a:pt x="599582" y="467067"/>
                  <a:pt x="602375" y="469856"/>
                  <a:pt x="605821" y="469856"/>
                </a:cubicBezTo>
                <a:lnTo>
                  <a:pt x="632824" y="469856"/>
                </a:lnTo>
                <a:cubicBezTo>
                  <a:pt x="636269" y="469856"/>
                  <a:pt x="639063" y="467067"/>
                  <a:pt x="639063" y="463627"/>
                </a:cubicBezTo>
                <a:lnTo>
                  <a:pt x="639063" y="436665"/>
                </a:lnTo>
                <a:cubicBezTo>
                  <a:pt x="639063" y="433225"/>
                  <a:pt x="636269" y="430436"/>
                  <a:pt x="632824" y="430436"/>
                </a:cubicBezTo>
                <a:close/>
                <a:moveTo>
                  <a:pt x="549393" y="430436"/>
                </a:moveTo>
                <a:cubicBezTo>
                  <a:pt x="545994" y="430436"/>
                  <a:pt x="543201" y="433225"/>
                  <a:pt x="543201" y="436665"/>
                </a:cubicBezTo>
                <a:lnTo>
                  <a:pt x="543201" y="463627"/>
                </a:lnTo>
                <a:cubicBezTo>
                  <a:pt x="543201" y="467067"/>
                  <a:pt x="545994" y="469856"/>
                  <a:pt x="549393" y="469856"/>
                </a:cubicBezTo>
                <a:lnTo>
                  <a:pt x="576443" y="469856"/>
                </a:lnTo>
                <a:cubicBezTo>
                  <a:pt x="579888" y="469856"/>
                  <a:pt x="582635" y="467067"/>
                  <a:pt x="582635" y="463627"/>
                </a:cubicBezTo>
                <a:lnTo>
                  <a:pt x="582635" y="436665"/>
                </a:lnTo>
                <a:cubicBezTo>
                  <a:pt x="582635" y="433225"/>
                  <a:pt x="579888" y="430436"/>
                  <a:pt x="576443" y="430436"/>
                </a:cubicBezTo>
                <a:close/>
                <a:moveTo>
                  <a:pt x="493012" y="430436"/>
                </a:moveTo>
                <a:cubicBezTo>
                  <a:pt x="489567" y="430436"/>
                  <a:pt x="486820" y="433225"/>
                  <a:pt x="486820" y="436665"/>
                </a:cubicBezTo>
                <a:lnTo>
                  <a:pt x="486820" y="463627"/>
                </a:lnTo>
                <a:cubicBezTo>
                  <a:pt x="486820" y="467067"/>
                  <a:pt x="489567" y="469856"/>
                  <a:pt x="493012" y="469856"/>
                </a:cubicBezTo>
                <a:lnTo>
                  <a:pt x="520062" y="469856"/>
                </a:lnTo>
                <a:cubicBezTo>
                  <a:pt x="523461" y="469856"/>
                  <a:pt x="526254" y="467067"/>
                  <a:pt x="526254" y="463627"/>
                </a:cubicBezTo>
                <a:lnTo>
                  <a:pt x="526254" y="436665"/>
                </a:lnTo>
                <a:cubicBezTo>
                  <a:pt x="526254" y="433225"/>
                  <a:pt x="523461" y="430436"/>
                  <a:pt x="520062" y="430436"/>
                </a:cubicBezTo>
                <a:close/>
                <a:moveTo>
                  <a:pt x="193298" y="385213"/>
                </a:moveTo>
                <a:lnTo>
                  <a:pt x="146684" y="407298"/>
                </a:lnTo>
                <a:lnTo>
                  <a:pt x="286527" y="478437"/>
                </a:lnTo>
                <a:lnTo>
                  <a:pt x="426370" y="407298"/>
                </a:lnTo>
                <a:lnTo>
                  <a:pt x="379756" y="385213"/>
                </a:lnTo>
                <a:lnTo>
                  <a:pt x="298791" y="424472"/>
                </a:lnTo>
                <a:cubicBezTo>
                  <a:pt x="291438" y="426914"/>
                  <a:pt x="284085" y="426914"/>
                  <a:pt x="276705" y="424472"/>
                </a:cubicBezTo>
                <a:close/>
                <a:moveTo>
                  <a:pt x="662202" y="376280"/>
                </a:moveTo>
                <a:cubicBezTo>
                  <a:pt x="658756" y="376280"/>
                  <a:pt x="656009" y="379069"/>
                  <a:pt x="656009" y="382509"/>
                </a:cubicBezTo>
                <a:lnTo>
                  <a:pt x="656009" y="409470"/>
                </a:lnTo>
                <a:cubicBezTo>
                  <a:pt x="656009" y="412910"/>
                  <a:pt x="658756" y="415699"/>
                  <a:pt x="662202" y="415699"/>
                </a:cubicBezTo>
                <a:lnTo>
                  <a:pt x="689251" y="415699"/>
                </a:lnTo>
                <a:cubicBezTo>
                  <a:pt x="692650" y="415699"/>
                  <a:pt x="695444" y="412910"/>
                  <a:pt x="695444" y="409470"/>
                </a:cubicBezTo>
                <a:lnTo>
                  <a:pt x="695444" y="382509"/>
                </a:lnTo>
                <a:cubicBezTo>
                  <a:pt x="695444" y="379069"/>
                  <a:pt x="692650" y="376280"/>
                  <a:pt x="689251" y="376280"/>
                </a:cubicBezTo>
                <a:close/>
                <a:moveTo>
                  <a:pt x="605821" y="376280"/>
                </a:moveTo>
                <a:cubicBezTo>
                  <a:pt x="602375" y="376280"/>
                  <a:pt x="599582" y="379069"/>
                  <a:pt x="599582" y="382509"/>
                </a:cubicBezTo>
                <a:lnTo>
                  <a:pt x="599582" y="409470"/>
                </a:lnTo>
                <a:cubicBezTo>
                  <a:pt x="599582" y="412910"/>
                  <a:pt x="602375" y="415699"/>
                  <a:pt x="605821" y="415699"/>
                </a:cubicBezTo>
                <a:lnTo>
                  <a:pt x="632824" y="415699"/>
                </a:lnTo>
                <a:cubicBezTo>
                  <a:pt x="636269" y="415699"/>
                  <a:pt x="639063" y="412910"/>
                  <a:pt x="639063" y="409470"/>
                </a:cubicBezTo>
                <a:lnTo>
                  <a:pt x="639063" y="382509"/>
                </a:lnTo>
                <a:cubicBezTo>
                  <a:pt x="639063" y="379069"/>
                  <a:pt x="636269" y="376280"/>
                  <a:pt x="632824" y="376280"/>
                </a:cubicBezTo>
                <a:close/>
                <a:moveTo>
                  <a:pt x="549393" y="376280"/>
                </a:moveTo>
                <a:cubicBezTo>
                  <a:pt x="545994" y="376280"/>
                  <a:pt x="543201" y="379069"/>
                  <a:pt x="543201" y="382509"/>
                </a:cubicBezTo>
                <a:lnTo>
                  <a:pt x="543201" y="409470"/>
                </a:lnTo>
                <a:cubicBezTo>
                  <a:pt x="543201" y="412910"/>
                  <a:pt x="545994" y="415699"/>
                  <a:pt x="549393" y="415699"/>
                </a:cubicBezTo>
                <a:lnTo>
                  <a:pt x="576443" y="415699"/>
                </a:lnTo>
                <a:cubicBezTo>
                  <a:pt x="579888" y="415699"/>
                  <a:pt x="582635" y="412910"/>
                  <a:pt x="582635" y="409470"/>
                </a:cubicBezTo>
                <a:lnTo>
                  <a:pt x="582635" y="382509"/>
                </a:lnTo>
                <a:cubicBezTo>
                  <a:pt x="582635" y="379069"/>
                  <a:pt x="579888" y="376280"/>
                  <a:pt x="576443" y="376280"/>
                </a:cubicBezTo>
                <a:close/>
                <a:moveTo>
                  <a:pt x="493012" y="376280"/>
                </a:moveTo>
                <a:cubicBezTo>
                  <a:pt x="489567" y="376280"/>
                  <a:pt x="486820" y="379069"/>
                  <a:pt x="486820" y="382509"/>
                </a:cubicBezTo>
                <a:lnTo>
                  <a:pt x="486820" y="409470"/>
                </a:lnTo>
                <a:cubicBezTo>
                  <a:pt x="486820" y="412910"/>
                  <a:pt x="489567" y="415699"/>
                  <a:pt x="493012" y="415699"/>
                </a:cubicBezTo>
                <a:lnTo>
                  <a:pt x="520062" y="415699"/>
                </a:lnTo>
                <a:cubicBezTo>
                  <a:pt x="523461" y="415699"/>
                  <a:pt x="526254" y="412910"/>
                  <a:pt x="526254" y="409470"/>
                </a:cubicBezTo>
                <a:lnTo>
                  <a:pt x="526254" y="382509"/>
                </a:lnTo>
                <a:cubicBezTo>
                  <a:pt x="526254" y="379069"/>
                  <a:pt x="523461" y="376280"/>
                  <a:pt x="520062" y="376280"/>
                </a:cubicBezTo>
                <a:close/>
                <a:moveTo>
                  <a:pt x="58418" y="347952"/>
                </a:moveTo>
                <a:lnTo>
                  <a:pt x="87627" y="398460"/>
                </a:lnTo>
                <a:lnTo>
                  <a:pt x="116835" y="448968"/>
                </a:lnTo>
                <a:lnTo>
                  <a:pt x="77041" y="448968"/>
                </a:lnTo>
                <a:lnTo>
                  <a:pt x="77041" y="610913"/>
                </a:lnTo>
                <a:lnTo>
                  <a:pt x="232522" y="610913"/>
                </a:lnTo>
                <a:lnTo>
                  <a:pt x="232522" y="571175"/>
                </a:lnTo>
                <a:lnTo>
                  <a:pt x="283101" y="600343"/>
                </a:lnTo>
                <a:lnTo>
                  <a:pt x="333680" y="629511"/>
                </a:lnTo>
                <a:lnTo>
                  <a:pt x="283101" y="658679"/>
                </a:lnTo>
                <a:lnTo>
                  <a:pt x="232522" y="687847"/>
                </a:lnTo>
                <a:lnTo>
                  <a:pt x="232522" y="648109"/>
                </a:lnTo>
                <a:lnTo>
                  <a:pt x="58418" y="648109"/>
                </a:lnTo>
                <a:cubicBezTo>
                  <a:pt x="48132" y="648109"/>
                  <a:pt x="39794" y="639782"/>
                  <a:pt x="39794" y="629511"/>
                </a:cubicBezTo>
                <a:lnTo>
                  <a:pt x="39794" y="448968"/>
                </a:lnTo>
                <a:lnTo>
                  <a:pt x="0" y="448968"/>
                </a:lnTo>
                <a:lnTo>
                  <a:pt x="29209" y="398460"/>
                </a:lnTo>
                <a:close/>
                <a:moveTo>
                  <a:pt x="662202" y="322124"/>
                </a:moveTo>
                <a:cubicBezTo>
                  <a:pt x="658756" y="322124"/>
                  <a:pt x="656009" y="324914"/>
                  <a:pt x="656009" y="328354"/>
                </a:cubicBezTo>
                <a:lnTo>
                  <a:pt x="656009" y="355315"/>
                </a:lnTo>
                <a:cubicBezTo>
                  <a:pt x="656009" y="358755"/>
                  <a:pt x="658756" y="361544"/>
                  <a:pt x="662202" y="361544"/>
                </a:cubicBezTo>
                <a:lnTo>
                  <a:pt x="689251" y="361544"/>
                </a:lnTo>
                <a:cubicBezTo>
                  <a:pt x="692650" y="361544"/>
                  <a:pt x="695444" y="358755"/>
                  <a:pt x="695444" y="355315"/>
                </a:cubicBezTo>
                <a:lnTo>
                  <a:pt x="695444" y="328354"/>
                </a:lnTo>
                <a:cubicBezTo>
                  <a:pt x="695444" y="324914"/>
                  <a:pt x="692650" y="322124"/>
                  <a:pt x="689251" y="322124"/>
                </a:cubicBezTo>
                <a:close/>
                <a:moveTo>
                  <a:pt x="605821" y="322124"/>
                </a:moveTo>
                <a:cubicBezTo>
                  <a:pt x="602375" y="322124"/>
                  <a:pt x="599582" y="324914"/>
                  <a:pt x="599582" y="328354"/>
                </a:cubicBezTo>
                <a:lnTo>
                  <a:pt x="599582" y="355315"/>
                </a:lnTo>
                <a:cubicBezTo>
                  <a:pt x="599582" y="358755"/>
                  <a:pt x="602375" y="361544"/>
                  <a:pt x="605821" y="361544"/>
                </a:cubicBezTo>
                <a:lnTo>
                  <a:pt x="632824" y="361544"/>
                </a:lnTo>
                <a:cubicBezTo>
                  <a:pt x="636269" y="361544"/>
                  <a:pt x="639063" y="358755"/>
                  <a:pt x="639063" y="355315"/>
                </a:cubicBezTo>
                <a:lnTo>
                  <a:pt x="639063" y="328354"/>
                </a:lnTo>
                <a:cubicBezTo>
                  <a:pt x="639063" y="324914"/>
                  <a:pt x="636269" y="322124"/>
                  <a:pt x="632824" y="322124"/>
                </a:cubicBezTo>
                <a:close/>
                <a:moveTo>
                  <a:pt x="549393" y="322124"/>
                </a:moveTo>
                <a:cubicBezTo>
                  <a:pt x="545994" y="322124"/>
                  <a:pt x="543201" y="324914"/>
                  <a:pt x="543201" y="328354"/>
                </a:cubicBezTo>
                <a:lnTo>
                  <a:pt x="543201" y="355315"/>
                </a:lnTo>
                <a:cubicBezTo>
                  <a:pt x="543201" y="358755"/>
                  <a:pt x="545994" y="361544"/>
                  <a:pt x="549393" y="361544"/>
                </a:cubicBezTo>
                <a:lnTo>
                  <a:pt x="576443" y="361544"/>
                </a:lnTo>
                <a:cubicBezTo>
                  <a:pt x="579888" y="361544"/>
                  <a:pt x="582635" y="358755"/>
                  <a:pt x="582635" y="355315"/>
                </a:cubicBezTo>
                <a:lnTo>
                  <a:pt x="582635" y="328354"/>
                </a:lnTo>
                <a:cubicBezTo>
                  <a:pt x="582635" y="324914"/>
                  <a:pt x="579888" y="322124"/>
                  <a:pt x="576443" y="322124"/>
                </a:cubicBezTo>
                <a:close/>
                <a:moveTo>
                  <a:pt x="493012" y="322124"/>
                </a:moveTo>
                <a:cubicBezTo>
                  <a:pt x="489567" y="322124"/>
                  <a:pt x="486820" y="324914"/>
                  <a:pt x="486820" y="328354"/>
                </a:cubicBezTo>
                <a:lnTo>
                  <a:pt x="486820" y="355315"/>
                </a:lnTo>
                <a:cubicBezTo>
                  <a:pt x="486820" y="358755"/>
                  <a:pt x="489567" y="361544"/>
                  <a:pt x="493012" y="361544"/>
                </a:cubicBezTo>
                <a:lnTo>
                  <a:pt x="520062" y="361544"/>
                </a:lnTo>
                <a:cubicBezTo>
                  <a:pt x="523461" y="361544"/>
                  <a:pt x="526254" y="358755"/>
                  <a:pt x="526254" y="355315"/>
                </a:cubicBezTo>
                <a:lnTo>
                  <a:pt x="526254" y="328354"/>
                </a:lnTo>
                <a:cubicBezTo>
                  <a:pt x="526254" y="324914"/>
                  <a:pt x="523461" y="322124"/>
                  <a:pt x="520062" y="322124"/>
                </a:cubicBezTo>
                <a:close/>
                <a:moveTo>
                  <a:pt x="662202" y="267968"/>
                </a:moveTo>
                <a:cubicBezTo>
                  <a:pt x="658756" y="267968"/>
                  <a:pt x="656009" y="270757"/>
                  <a:pt x="656009" y="274151"/>
                </a:cubicBezTo>
                <a:lnTo>
                  <a:pt x="656009" y="301159"/>
                </a:lnTo>
                <a:cubicBezTo>
                  <a:pt x="656009" y="304599"/>
                  <a:pt x="658756" y="307342"/>
                  <a:pt x="662202" y="307342"/>
                </a:cubicBezTo>
                <a:lnTo>
                  <a:pt x="689251" y="307342"/>
                </a:lnTo>
                <a:cubicBezTo>
                  <a:pt x="692650" y="307342"/>
                  <a:pt x="695444" y="304599"/>
                  <a:pt x="695444" y="301159"/>
                </a:cubicBezTo>
                <a:lnTo>
                  <a:pt x="695444" y="274151"/>
                </a:lnTo>
                <a:cubicBezTo>
                  <a:pt x="695444" y="270757"/>
                  <a:pt x="692650" y="267968"/>
                  <a:pt x="689251" y="267968"/>
                </a:cubicBezTo>
                <a:close/>
                <a:moveTo>
                  <a:pt x="605821" y="267968"/>
                </a:moveTo>
                <a:cubicBezTo>
                  <a:pt x="602375" y="267968"/>
                  <a:pt x="599582" y="270757"/>
                  <a:pt x="599582" y="274151"/>
                </a:cubicBezTo>
                <a:lnTo>
                  <a:pt x="599582" y="301159"/>
                </a:lnTo>
                <a:cubicBezTo>
                  <a:pt x="599582" y="304599"/>
                  <a:pt x="602375" y="307342"/>
                  <a:pt x="605821" y="307342"/>
                </a:cubicBezTo>
                <a:lnTo>
                  <a:pt x="632824" y="307342"/>
                </a:lnTo>
                <a:cubicBezTo>
                  <a:pt x="636269" y="307342"/>
                  <a:pt x="639063" y="304599"/>
                  <a:pt x="639063" y="301159"/>
                </a:cubicBezTo>
                <a:lnTo>
                  <a:pt x="639063" y="274151"/>
                </a:lnTo>
                <a:cubicBezTo>
                  <a:pt x="639063" y="270757"/>
                  <a:pt x="636269" y="267968"/>
                  <a:pt x="632824" y="267968"/>
                </a:cubicBezTo>
                <a:close/>
                <a:moveTo>
                  <a:pt x="549393" y="267968"/>
                </a:moveTo>
                <a:cubicBezTo>
                  <a:pt x="545994" y="267968"/>
                  <a:pt x="543201" y="270757"/>
                  <a:pt x="543201" y="274151"/>
                </a:cubicBezTo>
                <a:lnTo>
                  <a:pt x="543201" y="301159"/>
                </a:lnTo>
                <a:cubicBezTo>
                  <a:pt x="543201" y="304599"/>
                  <a:pt x="545994" y="307342"/>
                  <a:pt x="549393" y="307342"/>
                </a:cubicBezTo>
                <a:lnTo>
                  <a:pt x="576443" y="307342"/>
                </a:lnTo>
                <a:cubicBezTo>
                  <a:pt x="579888" y="307342"/>
                  <a:pt x="582635" y="304599"/>
                  <a:pt x="582635" y="301159"/>
                </a:cubicBezTo>
                <a:lnTo>
                  <a:pt x="582635" y="274151"/>
                </a:lnTo>
                <a:cubicBezTo>
                  <a:pt x="582635" y="270757"/>
                  <a:pt x="579888" y="267968"/>
                  <a:pt x="576443" y="267968"/>
                </a:cubicBezTo>
                <a:close/>
                <a:moveTo>
                  <a:pt x="493012" y="267968"/>
                </a:moveTo>
                <a:cubicBezTo>
                  <a:pt x="489567" y="267968"/>
                  <a:pt x="486820" y="270757"/>
                  <a:pt x="486820" y="274151"/>
                </a:cubicBezTo>
                <a:lnTo>
                  <a:pt x="486820" y="301159"/>
                </a:lnTo>
                <a:cubicBezTo>
                  <a:pt x="486820" y="304599"/>
                  <a:pt x="489567" y="307342"/>
                  <a:pt x="493012" y="307342"/>
                </a:cubicBezTo>
                <a:lnTo>
                  <a:pt x="520062" y="307342"/>
                </a:lnTo>
                <a:cubicBezTo>
                  <a:pt x="523461" y="307342"/>
                  <a:pt x="526254" y="304599"/>
                  <a:pt x="526254" y="301159"/>
                </a:cubicBezTo>
                <a:lnTo>
                  <a:pt x="526254" y="274151"/>
                </a:lnTo>
                <a:cubicBezTo>
                  <a:pt x="526254" y="270757"/>
                  <a:pt x="523461" y="267968"/>
                  <a:pt x="520062" y="267968"/>
                </a:cubicBezTo>
                <a:close/>
                <a:moveTo>
                  <a:pt x="286527" y="264994"/>
                </a:moveTo>
                <a:lnTo>
                  <a:pt x="146684" y="333691"/>
                </a:lnTo>
                <a:lnTo>
                  <a:pt x="286527" y="404856"/>
                </a:lnTo>
                <a:lnTo>
                  <a:pt x="426370" y="333691"/>
                </a:lnTo>
                <a:close/>
                <a:moveTo>
                  <a:pt x="274263" y="245378"/>
                </a:moveTo>
                <a:cubicBezTo>
                  <a:pt x="281616" y="242909"/>
                  <a:pt x="288969" y="242909"/>
                  <a:pt x="296349" y="245378"/>
                </a:cubicBezTo>
                <a:lnTo>
                  <a:pt x="436192" y="314075"/>
                </a:lnTo>
                <a:cubicBezTo>
                  <a:pt x="448456" y="318985"/>
                  <a:pt x="453367" y="333691"/>
                  <a:pt x="446014" y="345954"/>
                </a:cubicBezTo>
                <a:cubicBezTo>
                  <a:pt x="443545" y="350865"/>
                  <a:pt x="438661" y="355776"/>
                  <a:pt x="436192" y="355776"/>
                </a:cubicBezTo>
                <a:lnTo>
                  <a:pt x="406753" y="370508"/>
                </a:lnTo>
                <a:lnTo>
                  <a:pt x="433750" y="382771"/>
                </a:lnTo>
                <a:cubicBezTo>
                  <a:pt x="446014" y="387682"/>
                  <a:pt x="450925" y="395035"/>
                  <a:pt x="450925" y="407298"/>
                </a:cubicBezTo>
                <a:cubicBezTo>
                  <a:pt x="450925" y="417120"/>
                  <a:pt x="446014" y="426914"/>
                  <a:pt x="433750" y="431825"/>
                </a:cubicBezTo>
                <a:lnTo>
                  <a:pt x="406753" y="444089"/>
                </a:lnTo>
                <a:lnTo>
                  <a:pt x="433750" y="456379"/>
                </a:lnTo>
                <a:cubicBezTo>
                  <a:pt x="446014" y="461263"/>
                  <a:pt x="450925" y="468642"/>
                  <a:pt x="450925" y="480906"/>
                </a:cubicBezTo>
                <a:cubicBezTo>
                  <a:pt x="450925" y="490727"/>
                  <a:pt x="446014" y="500522"/>
                  <a:pt x="433750" y="505433"/>
                </a:cubicBezTo>
                <a:lnTo>
                  <a:pt x="298791" y="571687"/>
                </a:lnTo>
                <a:cubicBezTo>
                  <a:pt x="296349" y="574129"/>
                  <a:pt x="291438" y="574129"/>
                  <a:pt x="286527" y="574129"/>
                </a:cubicBezTo>
                <a:cubicBezTo>
                  <a:pt x="281616" y="574129"/>
                  <a:pt x="279174" y="574129"/>
                  <a:pt x="274263" y="571687"/>
                </a:cubicBezTo>
                <a:lnTo>
                  <a:pt x="134393" y="502991"/>
                </a:lnTo>
                <a:cubicBezTo>
                  <a:pt x="124598" y="498080"/>
                  <a:pt x="122129" y="490727"/>
                  <a:pt x="122129" y="480906"/>
                </a:cubicBezTo>
                <a:cubicBezTo>
                  <a:pt x="122129" y="471084"/>
                  <a:pt x="127040" y="463732"/>
                  <a:pt x="136862" y="458821"/>
                </a:cubicBezTo>
                <a:lnTo>
                  <a:pt x="166301" y="444089"/>
                </a:lnTo>
                <a:lnTo>
                  <a:pt x="136862" y="429383"/>
                </a:lnTo>
                <a:cubicBezTo>
                  <a:pt x="127040" y="424472"/>
                  <a:pt x="122129" y="417120"/>
                  <a:pt x="122129" y="407298"/>
                </a:cubicBezTo>
                <a:cubicBezTo>
                  <a:pt x="122129" y="397477"/>
                  <a:pt x="127040" y="390124"/>
                  <a:pt x="136862" y="385213"/>
                </a:cubicBezTo>
                <a:lnTo>
                  <a:pt x="166301" y="370508"/>
                </a:lnTo>
                <a:lnTo>
                  <a:pt x="136862" y="355776"/>
                </a:lnTo>
                <a:cubicBezTo>
                  <a:pt x="124598" y="350865"/>
                  <a:pt x="119687" y="336160"/>
                  <a:pt x="124598" y="323869"/>
                </a:cubicBezTo>
                <a:cubicBezTo>
                  <a:pt x="127040" y="318985"/>
                  <a:pt x="131951" y="314075"/>
                  <a:pt x="134393" y="314075"/>
                </a:cubicBezTo>
                <a:close/>
                <a:moveTo>
                  <a:pt x="662202" y="213813"/>
                </a:moveTo>
                <a:cubicBezTo>
                  <a:pt x="658756" y="213813"/>
                  <a:pt x="656009" y="216602"/>
                  <a:pt x="656009" y="219995"/>
                </a:cubicBezTo>
                <a:lnTo>
                  <a:pt x="656009" y="247003"/>
                </a:lnTo>
                <a:cubicBezTo>
                  <a:pt x="656009" y="250443"/>
                  <a:pt x="658756" y="253186"/>
                  <a:pt x="662202" y="253186"/>
                </a:cubicBezTo>
                <a:lnTo>
                  <a:pt x="689251" y="253186"/>
                </a:lnTo>
                <a:cubicBezTo>
                  <a:pt x="692650" y="253186"/>
                  <a:pt x="695444" y="250443"/>
                  <a:pt x="695444" y="247003"/>
                </a:cubicBezTo>
                <a:lnTo>
                  <a:pt x="695444" y="219995"/>
                </a:lnTo>
                <a:cubicBezTo>
                  <a:pt x="695444" y="216602"/>
                  <a:pt x="692650" y="213813"/>
                  <a:pt x="689251" y="213813"/>
                </a:cubicBezTo>
                <a:close/>
                <a:moveTo>
                  <a:pt x="605821" y="213813"/>
                </a:moveTo>
                <a:cubicBezTo>
                  <a:pt x="602375" y="213813"/>
                  <a:pt x="599582" y="216602"/>
                  <a:pt x="599582" y="219995"/>
                </a:cubicBezTo>
                <a:lnTo>
                  <a:pt x="599582" y="247003"/>
                </a:lnTo>
                <a:cubicBezTo>
                  <a:pt x="599582" y="250443"/>
                  <a:pt x="602375" y="253186"/>
                  <a:pt x="605821" y="253186"/>
                </a:cubicBezTo>
                <a:lnTo>
                  <a:pt x="632824" y="253186"/>
                </a:lnTo>
                <a:cubicBezTo>
                  <a:pt x="636269" y="253186"/>
                  <a:pt x="639063" y="250443"/>
                  <a:pt x="639063" y="247003"/>
                </a:cubicBezTo>
                <a:lnTo>
                  <a:pt x="639063" y="219995"/>
                </a:lnTo>
                <a:cubicBezTo>
                  <a:pt x="639063" y="216602"/>
                  <a:pt x="636269" y="213813"/>
                  <a:pt x="632824" y="213813"/>
                </a:cubicBezTo>
                <a:close/>
                <a:moveTo>
                  <a:pt x="549393" y="213813"/>
                </a:moveTo>
                <a:cubicBezTo>
                  <a:pt x="545994" y="213813"/>
                  <a:pt x="543201" y="216602"/>
                  <a:pt x="543201" y="219995"/>
                </a:cubicBezTo>
                <a:lnTo>
                  <a:pt x="543201" y="247003"/>
                </a:lnTo>
                <a:cubicBezTo>
                  <a:pt x="543201" y="250443"/>
                  <a:pt x="545994" y="253186"/>
                  <a:pt x="549393" y="253186"/>
                </a:cubicBezTo>
                <a:lnTo>
                  <a:pt x="576443" y="253186"/>
                </a:lnTo>
                <a:cubicBezTo>
                  <a:pt x="579888" y="253186"/>
                  <a:pt x="582635" y="250443"/>
                  <a:pt x="582635" y="247003"/>
                </a:cubicBezTo>
                <a:lnTo>
                  <a:pt x="582635" y="219995"/>
                </a:lnTo>
                <a:cubicBezTo>
                  <a:pt x="582635" y="216602"/>
                  <a:pt x="579888" y="213813"/>
                  <a:pt x="576443" y="213813"/>
                </a:cubicBezTo>
                <a:close/>
                <a:moveTo>
                  <a:pt x="493012" y="213813"/>
                </a:moveTo>
                <a:cubicBezTo>
                  <a:pt x="489567" y="213813"/>
                  <a:pt x="486820" y="216602"/>
                  <a:pt x="486820" y="219995"/>
                </a:cubicBezTo>
                <a:lnTo>
                  <a:pt x="486820" y="247003"/>
                </a:lnTo>
                <a:cubicBezTo>
                  <a:pt x="486820" y="250443"/>
                  <a:pt x="489567" y="253186"/>
                  <a:pt x="493012" y="253186"/>
                </a:cubicBezTo>
                <a:lnTo>
                  <a:pt x="520062" y="253186"/>
                </a:lnTo>
                <a:cubicBezTo>
                  <a:pt x="523461" y="253186"/>
                  <a:pt x="526254" y="250443"/>
                  <a:pt x="526254" y="247003"/>
                </a:cubicBezTo>
                <a:lnTo>
                  <a:pt x="526254" y="219995"/>
                </a:lnTo>
                <a:cubicBezTo>
                  <a:pt x="526254" y="216602"/>
                  <a:pt x="523461" y="213813"/>
                  <a:pt x="520062" y="213813"/>
                </a:cubicBezTo>
                <a:close/>
                <a:moveTo>
                  <a:pt x="436631" y="213813"/>
                </a:moveTo>
                <a:cubicBezTo>
                  <a:pt x="433186" y="213813"/>
                  <a:pt x="430392" y="216602"/>
                  <a:pt x="430392" y="219995"/>
                </a:cubicBezTo>
                <a:lnTo>
                  <a:pt x="430392" y="247003"/>
                </a:lnTo>
                <a:cubicBezTo>
                  <a:pt x="430392" y="250443"/>
                  <a:pt x="433186" y="253186"/>
                  <a:pt x="436631" y="253186"/>
                </a:cubicBezTo>
                <a:lnTo>
                  <a:pt x="463634" y="253186"/>
                </a:lnTo>
                <a:cubicBezTo>
                  <a:pt x="467080" y="253186"/>
                  <a:pt x="469873" y="250443"/>
                  <a:pt x="469873" y="247003"/>
                </a:cubicBezTo>
                <a:lnTo>
                  <a:pt x="469873" y="219995"/>
                </a:lnTo>
                <a:cubicBezTo>
                  <a:pt x="469873" y="216602"/>
                  <a:pt x="467080" y="213813"/>
                  <a:pt x="463634" y="213813"/>
                </a:cubicBezTo>
                <a:close/>
                <a:moveTo>
                  <a:pt x="662202" y="159657"/>
                </a:moveTo>
                <a:cubicBezTo>
                  <a:pt x="658756" y="159657"/>
                  <a:pt x="656009" y="162446"/>
                  <a:pt x="656009" y="165840"/>
                </a:cubicBezTo>
                <a:lnTo>
                  <a:pt x="656009" y="192848"/>
                </a:lnTo>
                <a:cubicBezTo>
                  <a:pt x="656009" y="196288"/>
                  <a:pt x="658756" y="199030"/>
                  <a:pt x="662202" y="199030"/>
                </a:cubicBezTo>
                <a:lnTo>
                  <a:pt x="689251" y="199030"/>
                </a:lnTo>
                <a:cubicBezTo>
                  <a:pt x="692650" y="199030"/>
                  <a:pt x="695444" y="196288"/>
                  <a:pt x="695444" y="192848"/>
                </a:cubicBezTo>
                <a:lnTo>
                  <a:pt x="695444" y="165840"/>
                </a:lnTo>
                <a:cubicBezTo>
                  <a:pt x="695444" y="162446"/>
                  <a:pt x="692650" y="159657"/>
                  <a:pt x="689251" y="159657"/>
                </a:cubicBezTo>
                <a:close/>
                <a:moveTo>
                  <a:pt x="605821" y="159657"/>
                </a:moveTo>
                <a:cubicBezTo>
                  <a:pt x="602375" y="159657"/>
                  <a:pt x="599582" y="162446"/>
                  <a:pt x="599582" y="165840"/>
                </a:cubicBezTo>
                <a:lnTo>
                  <a:pt x="599582" y="192848"/>
                </a:lnTo>
                <a:cubicBezTo>
                  <a:pt x="599582" y="196288"/>
                  <a:pt x="602375" y="199030"/>
                  <a:pt x="605821" y="199030"/>
                </a:cubicBezTo>
                <a:lnTo>
                  <a:pt x="632824" y="199030"/>
                </a:lnTo>
                <a:cubicBezTo>
                  <a:pt x="636269" y="199030"/>
                  <a:pt x="639063" y="196288"/>
                  <a:pt x="639063" y="192848"/>
                </a:cubicBezTo>
                <a:lnTo>
                  <a:pt x="639063" y="165840"/>
                </a:lnTo>
                <a:cubicBezTo>
                  <a:pt x="639063" y="162446"/>
                  <a:pt x="636269" y="159657"/>
                  <a:pt x="632824" y="159657"/>
                </a:cubicBezTo>
                <a:close/>
                <a:moveTo>
                  <a:pt x="549393" y="159657"/>
                </a:moveTo>
                <a:cubicBezTo>
                  <a:pt x="545994" y="159657"/>
                  <a:pt x="543201" y="162446"/>
                  <a:pt x="543201" y="165840"/>
                </a:cubicBezTo>
                <a:lnTo>
                  <a:pt x="543201" y="192848"/>
                </a:lnTo>
                <a:cubicBezTo>
                  <a:pt x="543201" y="196288"/>
                  <a:pt x="545994" y="199030"/>
                  <a:pt x="549393" y="199030"/>
                </a:cubicBezTo>
                <a:lnTo>
                  <a:pt x="576443" y="199030"/>
                </a:lnTo>
                <a:cubicBezTo>
                  <a:pt x="579888" y="199030"/>
                  <a:pt x="582635" y="196288"/>
                  <a:pt x="582635" y="192848"/>
                </a:cubicBezTo>
                <a:lnTo>
                  <a:pt x="582635" y="165840"/>
                </a:lnTo>
                <a:cubicBezTo>
                  <a:pt x="582635" y="162446"/>
                  <a:pt x="579888" y="159657"/>
                  <a:pt x="576443" y="159657"/>
                </a:cubicBezTo>
                <a:close/>
                <a:moveTo>
                  <a:pt x="493012" y="159657"/>
                </a:moveTo>
                <a:cubicBezTo>
                  <a:pt x="489567" y="159657"/>
                  <a:pt x="486820" y="162446"/>
                  <a:pt x="486820" y="165840"/>
                </a:cubicBezTo>
                <a:lnTo>
                  <a:pt x="486820" y="192848"/>
                </a:lnTo>
                <a:cubicBezTo>
                  <a:pt x="486820" y="196288"/>
                  <a:pt x="489567" y="199030"/>
                  <a:pt x="493012" y="199030"/>
                </a:cubicBezTo>
                <a:lnTo>
                  <a:pt x="520062" y="199030"/>
                </a:lnTo>
                <a:cubicBezTo>
                  <a:pt x="523461" y="199030"/>
                  <a:pt x="526254" y="196288"/>
                  <a:pt x="526254" y="192848"/>
                </a:cubicBezTo>
                <a:lnTo>
                  <a:pt x="526254" y="165840"/>
                </a:lnTo>
                <a:cubicBezTo>
                  <a:pt x="526254" y="162446"/>
                  <a:pt x="523461" y="159657"/>
                  <a:pt x="520062" y="159657"/>
                </a:cubicBezTo>
                <a:close/>
                <a:moveTo>
                  <a:pt x="436631" y="159657"/>
                </a:moveTo>
                <a:cubicBezTo>
                  <a:pt x="433186" y="159657"/>
                  <a:pt x="430392" y="162446"/>
                  <a:pt x="430392" y="165840"/>
                </a:cubicBezTo>
                <a:lnTo>
                  <a:pt x="430392" y="192848"/>
                </a:lnTo>
                <a:cubicBezTo>
                  <a:pt x="430392" y="196288"/>
                  <a:pt x="433186" y="199030"/>
                  <a:pt x="436631" y="199030"/>
                </a:cubicBezTo>
                <a:lnTo>
                  <a:pt x="463634" y="199030"/>
                </a:lnTo>
                <a:cubicBezTo>
                  <a:pt x="467080" y="199030"/>
                  <a:pt x="469873" y="196288"/>
                  <a:pt x="469873" y="192848"/>
                </a:cubicBezTo>
                <a:lnTo>
                  <a:pt x="469873" y="165840"/>
                </a:lnTo>
                <a:cubicBezTo>
                  <a:pt x="469873" y="162446"/>
                  <a:pt x="467080" y="159657"/>
                  <a:pt x="463634" y="159657"/>
                </a:cubicBezTo>
                <a:close/>
                <a:moveTo>
                  <a:pt x="662202" y="105501"/>
                </a:moveTo>
                <a:cubicBezTo>
                  <a:pt x="658756" y="105501"/>
                  <a:pt x="656009" y="108290"/>
                  <a:pt x="656009" y="111684"/>
                </a:cubicBezTo>
                <a:lnTo>
                  <a:pt x="656009" y="138692"/>
                </a:lnTo>
                <a:cubicBezTo>
                  <a:pt x="656009" y="142132"/>
                  <a:pt x="658756" y="144874"/>
                  <a:pt x="662202" y="144874"/>
                </a:cubicBezTo>
                <a:lnTo>
                  <a:pt x="689251" y="144874"/>
                </a:lnTo>
                <a:cubicBezTo>
                  <a:pt x="692650" y="144874"/>
                  <a:pt x="695444" y="142132"/>
                  <a:pt x="695444" y="138692"/>
                </a:cubicBezTo>
                <a:lnTo>
                  <a:pt x="695444" y="111684"/>
                </a:lnTo>
                <a:cubicBezTo>
                  <a:pt x="695444" y="108290"/>
                  <a:pt x="692650" y="105501"/>
                  <a:pt x="689251" y="105501"/>
                </a:cubicBezTo>
                <a:close/>
                <a:moveTo>
                  <a:pt x="605821" y="105501"/>
                </a:moveTo>
                <a:cubicBezTo>
                  <a:pt x="602375" y="105501"/>
                  <a:pt x="599582" y="108290"/>
                  <a:pt x="599582" y="111684"/>
                </a:cubicBezTo>
                <a:lnTo>
                  <a:pt x="599582" y="138692"/>
                </a:lnTo>
                <a:cubicBezTo>
                  <a:pt x="599582" y="142132"/>
                  <a:pt x="602375" y="144874"/>
                  <a:pt x="605821" y="144874"/>
                </a:cubicBezTo>
                <a:lnTo>
                  <a:pt x="632824" y="144874"/>
                </a:lnTo>
                <a:cubicBezTo>
                  <a:pt x="636269" y="144874"/>
                  <a:pt x="639063" y="142132"/>
                  <a:pt x="639063" y="138692"/>
                </a:cubicBezTo>
                <a:lnTo>
                  <a:pt x="639063" y="111684"/>
                </a:lnTo>
                <a:cubicBezTo>
                  <a:pt x="639063" y="108290"/>
                  <a:pt x="636269" y="105501"/>
                  <a:pt x="632824" y="105501"/>
                </a:cubicBezTo>
                <a:close/>
                <a:moveTo>
                  <a:pt x="549393" y="105501"/>
                </a:moveTo>
                <a:cubicBezTo>
                  <a:pt x="545994" y="105501"/>
                  <a:pt x="543201" y="108290"/>
                  <a:pt x="543201" y="111684"/>
                </a:cubicBezTo>
                <a:lnTo>
                  <a:pt x="543201" y="138692"/>
                </a:lnTo>
                <a:cubicBezTo>
                  <a:pt x="543201" y="142132"/>
                  <a:pt x="545994" y="144874"/>
                  <a:pt x="549393" y="144874"/>
                </a:cubicBezTo>
                <a:lnTo>
                  <a:pt x="576443" y="144874"/>
                </a:lnTo>
                <a:cubicBezTo>
                  <a:pt x="579888" y="144874"/>
                  <a:pt x="582635" y="142132"/>
                  <a:pt x="582635" y="138692"/>
                </a:cubicBezTo>
                <a:lnTo>
                  <a:pt x="582635" y="111684"/>
                </a:lnTo>
                <a:cubicBezTo>
                  <a:pt x="582635" y="108290"/>
                  <a:pt x="579888" y="105501"/>
                  <a:pt x="576443" y="105501"/>
                </a:cubicBezTo>
                <a:close/>
                <a:moveTo>
                  <a:pt x="493012" y="105501"/>
                </a:moveTo>
                <a:cubicBezTo>
                  <a:pt x="489567" y="105501"/>
                  <a:pt x="486820" y="108290"/>
                  <a:pt x="486820" y="111684"/>
                </a:cubicBezTo>
                <a:lnTo>
                  <a:pt x="486820" y="138692"/>
                </a:lnTo>
                <a:cubicBezTo>
                  <a:pt x="486820" y="142132"/>
                  <a:pt x="489567" y="144874"/>
                  <a:pt x="493012" y="144874"/>
                </a:cubicBezTo>
                <a:lnTo>
                  <a:pt x="520062" y="144874"/>
                </a:lnTo>
                <a:cubicBezTo>
                  <a:pt x="523461" y="144874"/>
                  <a:pt x="526254" y="142132"/>
                  <a:pt x="526254" y="138692"/>
                </a:cubicBezTo>
                <a:lnTo>
                  <a:pt x="526254" y="111684"/>
                </a:lnTo>
                <a:cubicBezTo>
                  <a:pt x="526254" y="108290"/>
                  <a:pt x="523461" y="105501"/>
                  <a:pt x="520062" y="105501"/>
                </a:cubicBezTo>
                <a:close/>
                <a:moveTo>
                  <a:pt x="436631" y="105501"/>
                </a:moveTo>
                <a:cubicBezTo>
                  <a:pt x="433186" y="105501"/>
                  <a:pt x="430392" y="108290"/>
                  <a:pt x="430392" y="111684"/>
                </a:cubicBezTo>
                <a:lnTo>
                  <a:pt x="430392" y="138692"/>
                </a:lnTo>
                <a:cubicBezTo>
                  <a:pt x="430392" y="142132"/>
                  <a:pt x="433186" y="144874"/>
                  <a:pt x="436631" y="144874"/>
                </a:cubicBezTo>
                <a:lnTo>
                  <a:pt x="463634" y="144874"/>
                </a:lnTo>
                <a:cubicBezTo>
                  <a:pt x="467080" y="144874"/>
                  <a:pt x="469873" y="142132"/>
                  <a:pt x="469873" y="138692"/>
                </a:cubicBezTo>
                <a:lnTo>
                  <a:pt x="469873" y="111684"/>
                </a:lnTo>
                <a:cubicBezTo>
                  <a:pt x="469873" y="108290"/>
                  <a:pt x="467080" y="105501"/>
                  <a:pt x="463634" y="105501"/>
                </a:cubicBezTo>
                <a:close/>
                <a:moveTo>
                  <a:pt x="662202" y="51346"/>
                </a:moveTo>
                <a:cubicBezTo>
                  <a:pt x="658756" y="51346"/>
                  <a:pt x="656009" y="54135"/>
                  <a:pt x="656009" y="57528"/>
                </a:cubicBezTo>
                <a:lnTo>
                  <a:pt x="656009" y="84536"/>
                </a:lnTo>
                <a:cubicBezTo>
                  <a:pt x="656009" y="87976"/>
                  <a:pt x="658756" y="90719"/>
                  <a:pt x="662202" y="90719"/>
                </a:cubicBezTo>
                <a:lnTo>
                  <a:pt x="689251" y="90719"/>
                </a:lnTo>
                <a:cubicBezTo>
                  <a:pt x="692650" y="90719"/>
                  <a:pt x="695444" y="87976"/>
                  <a:pt x="695444" y="84536"/>
                </a:cubicBezTo>
                <a:lnTo>
                  <a:pt x="695444" y="57528"/>
                </a:lnTo>
                <a:cubicBezTo>
                  <a:pt x="695444" y="54135"/>
                  <a:pt x="692650" y="51346"/>
                  <a:pt x="689251" y="51346"/>
                </a:cubicBezTo>
                <a:close/>
                <a:moveTo>
                  <a:pt x="605821" y="51346"/>
                </a:moveTo>
                <a:cubicBezTo>
                  <a:pt x="602375" y="51346"/>
                  <a:pt x="599582" y="54135"/>
                  <a:pt x="599582" y="57528"/>
                </a:cubicBezTo>
                <a:lnTo>
                  <a:pt x="599582" y="84536"/>
                </a:lnTo>
                <a:cubicBezTo>
                  <a:pt x="599582" y="87976"/>
                  <a:pt x="602375" y="90719"/>
                  <a:pt x="605821" y="90719"/>
                </a:cubicBezTo>
                <a:lnTo>
                  <a:pt x="632824" y="90719"/>
                </a:lnTo>
                <a:cubicBezTo>
                  <a:pt x="636269" y="90719"/>
                  <a:pt x="639063" y="87976"/>
                  <a:pt x="639063" y="84536"/>
                </a:cubicBezTo>
                <a:lnTo>
                  <a:pt x="639063" y="57528"/>
                </a:lnTo>
                <a:cubicBezTo>
                  <a:pt x="639063" y="54135"/>
                  <a:pt x="636269" y="51346"/>
                  <a:pt x="632824" y="51346"/>
                </a:cubicBezTo>
                <a:close/>
                <a:moveTo>
                  <a:pt x="549393" y="51346"/>
                </a:moveTo>
                <a:cubicBezTo>
                  <a:pt x="545994" y="51346"/>
                  <a:pt x="543201" y="54135"/>
                  <a:pt x="543201" y="57528"/>
                </a:cubicBezTo>
                <a:lnTo>
                  <a:pt x="543201" y="84536"/>
                </a:lnTo>
                <a:cubicBezTo>
                  <a:pt x="543201" y="87976"/>
                  <a:pt x="545994" y="90719"/>
                  <a:pt x="549393" y="90719"/>
                </a:cubicBezTo>
                <a:lnTo>
                  <a:pt x="576443" y="90719"/>
                </a:lnTo>
                <a:cubicBezTo>
                  <a:pt x="579888" y="90719"/>
                  <a:pt x="582635" y="87976"/>
                  <a:pt x="582635" y="84536"/>
                </a:cubicBezTo>
                <a:lnTo>
                  <a:pt x="582635" y="57528"/>
                </a:lnTo>
                <a:cubicBezTo>
                  <a:pt x="582635" y="54135"/>
                  <a:pt x="579888" y="51346"/>
                  <a:pt x="576443" y="51346"/>
                </a:cubicBezTo>
                <a:close/>
                <a:moveTo>
                  <a:pt x="493012" y="51346"/>
                </a:moveTo>
                <a:cubicBezTo>
                  <a:pt x="489567" y="51346"/>
                  <a:pt x="486820" y="54135"/>
                  <a:pt x="486820" y="57528"/>
                </a:cubicBezTo>
                <a:lnTo>
                  <a:pt x="486820" y="84536"/>
                </a:lnTo>
                <a:cubicBezTo>
                  <a:pt x="486820" y="87976"/>
                  <a:pt x="489567" y="90719"/>
                  <a:pt x="493012" y="90719"/>
                </a:cubicBezTo>
                <a:lnTo>
                  <a:pt x="520062" y="90719"/>
                </a:lnTo>
                <a:cubicBezTo>
                  <a:pt x="523461" y="90719"/>
                  <a:pt x="526254" y="87976"/>
                  <a:pt x="526254" y="84536"/>
                </a:cubicBezTo>
                <a:lnTo>
                  <a:pt x="526254" y="57528"/>
                </a:lnTo>
                <a:cubicBezTo>
                  <a:pt x="526254" y="54135"/>
                  <a:pt x="523461" y="51346"/>
                  <a:pt x="520062" y="51346"/>
                </a:cubicBezTo>
                <a:close/>
                <a:moveTo>
                  <a:pt x="436631" y="51346"/>
                </a:moveTo>
                <a:cubicBezTo>
                  <a:pt x="433186" y="51346"/>
                  <a:pt x="430392" y="54135"/>
                  <a:pt x="430392" y="57528"/>
                </a:cubicBezTo>
                <a:lnTo>
                  <a:pt x="430392" y="84536"/>
                </a:lnTo>
                <a:cubicBezTo>
                  <a:pt x="430392" y="87976"/>
                  <a:pt x="433186" y="90719"/>
                  <a:pt x="436631" y="90719"/>
                </a:cubicBezTo>
                <a:lnTo>
                  <a:pt x="463634" y="90719"/>
                </a:lnTo>
                <a:cubicBezTo>
                  <a:pt x="467080" y="90719"/>
                  <a:pt x="469873" y="87976"/>
                  <a:pt x="469873" y="84536"/>
                </a:cubicBezTo>
                <a:lnTo>
                  <a:pt x="469873" y="57528"/>
                </a:lnTo>
                <a:cubicBezTo>
                  <a:pt x="469873" y="54135"/>
                  <a:pt x="467080" y="51346"/>
                  <a:pt x="463634" y="51346"/>
                </a:cubicBezTo>
                <a:close/>
                <a:moveTo>
                  <a:pt x="416844" y="33262"/>
                </a:moveTo>
                <a:lnTo>
                  <a:pt x="709039" y="33262"/>
                </a:lnTo>
                <a:cubicBezTo>
                  <a:pt x="712484" y="33262"/>
                  <a:pt x="715230" y="36051"/>
                  <a:pt x="715230" y="39491"/>
                </a:cubicBezTo>
                <a:lnTo>
                  <a:pt x="715230" y="580538"/>
                </a:lnTo>
                <a:lnTo>
                  <a:pt x="782832" y="580538"/>
                </a:lnTo>
                <a:cubicBezTo>
                  <a:pt x="786278" y="580538"/>
                  <a:pt x="789071" y="583327"/>
                  <a:pt x="789071" y="586767"/>
                </a:cubicBezTo>
                <a:lnTo>
                  <a:pt x="789071" y="603501"/>
                </a:lnTo>
                <a:cubicBezTo>
                  <a:pt x="789071" y="606895"/>
                  <a:pt x="786278" y="609684"/>
                  <a:pt x="782832" y="609684"/>
                </a:cubicBezTo>
                <a:lnTo>
                  <a:pt x="343609" y="609684"/>
                </a:lnTo>
                <a:cubicBezTo>
                  <a:pt x="340210" y="609684"/>
                  <a:pt x="337417" y="606895"/>
                  <a:pt x="337417" y="603501"/>
                </a:cubicBezTo>
                <a:lnTo>
                  <a:pt x="337417" y="586767"/>
                </a:lnTo>
                <a:cubicBezTo>
                  <a:pt x="337417" y="583327"/>
                  <a:pt x="340210" y="580538"/>
                  <a:pt x="343609" y="580538"/>
                </a:cubicBezTo>
                <a:lnTo>
                  <a:pt x="410606" y="580538"/>
                </a:lnTo>
                <a:lnTo>
                  <a:pt x="410606" y="538931"/>
                </a:lnTo>
                <a:lnTo>
                  <a:pt x="418832" y="536041"/>
                </a:lnTo>
                <a:lnTo>
                  <a:pt x="440053" y="524011"/>
                </a:lnTo>
                <a:lnTo>
                  <a:pt x="463634" y="524011"/>
                </a:lnTo>
                <a:cubicBezTo>
                  <a:pt x="467080" y="524011"/>
                  <a:pt x="469873" y="521222"/>
                  <a:pt x="469873" y="517782"/>
                </a:cubicBezTo>
                <a:lnTo>
                  <a:pt x="469873" y="503392"/>
                </a:lnTo>
                <a:lnTo>
                  <a:pt x="472430" y="501533"/>
                </a:lnTo>
                <a:cubicBezTo>
                  <a:pt x="479743" y="495378"/>
                  <a:pt x="485299" y="489610"/>
                  <a:pt x="487680" y="485112"/>
                </a:cubicBezTo>
                <a:cubicBezTo>
                  <a:pt x="492443" y="476116"/>
                  <a:pt x="484505" y="467279"/>
                  <a:pt x="475218" y="458918"/>
                </a:cubicBezTo>
                <a:lnTo>
                  <a:pt x="469873" y="454119"/>
                </a:lnTo>
                <a:lnTo>
                  <a:pt x="469873" y="436665"/>
                </a:lnTo>
                <a:cubicBezTo>
                  <a:pt x="469873" y="433225"/>
                  <a:pt x="467080" y="430436"/>
                  <a:pt x="463634" y="430436"/>
                </a:cubicBezTo>
                <a:lnTo>
                  <a:pt x="456498" y="430436"/>
                </a:lnTo>
                <a:lnTo>
                  <a:pt x="458123" y="425888"/>
                </a:lnTo>
                <a:cubicBezTo>
                  <a:pt x="465138" y="416968"/>
                  <a:pt x="480219" y="409864"/>
                  <a:pt x="480060" y="400022"/>
                </a:cubicBezTo>
                <a:cubicBezTo>
                  <a:pt x="479901" y="390180"/>
                  <a:pt x="464621" y="377004"/>
                  <a:pt x="457259" y="366387"/>
                </a:cubicBezTo>
                <a:lnTo>
                  <a:pt x="455296" y="361544"/>
                </a:lnTo>
                <a:lnTo>
                  <a:pt x="463634" y="361544"/>
                </a:lnTo>
                <a:cubicBezTo>
                  <a:pt x="467080" y="361544"/>
                  <a:pt x="469873" y="358755"/>
                  <a:pt x="469873" y="355315"/>
                </a:cubicBezTo>
                <a:lnTo>
                  <a:pt x="469873" y="344235"/>
                </a:lnTo>
                <a:lnTo>
                  <a:pt x="478839" y="340025"/>
                </a:lnTo>
                <a:cubicBezTo>
                  <a:pt x="481687" y="338295"/>
                  <a:pt x="483658" y="336364"/>
                  <a:pt x="483870" y="333982"/>
                </a:cubicBezTo>
                <a:cubicBezTo>
                  <a:pt x="484294" y="329220"/>
                  <a:pt x="481965" y="323981"/>
                  <a:pt x="477520" y="318266"/>
                </a:cubicBezTo>
                <a:lnTo>
                  <a:pt x="464964" y="306024"/>
                </a:lnTo>
                <a:lnTo>
                  <a:pt x="469873" y="301159"/>
                </a:lnTo>
                <a:lnTo>
                  <a:pt x="469873" y="274151"/>
                </a:lnTo>
                <a:cubicBezTo>
                  <a:pt x="469873" y="270757"/>
                  <a:pt x="467080" y="267968"/>
                  <a:pt x="463634" y="267968"/>
                </a:cubicBezTo>
                <a:lnTo>
                  <a:pt x="436631" y="267968"/>
                </a:lnTo>
                <a:lnTo>
                  <a:pt x="430632" y="273913"/>
                </a:lnTo>
                <a:lnTo>
                  <a:pt x="423227" y="267149"/>
                </a:lnTo>
                <a:lnTo>
                  <a:pt x="410606" y="258785"/>
                </a:lnTo>
                <a:lnTo>
                  <a:pt x="410606" y="39491"/>
                </a:lnTo>
                <a:cubicBezTo>
                  <a:pt x="410606" y="36051"/>
                  <a:pt x="413399" y="33262"/>
                  <a:pt x="416844" y="33262"/>
                </a:cubicBezTo>
                <a:close/>
                <a:moveTo>
                  <a:pt x="442098" y="0"/>
                </a:moveTo>
                <a:lnTo>
                  <a:pt x="443028" y="0"/>
                </a:lnTo>
                <a:lnTo>
                  <a:pt x="681902" y="0"/>
                </a:lnTo>
                <a:lnTo>
                  <a:pt x="682833" y="0"/>
                </a:lnTo>
                <a:cubicBezTo>
                  <a:pt x="686279" y="0"/>
                  <a:pt x="689073" y="2793"/>
                  <a:pt x="689073" y="6191"/>
                </a:cubicBezTo>
                <a:lnTo>
                  <a:pt x="689073" y="14710"/>
                </a:lnTo>
                <a:cubicBezTo>
                  <a:pt x="689073" y="18155"/>
                  <a:pt x="686279" y="20948"/>
                  <a:pt x="682833" y="20948"/>
                </a:cubicBezTo>
                <a:lnTo>
                  <a:pt x="681902" y="20948"/>
                </a:lnTo>
                <a:lnTo>
                  <a:pt x="443028" y="20948"/>
                </a:lnTo>
                <a:lnTo>
                  <a:pt x="442098" y="20948"/>
                </a:lnTo>
                <a:cubicBezTo>
                  <a:pt x="438652" y="20948"/>
                  <a:pt x="435858" y="18155"/>
                  <a:pt x="435858" y="14710"/>
                </a:cubicBezTo>
                <a:lnTo>
                  <a:pt x="435858" y="6191"/>
                </a:lnTo>
                <a:cubicBezTo>
                  <a:pt x="435858" y="2793"/>
                  <a:pt x="438652" y="0"/>
                  <a:pt x="442098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A71857C-8F51-45FE-BE6E-FEDF7F11DDD4}"/>
              </a:ext>
            </a:extLst>
          </p:cNvPr>
          <p:cNvSpPr/>
          <p:nvPr/>
        </p:nvSpPr>
        <p:spPr>
          <a:xfrm>
            <a:off x="4511041" y="5378067"/>
            <a:ext cx="316991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1709F07-1849-4372-85F2-0BD49EC01F3C}"/>
              </a:ext>
            </a:extLst>
          </p:cNvPr>
          <p:cNvGrpSpPr/>
          <p:nvPr/>
        </p:nvGrpSpPr>
        <p:grpSpPr>
          <a:xfrm>
            <a:off x="5212773" y="4461982"/>
            <a:ext cx="414832" cy="814690"/>
            <a:chOff x="153147" y="3653295"/>
            <a:chExt cx="2104256" cy="4132553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6FAC3E60-BFEC-4C04-9B2A-8DD085157F7D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2910886F-D6A5-41CF-869C-ADDC9568686B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E9F700A2-3692-4F25-A34A-144F0657E931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1218783-C6BE-4577-8A5B-F1D6D6A77B8D}"/>
              </a:ext>
            </a:extLst>
          </p:cNvPr>
          <p:cNvGrpSpPr/>
          <p:nvPr/>
        </p:nvGrpSpPr>
        <p:grpSpPr>
          <a:xfrm flipH="1">
            <a:off x="6723941" y="4461982"/>
            <a:ext cx="325366" cy="917223"/>
            <a:chOff x="-492385" y="2792928"/>
            <a:chExt cx="1650435" cy="4652659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xmlns="" id="{CC0B2BDB-23E8-46DB-8F78-AC8344F77891}"/>
                </a:ext>
              </a:extLst>
            </p:cNvPr>
            <p:cNvSpPr/>
            <p:nvPr/>
          </p:nvSpPr>
          <p:spPr>
            <a:xfrm rot="5400000">
              <a:off x="-1752736" y="4053279"/>
              <a:ext cx="3435100" cy="914398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6869535C-B536-4929-B183-A8F95EBF64A9}"/>
                </a:ext>
              </a:extLst>
            </p:cNvPr>
            <p:cNvSpPr/>
            <p:nvPr/>
          </p:nvSpPr>
          <p:spPr>
            <a:xfrm rot="5400000">
              <a:off x="-727555" y="5202786"/>
              <a:ext cx="3435098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xmlns="" id="{F41B8CA3-AA25-4FAE-A1D2-4E1DE233D0AE}"/>
                </a:ext>
              </a:extLst>
            </p:cNvPr>
            <p:cNvSpPr/>
            <p:nvPr/>
          </p:nvSpPr>
          <p:spPr>
            <a:xfrm rot="16200000" flipH="1">
              <a:off x="-1171118" y="5334753"/>
              <a:ext cx="3435098" cy="786569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B66E421-8E31-471C-83D8-D747D81955ED}"/>
              </a:ext>
            </a:extLst>
          </p:cNvPr>
          <p:cNvSpPr/>
          <p:nvPr/>
        </p:nvSpPr>
        <p:spPr>
          <a:xfrm>
            <a:off x="5339383" y="4772765"/>
            <a:ext cx="151323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第二观点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F7B5BCA-4BDA-4EB7-96E6-B04E64573923}"/>
              </a:ext>
            </a:extLst>
          </p:cNvPr>
          <p:cNvSpPr/>
          <p:nvPr/>
        </p:nvSpPr>
        <p:spPr>
          <a:xfrm>
            <a:off x="3794760" y="1862540"/>
            <a:ext cx="4602480" cy="843017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7FC0400-2CF8-4C95-89F0-76C87F8699AC}"/>
              </a:ext>
            </a:extLst>
          </p:cNvPr>
          <p:cNvSpPr/>
          <p:nvPr/>
        </p:nvSpPr>
        <p:spPr>
          <a:xfrm>
            <a:off x="4056086" y="2166006"/>
            <a:ext cx="4079828" cy="747284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486EBB7-14B4-4929-AEE8-286BE76C500D}"/>
              </a:ext>
            </a:extLst>
          </p:cNvPr>
          <p:cNvGrpSpPr/>
          <p:nvPr/>
        </p:nvGrpSpPr>
        <p:grpSpPr>
          <a:xfrm>
            <a:off x="4060970" y="1488096"/>
            <a:ext cx="612572" cy="1203031"/>
            <a:chOff x="153147" y="3653295"/>
            <a:chExt cx="2104256" cy="4132553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xmlns="" id="{886464A3-2618-4B44-9008-7345888A68C5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xmlns="" id="{F2FFF0BF-625C-4877-B68C-291BDD72ED46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xmlns="" id="{335C3255-1BF9-4CD8-B388-40C2838CF678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D803A64-7BB4-4E1B-9054-F58661D0D955}"/>
              </a:ext>
            </a:extLst>
          </p:cNvPr>
          <p:cNvGrpSpPr/>
          <p:nvPr/>
        </p:nvGrpSpPr>
        <p:grpSpPr>
          <a:xfrm>
            <a:off x="7518459" y="1412758"/>
            <a:ext cx="612572" cy="1203031"/>
            <a:chOff x="153147" y="3653295"/>
            <a:chExt cx="2104256" cy="4132553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7155F18F-C15A-49C3-8884-2EAC1A7E1AB0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xmlns="" id="{EEEE96F1-17C3-4D6F-8243-820F290D8C8F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EA6C724E-910B-46C2-B4F2-183314D0BBD7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7E5519F-870C-4EB7-8E86-D2AEACFE8913}"/>
              </a:ext>
            </a:extLst>
          </p:cNvPr>
          <p:cNvSpPr/>
          <p:nvPr/>
        </p:nvSpPr>
        <p:spPr>
          <a:xfrm>
            <a:off x="4152900" y="1718237"/>
            <a:ext cx="3886200" cy="67710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chemeClr val="accent1">
                <a:lumMod val="60000"/>
                <a:lumOff val="40000"/>
                <a:alpha val="41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44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+mn-ea"/>
              </a:rPr>
              <a:t>团队发展观点</a:t>
            </a:r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xmlns="" id="{C1517B36-EC2A-4BB4-BF26-552221729AF6}"/>
              </a:ext>
            </a:extLst>
          </p:cNvPr>
          <p:cNvSpPr/>
          <p:nvPr/>
        </p:nvSpPr>
        <p:spPr>
          <a:xfrm flipV="1">
            <a:off x="5853684" y="1459823"/>
            <a:ext cx="484632" cy="463146"/>
          </a:xfrm>
          <a:prstGeom prst="downArrow">
            <a:avLst/>
          </a:prstGeom>
          <a:gradFill>
            <a:gsLst>
              <a:gs pos="100000">
                <a:schemeClr val="accent1">
                  <a:lumMod val="20000"/>
                  <a:lumOff val="80000"/>
                  <a:alpha val="28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xmlns="" id="{5DBD9E88-28C4-4216-9583-D97AAA4A504A}"/>
              </a:ext>
            </a:extLst>
          </p:cNvPr>
          <p:cNvSpPr/>
          <p:nvPr/>
        </p:nvSpPr>
        <p:spPr>
          <a:xfrm rot="16813177">
            <a:off x="3198141" y="2500068"/>
            <a:ext cx="1569790" cy="1569790"/>
          </a:xfrm>
          <a:prstGeom prst="arc">
            <a:avLst>
              <a:gd name="adj1" fmla="val 16889537"/>
              <a:gd name="adj2" fmla="val 474165"/>
            </a:avLst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xmlns="" id="{662905F2-613A-4D45-965C-862B46E2EA93}"/>
              </a:ext>
            </a:extLst>
          </p:cNvPr>
          <p:cNvSpPr/>
          <p:nvPr/>
        </p:nvSpPr>
        <p:spPr>
          <a:xfrm rot="4686036" flipH="1">
            <a:off x="7424070" y="2500068"/>
            <a:ext cx="1569790" cy="1569790"/>
          </a:xfrm>
          <a:prstGeom prst="arc">
            <a:avLst>
              <a:gd name="adj1" fmla="val 17183008"/>
              <a:gd name="adj2" fmla="val 474165"/>
            </a:avLst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5A647E3D-DE80-4E17-9869-3829C374C0A6}"/>
              </a:ext>
            </a:extLst>
          </p:cNvPr>
          <p:cNvSpPr/>
          <p:nvPr/>
        </p:nvSpPr>
        <p:spPr>
          <a:xfrm>
            <a:off x="1182734" y="3175748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89B0660C-A0F1-460C-AA78-8213650F9E15}"/>
              </a:ext>
            </a:extLst>
          </p:cNvPr>
          <p:cNvSpPr/>
          <p:nvPr/>
        </p:nvSpPr>
        <p:spPr>
          <a:xfrm>
            <a:off x="1317755" y="3310769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1F1DFB4-8D1D-4FC0-88B6-9EEF45CFCDC2}"/>
              </a:ext>
            </a:extLst>
          </p:cNvPr>
          <p:cNvSpPr/>
          <p:nvPr/>
        </p:nvSpPr>
        <p:spPr>
          <a:xfrm>
            <a:off x="1255280" y="5066146"/>
            <a:ext cx="246221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43CAA737-8F01-422B-B3E5-AA04234DF098}"/>
              </a:ext>
            </a:extLst>
          </p:cNvPr>
          <p:cNvSpPr>
            <a:spLocks noChangeAspect="1"/>
          </p:cNvSpPr>
          <p:nvPr/>
        </p:nvSpPr>
        <p:spPr bwMode="auto">
          <a:xfrm>
            <a:off x="2153092" y="3744093"/>
            <a:ext cx="730651" cy="609685"/>
          </a:xfrm>
          <a:custGeom>
            <a:avLst/>
            <a:gdLst>
              <a:gd name="connsiteX0" fmla="*/ 116636 w 730651"/>
              <a:gd name="connsiteY0" fmla="*/ 554852 h 609685"/>
              <a:gd name="connsiteX1" fmla="*/ 116636 w 730651"/>
              <a:gd name="connsiteY1" fmla="*/ 589145 h 609685"/>
              <a:gd name="connsiteX2" fmla="*/ 123434 w 730651"/>
              <a:gd name="connsiteY2" fmla="*/ 589145 h 609685"/>
              <a:gd name="connsiteX3" fmla="*/ 123434 w 730651"/>
              <a:gd name="connsiteY3" fmla="*/ 571999 h 609685"/>
              <a:gd name="connsiteX4" fmla="*/ 133809 w 730651"/>
              <a:gd name="connsiteY4" fmla="*/ 561729 h 609685"/>
              <a:gd name="connsiteX5" fmla="*/ 144095 w 730651"/>
              <a:gd name="connsiteY5" fmla="*/ 571999 h 609685"/>
              <a:gd name="connsiteX6" fmla="*/ 144095 w 730651"/>
              <a:gd name="connsiteY6" fmla="*/ 589145 h 609685"/>
              <a:gd name="connsiteX7" fmla="*/ 150893 w 730651"/>
              <a:gd name="connsiteY7" fmla="*/ 589145 h 609685"/>
              <a:gd name="connsiteX8" fmla="*/ 150893 w 730651"/>
              <a:gd name="connsiteY8" fmla="*/ 554852 h 609685"/>
              <a:gd name="connsiteX9" fmla="*/ 461682 w 730651"/>
              <a:gd name="connsiteY9" fmla="*/ 508294 h 609685"/>
              <a:gd name="connsiteX10" fmla="*/ 471789 w 730651"/>
              <a:gd name="connsiteY10" fmla="*/ 515663 h 609685"/>
              <a:gd name="connsiteX11" fmla="*/ 473324 w 730651"/>
              <a:gd name="connsiteY11" fmla="*/ 517194 h 609685"/>
              <a:gd name="connsiteX12" fmla="*/ 473324 w 730651"/>
              <a:gd name="connsiteY12" fmla="*/ 530929 h 609685"/>
              <a:gd name="connsiteX13" fmla="*/ 463042 w 730651"/>
              <a:gd name="connsiteY13" fmla="*/ 541186 h 609685"/>
              <a:gd name="connsiteX14" fmla="*/ 452760 w 730651"/>
              <a:gd name="connsiteY14" fmla="*/ 530929 h 609685"/>
              <a:gd name="connsiteX15" fmla="*/ 452760 w 730651"/>
              <a:gd name="connsiteY15" fmla="*/ 517194 h 609685"/>
              <a:gd name="connsiteX16" fmla="*/ 174935 w 730651"/>
              <a:gd name="connsiteY16" fmla="*/ 465809 h 609685"/>
              <a:gd name="connsiteX17" fmla="*/ 185217 w 730651"/>
              <a:gd name="connsiteY17" fmla="*/ 476093 h 609685"/>
              <a:gd name="connsiteX18" fmla="*/ 185217 w 730651"/>
              <a:gd name="connsiteY18" fmla="*/ 489774 h 609685"/>
              <a:gd name="connsiteX19" fmla="*/ 174935 w 730651"/>
              <a:gd name="connsiteY19" fmla="*/ 500058 h 609685"/>
              <a:gd name="connsiteX20" fmla="*/ 164653 w 730651"/>
              <a:gd name="connsiteY20" fmla="*/ 489774 h 609685"/>
              <a:gd name="connsiteX21" fmla="*/ 164653 w 730651"/>
              <a:gd name="connsiteY21" fmla="*/ 476093 h 609685"/>
              <a:gd name="connsiteX22" fmla="*/ 174935 w 730651"/>
              <a:gd name="connsiteY22" fmla="*/ 465809 h 609685"/>
              <a:gd name="connsiteX23" fmla="*/ 133816 w 730651"/>
              <a:gd name="connsiteY23" fmla="*/ 465809 h 609685"/>
              <a:gd name="connsiteX24" fmla="*/ 144089 w 730651"/>
              <a:gd name="connsiteY24" fmla="*/ 476093 h 609685"/>
              <a:gd name="connsiteX25" fmla="*/ 144089 w 730651"/>
              <a:gd name="connsiteY25" fmla="*/ 489774 h 609685"/>
              <a:gd name="connsiteX26" fmla="*/ 133816 w 730651"/>
              <a:gd name="connsiteY26" fmla="*/ 500058 h 609685"/>
              <a:gd name="connsiteX27" fmla="*/ 123454 w 730651"/>
              <a:gd name="connsiteY27" fmla="*/ 489774 h 609685"/>
              <a:gd name="connsiteX28" fmla="*/ 123454 w 730651"/>
              <a:gd name="connsiteY28" fmla="*/ 476093 h 609685"/>
              <a:gd name="connsiteX29" fmla="*/ 133816 w 730651"/>
              <a:gd name="connsiteY29" fmla="*/ 465809 h 609685"/>
              <a:gd name="connsiteX30" fmla="*/ 92608 w 730651"/>
              <a:gd name="connsiteY30" fmla="*/ 465809 h 609685"/>
              <a:gd name="connsiteX31" fmla="*/ 102890 w 730651"/>
              <a:gd name="connsiteY31" fmla="*/ 476093 h 609685"/>
              <a:gd name="connsiteX32" fmla="*/ 102890 w 730651"/>
              <a:gd name="connsiteY32" fmla="*/ 489774 h 609685"/>
              <a:gd name="connsiteX33" fmla="*/ 92608 w 730651"/>
              <a:gd name="connsiteY33" fmla="*/ 500058 h 609685"/>
              <a:gd name="connsiteX34" fmla="*/ 82326 w 730651"/>
              <a:gd name="connsiteY34" fmla="*/ 489774 h 609685"/>
              <a:gd name="connsiteX35" fmla="*/ 82326 w 730651"/>
              <a:gd name="connsiteY35" fmla="*/ 476093 h 609685"/>
              <a:gd name="connsiteX36" fmla="*/ 92608 w 730651"/>
              <a:gd name="connsiteY36" fmla="*/ 465809 h 609685"/>
              <a:gd name="connsiteX37" fmla="*/ 174935 w 730651"/>
              <a:gd name="connsiteY37" fmla="*/ 397309 h 609685"/>
              <a:gd name="connsiteX38" fmla="*/ 185217 w 730651"/>
              <a:gd name="connsiteY38" fmla="*/ 407593 h 609685"/>
              <a:gd name="connsiteX39" fmla="*/ 185217 w 730651"/>
              <a:gd name="connsiteY39" fmla="*/ 421274 h 609685"/>
              <a:gd name="connsiteX40" fmla="*/ 174935 w 730651"/>
              <a:gd name="connsiteY40" fmla="*/ 431558 h 609685"/>
              <a:gd name="connsiteX41" fmla="*/ 164653 w 730651"/>
              <a:gd name="connsiteY41" fmla="*/ 421274 h 609685"/>
              <a:gd name="connsiteX42" fmla="*/ 164653 w 730651"/>
              <a:gd name="connsiteY42" fmla="*/ 407593 h 609685"/>
              <a:gd name="connsiteX43" fmla="*/ 174935 w 730651"/>
              <a:gd name="connsiteY43" fmla="*/ 397309 h 609685"/>
              <a:gd name="connsiteX44" fmla="*/ 133816 w 730651"/>
              <a:gd name="connsiteY44" fmla="*/ 397309 h 609685"/>
              <a:gd name="connsiteX45" fmla="*/ 144089 w 730651"/>
              <a:gd name="connsiteY45" fmla="*/ 407593 h 609685"/>
              <a:gd name="connsiteX46" fmla="*/ 144089 w 730651"/>
              <a:gd name="connsiteY46" fmla="*/ 421274 h 609685"/>
              <a:gd name="connsiteX47" fmla="*/ 133816 w 730651"/>
              <a:gd name="connsiteY47" fmla="*/ 431558 h 609685"/>
              <a:gd name="connsiteX48" fmla="*/ 123454 w 730651"/>
              <a:gd name="connsiteY48" fmla="*/ 421274 h 609685"/>
              <a:gd name="connsiteX49" fmla="*/ 123454 w 730651"/>
              <a:gd name="connsiteY49" fmla="*/ 407593 h 609685"/>
              <a:gd name="connsiteX50" fmla="*/ 133816 w 730651"/>
              <a:gd name="connsiteY50" fmla="*/ 397309 h 609685"/>
              <a:gd name="connsiteX51" fmla="*/ 92608 w 730651"/>
              <a:gd name="connsiteY51" fmla="*/ 397309 h 609685"/>
              <a:gd name="connsiteX52" fmla="*/ 102890 w 730651"/>
              <a:gd name="connsiteY52" fmla="*/ 407593 h 609685"/>
              <a:gd name="connsiteX53" fmla="*/ 102890 w 730651"/>
              <a:gd name="connsiteY53" fmla="*/ 421274 h 609685"/>
              <a:gd name="connsiteX54" fmla="*/ 92608 w 730651"/>
              <a:gd name="connsiteY54" fmla="*/ 431558 h 609685"/>
              <a:gd name="connsiteX55" fmla="*/ 82326 w 730651"/>
              <a:gd name="connsiteY55" fmla="*/ 421274 h 609685"/>
              <a:gd name="connsiteX56" fmla="*/ 82326 w 730651"/>
              <a:gd name="connsiteY56" fmla="*/ 407593 h 609685"/>
              <a:gd name="connsiteX57" fmla="*/ 92608 w 730651"/>
              <a:gd name="connsiteY57" fmla="*/ 397309 h 609685"/>
              <a:gd name="connsiteX58" fmla="*/ 596996 w 730651"/>
              <a:gd name="connsiteY58" fmla="*/ 382717 h 609685"/>
              <a:gd name="connsiteX59" fmla="*/ 596996 w 730651"/>
              <a:gd name="connsiteY59" fmla="*/ 418050 h 609685"/>
              <a:gd name="connsiteX60" fmla="*/ 608038 w 730651"/>
              <a:gd name="connsiteY60" fmla="*/ 401218 h 609685"/>
              <a:gd name="connsiteX61" fmla="*/ 596996 w 730651"/>
              <a:gd name="connsiteY61" fmla="*/ 382717 h 609685"/>
              <a:gd name="connsiteX62" fmla="*/ 366985 w 730651"/>
              <a:gd name="connsiteY62" fmla="*/ 356252 h 609685"/>
              <a:gd name="connsiteX63" fmla="*/ 377383 w 730651"/>
              <a:gd name="connsiteY63" fmla="*/ 366524 h 609685"/>
              <a:gd name="connsiteX64" fmla="*/ 377383 w 730651"/>
              <a:gd name="connsiteY64" fmla="*/ 558286 h 609685"/>
              <a:gd name="connsiteX65" fmla="*/ 366985 w 730651"/>
              <a:gd name="connsiteY65" fmla="*/ 568557 h 609685"/>
              <a:gd name="connsiteX66" fmla="*/ 356677 w 730651"/>
              <a:gd name="connsiteY66" fmla="*/ 558286 h 609685"/>
              <a:gd name="connsiteX67" fmla="*/ 356677 w 730651"/>
              <a:gd name="connsiteY67" fmla="*/ 366524 h 609685"/>
              <a:gd name="connsiteX68" fmla="*/ 366985 w 730651"/>
              <a:gd name="connsiteY68" fmla="*/ 356252 h 609685"/>
              <a:gd name="connsiteX69" fmla="*/ 325831 w 730651"/>
              <a:gd name="connsiteY69" fmla="*/ 356252 h 609685"/>
              <a:gd name="connsiteX70" fmla="*/ 336113 w 730651"/>
              <a:gd name="connsiteY70" fmla="*/ 366524 h 609685"/>
              <a:gd name="connsiteX71" fmla="*/ 336113 w 730651"/>
              <a:gd name="connsiteY71" fmla="*/ 558286 h 609685"/>
              <a:gd name="connsiteX72" fmla="*/ 325831 w 730651"/>
              <a:gd name="connsiteY72" fmla="*/ 568557 h 609685"/>
              <a:gd name="connsiteX73" fmla="*/ 315549 w 730651"/>
              <a:gd name="connsiteY73" fmla="*/ 558286 h 609685"/>
              <a:gd name="connsiteX74" fmla="*/ 315549 w 730651"/>
              <a:gd name="connsiteY74" fmla="*/ 366524 h 609685"/>
              <a:gd name="connsiteX75" fmla="*/ 325831 w 730651"/>
              <a:gd name="connsiteY75" fmla="*/ 356252 h 609685"/>
              <a:gd name="connsiteX76" fmla="*/ 284703 w 730651"/>
              <a:gd name="connsiteY76" fmla="*/ 356252 h 609685"/>
              <a:gd name="connsiteX77" fmla="*/ 294985 w 730651"/>
              <a:gd name="connsiteY77" fmla="*/ 366524 h 609685"/>
              <a:gd name="connsiteX78" fmla="*/ 294985 w 730651"/>
              <a:gd name="connsiteY78" fmla="*/ 558286 h 609685"/>
              <a:gd name="connsiteX79" fmla="*/ 284703 w 730651"/>
              <a:gd name="connsiteY79" fmla="*/ 568557 h 609685"/>
              <a:gd name="connsiteX80" fmla="*/ 274421 w 730651"/>
              <a:gd name="connsiteY80" fmla="*/ 558286 h 609685"/>
              <a:gd name="connsiteX81" fmla="*/ 274421 w 730651"/>
              <a:gd name="connsiteY81" fmla="*/ 366524 h 609685"/>
              <a:gd name="connsiteX82" fmla="*/ 284703 w 730651"/>
              <a:gd name="connsiteY82" fmla="*/ 356252 h 609685"/>
              <a:gd name="connsiteX83" fmla="*/ 174935 w 730651"/>
              <a:gd name="connsiteY83" fmla="*/ 328810 h 609685"/>
              <a:gd name="connsiteX84" fmla="*/ 185217 w 730651"/>
              <a:gd name="connsiteY84" fmla="*/ 339094 h 609685"/>
              <a:gd name="connsiteX85" fmla="*/ 185217 w 730651"/>
              <a:gd name="connsiteY85" fmla="*/ 352776 h 609685"/>
              <a:gd name="connsiteX86" fmla="*/ 174935 w 730651"/>
              <a:gd name="connsiteY86" fmla="*/ 363060 h 609685"/>
              <a:gd name="connsiteX87" fmla="*/ 164653 w 730651"/>
              <a:gd name="connsiteY87" fmla="*/ 352776 h 609685"/>
              <a:gd name="connsiteX88" fmla="*/ 164653 w 730651"/>
              <a:gd name="connsiteY88" fmla="*/ 339094 h 609685"/>
              <a:gd name="connsiteX89" fmla="*/ 174935 w 730651"/>
              <a:gd name="connsiteY89" fmla="*/ 328810 h 609685"/>
              <a:gd name="connsiteX90" fmla="*/ 133816 w 730651"/>
              <a:gd name="connsiteY90" fmla="*/ 328810 h 609685"/>
              <a:gd name="connsiteX91" fmla="*/ 144089 w 730651"/>
              <a:gd name="connsiteY91" fmla="*/ 339094 h 609685"/>
              <a:gd name="connsiteX92" fmla="*/ 144089 w 730651"/>
              <a:gd name="connsiteY92" fmla="*/ 352776 h 609685"/>
              <a:gd name="connsiteX93" fmla="*/ 133816 w 730651"/>
              <a:gd name="connsiteY93" fmla="*/ 363060 h 609685"/>
              <a:gd name="connsiteX94" fmla="*/ 123454 w 730651"/>
              <a:gd name="connsiteY94" fmla="*/ 352776 h 609685"/>
              <a:gd name="connsiteX95" fmla="*/ 123454 w 730651"/>
              <a:gd name="connsiteY95" fmla="*/ 339094 h 609685"/>
              <a:gd name="connsiteX96" fmla="*/ 133816 w 730651"/>
              <a:gd name="connsiteY96" fmla="*/ 328810 h 609685"/>
              <a:gd name="connsiteX97" fmla="*/ 92608 w 730651"/>
              <a:gd name="connsiteY97" fmla="*/ 328810 h 609685"/>
              <a:gd name="connsiteX98" fmla="*/ 102890 w 730651"/>
              <a:gd name="connsiteY98" fmla="*/ 339094 h 609685"/>
              <a:gd name="connsiteX99" fmla="*/ 102890 w 730651"/>
              <a:gd name="connsiteY99" fmla="*/ 352776 h 609685"/>
              <a:gd name="connsiteX100" fmla="*/ 92608 w 730651"/>
              <a:gd name="connsiteY100" fmla="*/ 363060 h 609685"/>
              <a:gd name="connsiteX101" fmla="*/ 82326 w 730651"/>
              <a:gd name="connsiteY101" fmla="*/ 352776 h 609685"/>
              <a:gd name="connsiteX102" fmla="*/ 82326 w 730651"/>
              <a:gd name="connsiteY102" fmla="*/ 339094 h 609685"/>
              <a:gd name="connsiteX103" fmla="*/ 92608 w 730651"/>
              <a:gd name="connsiteY103" fmla="*/ 328810 h 609685"/>
              <a:gd name="connsiteX104" fmla="*/ 583010 w 730651"/>
              <a:gd name="connsiteY104" fmla="*/ 328416 h 609685"/>
              <a:gd name="connsiteX105" fmla="*/ 569961 w 730651"/>
              <a:gd name="connsiteY105" fmla="*/ 341974 h 609685"/>
              <a:gd name="connsiteX106" fmla="*/ 583010 w 730651"/>
              <a:gd name="connsiteY106" fmla="*/ 357804 h 609685"/>
              <a:gd name="connsiteX107" fmla="*/ 590104 w 730651"/>
              <a:gd name="connsiteY107" fmla="*/ 299295 h 609685"/>
              <a:gd name="connsiteX108" fmla="*/ 597531 w 730651"/>
              <a:gd name="connsiteY108" fmla="*/ 306041 h 609685"/>
              <a:gd name="connsiteX109" fmla="*/ 597531 w 730651"/>
              <a:gd name="connsiteY109" fmla="*/ 310716 h 609685"/>
              <a:gd name="connsiteX110" fmla="*/ 622827 w 730651"/>
              <a:gd name="connsiteY110" fmla="*/ 324141 h 609685"/>
              <a:gd name="connsiteX111" fmla="*/ 614462 w 730651"/>
              <a:gd name="connsiteY111" fmla="*/ 333893 h 609685"/>
              <a:gd name="connsiteX112" fmla="*/ 608841 w 730651"/>
              <a:gd name="connsiteY112" fmla="*/ 332022 h 609685"/>
              <a:gd name="connsiteX113" fmla="*/ 597531 w 730651"/>
              <a:gd name="connsiteY113" fmla="*/ 328082 h 609685"/>
              <a:gd name="connsiteX114" fmla="*/ 597531 w 730651"/>
              <a:gd name="connsiteY114" fmla="*/ 362947 h 609685"/>
              <a:gd name="connsiteX115" fmla="*/ 625838 w 730651"/>
              <a:gd name="connsiteY115" fmla="*/ 400216 h 609685"/>
              <a:gd name="connsiteX116" fmla="*/ 597531 w 730651"/>
              <a:gd name="connsiteY116" fmla="*/ 435883 h 609685"/>
              <a:gd name="connsiteX117" fmla="*/ 597531 w 730651"/>
              <a:gd name="connsiteY117" fmla="*/ 442495 h 609685"/>
              <a:gd name="connsiteX118" fmla="*/ 590104 w 730651"/>
              <a:gd name="connsiteY118" fmla="*/ 449241 h 609685"/>
              <a:gd name="connsiteX119" fmla="*/ 582676 w 730651"/>
              <a:gd name="connsiteY119" fmla="*/ 442495 h 609685"/>
              <a:gd name="connsiteX120" fmla="*/ 582676 w 730651"/>
              <a:gd name="connsiteY120" fmla="*/ 436818 h 609685"/>
              <a:gd name="connsiteX121" fmla="*/ 549351 w 730651"/>
              <a:gd name="connsiteY121" fmla="*/ 415378 h 609685"/>
              <a:gd name="connsiteX122" fmla="*/ 557916 w 730651"/>
              <a:gd name="connsiteY122" fmla="*/ 405693 h 609685"/>
              <a:gd name="connsiteX123" fmla="*/ 564608 w 730651"/>
              <a:gd name="connsiteY123" fmla="*/ 409767 h 609685"/>
              <a:gd name="connsiteX124" fmla="*/ 582676 w 730651"/>
              <a:gd name="connsiteY124" fmla="*/ 419051 h 609685"/>
              <a:gd name="connsiteX125" fmla="*/ 582676 w 730651"/>
              <a:gd name="connsiteY125" fmla="*/ 376973 h 609685"/>
              <a:gd name="connsiteX126" fmla="*/ 552362 w 730651"/>
              <a:gd name="connsiteY126" fmla="*/ 342976 h 609685"/>
              <a:gd name="connsiteX127" fmla="*/ 582676 w 730651"/>
              <a:gd name="connsiteY127" fmla="*/ 311117 h 609685"/>
              <a:gd name="connsiteX128" fmla="*/ 582676 w 730651"/>
              <a:gd name="connsiteY128" fmla="*/ 306041 h 609685"/>
              <a:gd name="connsiteX129" fmla="*/ 590104 w 730651"/>
              <a:gd name="connsiteY129" fmla="*/ 299295 h 609685"/>
              <a:gd name="connsiteX130" fmla="*/ 174935 w 730651"/>
              <a:gd name="connsiteY130" fmla="*/ 260311 h 609685"/>
              <a:gd name="connsiteX131" fmla="*/ 185217 w 730651"/>
              <a:gd name="connsiteY131" fmla="*/ 270595 h 609685"/>
              <a:gd name="connsiteX132" fmla="*/ 185217 w 730651"/>
              <a:gd name="connsiteY132" fmla="*/ 284277 h 609685"/>
              <a:gd name="connsiteX133" fmla="*/ 174935 w 730651"/>
              <a:gd name="connsiteY133" fmla="*/ 294561 h 609685"/>
              <a:gd name="connsiteX134" fmla="*/ 164653 w 730651"/>
              <a:gd name="connsiteY134" fmla="*/ 284277 h 609685"/>
              <a:gd name="connsiteX135" fmla="*/ 164653 w 730651"/>
              <a:gd name="connsiteY135" fmla="*/ 270595 h 609685"/>
              <a:gd name="connsiteX136" fmla="*/ 174935 w 730651"/>
              <a:gd name="connsiteY136" fmla="*/ 260311 h 609685"/>
              <a:gd name="connsiteX137" fmla="*/ 133816 w 730651"/>
              <a:gd name="connsiteY137" fmla="*/ 260311 h 609685"/>
              <a:gd name="connsiteX138" fmla="*/ 144089 w 730651"/>
              <a:gd name="connsiteY138" fmla="*/ 270595 h 609685"/>
              <a:gd name="connsiteX139" fmla="*/ 144089 w 730651"/>
              <a:gd name="connsiteY139" fmla="*/ 284277 h 609685"/>
              <a:gd name="connsiteX140" fmla="*/ 133816 w 730651"/>
              <a:gd name="connsiteY140" fmla="*/ 294561 h 609685"/>
              <a:gd name="connsiteX141" fmla="*/ 123454 w 730651"/>
              <a:gd name="connsiteY141" fmla="*/ 284277 h 609685"/>
              <a:gd name="connsiteX142" fmla="*/ 123454 w 730651"/>
              <a:gd name="connsiteY142" fmla="*/ 270595 h 609685"/>
              <a:gd name="connsiteX143" fmla="*/ 133816 w 730651"/>
              <a:gd name="connsiteY143" fmla="*/ 260311 h 609685"/>
              <a:gd name="connsiteX144" fmla="*/ 92608 w 730651"/>
              <a:gd name="connsiteY144" fmla="*/ 260311 h 609685"/>
              <a:gd name="connsiteX145" fmla="*/ 102890 w 730651"/>
              <a:gd name="connsiteY145" fmla="*/ 270595 h 609685"/>
              <a:gd name="connsiteX146" fmla="*/ 102890 w 730651"/>
              <a:gd name="connsiteY146" fmla="*/ 284277 h 609685"/>
              <a:gd name="connsiteX147" fmla="*/ 92608 w 730651"/>
              <a:gd name="connsiteY147" fmla="*/ 294561 h 609685"/>
              <a:gd name="connsiteX148" fmla="*/ 82326 w 730651"/>
              <a:gd name="connsiteY148" fmla="*/ 284277 h 609685"/>
              <a:gd name="connsiteX149" fmla="*/ 82326 w 730651"/>
              <a:gd name="connsiteY149" fmla="*/ 270595 h 609685"/>
              <a:gd name="connsiteX150" fmla="*/ 92608 w 730651"/>
              <a:gd name="connsiteY150" fmla="*/ 260311 h 609685"/>
              <a:gd name="connsiteX151" fmla="*/ 634586 w 730651"/>
              <a:gd name="connsiteY151" fmla="*/ 243129 h 609685"/>
              <a:gd name="connsiteX152" fmla="*/ 644814 w 730651"/>
              <a:gd name="connsiteY152" fmla="*/ 243321 h 609685"/>
              <a:gd name="connsiteX153" fmla="*/ 730651 w 730651"/>
              <a:gd name="connsiteY153" fmla="*/ 374305 h 609685"/>
              <a:gd name="connsiteX154" fmla="*/ 675857 w 730651"/>
              <a:gd name="connsiteY154" fmla="*/ 486721 h 609685"/>
              <a:gd name="connsiteX155" fmla="*/ 688502 w 730651"/>
              <a:gd name="connsiteY155" fmla="*/ 489259 h 609685"/>
              <a:gd name="connsiteX156" fmla="*/ 698939 w 730651"/>
              <a:gd name="connsiteY156" fmla="*/ 504956 h 609685"/>
              <a:gd name="connsiteX157" fmla="*/ 685826 w 730651"/>
              <a:gd name="connsiteY157" fmla="*/ 515710 h 609685"/>
              <a:gd name="connsiteX158" fmla="*/ 683216 w 730651"/>
              <a:gd name="connsiteY158" fmla="*/ 515443 h 609685"/>
              <a:gd name="connsiteX159" fmla="*/ 636785 w 730651"/>
              <a:gd name="connsiteY159" fmla="*/ 506092 h 609685"/>
              <a:gd name="connsiteX160" fmla="*/ 636718 w 730651"/>
              <a:gd name="connsiteY160" fmla="*/ 506092 h 609685"/>
              <a:gd name="connsiteX161" fmla="*/ 635581 w 730651"/>
              <a:gd name="connsiteY161" fmla="*/ 505758 h 609685"/>
              <a:gd name="connsiteX162" fmla="*/ 635380 w 730651"/>
              <a:gd name="connsiteY162" fmla="*/ 505691 h 609685"/>
              <a:gd name="connsiteX163" fmla="*/ 634444 w 730651"/>
              <a:gd name="connsiteY163" fmla="*/ 505357 h 609685"/>
              <a:gd name="connsiteX164" fmla="*/ 634176 w 730651"/>
              <a:gd name="connsiteY164" fmla="*/ 505223 h 609685"/>
              <a:gd name="connsiteX165" fmla="*/ 633240 w 730651"/>
              <a:gd name="connsiteY165" fmla="*/ 504756 h 609685"/>
              <a:gd name="connsiteX166" fmla="*/ 633106 w 730651"/>
              <a:gd name="connsiteY166" fmla="*/ 504756 h 609685"/>
              <a:gd name="connsiteX167" fmla="*/ 632102 w 730651"/>
              <a:gd name="connsiteY167" fmla="*/ 504088 h 609685"/>
              <a:gd name="connsiteX168" fmla="*/ 631902 w 730651"/>
              <a:gd name="connsiteY168" fmla="*/ 503954 h 609685"/>
              <a:gd name="connsiteX169" fmla="*/ 631032 w 730651"/>
              <a:gd name="connsiteY169" fmla="*/ 503353 h 609685"/>
              <a:gd name="connsiteX170" fmla="*/ 630898 w 730651"/>
              <a:gd name="connsiteY170" fmla="*/ 503220 h 609685"/>
              <a:gd name="connsiteX171" fmla="*/ 629158 w 730651"/>
              <a:gd name="connsiteY171" fmla="*/ 501483 h 609685"/>
              <a:gd name="connsiteX172" fmla="*/ 629025 w 730651"/>
              <a:gd name="connsiteY172" fmla="*/ 501349 h 609685"/>
              <a:gd name="connsiteX173" fmla="*/ 628422 w 730651"/>
              <a:gd name="connsiteY173" fmla="*/ 500481 h 609685"/>
              <a:gd name="connsiteX174" fmla="*/ 628288 w 730651"/>
              <a:gd name="connsiteY174" fmla="*/ 500347 h 609685"/>
              <a:gd name="connsiteX175" fmla="*/ 628288 w 730651"/>
              <a:gd name="connsiteY175" fmla="*/ 500281 h 609685"/>
              <a:gd name="connsiteX176" fmla="*/ 627620 w 730651"/>
              <a:gd name="connsiteY176" fmla="*/ 499212 h 609685"/>
              <a:gd name="connsiteX177" fmla="*/ 627218 w 730651"/>
              <a:gd name="connsiteY177" fmla="*/ 498343 h 609685"/>
              <a:gd name="connsiteX178" fmla="*/ 627151 w 730651"/>
              <a:gd name="connsiteY178" fmla="*/ 498210 h 609685"/>
              <a:gd name="connsiteX179" fmla="*/ 626884 w 730651"/>
              <a:gd name="connsiteY179" fmla="*/ 497542 h 609685"/>
              <a:gd name="connsiteX180" fmla="*/ 626683 w 730651"/>
              <a:gd name="connsiteY180" fmla="*/ 496941 h 609685"/>
              <a:gd name="connsiteX181" fmla="*/ 626549 w 730651"/>
              <a:gd name="connsiteY181" fmla="*/ 496340 h 609685"/>
              <a:gd name="connsiteX182" fmla="*/ 626348 w 730651"/>
              <a:gd name="connsiteY182" fmla="*/ 495605 h 609685"/>
              <a:gd name="connsiteX183" fmla="*/ 626281 w 730651"/>
              <a:gd name="connsiteY183" fmla="*/ 495204 h 609685"/>
              <a:gd name="connsiteX184" fmla="*/ 626147 w 730651"/>
              <a:gd name="connsiteY184" fmla="*/ 494336 h 609685"/>
              <a:gd name="connsiteX185" fmla="*/ 626147 w 730651"/>
              <a:gd name="connsiteY185" fmla="*/ 494002 h 609685"/>
              <a:gd name="connsiteX186" fmla="*/ 626081 w 730651"/>
              <a:gd name="connsiteY186" fmla="*/ 493000 h 609685"/>
              <a:gd name="connsiteX187" fmla="*/ 626081 w 730651"/>
              <a:gd name="connsiteY187" fmla="*/ 492666 h 609685"/>
              <a:gd name="connsiteX188" fmla="*/ 626147 w 730651"/>
              <a:gd name="connsiteY188" fmla="*/ 491731 h 609685"/>
              <a:gd name="connsiteX189" fmla="*/ 626214 w 730651"/>
              <a:gd name="connsiteY189" fmla="*/ 491330 h 609685"/>
              <a:gd name="connsiteX190" fmla="*/ 626348 w 730651"/>
              <a:gd name="connsiteY190" fmla="*/ 490462 h 609685"/>
              <a:gd name="connsiteX191" fmla="*/ 626348 w 730651"/>
              <a:gd name="connsiteY191" fmla="*/ 490328 h 609685"/>
              <a:gd name="connsiteX192" fmla="*/ 635715 w 730651"/>
              <a:gd name="connsiteY192" fmla="*/ 444039 h 609685"/>
              <a:gd name="connsiteX193" fmla="*/ 651504 w 730651"/>
              <a:gd name="connsiteY193" fmla="*/ 433619 h 609685"/>
              <a:gd name="connsiteX194" fmla="*/ 661941 w 730651"/>
              <a:gd name="connsiteY194" fmla="*/ 449316 h 609685"/>
              <a:gd name="connsiteX195" fmla="*/ 658529 w 730651"/>
              <a:gd name="connsiteY195" fmla="*/ 466349 h 609685"/>
              <a:gd name="connsiteX196" fmla="*/ 703890 w 730651"/>
              <a:gd name="connsiteY196" fmla="*/ 374305 h 609685"/>
              <a:gd name="connsiteX197" fmla="*/ 634109 w 730651"/>
              <a:gd name="connsiteY197" fmla="*/ 267835 h 609685"/>
              <a:gd name="connsiteX198" fmla="*/ 627218 w 730651"/>
              <a:gd name="connsiteY198" fmla="*/ 250201 h 609685"/>
              <a:gd name="connsiteX199" fmla="*/ 634586 w 730651"/>
              <a:gd name="connsiteY199" fmla="*/ 243129 h 609685"/>
              <a:gd name="connsiteX200" fmla="*/ 492040 w 730651"/>
              <a:gd name="connsiteY200" fmla="*/ 233097 h 609685"/>
              <a:gd name="connsiteX201" fmla="*/ 538404 w 730651"/>
              <a:gd name="connsiteY201" fmla="*/ 242448 h 609685"/>
              <a:gd name="connsiteX202" fmla="*/ 538738 w 730651"/>
              <a:gd name="connsiteY202" fmla="*/ 242582 h 609685"/>
              <a:gd name="connsiteX203" fmla="*/ 539541 w 730651"/>
              <a:gd name="connsiteY203" fmla="*/ 242782 h 609685"/>
              <a:gd name="connsiteX204" fmla="*/ 540143 w 730651"/>
              <a:gd name="connsiteY204" fmla="*/ 242983 h 609685"/>
              <a:gd name="connsiteX205" fmla="*/ 540745 w 730651"/>
              <a:gd name="connsiteY205" fmla="*/ 243183 h 609685"/>
              <a:gd name="connsiteX206" fmla="*/ 541414 w 730651"/>
              <a:gd name="connsiteY206" fmla="*/ 243517 h 609685"/>
              <a:gd name="connsiteX207" fmla="*/ 541949 w 730651"/>
              <a:gd name="connsiteY207" fmla="*/ 243718 h 609685"/>
              <a:gd name="connsiteX208" fmla="*/ 542619 w 730651"/>
              <a:gd name="connsiteY208" fmla="*/ 244119 h 609685"/>
              <a:gd name="connsiteX209" fmla="*/ 543087 w 730651"/>
              <a:gd name="connsiteY209" fmla="*/ 244386 h 609685"/>
              <a:gd name="connsiteX210" fmla="*/ 543622 w 730651"/>
              <a:gd name="connsiteY210" fmla="*/ 244786 h 609685"/>
              <a:gd name="connsiteX211" fmla="*/ 544157 w 730651"/>
              <a:gd name="connsiteY211" fmla="*/ 245187 h 609685"/>
              <a:gd name="connsiteX212" fmla="*/ 544626 w 730651"/>
              <a:gd name="connsiteY212" fmla="*/ 245588 h 609685"/>
              <a:gd name="connsiteX213" fmla="*/ 545094 w 730651"/>
              <a:gd name="connsiteY213" fmla="*/ 246055 h 609685"/>
              <a:gd name="connsiteX214" fmla="*/ 545495 w 730651"/>
              <a:gd name="connsiteY214" fmla="*/ 246456 h 609685"/>
              <a:gd name="connsiteX215" fmla="*/ 546031 w 730651"/>
              <a:gd name="connsiteY215" fmla="*/ 246991 h 609685"/>
              <a:gd name="connsiteX216" fmla="*/ 546365 w 730651"/>
              <a:gd name="connsiteY216" fmla="*/ 247458 h 609685"/>
              <a:gd name="connsiteX217" fmla="*/ 546767 w 730651"/>
              <a:gd name="connsiteY217" fmla="*/ 248059 h 609685"/>
              <a:gd name="connsiteX218" fmla="*/ 547101 w 730651"/>
              <a:gd name="connsiteY218" fmla="*/ 248594 h 609685"/>
              <a:gd name="connsiteX219" fmla="*/ 547436 w 730651"/>
              <a:gd name="connsiteY219" fmla="*/ 249128 h 609685"/>
              <a:gd name="connsiteX220" fmla="*/ 547837 w 730651"/>
              <a:gd name="connsiteY220" fmla="*/ 249863 h 609685"/>
              <a:gd name="connsiteX221" fmla="*/ 547971 w 730651"/>
              <a:gd name="connsiteY221" fmla="*/ 250197 h 609685"/>
              <a:gd name="connsiteX222" fmla="*/ 548038 w 730651"/>
              <a:gd name="connsiteY222" fmla="*/ 250331 h 609685"/>
              <a:gd name="connsiteX223" fmla="*/ 548372 w 730651"/>
              <a:gd name="connsiteY223" fmla="*/ 251199 h 609685"/>
              <a:gd name="connsiteX224" fmla="*/ 548506 w 730651"/>
              <a:gd name="connsiteY224" fmla="*/ 251533 h 609685"/>
              <a:gd name="connsiteX225" fmla="*/ 548707 w 730651"/>
              <a:gd name="connsiteY225" fmla="*/ 252401 h 609685"/>
              <a:gd name="connsiteX226" fmla="*/ 548841 w 730651"/>
              <a:gd name="connsiteY226" fmla="*/ 252869 h 609685"/>
              <a:gd name="connsiteX227" fmla="*/ 548975 w 730651"/>
              <a:gd name="connsiteY227" fmla="*/ 253604 h 609685"/>
              <a:gd name="connsiteX228" fmla="*/ 549041 w 730651"/>
              <a:gd name="connsiteY228" fmla="*/ 254138 h 609685"/>
              <a:gd name="connsiteX229" fmla="*/ 549108 w 730651"/>
              <a:gd name="connsiteY229" fmla="*/ 254739 h 609685"/>
              <a:gd name="connsiteX230" fmla="*/ 549108 w 730651"/>
              <a:gd name="connsiteY230" fmla="*/ 255474 h 609685"/>
              <a:gd name="connsiteX231" fmla="*/ 549108 w 730651"/>
              <a:gd name="connsiteY231" fmla="*/ 255941 h 609685"/>
              <a:gd name="connsiteX232" fmla="*/ 549041 w 730651"/>
              <a:gd name="connsiteY232" fmla="*/ 256810 h 609685"/>
              <a:gd name="connsiteX233" fmla="*/ 548975 w 730651"/>
              <a:gd name="connsiteY233" fmla="*/ 257211 h 609685"/>
              <a:gd name="connsiteX234" fmla="*/ 548841 w 730651"/>
              <a:gd name="connsiteY234" fmla="*/ 258078 h 609685"/>
              <a:gd name="connsiteX235" fmla="*/ 548841 w 730651"/>
              <a:gd name="connsiteY235" fmla="*/ 258212 h 609685"/>
              <a:gd name="connsiteX236" fmla="*/ 539474 w 730651"/>
              <a:gd name="connsiteY236" fmla="*/ 304501 h 609685"/>
              <a:gd name="connsiteX237" fmla="*/ 526361 w 730651"/>
              <a:gd name="connsiteY237" fmla="*/ 315256 h 609685"/>
              <a:gd name="connsiteX238" fmla="*/ 523752 w 730651"/>
              <a:gd name="connsiteY238" fmla="*/ 314988 h 609685"/>
              <a:gd name="connsiteX239" fmla="*/ 513248 w 730651"/>
              <a:gd name="connsiteY239" fmla="*/ 299225 h 609685"/>
              <a:gd name="connsiteX240" fmla="*/ 516727 w 730651"/>
              <a:gd name="connsiteY240" fmla="*/ 282192 h 609685"/>
              <a:gd name="connsiteX241" fmla="*/ 471299 w 730651"/>
              <a:gd name="connsiteY241" fmla="*/ 374303 h 609685"/>
              <a:gd name="connsiteX242" fmla="*/ 541080 w 730651"/>
              <a:gd name="connsiteY242" fmla="*/ 480775 h 609685"/>
              <a:gd name="connsiteX243" fmla="*/ 547971 w 730651"/>
              <a:gd name="connsiteY243" fmla="*/ 498342 h 609685"/>
              <a:gd name="connsiteX244" fmla="*/ 535727 w 730651"/>
              <a:gd name="connsiteY244" fmla="*/ 506357 h 609685"/>
              <a:gd name="connsiteX245" fmla="*/ 530375 w 730651"/>
              <a:gd name="connsiteY245" fmla="*/ 505222 h 609685"/>
              <a:gd name="connsiteX246" fmla="*/ 444538 w 730651"/>
              <a:gd name="connsiteY246" fmla="*/ 374303 h 609685"/>
              <a:gd name="connsiteX247" fmla="*/ 499332 w 730651"/>
              <a:gd name="connsiteY247" fmla="*/ 261819 h 609685"/>
              <a:gd name="connsiteX248" fmla="*/ 486687 w 730651"/>
              <a:gd name="connsiteY248" fmla="*/ 259281 h 609685"/>
              <a:gd name="connsiteX249" fmla="*/ 476250 w 730651"/>
              <a:gd name="connsiteY249" fmla="*/ 243584 h 609685"/>
              <a:gd name="connsiteX250" fmla="*/ 492040 w 730651"/>
              <a:gd name="connsiteY250" fmla="*/ 233097 h 609685"/>
              <a:gd name="connsiteX251" fmla="*/ 421914 w 730651"/>
              <a:gd name="connsiteY251" fmla="*/ 232940 h 609685"/>
              <a:gd name="connsiteX252" fmla="*/ 432196 w 730651"/>
              <a:gd name="connsiteY252" fmla="*/ 243203 h 609685"/>
              <a:gd name="connsiteX253" fmla="*/ 432196 w 730651"/>
              <a:gd name="connsiteY253" fmla="*/ 254163 h 609685"/>
              <a:gd name="connsiteX254" fmla="*/ 427750 w 730651"/>
              <a:gd name="connsiteY254" fmla="*/ 261294 h 609685"/>
              <a:gd name="connsiteX255" fmla="*/ 421914 w 730651"/>
              <a:gd name="connsiteY255" fmla="*/ 267119 h 609685"/>
              <a:gd name="connsiteX256" fmla="*/ 411632 w 730651"/>
              <a:gd name="connsiteY256" fmla="*/ 256856 h 609685"/>
              <a:gd name="connsiteX257" fmla="*/ 411632 w 730651"/>
              <a:gd name="connsiteY257" fmla="*/ 243203 h 609685"/>
              <a:gd name="connsiteX258" fmla="*/ 421914 w 730651"/>
              <a:gd name="connsiteY258" fmla="*/ 232940 h 609685"/>
              <a:gd name="connsiteX259" fmla="*/ 380752 w 730651"/>
              <a:gd name="connsiteY259" fmla="*/ 232940 h 609685"/>
              <a:gd name="connsiteX260" fmla="*/ 391069 w 730651"/>
              <a:gd name="connsiteY260" fmla="*/ 243203 h 609685"/>
              <a:gd name="connsiteX261" fmla="*/ 391069 w 730651"/>
              <a:gd name="connsiteY261" fmla="*/ 256856 h 609685"/>
              <a:gd name="connsiteX262" fmla="*/ 380752 w 730651"/>
              <a:gd name="connsiteY262" fmla="*/ 267119 h 609685"/>
              <a:gd name="connsiteX263" fmla="*/ 370434 w 730651"/>
              <a:gd name="connsiteY263" fmla="*/ 256856 h 609685"/>
              <a:gd name="connsiteX264" fmla="*/ 370434 w 730651"/>
              <a:gd name="connsiteY264" fmla="*/ 243203 h 609685"/>
              <a:gd name="connsiteX265" fmla="*/ 380752 w 730651"/>
              <a:gd name="connsiteY265" fmla="*/ 232940 h 609685"/>
              <a:gd name="connsiteX266" fmla="*/ 48031 w 730651"/>
              <a:gd name="connsiteY266" fmla="*/ 212367 h 609685"/>
              <a:gd name="connsiteX267" fmla="*/ 48031 w 730651"/>
              <a:gd name="connsiteY267" fmla="*/ 589145 h 609685"/>
              <a:gd name="connsiteX268" fmla="*/ 96064 w 730651"/>
              <a:gd name="connsiteY268" fmla="*/ 589145 h 609685"/>
              <a:gd name="connsiteX269" fmla="*/ 96064 w 730651"/>
              <a:gd name="connsiteY269" fmla="*/ 544582 h 609685"/>
              <a:gd name="connsiteX270" fmla="*/ 106350 w 730651"/>
              <a:gd name="connsiteY270" fmla="*/ 534312 h 609685"/>
              <a:gd name="connsiteX271" fmla="*/ 161179 w 730651"/>
              <a:gd name="connsiteY271" fmla="*/ 534312 h 609685"/>
              <a:gd name="connsiteX272" fmla="*/ 171466 w 730651"/>
              <a:gd name="connsiteY272" fmla="*/ 544582 h 609685"/>
              <a:gd name="connsiteX273" fmla="*/ 171466 w 730651"/>
              <a:gd name="connsiteY273" fmla="*/ 589145 h 609685"/>
              <a:gd name="connsiteX274" fmla="*/ 219499 w 730651"/>
              <a:gd name="connsiteY274" fmla="*/ 589145 h 609685"/>
              <a:gd name="connsiteX275" fmla="*/ 219499 w 730651"/>
              <a:gd name="connsiteY275" fmla="*/ 343021 h 609685"/>
              <a:gd name="connsiteX276" fmla="*/ 219499 w 730651"/>
              <a:gd name="connsiteY276" fmla="*/ 325338 h 609685"/>
              <a:gd name="connsiteX277" fmla="*/ 219499 w 730651"/>
              <a:gd name="connsiteY277" fmla="*/ 212367 h 609685"/>
              <a:gd name="connsiteX278" fmla="*/ 463042 w 730651"/>
              <a:gd name="connsiteY278" fmla="*/ 164440 h 609685"/>
              <a:gd name="connsiteX279" fmla="*/ 473324 w 730651"/>
              <a:gd name="connsiteY279" fmla="*/ 174703 h 609685"/>
              <a:gd name="connsiteX280" fmla="*/ 473324 w 730651"/>
              <a:gd name="connsiteY280" fmla="*/ 188357 h 609685"/>
              <a:gd name="connsiteX281" fmla="*/ 463042 w 730651"/>
              <a:gd name="connsiteY281" fmla="*/ 198619 h 609685"/>
              <a:gd name="connsiteX282" fmla="*/ 452760 w 730651"/>
              <a:gd name="connsiteY282" fmla="*/ 188357 h 609685"/>
              <a:gd name="connsiteX283" fmla="*/ 452760 w 730651"/>
              <a:gd name="connsiteY283" fmla="*/ 174703 h 609685"/>
              <a:gd name="connsiteX284" fmla="*/ 463042 w 730651"/>
              <a:gd name="connsiteY284" fmla="*/ 164440 h 609685"/>
              <a:gd name="connsiteX285" fmla="*/ 421914 w 730651"/>
              <a:gd name="connsiteY285" fmla="*/ 164440 h 609685"/>
              <a:gd name="connsiteX286" fmla="*/ 432196 w 730651"/>
              <a:gd name="connsiteY286" fmla="*/ 174703 h 609685"/>
              <a:gd name="connsiteX287" fmla="*/ 432196 w 730651"/>
              <a:gd name="connsiteY287" fmla="*/ 188357 h 609685"/>
              <a:gd name="connsiteX288" fmla="*/ 421914 w 730651"/>
              <a:gd name="connsiteY288" fmla="*/ 198619 h 609685"/>
              <a:gd name="connsiteX289" fmla="*/ 411632 w 730651"/>
              <a:gd name="connsiteY289" fmla="*/ 188357 h 609685"/>
              <a:gd name="connsiteX290" fmla="*/ 411632 w 730651"/>
              <a:gd name="connsiteY290" fmla="*/ 174703 h 609685"/>
              <a:gd name="connsiteX291" fmla="*/ 421914 w 730651"/>
              <a:gd name="connsiteY291" fmla="*/ 164440 h 609685"/>
              <a:gd name="connsiteX292" fmla="*/ 380752 w 730651"/>
              <a:gd name="connsiteY292" fmla="*/ 164440 h 609685"/>
              <a:gd name="connsiteX293" fmla="*/ 391069 w 730651"/>
              <a:gd name="connsiteY293" fmla="*/ 174703 h 609685"/>
              <a:gd name="connsiteX294" fmla="*/ 391069 w 730651"/>
              <a:gd name="connsiteY294" fmla="*/ 188357 h 609685"/>
              <a:gd name="connsiteX295" fmla="*/ 380752 w 730651"/>
              <a:gd name="connsiteY295" fmla="*/ 198619 h 609685"/>
              <a:gd name="connsiteX296" fmla="*/ 370434 w 730651"/>
              <a:gd name="connsiteY296" fmla="*/ 188357 h 609685"/>
              <a:gd name="connsiteX297" fmla="*/ 370434 w 730651"/>
              <a:gd name="connsiteY297" fmla="*/ 174703 h 609685"/>
              <a:gd name="connsiteX298" fmla="*/ 380752 w 730651"/>
              <a:gd name="connsiteY298" fmla="*/ 164440 h 609685"/>
              <a:gd name="connsiteX299" fmla="*/ 188626 w 730651"/>
              <a:gd name="connsiteY299" fmla="*/ 150684 h 609685"/>
              <a:gd name="connsiteX300" fmla="*/ 271013 w 730651"/>
              <a:gd name="connsiteY300" fmla="*/ 150684 h 609685"/>
              <a:gd name="connsiteX301" fmla="*/ 281300 w 730651"/>
              <a:gd name="connsiteY301" fmla="*/ 161047 h 609685"/>
              <a:gd name="connsiteX302" fmla="*/ 271013 w 730651"/>
              <a:gd name="connsiteY302" fmla="*/ 171320 h 609685"/>
              <a:gd name="connsiteX303" fmla="*/ 188626 w 730651"/>
              <a:gd name="connsiteY303" fmla="*/ 171320 h 609685"/>
              <a:gd name="connsiteX304" fmla="*/ 178339 w 730651"/>
              <a:gd name="connsiteY304" fmla="*/ 161047 h 609685"/>
              <a:gd name="connsiteX305" fmla="*/ 188626 w 730651"/>
              <a:gd name="connsiteY305" fmla="*/ 150684 h 609685"/>
              <a:gd name="connsiteX306" fmla="*/ 144095 w 730651"/>
              <a:gd name="connsiteY306" fmla="*/ 116453 h 609685"/>
              <a:gd name="connsiteX307" fmla="*/ 144095 w 730651"/>
              <a:gd name="connsiteY307" fmla="*/ 191827 h 609685"/>
              <a:gd name="connsiteX308" fmla="*/ 229784 w 730651"/>
              <a:gd name="connsiteY308" fmla="*/ 191827 h 609685"/>
              <a:gd name="connsiteX309" fmla="*/ 240070 w 730651"/>
              <a:gd name="connsiteY309" fmla="*/ 202097 h 609685"/>
              <a:gd name="connsiteX310" fmla="*/ 240070 w 730651"/>
              <a:gd name="connsiteY310" fmla="*/ 205491 h 609685"/>
              <a:gd name="connsiteX311" fmla="*/ 271018 w 730651"/>
              <a:gd name="connsiteY311" fmla="*/ 205491 h 609685"/>
              <a:gd name="connsiteX312" fmla="*/ 281305 w 730651"/>
              <a:gd name="connsiteY312" fmla="*/ 215761 h 609685"/>
              <a:gd name="connsiteX313" fmla="*/ 271018 w 730651"/>
              <a:gd name="connsiteY313" fmla="*/ 226032 h 609685"/>
              <a:gd name="connsiteX314" fmla="*/ 240070 w 730651"/>
              <a:gd name="connsiteY314" fmla="*/ 226032 h 609685"/>
              <a:gd name="connsiteX315" fmla="*/ 240070 w 730651"/>
              <a:gd name="connsiteY315" fmla="*/ 260324 h 609685"/>
              <a:gd name="connsiteX316" fmla="*/ 271018 w 730651"/>
              <a:gd name="connsiteY316" fmla="*/ 260324 h 609685"/>
              <a:gd name="connsiteX317" fmla="*/ 281305 w 730651"/>
              <a:gd name="connsiteY317" fmla="*/ 270594 h 609685"/>
              <a:gd name="connsiteX318" fmla="*/ 271018 w 730651"/>
              <a:gd name="connsiteY318" fmla="*/ 280864 h 609685"/>
              <a:gd name="connsiteX319" fmla="*/ 240070 w 730651"/>
              <a:gd name="connsiteY319" fmla="*/ 280864 h 609685"/>
              <a:gd name="connsiteX320" fmla="*/ 240070 w 730651"/>
              <a:gd name="connsiteY320" fmla="*/ 315068 h 609685"/>
              <a:gd name="connsiteX321" fmla="*/ 315562 w 730651"/>
              <a:gd name="connsiteY321" fmla="*/ 315068 h 609685"/>
              <a:gd name="connsiteX322" fmla="*/ 315562 w 730651"/>
              <a:gd name="connsiteY322" fmla="*/ 116453 h 609685"/>
              <a:gd name="connsiteX323" fmla="*/ 463042 w 730651"/>
              <a:gd name="connsiteY323" fmla="*/ 95941 h 609685"/>
              <a:gd name="connsiteX324" fmla="*/ 473324 w 730651"/>
              <a:gd name="connsiteY324" fmla="*/ 106204 h 609685"/>
              <a:gd name="connsiteX325" fmla="*/ 473324 w 730651"/>
              <a:gd name="connsiteY325" fmla="*/ 119858 h 609685"/>
              <a:gd name="connsiteX326" fmla="*/ 463042 w 730651"/>
              <a:gd name="connsiteY326" fmla="*/ 130120 h 609685"/>
              <a:gd name="connsiteX327" fmla="*/ 452760 w 730651"/>
              <a:gd name="connsiteY327" fmla="*/ 119858 h 609685"/>
              <a:gd name="connsiteX328" fmla="*/ 452760 w 730651"/>
              <a:gd name="connsiteY328" fmla="*/ 106204 h 609685"/>
              <a:gd name="connsiteX329" fmla="*/ 463042 w 730651"/>
              <a:gd name="connsiteY329" fmla="*/ 95941 h 609685"/>
              <a:gd name="connsiteX330" fmla="*/ 421914 w 730651"/>
              <a:gd name="connsiteY330" fmla="*/ 95941 h 609685"/>
              <a:gd name="connsiteX331" fmla="*/ 432196 w 730651"/>
              <a:gd name="connsiteY331" fmla="*/ 106204 h 609685"/>
              <a:gd name="connsiteX332" fmla="*/ 432196 w 730651"/>
              <a:gd name="connsiteY332" fmla="*/ 119858 h 609685"/>
              <a:gd name="connsiteX333" fmla="*/ 421914 w 730651"/>
              <a:gd name="connsiteY333" fmla="*/ 130120 h 609685"/>
              <a:gd name="connsiteX334" fmla="*/ 411632 w 730651"/>
              <a:gd name="connsiteY334" fmla="*/ 119858 h 609685"/>
              <a:gd name="connsiteX335" fmla="*/ 411632 w 730651"/>
              <a:gd name="connsiteY335" fmla="*/ 106204 h 609685"/>
              <a:gd name="connsiteX336" fmla="*/ 421914 w 730651"/>
              <a:gd name="connsiteY336" fmla="*/ 95941 h 609685"/>
              <a:gd name="connsiteX337" fmla="*/ 380752 w 730651"/>
              <a:gd name="connsiteY337" fmla="*/ 95941 h 609685"/>
              <a:gd name="connsiteX338" fmla="*/ 391069 w 730651"/>
              <a:gd name="connsiteY338" fmla="*/ 106204 h 609685"/>
              <a:gd name="connsiteX339" fmla="*/ 391069 w 730651"/>
              <a:gd name="connsiteY339" fmla="*/ 119858 h 609685"/>
              <a:gd name="connsiteX340" fmla="*/ 380752 w 730651"/>
              <a:gd name="connsiteY340" fmla="*/ 130120 h 609685"/>
              <a:gd name="connsiteX341" fmla="*/ 370434 w 730651"/>
              <a:gd name="connsiteY341" fmla="*/ 119858 h 609685"/>
              <a:gd name="connsiteX342" fmla="*/ 370434 w 730651"/>
              <a:gd name="connsiteY342" fmla="*/ 106204 h 609685"/>
              <a:gd name="connsiteX343" fmla="*/ 380752 w 730651"/>
              <a:gd name="connsiteY343" fmla="*/ 95941 h 609685"/>
              <a:gd name="connsiteX344" fmla="*/ 185241 w 730651"/>
              <a:gd name="connsiteY344" fmla="*/ 61621 h 609685"/>
              <a:gd name="connsiteX345" fmla="*/ 185241 w 730651"/>
              <a:gd name="connsiteY345" fmla="*/ 95913 h 609685"/>
              <a:gd name="connsiteX346" fmla="*/ 274417 w 730651"/>
              <a:gd name="connsiteY346" fmla="*/ 95913 h 609685"/>
              <a:gd name="connsiteX347" fmla="*/ 274417 w 730651"/>
              <a:gd name="connsiteY347" fmla="*/ 61621 h 609685"/>
              <a:gd name="connsiteX348" fmla="*/ 229784 w 730651"/>
              <a:gd name="connsiteY348" fmla="*/ 0 h 609685"/>
              <a:gd name="connsiteX349" fmla="*/ 240070 w 730651"/>
              <a:gd name="connsiteY349" fmla="*/ 10270 h 609685"/>
              <a:gd name="connsiteX350" fmla="*/ 240070 w 730651"/>
              <a:gd name="connsiteY350" fmla="*/ 41080 h 609685"/>
              <a:gd name="connsiteX351" fmla="*/ 284703 w 730651"/>
              <a:gd name="connsiteY351" fmla="*/ 41080 h 609685"/>
              <a:gd name="connsiteX352" fmla="*/ 294989 w 730651"/>
              <a:gd name="connsiteY352" fmla="*/ 51351 h 609685"/>
              <a:gd name="connsiteX353" fmla="*/ 294989 w 730651"/>
              <a:gd name="connsiteY353" fmla="*/ 95913 h 609685"/>
              <a:gd name="connsiteX354" fmla="*/ 315562 w 730651"/>
              <a:gd name="connsiteY354" fmla="*/ 95913 h 609685"/>
              <a:gd name="connsiteX355" fmla="*/ 315562 w 730651"/>
              <a:gd name="connsiteY355" fmla="*/ 51351 h 609685"/>
              <a:gd name="connsiteX356" fmla="*/ 325848 w 730651"/>
              <a:gd name="connsiteY356" fmla="*/ 41080 h 609685"/>
              <a:gd name="connsiteX357" fmla="*/ 517976 w 730651"/>
              <a:gd name="connsiteY357" fmla="*/ 41080 h 609685"/>
              <a:gd name="connsiteX358" fmla="*/ 528262 w 730651"/>
              <a:gd name="connsiteY358" fmla="*/ 51351 h 609685"/>
              <a:gd name="connsiteX359" fmla="*/ 528262 w 730651"/>
              <a:gd name="connsiteY359" fmla="*/ 195950 h 609685"/>
              <a:gd name="connsiteX360" fmla="*/ 507690 w 730651"/>
              <a:gd name="connsiteY360" fmla="*/ 200441 h 609685"/>
              <a:gd name="connsiteX361" fmla="*/ 507690 w 730651"/>
              <a:gd name="connsiteY361" fmla="*/ 61621 h 609685"/>
              <a:gd name="connsiteX362" fmla="*/ 336134 w 730651"/>
              <a:gd name="connsiteY362" fmla="*/ 61621 h 609685"/>
              <a:gd name="connsiteX363" fmla="*/ 336134 w 730651"/>
              <a:gd name="connsiteY363" fmla="*/ 106183 h 609685"/>
              <a:gd name="connsiteX364" fmla="*/ 336134 w 730651"/>
              <a:gd name="connsiteY364" fmla="*/ 315068 h 609685"/>
              <a:gd name="connsiteX365" fmla="*/ 370481 w 730651"/>
              <a:gd name="connsiteY365" fmla="*/ 315068 h 609685"/>
              <a:gd name="connsiteX366" fmla="*/ 370481 w 730651"/>
              <a:gd name="connsiteY366" fmla="*/ 311675 h 609685"/>
              <a:gd name="connsiteX367" fmla="*/ 380767 w 730651"/>
              <a:gd name="connsiteY367" fmla="*/ 301405 h 609685"/>
              <a:gd name="connsiteX368" fmla="*/ 391053 w 730651"/>
              <a:gd name="connsiteY368" fmla="*/ 311675 h 609685"/>
              <a:gd name="connsiteX369" fmla="*/ 391053 w 730651"/>
              <a:gd name="connsiteY369" fmla="*/ 315068 h 609685"/>
              <a:gd name="connsiteX370" fmla="*/ 401609 w 730651"/>
              <a:gd name="connsiteY370" fmla="*/ 315068 h 609685"/>
              <a:gd name="connsiteX371" fmla="*/ 397757 w 730651"/>
              <a:gd name="connsiteY371" fmla="*/ 335698 h 609685"/>
              <a:gd name="connsiteX372" fmla="*/ 240070 w 730651"/>
              <a:gd name="connsiteY372" fmla="*/ 335698 h 609685"/>
              <a:gd name="connsiteX373" fmla="*/ 240070 w 730651"/>
              <a:gd name="connsiteY373" fmla="*/ 343021 h 609685"/>
              <a:gd name="connsiteX374" fmla="*/ 240070 w 730651"/>
              <a:gd name="connsiteY374" fmla="*/ 589145 h 609685"/>
              <a:gd name="connsiteX375" fmla="*/ 411626 w 730651"/>
              <a:gd name="connsiteY375" fmla="*/ 589145 h 609685"/>
              <a:gd name="connsiteX376" fmla="*/ 411626 w 730651"/>
              <a:gd name="connsiteY376" fmla="*/ 447084 h 609685"/>
              <a:gd name="connsiteX377" fmla="*/ 432198 w 730651"/>
              <a:gd name="connsiteY377" fmla="*/ 480080 h 609685"/>
              <a:gd name="connsiteX378" fmla="*/ 432198 w 730651"/>
              <a:gd name="connsiteY378" fmla="*/ 589145 h 609685"/>
              <a:gd name="connsiteX379" fmla="*/ 507690 w 730651"/>
              <a:gd name="connsiteY379" fmla="*/ 589145 h 609685"/>
              <a:gd name="connsiteX380" fmla="*/ 507690 w 730651"/>
              <a:gd name="connsiteY380" fmla="*/ 533799 h 609685"/>
              <a:gd name="connsiteX381" fmla="*/ 528262 w 730651"/>
              <a:gd name="connsiteY381" fmla="*/ 538290 h 609685"/>
              <a:gd name="connsiteX382" fmla="*/ 528262 w 730651"/>
              <a:gd name="connsiteY382" fmla="*/ 589145 h 609685"/>
              <a:gd name="connsiteX383" fmla="*/ 545435 w 730651"/>
              <a:gd name="connsiteY383" fmla="*/ 589145 h 609685"/>
              <a:gd name="connsiteX384" fmla="*/ 555721 w 730651"/>
              <a:gd name="connsiteY384" fmla="*/ 599415 h 609685"/>
              <a:gd name="connsiteX385" fmla="*/ 545435 w 730651"/>
              <a:gd name="connsiteY385" fmla="*/ 609685 h 609685"/>
              <a:gd name="connsiteX386" fmla="*/ 10286 w 730651"/>
              <a:gd name="connsiteY386" fmla="*/ 609685 h 609685"/>
              <a:gd name="connsiteX387" fmla="*/ 0 w 730651"/>
              <a:gd name="connsiteY387" fmla="*/ 599415 h 609685"/>
              <a:gd name="connsiteX388" fmla="*/ 10286 w 730651"/>
              <a:gd name="connsiteY388" fmla="*/ 589145 h 609685"/>
              <a:gd name="connsiteX389" fmla="*/ 27459 w 730651"/>
              <a:gd name="connsiteY389" fmla="*/ 589145 h 609685"/>
              <a:gd name="connsiteX390" fmla="*/ 27459 w 730651"/>
              <a:gd name="connsiteY390" fmla="*/ 202097 h 609685"/>
              <a:gd name="connsiteX391" fmla="*/ 37745 w 730651"/>
              <a:gd name="connsiteY391" fmla="*/ 191827 h 609685"/>
              <a:gd name="connsiteX392" fmla="*/ 123523 w 730651"/>
              <a:gd name="connsiteY392" fmla="*/ 191827 h 609685"/>
              <a:gd name="connsiteX393" fmla="*/ 123523 w 730651"/>
              <a:gd name="connsiteY393" fmla="*/ 106183 h 609685"/>
              <a:gd name="connsiteX394" fmla="*/ 133809 w 730651"/>
              <a:gd name="connsiteY394" fmla="*/ 95913 h 609685"/>
              <a:gd name="connsiteX395" fmla="*/ 164668 w 730651"/>
              <a:gd name="connsiteY395" fmla="*/ 95913 h 609685"/>
              <a:gd name="connsiteX396" fmla="*/ 164668 w 730651"/>
              <a:gd name="connsiteY396" fmla="*/ 51351 h 609685"/>
              <a:gd name="connsiteX397" fmla="*/ 174954 w 730651"/>
              <a:gd name="connsiteY397" fmla="*/ 41080 h 609685"/>
              <a:gd name="connsiteX398" fmla="*/ 219499 w 730651"/>
              <a:gd name="connsiteY398" fmla="*/ 41080 h 609685"/>
              <a:gd name="connsiteX399" fmla="*/ 219499 w 730651"/>
              <a:gd name="connsiteY399" fmla="*/ 10270 h 609685"/>
              <a:gd name="connsiteX400" fmla="*/ 229784 w 730651"/>
              <a:gd name="connsiteY400" fmla="*/ 0 h 609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730651" h="609685">
                <a:moveTo>
                  <a:pt x="116636" y="554852"/>
                </a:moveTo>
                <a:lnTo>
                  <a:pt x="116636" y="589145"/>
                </a:lnTo>
                <a:lnTo>
                  <a:pt x="123434" y="589145"/>
                </a:lnTo>
                <a:lnTo>
                  <a:pt x="123434" y="571999"/>
                </a:lnTo>
                <a:cubicBezTo>
                  <a:pt x="123434" y="566283"/>
                  <a:pt x="128085" y="561729"/>
                  <a:pt x="133809" y="561729"/>
                </a:cubicBezTo>
                <a:cubicBezTo>
                  <a:pt x="139445" y="561729"/>
                  <a:pt x="144095" y="566283"/>
                  <a:pt x="144095" y="571999"/>
                </a:cubicBezTo>
                <a:lnTo>
                  <a:pt x="144095" y="589145"/>
                </a:lnTo>
                <a:lnTo>
                  <a:pt x="150893" y="589145"/>
                </a:lnTo>
                <a:lnTo>
                  <a:pt x="150893" y="554852"/>
                </a:lnTo>
                <a:close/>
                <a:moveTo>
                  <a:pt x="461682" y="508294"/>
                </a:moveTo>
                <a:lnTo>
                  <a:pt x="471789" y="515663"/>
                </a:lnTo>
                <a:lnTo>
                  <a:pt x="473324" y="517194"/>
                </a:lnTo>
                <a:lnTo>
                  <a:pt x="473324" y="530929"/>
                </a:lnTo>
                <a:cubicBezTo>
                  <a:pt x="473324" y="536549"/>
                  <a:pt x="468765" y="541186"/>
                  <a:pt x="463042" y="541186"/>
                </a:cubicBezTo>
                <a:cubicBezTo>
                  <a:pt x="457409" y="541186"/>
                  <a:pt x="452760" y="536549"/>
                  <a:pt x="452760" y="530929"/>
                </a:cubicBezTo>
                <a:lnTo>
                  <a:pt x="452760" y="517194"/>
                </a:lnTo>
                <a:close/>
                <a:moveTo>
                  <a:pt x="174935" y="465809"/>
                </a:moveTo>
                <a:cubicBezTo>
                  <a:pt x="180568" y="465809"/>
                  <a:pt x="185217" y="470370"/>
                  <a:pt x="185217" y="476093"/>
                </a:cubicBezTo>
                <a:lnTo>
                  <a:pt x="185217" y="489774"/>
                </a:lnTo>
                <a:cubicBezTo>
                  <a:pt x="185217" y="495498"/>
                  <a:pt x="180568" y="500058"/>
                  <a:pt x="174935" y="500058"/>
                </a:cubicBezTo>
                <a:cubicBezTo>
                  <a:pt x="169212" y="500058"/>
                  <a:pt x="164653" y="495498"/>
                  <a:pt x="164653" y="489774"/>
                </a:cubicBezTo>
                <a:lnTo>
                  <a:pt x="164653" y="476093"/>
                </a:lnTo>
                <a:cubicBezTo>
                  <a:pt x="164653" y="470370"/>
                  <a:pt x="169212" y="465809"/>
                  <a:pt x="174935" y="465809"/>
                </a:cubicBezTo>
                <a:close/>
                <a:moveTo>
                  <a:pt x="133816" y="465809"/>
                </a:moveTo>
                <a:cubicBezTo>
                  <a:pt x="139444" y="465809"/>
                  <a:pt x="144089" y="470370"/>
                  <a:pt x="144089" y="476093"/>
                </a:cubicBezTo>
                <a:lnTo>
                  <a:pt x="144089" y="489774"/>
                </a:lnTo>
                <a:cubicBezTo>
                  <a:pt x="144089" y="495498"/>
                  <a:pt x="139444" y="500058"/>
                  <a:pt x="133816" y="500058"/>
                </a:cubicBezTo>
                <a:cubicBezTo>
                  <a:pt x="128098" y="500058"/>
                  <a:pt x="123454" y="495498"/>
                  <a:pt x="123454" y="489774"/>
                </a:cubicBezTo>
                <a:lnTo>
                  <a:pt x="123454" y="476093"/>
                </a:lnTo>
                <a:cubicBezTo>
                  <a:pt x="123454" y="470370"/>
                  <a:pt x="128098" y="465809"/>
                  <a:pt x="133816" y="465809"/>
                </a:cubicBezTo>
                <a:close/>
                <a:moveTo>
                  <a:pt x="92608" y="465809"/>
                </a:moveTo>
                <a:cubicBezTo>
                  <a:pt x="98330" y="465809"/>
                  <a:pt x="102890" y="470370"/>
                  <a:pt x="102890" y="476093"/>
                </a:cubicBezTo>
                <a:lnTo>
                  <a:pt x="102890" y="489774"/>
                </a:lnTo>
                <a:cubicBezTo>
                  <a:pt x="102890" y="495498"/>
                  <a:pt x="98330" y="500058"/>
                  <a:pt x="92608" y="500058"/>
                </a:cubicBezTo>
                <a:cubicBezTo>
                  <a:pt x="86975" y="500058"/>
                  <a:pt x="82326" y="495498"/>
                  <a:pt x="82326" y="489774"/>
                </a:cubicBezTo>
                <a:lnTo>
                  <a:pt x="82326" y="476093"/>
                </a:lnTo>
                <a:cubicBezTo>
                  <a:pt x="82326" y="470370"/>
                  <a:pt x="86975" y="465809"/>
                  <a:pt x="92608" y="465809"/>
                </a:cubicBezTo>
                <a:close/>
                <a:moveTo>
                  <a:pt x="174935" y="397309"/>
                </a:moveTo>
                <a:cubicBezTo>
                  <a:pt x="180568" y="397309"/>
                  <a:pt x="185217" y="401870"/>
                  <a:pt x="185217" y="407593"/>
                </a:cubicBezTo>
                <a:lnTo>
                  <a:pt x="185217" y="421274"/>
                </a:lnTo>
                <a:cubicBezTo>
                  <a:pt x="185217" y="426998"/>
                  <a:pt x="180568" y="431558"/>
                  <a:pt x="174935" y="431558"/>
                </a:cubicBezTo>
                <a:cubicBezTo>
                  <a:pt x="169212" y="431558"/>
                  <a:pt x="164653" y="426998"/>
                  <a:pt x="164653" y="421274"/>
                </a:cubicBezTo>
                <a:lnTo>
                  <a:pt x="164653" y="407593"/>
                </a:lnTo>
                <a:cubicBezTo>
                  <a:pt x="164653" y="401870"/>
                  <a:pt x="169212" y="397309"/>
                  <a:pt x="174935" y="397309"/>
                </a:cubicBezTo>
                <a:close/>
                <a:moveTo>
                  <a:pt x="133816" y="397309"/>
                </a:moveTo>
                <a:cubicBezTo>
                  <a:pt x="139444" y="397309"/>
                  <a:pt x="144089" y="401870"/>
                  <a:pt x="144089" y="407593"/>
                </a:cubicBezTo>
                <a:lnTo>
                  <a:pt x="144089" y="421274"/>
                </a:lnTo>
                <a:cubicBezTo>
                  <a:pt x="144089" y="426998"/>
                  <a:pt x="139444" y="431558"/>
                  <a:pt x="133816" y="431558"/>
                </a:cubicBezTo>
                <a:cubicBezTo>
                  <a:pt x="128098" y="431558"/>
                  <a:pt x="123454" y="426998"/>
                  <a:pt x="123454" y="421274"/>
                </a:cubicBezTo>
                <a:lnTo>
                  <a:pt x="123454" y="407593"/>
                </a:lnTo>
                <a:cubicBezTo>
                  <a:pt x="123454" y="401870"/>
                  <a:pt x="128098" y="397309"/>
                  <a:pt x="133816" y="397309"/>
                </a:cubicBezTo>
                <a:close/>
                <a:moveTo>
                  <a:pt x="92608" y="397309"/>
                </a:moveTo>
                <a:cubicBezTo>
                  <a:pt x="98330" y="397309"/>
                  <a:pt x="102890" y="401870"/>
                  <a:pt x="102890" y="407593"/>
                </a:cubicBezTo>
                <a:lnTo>
                  <a:pt x="102890" y="421274"/>
                </a:lnTo>
                <a:cubicBezTo>
                  <a:pt x="102890" y="426998"/>
                  <a:pt x="98330" y="431558"/>
                  <a:pt x="92608" y="431558"/>
                </a:cubicBezTo>
                <a:cubicBezTo>
                  <a:pt x="86975" y="431558"/>
                  <a:pt x="82326" y="426998"/>
                  <a:pt x="82326" y="421274"/>
                </a:cubicBezTo>
                <a:lnTo>
                  <a:pt x="82326" y="407593"/>
                </a:lnTo>
                <a:cubicBezTo>
                  <a:pt x="82326" y="401870"/>
                  <a:pt x="86975" y="397309"/>
                  <a:pt x="92608" y="397309"/>
                </a:cubicBezTo>
                <a:close/>
                <a:moveTo>
                  <a:pt x="596996" y="382717"/>
                </a:moveTo>
                <a:lnTo>
                  <a:pt x="596996" y="418050"/>
                </a:lnTo>
                <a:cubicBezTo>
                  <a:pt x="604424" y="415645"/>
                  <a:pt x="608038" y="410101"/>
                  <a:pt x="608038" y="401218"/>
                </a:cubicBezTo>
                <a:cubicBezTo>
                  <a:pt x="608038" y="391467"/>
                  <a:pt x="604090" y="386524"/>
                  <a:pt x="596996" y="382717"/>
                </a:cubicBezTo>
                <a:close/>
                <a:moveTo>
                  <a:pt x="366985" y="356252"/>
                </a:moveTo>
                <a:cubicBezTo>
                  <a:pt x="372722" y="356252"/>
                  <a:pt x="377383" y="360808"/>
                  <a:pt x="377383" y="366524"/>
                </a:cubicBezTo>
                <a:lnTo>
                  <a:pt x="377383" y="558286"/>
                </a:lnTo>
                <a:cubicBezTo>
                  <a:pt x="377383" y="564002"/>
                  <a:pt x="372722" y="568557"/>
                  <a:pt x="366985" y="568557"/>
                </a:cubicBezTo>
                <a:cubicBezTo>
                  <a:pt x="361339" y="568557"/>
                  <a:pt x="356677" y="564002"/>
                  <a:pt x="356677" y="558286"/>
                </a:cubicBezTo>
                <a:lnTo>
                  <a:pt x="356677" y="366524"/>
                </a:lnTo>
                <a:cubicBezTo>
                  <a:pt x="356677" y="360808"/>
                  <a:pt x="361339" y="356252"/>
                  <a:pt x="366985" y="356252"/>
                </a:cubicBezTo>
                <a:close/>
                <a:moveTo>
                  <a:pt x="325831" y="356252"/>
                </a:moveTo>
                <a:cubicBezTo>
                  <a:pt x="331554" y="356252"/>
                  <a:pt x="336113" y="360808"/>
                  <a:pt x="336113" y="366524"/>
                </a:cubicBezTo>
                <a:lnTo>
                  <a:pt x="336113" y="558286"/>
                </a:lnTo>
                <a:cubicBezTo>
                  <a:pt x="336113" y="564002"/>
                  <a:pt x="331554" y="568557"/>
                  <a:pt x="325831" y="568557"/>
                </a:cubicBezTo>
                <a:cubicBezTo>
                  <a:pt x="320199" y="568557"/>
                  <a:pt x="315549" y="564002"/>
                  <a:pt x="315549" y="558286"/>
                </a:cubicBezTo>
                <a:lnTo>
                  <a:pt x="315549" y="366524"/>
                </a:lnTo>
                <a:cubicBezTo>
                  <a:pt x="315549" y="360808"/>
                  <a:pt x="320199" y="356252"/>
                  <a:pt x="325831" y="356252"/>
                </a:cubicBezTo>
                <a:close/>
                <a:moveTo>
                  <a:pt x="284703" y="356252"/>
                </a:moveTo>
                <a:cubicBezTo>
                  <a:pt x="290426" y="356252"/>
                  <a:pt x="294985" y="360808"/>
                  <a:pt x="294985" y="366524"/>
                </a:cubicBezTo>
                <a:lnTo>
                  <a:pt x="294985" y="558286"/>
                </a:lnTo>
                <a:cubicBezTo>
                  <a:pt x="294985" y="564002"/>
                  <a:pt x="290426" y="568557"/>
                  <a:pt x="284703" y="568557"/>
                </a:cubicBezTo>
                <a:cubicBezTo>
                  <a:pt x="278982" y="568557"/>
                  <a:pt x="274421" y="564002"/>
                  <a:pt x="274421" y="558286"/>
                </a:cubicBezTo>
                <a:lnTo>
                  <a:pt x="274421" y="366524"/>
                </a:lnTo>
                <a:cubicBezTo>
                  <a:pt x="274421" y="360808"/>
                  <a:pt x="279071" y="356252"/>
                  <a:pt x="284703" y="356252"/>
                </a:cubicBezTo>
                <a:close/>
                <a:moveTo>
                  <a:pt x="174935" y="328810"/>
                </a:moveTo>
                <a:cubicBezTo>
                  <a:pt x="180568" y="328810"/>
                  <a:pt x="185217" y="333371"/>
                  <a:pt x="185217" y="339094"/>
                </a:cubicBezTo>
                <a:lnTo>
                  <a:pt x="185217" y="352776"/>
                </a:lnTo>
                <a:cubicBezTo>
                  <a:pt x="185217" y="358499"/>
                  <a:pt x="180568" y="363060"/>
                  <a:pt x="174935" y="363060"/>
                </a:cubicBezTo>
                <a:cubicBezTo>
                  <a:pt x="169212" y="363060"/>
                  <a:pt x="164653" y="358499"/>
                  <a:pt x="164653" y="352776"/>
                </a:cubicBezTo>
                <a:lnTo>
                  <a:pt x="164653" y="339094"/>
                </a:lnTo>
                <a:cubicBezTo>
                  <a:pt x="164653" y="333371"/>
                  <a:pt x="169212" y="328810"/>
                  <a:pt x="174935" y="328810"/>
                </a:cubicBezTo>
                <a:close/>
                <a:moveTo>
                  <a:pt x="133816" y="328810"/>
                </a:moveTo>
                <a:cubicBezTo>
                  <a:pt x="139444" y="328810"/>
                  <a:pt x="144089" y="333371"/>
                  <a:pt x="144089" y="339094"/>
                </a:cubicBezTo>
                <a:lnTo>
                  <a:pt x="144089" y="352776"/>
                </a:lnTo>
                <a:cubicBezTo>
                  <a:pt x="144089" y="358499"/>
                  <a:pt x="139444" y="363060"/>
                  <a:pt x="133816" y="363060"/>
                </a:cubicBezTo>
                <a:cubicBezTo>
                  <a:pt x="128098" y="363060"/>
                  <a:pt x="123454" y="358499"/>
                  <a:pt x="123454" y="352776"/>
                </a:cubicBezTo>
                <a:lnTo>
                  <a:pt x="123454" y="339094"/>
                </a:lnTo>
                <a:cubicBezTo>
                  <a:pt x="123454" y="333371"/>
                  <a:pt x="128098" y="328810"/>
                  <a:pt x="133816" y="328810"/>
                </a:cubicBezTo>
                <a:close/>
                <a:moveTo>
                  <a:pt x="92608" y="328810"/>
                </a:moveTo>
                <a:cubicBezTo>
                  <a:pt x="98330" y="328810"/>
                  <a:pt x="102890" y="333371"/>
                  <a:pt x="102890" y="339094"/>
                </a:cubicBezTo>
                <a:lnTo>
                  <a:pt x="102890" y="352776"/>
                </a:lnTo>
                <a:cubicBezTo>
                  <a:pt x="102890" y="358499"/>
                  <a:pt x="98330" y="363060"/>
                  <a:pt x="92608" y="363060"/>
                </a:cubicBezTo>
                <a:cubicBezTo>
                  <a:pt x="86975" y="363060"/>
                  <a:pt x="82326" y="358499"/>
                  <a:pt x="82326" y="352776"/>
                </a:cubicBezTo>
                <a:lnTo>
                  <a:pt x="82326" y="339094"/>
                </a:lnTo>
                <a:cubicBezTo>
                  <a:pt x="82326" y="333371"/>
                  <a:pt x="86975" y="328810"/>
                  <a:pt x="92608" y="328810"/>
                </a:cubicBezTo>
                <a:close/>
                <a:moveTo>
                  <a:pt x="583010" y="328416"/>
                </a:moveTo>
                <a:cubicBezTo>
                  <a:pt x="574378" y="330019"/>
                  <a:pt x="569961" y="334561"/>
                  <a:pt x="569961" y="341974"/>
                </a:cubicBezTo>
                <a:cubicBezTo>
                  <a:pt x="569961" y="350791"/>
                  <a:pt x="575181" y="354665"/>
                  <a:pt x="583010" y="357804"/>
                </a:cubicBezTo>
                <a:close/>
                <a:moveTo>
                  <a:pt x="590104" y="299295"/>
                </a:moveTo>
                <a:cubicBezTo>
                  <a:pt x="593583" y="299295"/>
                  <a:pt x="597531" y="302100"/>
                  <a:pt x="597531" y="306041"/>
                </a:cubicBezTo>
                <a:lnTo>
                  <a:pt x="597531" y="310716"/>
                </a:lnTo>
                <a:cubicBezTo>
                  <a:pt x="608774" y="311718"/>
                  <a:pt x="622827" y="315859"/>
                  <a:pt x="622827" y="324141"/>
                </a:cubicBezTo>
                <a:cubicBezTo>
                  <a:pt x="622827" y="328215"/>
                  <a:pt x="619682" y="333893"/>
                  <a:pt x="614462" y="333893"/>
                </a:cubicBezTo>
                <a:cubicBezTo>
                  <a:pt x="612588" y="333893"/>
                  <a:pt x="610915" y="333024"/>
                  <a:pt x="608841" y="332022"/>
                </a:cubicBezTo>
                <a:cubicBezTo>
                  <a:pt x="606231" y="330620"/>
                  <a:pt x="602751" y="328883"/>
                  <a:pt x="597531" y="328082"/>
                </a:cubicBezTo>
                <a:lnTo>
                  <a:pt x="597531" y="362947"/>
                </a:lnTo>
                <a:cubicBezTo>
                  <a:pt x="608573" y="367088"/>
                  <a:pt x="625838" y="375036"/>
                  <a:pt x="625838" y="400216"/>
                </a:cubicBezTo>
                <a:cubicBezTo>
                  <a:pt x="625838" y="419519"/>
                  <a:pt x="615600" y="432409"/>
                  <a:pt x="597531" y="435883"/>
                </a:cubicBezTo>
                <a:lnTo>
                  <a:pt x="597531" y="442495"/>
                </a:lnTo>
                <a:cubicBezTo>
                  <a:pt x="597531" y="446436"/>
                  <a:pt x="593583" y="449241"/>
                  <a:pt x="590104" y="449241"/>
                </a:cubicBezTo>
                <a:cubicBezTo>
                  <a:pt x="586021" y="449241"/>
                  <a:pt x="582676" y="446235"/>
                  <a:pt x="582676" y="442495"/>
                </a:cubicBezTo>
                <a:lnTo>
                  <a:pt x="582676" y="436818"/>
                </a:lnTo>
                <a:cubicBezTo>
                  <a:pt x="562199" y="435415"/>
                  <a:pt x="549351" y="423593"/>
                  <a:pt x="549351" y="415378"/>
                </a:cubicBezTo>
                <a:cubicBezTo>
                  <a:pt x="549351" y="410970"/>
                  <a:pt x="553165" y="405693"/>
                  <a:pt x="557916" y="405693"/>
                </a:cubicBezTo>
                <a:cubicBezTo>
                  <a:pt x="560660" y="405693"/>
                  <a:pt x="562467" y="407563"/>
                  <a:pt x="564608" y="409767"/>
                </a:cubicBezTo>
                <a:cubicBezTo>
                  <a:pt x="567820" y="413040"/>
                  <a:pt x="572437" y="417916"/>
                  <a:pt x="582676" y="419051"/>
                </a:cubicBezTo>
                <a:lnTo>
                  <a:pt x="582676" y="376973"/>
                </a:lnTo>
                <a:cubicBezTo>
                  <a:pt x="568823" y="372097"/>
                  <a:pt x="552362" y="365551"/>
                  <a:pt x="552362" y="342976"/>
                </a:cubicBezTo>
                <a:cubicBezTo>
                  <a:pt x="552362" y="325009"/>
                  <a:pt x="563336" y="313521"/>
                  <a:pt x="582676" y="311117"/>
                </a:cubicBezTo>
                <a:lnTo>
                  <a:pt x="582676" y="306041"/>
                </a:lnTo>
                <a:cubicBezTo>
                  <a:pt x="582676" y="302367"/>
                  <a:pt x="586021" y="299295"/>
                  <a:pt x="590104" y="299295"/>
                </a:cubicBezTo>
                <a:close/>
                <a:moveTo>
                  <a:pt x="174935" y="260311"/>
                </a:moveTo>
                <a:cubicBezTo>
                  <a:pt x="180568" y="260311"/>
                  <a:pt x="185217" y="264872"/>
                  <a:pt x="185217" y="270595"/>
                </a:cubicBezTo>
                <a:lnTo>
                  <a:pt x="185217" y="284277"/>
                </a:lnTo>
                <a:cubicBezTo>
                  <a:pt x="185217" y="290001"/>
                  <a:pt x="180568" y="294561"/>
                  <a:pt x="174935" y="294561"/>
                </a:cubicBezTo>
                <a:cubicBezTo>
                  <a:pt x="169212" y="294561"/>
                  <a:pt x="164653" y="290001"/>
                  <a:pt x="164653" y="284277"/>
                </a:cubicBezTo>
                <a:lnTo>
                  <a:pt x="164653" y="270595"/>
                </a:lnTo>
                <a:cubicBezTo>
                  <a:pt x="164653" y="264872"/>
                  <a:pt x="169212" y="260311"/>
                  <a:pt x="174935" y="260311"/>
                </a:cubicBezTo>
                <a:close/>
                <a:moveTo>
                  <a:pt x="133816" y="260311"/>
                </a:moveTo>
                <a:cubicBezTo>
                  <a:pt x="139444" y="260311"/>
                  <a:pt x="144089" y="264872"/>
                  <a:pt x="144089" y="270595"/>
                </a:cubicBezTo>
                <a:lnTo>
                  <a:pt x="144089" y="284277"/>
                </a:lnTo>
                <a:cubicBezTo>
                  <a:pt x="144089" y="290001"/>
                  <a:pt x="139444" y="294561"/>
                  <a:pt x="133816" y="294561"/>
                </a:cubicBezTo>
                <a:cubicBezTo>
                  <a:pt x="128098" y="294561"/>
                  <a:pt x="123454" y="290001"/>
                  <a:pt x="123454" y="284277"/>
                </a:cubicBezTo>
                <a:lnTo>
                  <a:pt x="123454" y="270595"/>
                </a:lnTo>
                <a:cubicBezTo>
                  <a:pt x="123454" y="264872"/>
                  <a:pt x="128098" y="260311"/>
                  <a:pt x="133816" y="260311"/>
                </a:cubicBezTo>
                <a:close/>
                <a:moveTo>
                  <a:pt x="92608" y="260311"/>
                </a:moveTo>
                <a:cubicBezTo>
                  <a:pt x="98330" y="260311"/>
                  <a:pt x="102890" y="264872"/>
                  <a:pt x="102890" y="270595"/>
                </a:cubicBezTo>
                <a:lnTo>
                  <a:pt x="102890" y="284277"/>
                </a:lnTo>
                <a:cubicBezTo>
                  <a:pt x="102890" y="290001"/>
                  <a:pt x="98330" y="294561"/>
                  <a:pt x="92608" y="294561"/>
                </a:cubicBezTo>
                <a:cubicBezTo>
                  <a:pt x="86975" y="294561"/>
                  <a:pt x="82326" y="290001"/>
                  <a:pt x="82326" y="284277"/>
                </a:cubicBezTo>
                <a:lnTo>
                  <a:pt x="82326" y="270595"/>
                </a:lnTo>
                <a:cubicBezTo>
                  <a:pt x="82326" y="264872"/>
                  <a:pt x="86975" y="260311"/>
                  <a:pt x="92608" y="260311"/>
                </a:cubicBezTo>
                <a:close/>
                <a:moveTo>
                  <a:pt x="634586" y="243129"/>
                </a:moveTo>
                <a:cubicBezTo>
                  <a:pt x="637772" y="241885"/>
                  <a:pt x="641435" y="241852"/>
                  <a:pt x="644814" y="243321"/>
                </a:cubicBezTo>
                <a:cubicBezTo>
                  <a:pt x="696932" y="266098"/>
                  <a:pt x="730651" y="317463"/>
                  <a:pt x="730651" y="374305"/>
                </a:cubicBezTo>
                <a:cubicBezTo>
                  <a:pt x="730651" y="418791"/>
                  <a:pt x="709978" y="460003"/>
                  <a:pt x="675857" y="486721"/>
                </a:cubicBezTo>
                <a:lnTo>
                  <a:pt x="688502" y="489259"/>
                </a:lnTo>
                <a:cubicBezTo>
                  <a:pt x="695727" y="490729"/>
                  <a:pt x="700411" y="497742"/>
                  <a:pt x="698939" y="504956"/>
                </a:cubicBezTo>
                <a:cubicBezTo>
                  <a:pt x="697668" y="511302"/>
                  <a:pt x="692115" y="515710"/>
                  <a:pt x="685826" y="515710"/>
                </a:cubicBezTo>
                <a:cubicBezTo>
                  <a:pt x="684956" y="515710"/>
                  <a:pt x="684086" y="515577"/>
                  <a:pt x="683216" y="515443"/>
                </a:cubicBezTo>
                <a:lnTo>
                  <a:pt x="636785" y="506092"/>
                </a:lnTo>
                <a:cubicBezTo>
                  <a:pt x="636785" y="506092"/>
                  <a:pt x="636785" y="506092"/>
                  <a:pt x="636718" y="506092"/>
                </a:cubicBezTo>
                <a:cubicBezTo>
                  <a:pt x="636384" y="505958"/>
                  <a:pt x="635983" y="505891"/>
                  <a:pt x="635581" y="505758"/>
                </a:cubicBezTo>
                <a:cubicBezTo>
                  <a:pt x="635514" y="505758"/>
                  <a:pt x="635447" y="505691"/>
                  <a:pt x="635380" y="505691"/>
                </a:cubicBezTo>
                <a:cubicBezTo>
                  <a:pt x="635046" y="505624"/>
                  <a:pt x="634778" y="505491"/>
                  <a:pt x="634444" y="505357"/>
                </a:cubicBezTo>
                <a:cubicBezTo>
                  <a:pt x="634377" y="505357"/>
                  <a:pt x="634243" y="505290"/>
                  <a:pt x="634176" y="505223"/>
                </a:cubicBezTo>
                <a:cubicBezTo>
                  <a:pt x="633842" y="505090"/>
                  <a:pt x="633507" y="504956"/>
                  <a:pt x="633240" y="504756"/>
                </a:cubicBezTo>
                <a:cubicBezTo>
                  <a:pt x="633173" y="504756"/>
                  <a:pt x="633106" y="504756"/>
                  <a:pt x="633106" y="504756"/>
                </a:cubicBezTo>
                <a:cubicBezTo>
                  <a:pt x="632771" y="504555"/>
                  <a:pt x="632436" y="504355"/>
                  <a:pt x="632102" y="504088"/>
                </a:cubicBezTo>
                <a:cubicBezTo>
                  <a:pt x="632035" y="504088"/>
                  <a:pt x="631969" y="504021"/>
                  <a:pt x="631902" y="503954"/>
                </a:cubicBezTo>
                <a:cubicBezTo>
                  <a:pt x="631567" y="503820"/>
                  <a:pt x="631299" y="503554"/>
                  <a:pt x="631032" y="503353"/>
                </a:cubicBezTo>
                <a:cubicBezTo>
                  <a:pt x="631032" y="503353"/>
                  <a:pt x="630965" y="503286"/>
                  <a:pt x="630898" y="503220"/>
                </a:cubicBezTo>
                <a:cubicBezTo>
                  <a:pt x="630296" y="502685"/>
                  <a:pt x="629694" y="502151"/>
                  <a:pt x="629158" y="501483"/>
                </a:cubicBezTo>
                <a:cubicBezTo>
                  <a:pt x="629091" y="501416"/>
                  <a:pt x="629091" y="501416"/>
                  <a:pt x="629025" y="501349"/>
                </a:cubicBezTo>
                <a:cubicBezTo>
                  <a:pt x="628824" y="501082"/>
                  <a:pt x="628623" y="500815"/>
                  <a:pt x="628422" y="500481"/>
                </a:cubicBezTo>
                <a:cubicBezTo>
                  <a:pt x="628355" y="500481"/>
                  <a:pt x="628355" y="500414"/>
                  <a:pt x="628288" y="500347"/>
                </a:cubicBezTo>
                <a:cubicBezTo>
                  <a:pt x="628288" y="500347"/>
                  <a:pt x="628288" y="500347"/>
                  <a:pt x="628288" y="500281"/>
                </a:cubicBezTo>
                <a:cubicBezTo>
                  <a:pt x="628021" y="499947"/>
                  <a:pt x="627821" y="499613"/>
                  <a:pt x="627620" y="499212"/>
                </a:cubicBezTo>
                <a:cubicBezTo>
                  <a:pt x="627486" y="498945"/>
                  <a:pt x="627352" y="498611"/>
                  <a:pt x="627218" y="498343"/>
                </a:cubicBezTo>
                <a:cubicBezTo>
                  <a:pt x="627218" y="498277"/>
                  <a:pt x="627151" y="498210"/>
                  <a:pt x="627151" y="498210"/>
                </a:cubicBezTo>
                <a:cubicBezTo>
                  <a:pt x="627084" y="497943"/>
                  <a:pt x="626951" y="497742"/>
                  <a:pt x="626884" y="497542"/>
                </a:cubicBezTo>
                <a:cubicBezTo>
                  <a:pt x="626817" y="497341"/>
                  <a:pt x="626750" y="497141"/>
                  <a:pt x="626683" y="496941"/>
                </a:cubicBezTo>
                <a:cubicBezTo>
                  <a:pt x="626616" y="496741"/>
                  <a:pt x="626616" y="496540"/>
                  <a:pt x="626549" y="496340"/>
                </a:cubicBezTo>
                <a:cubicBezTo>
                  <a:pt x="626482" y="496139"/>
                  <a:pt x="626415" y="495872"/>
                  <a:pt x="626348" y="495605"/>
                </a:cubicBezTo>
                <a:cubicBezTo>
                  <a:pt x="626348" y="495471"/>
                  <a:pt x="626281" y="495338"/>
                  <a:pt x="626281" y="495204"/>
                </a:cubicBezTo>
                <a:cubicBezTo>
                  <a:pt x="626214" y="494937"/>
                  <a:pt x="626214" y="494603"/>
                  <a:pt x="626147" y="494336"/>
                </a:cubicBezTo>
                <a:cubicBezTo>
                  <a:pt x="626147" y="494202"/>
                  <a:pt x="626147" y="494068"/>
                  <a:pt x="626147" y="494002"/>
                </a:cubicBezTo>
                <a:cubicBezTo>
                  <a:pt x="626081" y="493668"/>
                  <a:pt x="626081" y="493334"/>
                  <a:pt x="626081" y="493000"/>
                </a:cubicBezTo>
                <a:cubicBezTo>
                  <a:pt x="626081" y="492866"/>
                  <a:pt x="626081" y="492800"/>
                  <a:pt x="626081" y="492666"/>
                </a:cubicBezTo>
                <a:cubicBezTo>
                  <a:pt x="626081" y="492332"/>
                  <a:pt x="626147" y="491998"/>
                  <a:pt x="626147" y="491731"/>
                </a:cubicBezTo>
                <a:cubicBezTo>
                  <a:pt x="626147" y="491597"/>
                  <a:pt x="626214" y="491464"/>
                  <a:pt x="626214" y="491330"/>
                </a:cubicBezTo>
                <a:cubicBezTo>
                  <a:pt x="626214" y="490996"/>
                  <a:pt x="626281" y="490729"/>
                  <a:pt x="626348" y="490462"/>
                </a:cubicBezTo>
                <a:cubicBezTo>
                  <a:pt x="626348" y="490395"/>
                  <a:pt x="626348" y="490395"/>
                  <a:pt x="626348" y="490328"/>
                </a:cubicBezTo>
                <a:lnTo>
                  <a:pt x="635715" y="444039"/>
                </a:lnTo>
                <a:cubicBezTo>
                  <a:pt x="637187" y="436825"/>
                  <a:pt x="644211" y="432150"/>
                  <a:pt x="651504" y="433619"/>
                </a:cubicBezTo>
                <a:cubicBezTo>
                  <a:pt x="658730" y="435022"/>
                  <a:pt x="663413" y="442102"/>
                  <a:pt x="661941" y="449316"/>
                </a:cubicBezTo>
                <a:lnTo>
                  <a:pt x="658529" y="466349"/>
                </a:lnTo>
                <a:cubicBezTo>
                  <a:pt x="686695" y="444641"/>
                  <a:pt x="703890" y="410842"/>
                  <a:pt x="703890" y="374305"/>
                </a:cubicBezTo>
                <a:cubicBezTo>
                  <a:pt x="703890" y="328083"/>
                  <a:pt x="676526" y="286337"/>
                  <a:pt x="634109" y="267835"/>
                </a:cubicBezTo>
                <a:cubicBezTo>
                  <a:pt x="627352" y="264829"/>
                  <a:pt x="624207" y="257014"/>
                  <a:pt x="627218" y="250201"/>
                </a:cubicBezTo>
                <a:cubicBezTo>
                  <a:pt x="628690" y="246828"/>
                  <a:pt x="631400" y="244373"/>
                  <a:pt x="634586" y="243129"/>
                </a:cubicBezTo>
                <a:close/>
                <a:moveTo>
                  <a:pt x="492040" y="233097"/>
                </a:moveTo>
                <a:lnTo>
                  <a:pt x="538404" y="242448"/>
                </a:lnTo>
                <a:cubicBezTo>
                  <a:pt x="538538" y="242515"/>
                  <a:pt x="538604" y="242515"/>
                  <a:pt x="538738" y="242582"/>
                </a:cubicBezTo>
                <a:cubicBezTo>
                  <a:pt x="539006" y="242649"/>
                  <a:pt x="539274" y="242716"/>
                  <a:pt x="539541" y="242782"/>
                </a:cubicBezTo>
                <a:cubicBezTo>
                  <a:pt x="539742" y="242849"/>
                  <a:pt x="539942" y="242916"/>
                  <a:pt x="540143" y="242983"/>
                </a:cubicBezTo>
                <a:cubicBezTo>
                  <a:pt x="540344" y="243050"/>
                  <a:pt x="540545" y="243117"/>
                  <a:pt x="540745" y="243183"/>
                </a:cubicBezTo>
                <a:cubicBezTo>
                  <a:pt x="541013" y="243317"/>
                  <a:pt x="541214" y="243384"/>
                  <a:pt x="541414" y="243517"/>
                </a:cubicBezTo>
                <a:cubicBezTo>
                  <a:pt x="541615" y="243584"/>
                  <a:pt x="541749" y="243651"/>
                  <a:pt x="541949" y="243718"/>
                </a:cubicBezTo>
                <a:cubicBezTo>
                  <a:pt x="542150" y="243851"/>
                  <a:pt x="542351" y="243985"/>
                  <a:pt x="542619" y="244119"/>
                </a:cubicBezTo>
                <a:cubicBezTo>
                  <a:pt x="542753" y="244185"/>
                  <a:pt x="542886" y="244319"/>
                  <a:pt x="543087" y="244386"/>
                </a:cubicBezTo>
                <a:cubicBezTo>
                  <a:pt x="543288" y="244519"/>
                  <a:pt x="543421" y="244653"/>
                  <a:pt x="543622" y="244786"/>
                </a:cubicBezTo>
                <a:cubicBezTo>
                  <a:pt x="543823" y="244920"/>
                  <a:pt x="543957" y="245053"/>
                  <a:pt x="544157" y="245187"/>
                </a:cubicBezTo>
                <a:cubicBezTo>
                  <a:pt x="544291" y="245321"/>
                  <a:pt x="544425" y="245454"/>
                  <a:pt x="544626" y="245588"/>
                </a:cubicBezTo>
                <a:cubicBezTo>
                  <a:pt x="544760" y="245721"/>
                  <a:pt x="544960" y="245855"/>
                  <a:pt x="545094" y="246055"/>
                </a:cubicBezTo>
                <a:cubicBezTo>
                  <a:pt x="545228" y="246189"/>
                  <a:pt x="545362" y="246323"/>
                  <a:pt x="545495" y="246456"/>
                </a:cubicBezTo>
                <a:cubicBezTo>
                  <a:pt x="545696" y="246657"/>
                  <a:pt x="545830" y="246790"/>
                  <a:pt x="546031" y="246991"/>
                </a:cubicBezTo>
                <a:cubicBezTo>
                  <a:pt x="546098" y="247124"/>
                  <a:pt x="546231" y="247325"/>
                  <a:pt x="546365" y="247458"/>
                </a:cubicBezTo>
                <a:cubicBezTo>
                  <a:pt x="546499" y="247658"/>
                  <a:pt x="546633" y="247859"/>
                  <a:pt x="546767" y="248059"/>
                </a:cubicBezTo>
                <a:cubicBezTo>
                  <a:pt x="546901" y="248193"/>
                  <a:pt x="547034" y="248393"/>
                  <a:pt x="547101" y="248594"/>
                </a:cubicBezTo>
                <a:cubicBezTo>
                  <a:pt x="547235" y="248794"/>
                  <a:pt x="547369" y="248928"/>
                  <a:pt x="547436" y="249128"/>
                </a:cubicBezTo>
                <a:cubicBezTo>
                  <a:pt x="547569" y="249395"/>
                  <a:pt x="547703" y="249596"/>
                  <a:pt x="547837" y="249863"/>
                </a:cubicBezTo>
                <a:cubicBezTo>
                  <a:pt x="547904" y="249997"/>
                  <a:pt x="547971" y="250063"/>
                  <a:pt x="547971" y="250197"/>
                </a:cubicBezTo>
                <a:cubicBezTo>
                  <a:pt x="548038" y="250264"/>
                  <a:pt x="548038" y="250264"/>
                  <a:pt x="548038" y="250331"/>
                </a:cubicBezTo>
                <a:cubicBezTo>
                  <a:pt x="548172" y="250598"/>
                  <a:pt x="548238" y="250865"/>
                  <a:pt x="548372" y="251199"/>
                </a:cubicBezTo>
                <a:cubicBezTo>
                  <a:pt x="548372" y="251265"/>
                  <a:pt x="548439" y="251399"/>
                  <a:pt x="548506" y="251533"/>
                </a:cubicBezTo>
                <a:cubicBezTo>
                  <a:pt x="548573" y="251867"/>
                  <a:pt x="548640" y="252134"/>
                  <a:pt x="548707" y="252401"/>
                </a:cubicBezTo>
                <a:cubicBezTo>
                  <a:pt x="548774" y="252535"/>
                  <a:pt x="548774" y="252668"/>
                  <a:pt x="548841" y="252869"/>
                </a:cubicBezTo>
                <a:cubicBezTo>
                  <a:pt x="548908" y="253069"/>
                  <a:pt x="548908" y="253336"/>
                  <a:pt x="548975" y="253604"/>
                </a:cubicBezTo>
                <a:cubicBezTo>
                  <a:pt x="548975" y="253804"/>
                  <a:pt x="549041" y="253938"/>
                  <a:pt x="549041" y="254138"/>
                </a:cubicBezTo>
                <a:cubicBezTo>
                  <a:pt x="549041" y="254338"/>
                  <a:pt x="549041" y="254538"/>
                  <a:pt x="549108" y="254739"/>
                </a:cubicBezTo>
                <a:cubicBezTo>
                  <a:pt x="549108" y="255006"/>
                  <a:pt x="549108" y="255206"/>
                  <a:pt x="549108" y="255474"/>
                </a:cubicBezTo>
                <a:cubicBezTo>
                  <a:pt x="549108" y="255607"/>
                  <a:pt x="549108" y="255741"/>
                  <a:pt x="549108" y="255941"/>
                </a:cubicBezTo>
                <a:cubicBezTo>
                  <a:pt x="549108" y="256208"/>
                  <a:pt x="549108" y="256476"/>
                  <a:pt x="549041" y="256810"/>
                </a:cubicBezTo>
                <a:cubicBezTo>
                  <a:pt x="549041" y="256943"/>
                  <a:pt x="549041" y="257077"/>
                  <a:pt x="548975" y="257211"/>
                </a:cubicBezTo>
                <a:cubicBezTo>
                  <a:pt x="548975" y="257544"/>
                  <a:pt x="548908" y="257811"/>
                  <a:pt x="548841" y="258078"/>
                </a:cubicBezTo>
                <a:cubicBezTo>
                  <a:pt x="548841" y="258145"/>
                  <a:pt x="548841" y="258145"/>
                  <a:pt x="548841" y="258212"/>
                </a:cubicBezTo>
                <a:lnTo>
                  <a:pt x="539474" y="304501"/>
                </a:lnTo>
                <a:cubicBezTo>
                  <a:pt x="538203" y="310847"/>
                  <a:pt x="532650" y="315256"/>
                  <a:pt x="526361" y="315256"/>
                </a:cubicBezTo>
                <a:cubicBezTo>
                  <a:pt x="525491" y="315256"/>
                  <a:pt x="524622" y="315122"/>
                  <a:pt x="523752" y="314988"/>
                </a:cubicBezTo>
                <a:cubicBezTo>
                  <a:pt x="516459" y="313519"/>
                  <a:pt x="511776" y="306438"/>
                  <a:pt x="513248" y="299225"/>
                </a:cubicBezTo>
                <a:lnTo>
                  <a:pt x="516727" y="282192"/>
                </a:lnTo>
                <a:cubicBezTo>
                  <a:pt x="488494" y="303900"/>
                  <a:pt x="471299" y="337699"/>
                  <a:pt x="471299" y="374303"/>
                </a:cubicBezTo>
                <a:cubicBezTo>
                  <a:pt x="471299" y="420458"/>
                  <a:pt x="498663" y="462272"/>
                  <a:pt x="541080" y="480775"/>
                </a:cubicBezTo>
                <a:cubicBezTo>
                  <a:pt x="547837" y="483714"/>
                  <a:pt x="550982" y="491595"/>
                  <a:pt x="547971" y="498342"/>
                </a:cubicBezTo>
                <a:cubicBezTo>
                  <a:pt x="545830" y="503351"/>
                  <a:pt x="540879" y="506357"/>
                  <a:pt x="535727" y="506357"/>
                </a:cubicBezTo>
                <a:cubicBezTo>
                  <a:pt x="533921" y="506357"/>
                  <a:pt x="532115" y="505956"/>
                  <a:pt x="530375" y="505222"/>
                </a:cubicBezTo>
                <a:cubicBezTo>
                  <a:pt x="478257" y="482511"/>
                  <a:pt x="444538" y="431079"/>
                  <a:pt x="444538" y="374303"/>
                </a:cubicBezTo>
                <a:cubicBezTo>
                  <a:pt x="444538" y="329750"/>
                  <a:pt x="465278" y="288537"/>
                  <a:pt x="499332" y="261819"/>
                </a:cubicBezTo>
                <a:lnTo>
                  <a:pt x="486687" y="259281"/>
                </a:lnTo>
                <a:cubicBezTo>
                  <a:pt x="479462" y="257878"/>
                  <a:pt x="474779" y="250798"/>
                  <a:pt x="476250" y="243584"/>
                </a:cubicBezTo>
                <a:cubicBezTo>
                  <a:pt x="477722" y="236370"/>
                  <a:pt x="484747" y="231694"/>
                  <a:pt x="492040" y="233097"/>
                </a:cubicBezTo>
                <a:close/>
                <a:moveTo>
                  <a:pt x="421914" y="232940"/>
                </a:moveTo>
                <a:cubicBezTo>
                  <a:pt x="427637" y="232940"/>
                  <a:pt x="432196" y="237491"/>
                  <a:pt x="432196" y="243203"/>
                </a:cubicBezTo>
                <a:lnTo>
                  <a:pt x="432196" y="254163"/>
                </a:lnTo>
                <a:lnTo>
                  <a:pt x="427750" y="261294"/>
                </a:lnTo>
                <a:lnTo>
                  <a:pt x="421914" y="267119"/>
                </a:lnTo>
                <a:cubicBezTo>
                  <a:pt x="416282" y="267119"/>
                  <a:pt x="411632" y="262568"/>
                  <a:pt x="411632" y="256856"/>
                </a:cubicBezTo>
                <a:lnTo>
                  <a:pt x="411632" y="243203"/>
                </a:lnTo>
                <a:cubicBezTo>
                  <a:pt x="411632" y="237491"/>
                  <a:pt x="416282" y="232940"/>
                  <a:pt x="421914" y="232940"/>
                </a:cubicBezTo>
                <a:close/>
                <a:moveTo>
                  <a:pt x="380752" y="232940"/>
                </a:moveTo>
                <a:cubicBezTo>
                  <a:pt x="386404" y="232940"/>
                  <a:pt x="391069" y="237491"/>
                  <a:pt x="391069" y="243203"/>
                </a:cubicBezTo>
                <a:lnTo>
                  <a:pt x="391069" y="256856"/>
                </a:lnTo>
                <a:cubicBezTo>
                  <a:pt x="391069" y="262568"/>
                  <a:pt x="386404" y="267119"/>
                  <a:pt x="380752" y="267119"/>
                </a:cubicBezTo>
                <a:cubicBezTo>
                  <a:pt x="375010" y="267119"/>
                  <a:pt x="370434" y="262568"/>
                  <a:pt x="370434" y="256856"/>
                </a:cubicBezTo>
                <a:lnTo>
                  <a:pt x="370434" y="243203"/>
                </a:lnTo>
                <a:cubicBezTo>
                  <a:pt x="370434" y="237491"/>
                  <a:pt x="375010" y="232940"/>
                  <a:pt x="380752" y="232940"/>
                </a:cubicBezTo>
                <a:close/>
                <a:moveTo>
                  <a:pt x="48031" y="212367"/>
                </a:moveTo>
                <a:lnTo>
                  <a:pt x="48031" y="589145"/>
                </a:lnTo>
                <a:lnTo>
                  <a:pt x="96064" y="589145"/>
                </a:lnTo>
                <a:lnTo>
                  <a:pt x="96064" y="544582"/>
                </a:lnTo>
                <a:cubicBezTo>
                  <a:pt x="96064" y="538867"/>
                  <a:pt x="100625" y="534312"/>
                  <a:pt x="106350" y="534312"/>
                </a:cubicBezTo>
                <a:lnTo>
                  <a:pt x="161179" y="534312"/>
                </a:lnTo>
                <a:cubicBezTo>
                  <a:pt x="166904" y="534312"/>
                  <a:pt x="171466" y="538867"/>
                  <a:pt x="171466" y="544582"/>
                </a:cubicBezTo>
                <a:lnTo>
                  <a:pt x="171466" y="589145"/>
                </a:lnTo>
                <a:lnTo>
                  <a:pt x="219499" y="589145"/>
                </a:lnTo>
                <a:lnTo>
                  <a:pt x="219499" y="343021"/>
                </a:lnTo>
                <a:lnTo>
                  <a:pt x="219499" y="325338"/>
                </a:lnTo>
                <a:lnTo>
                  <a:pt x="219499" y="212367"/>
                </a:lnTo>
                <a:close/>
                <a:moveTo>
                  <a:pt x="463042" y="164440"/>
                </a:moveTo>
                <a:cubicBezTo>
                  <a:pt x="468765" y="164440"/>
                  <a:pt x="473324" y="168991"/>
                  <a:pt x="473324" y="174703"/>
                </a:cubicBezTo>
                <a:lnTo>
                  <a:pt x="473324" y="188357"/>
                </a:lnTo>
                <a:cubicBezTo>
                  <a:pt x="473324" y="194068"/>
                  <a:pt x="468765" y="198619"/>
                  <a:pt x="463042" y="198619"/>
                </a:cubicBezTo>
                <a:cubicBezTo>
                  <a:pt x="457409" y="198619"/>
                  <a:pt x="452760" y="194068"/>
                  <a:pt x="452760" y="188357"/>
                </a:cubicBezTo>
                <a:lnTo>
                  <a:pt x="452760" y="174703"/>
                </a:lnTo>
                <a:cubicBezTo>
                  <a:pt x="452760" y="168991"/>
                  <a:pt x="457409" y="164440"/>
                  <a:pt x="463042" y="164440"/>
                </a:cubicBezTo>
                <a:close/>
                <a:moveTo>
                  <a:pt x="421914" y="164440"/>
                </a:moveTo>
                <a:cubicBezTo>
                  <a:pt x="427637" y="164440"/>
                  <a:pt x="432196" y="168991"/>
                  <a:pt x="432196" y="174703"/>
                </a:cubicBezTo>
                <a:lnTo>
                  <a:pt x="432196" y="188357"/>
                </a:lnTo>
                <a:cubicBezTo>
                  <a:pt x="432196" y="194068"/>
                  <a:pt x="427637" y="198619"/>
                  <a:pt x="421914" y="198619"/>
                </a:cubicBezTo>
                <a:cubicBezTo>
                  <a:pt x="416282" y="198619"/>
                  <a:pt x="411632" y="194068"/>
                  <a:pt x="411632" y="188357"/>
                </a:cubicBezTo>
                <a:lnTo>
                  <a:pt x="411632" y="174703"/>
                </a:lnTo>
                <a:cubicBezTo>
                  <a:pt x="411632" y="168991"/>
                  <a:pt x="416282" y="164440"/>
                  <a:pt x="421914" y="164440"/>
                </a:cubicBezTo>
                <a:close/>
                <a:moveTo>
                  <a:pt x="380752" y="164440"/>
                </a:moveTo>
                <a:cubicBezTo>
                  <a:pt x="386404" y="164440"/>
                  <a:pt x="391069" y="168991"/>
                  <a:pt x="391069" y="174703"/>
                </a:cubicBezTo>
                <a:lnTo>
                  <a:pt x="391069" y="188357"/>
                </a:lnTo>
                <a:cubicBezTo>
                  <a:pt x="391069" y="194068"/>
                  <a:pt x="386404" y="198619"/>
                  <a:pt x="380752" y="198619"/>
                </a:cubicBezTo>
                <a:cubicBezTo>
                  <a:pt x="375010" y="198619"/>
                  <a:pt x="370434" y="194068"/>
                  <a:pt x="370434" y="188357"/>
                </a:cubicBezTo>
                <a:lnTo>
                  <a:pt x="370434" y="174703"/>
                </a:lnTo>
                <a:cubicBezTo>
                  <a:pt x="370434" y="168991"/>
                  <a:pt x="375010" y="164440"/>
                  <a:pt x="380752" y="164440"/>
                </a:cubicBezTo>
                <a:close/>
                <a:moveTo>
                  <a:pt x="188626" y="150684"/>
                </a:moveTo>
                <a:lnTo>
                  <a:pt x="271013" y="150684"/>
                </a:lnTo>
                <a:cubicBezTo>
                  <a:pt x="276648" y="150684"/>
                  <a:pt x="281300" y="155330"/>
                  <a:pt x="281300" y="161047"/>
                </a:cubicBezTo>
                <a:cubicBezTo>
                  <a:pt x="281300" y="166675"/>
                  <a:pt x="276648" y="171320"/>
                  <a:pt x="271013" y="171320"/>
                </a:cubicBezTo>
                <a:lnTo>
                  <a:pt x="188626" y="171320"/>
                </a:lnTo>
                <a:cubicBezTo>
                  <a:pt x="182990" y="171320"/>
                  <a:pt x="178339" y="166675"/>
                  <a:pt x="178339" y="161047"/>
                </a:cubicBezTo>
                <a:cubicBezTo>
                  <a:pt x="178339" y="155330"/>
                  <a:pt x="182990" y="150684"/>
                  <a:pt x="188626" y="150684"/>
                </a:cubicBezTo>
                <a:close/>
                <a:moveTo>
                  <a:pt x="144095" y="116453"/>
                </a:moveTo>
                <a:lnTo>
                  <a:pt x="144095" y="191827"/>
                </a:lnTo>
                <a:lnTo>
                  <a:pt x="229784" y="191827"/>
                </a:lnTo>
                <a:cubicBezTo>
                  <a:pt x="235508" y="191827"/>
                  <a:pt x="240070" y="196382"/>
                  <a:pt x="240070" y="202097"/>
                </a:cubicBezTo>
                <a:lnTo>
                  <a:pt x="240070" y="205491"/>
                </a:lnTo>
                <a:lnTo>
                  <a:pt x="271018" y="205491"/>
                </a:lnTo>
                <a:cubicBezTo>
                  <a:pt x="276653" y="205491"/>
                  <a:pt x="281305" y="210135"/>
                  <a:pt x="281305" y="215761"/>
                </a:cubicBezTo>
                <a:cubicBezTo>
                  <a:pt x="281305" y="221476"/>
                  <a:pt x="276653" y="226032"/>
                  <a:pt x="271018" y="226032"/>
                </a:cubicBezTo>
                <a:lnTo>
                  <a:pt x="240070" y="226032"/>
                </a:lnTo>
                <a:lnTo>
                  <a:pt x="240070" y="260324"/>
                </a:lnTo>
                <a:lnTo>
                  <a:pt x="271018" y="260324"/>
                </a:lnTo>
                <a:cubicBezTo>
                  <a:pt x="276653" y="260324"/>
                  <a:pt x="281305" y="264878"/>
                  <a:pt x="281305" y="270594"/>
                </a:cubicBezTo>
                <a:cubicBezTo>
                  <a:pt x="281305" y="276221"/>
                  <a:pt x="276653" y="280864"/>
                  <a:pt x="271018" y="280864"/>
                </a:cubicBezTo>
                <a:lnTo>
                  <a:pt x="240070" y="280864"/>
                </a:lnTo>
                <a:lnTo>
                  <a:pt x="240070" y="315068"/>
                </a:lnTo>
                <a:lnTo>
                  <a:pt x="315562" y="315068"/>
                </a:lnTo>
                <a:lnTo>
                  <a:pt x="315562" y="116453"/>
                </a:lnTo>
                <a:close/>
                <a:moveTo>
                  <a:pt x="463042" y="95941"/>
                </a:moveTo>
                <a:cubicBezTo>
                  <a:pt x="468765" y="95941"/>
                  <a:pt x="473324" y="100493"/>
                  <a:pt x="473324" y="106204"/>
                </a:cubicBezTo>
                <a:lnTo>
                  <a:pt x="473324" y="119858"/>
                </a:lnTo>
                <a:cubicBezTo>
                  <a:pt x="473324" y="125569"/>
                  <a:pt x="468765" y="130120"/>
                  <a:pt x="463042" y="130120"/>
                </a:cubicBezTo>
                <a:cubicBezTo>
                  <a:pt x="457409" y="130120"/>
                  <a:pt x="452760" y="125569"/>
                  <a:pt x="452760" y="119858"/>
                </a:cubicBezTo>
                <a:lnTo>
                  <a:pt x="452760" y="106204"/>
                </a:lnTo>
                <a:cubicBezTo>
                  <a:pt x="452760" y="100493"/>
                  <a:pt x="457409" y="95941"/>
                  <a:pt x="463042" y="95941"/>
                </a:cubicBezTo>
                <a:close/>
                <a:moveTo>
                  <a:pt x="421914" y="95941"/>
                </a:moveTo>
                <a:cubicBezTo>
                  <a:pt x="427637" y="95941"/>
                  <a:pt x="432196" y="100493"/>
                  <a:pt x="432196" y="106204"/>
                </a:cubicBezTo>
                <a:lnTo>
                  <a:pt x="432196" y="119858"/>
                </a:lnTo>
                <a:cubicBezTo>
                  <a:pt x="432196" y="125569"/>
                  <a:pt x="427637" y="130120"/>
                  <a:pt x="421914" y="130120"/>
                </a:cubicBezTo>
                <a:cubicBezTo>
                  <a:pt x="416282" y="130120"/>
                  <a:pt x="411632" y="125569"/>
                  <a:pt x="411632" y="119858"/>
                </a:cubicBezTo>
                <a:lnTo>
                  <a:pt x="411632" y="106204"/>
                </a:lnTo>
                <a:cubicBezTo>
                  <a:pt x="411632" y="100493"/>
                  <a:pt x="416282" y="95941"/>
                  <a:pt x="421914" y="95941"/>
                </a:cubicBezTo>
                <a:close/>
                <a:moveTo>
                  <a:pt x="380752" y="95941"/>
                </a:moveTo>
                <a:cubicBezTo>
                  <a:pt x="386404" y="95941"/>
                  <a:pt x="391069" y="100493"/>
                  <a:pt x="391069" y="106204"/>
                </a:cubicBezTo>
                <a:lnTo>
                  <a:pt x="391069" y="119858"/>
                </a:lnTo>
                <a:cubicBezTo>
                  <a:pt x="391069" y="125569"/>
                  <a:pt x="386404" y="130120"/>
                  <a:pt x="380752" y="130120"/>
                </a:cubicBezTo>
                <a:cubicBezTo>
                  <a:pt x="375010" y="130120"/>
                  <a:pt x="370434" y="125569"/>
                  <a:pt x="370434" y="119858"/>
                </a:cubicBezTo>
                <a:lnTo>
                  <a:pt x="370434" y="106204"/>
                </a:lnTo>
                <a:cubicBezTo>
                  <a:pt x="370434" y="100493"/>
                  <a:pt x="375010" y="95941"/>
                  <a:pt x="380752" y="95941"/>
                </a:cubicBezTo>
                <a:close/>
                <a:moveTo>
                  <a:pt x="185241" y="61621"/>
                </a:moveTo>
                <a:lnTo>
                  <a:pt x="185241" y="95913"/>
                </a:lnTo>
                <a:lnTo>
                  <a:pt x="274417" y="95913"/>
                </a:lnTo>
                <a:lnTo>
                  <a:pt x="274417" y="61621"/>
                </a:lnTo>
                <a:close/>
                <a:moveTo>
                  <a:pt x="229784" y="0"/>
                </a:moveTo>
                <a:cubicBezTo>
                  <a:pt x="235508" y="0"/>
                  <a:pt x="240070" y="4554"/>
                  <a:pt x="240070" y="10270"/>
                </a:cubicBezTo>
                <a:lnTo>
                  <a:pt x="240070" y="41080"/>
                </a:lnTo>
                <a:lnTo>
                  <a:pt x="284703" y="41080"/>
                </a:lnTo>
                <a:cubicBezTo>
                  <a:pt x="290428" y="41080"/>
                  <a:pt x="294989" y="45724"/>
                  <a:pt x="294989" y="51351"/>
                </a:cubicBezTo>
                <a:lnTo>
                  <a:pt x="294989" y="95913"/>
                </a:lnTo>
                <a:lnTo>
                  <a:pt x="315562" y="95913"/>
                </a:lnTo>
                <a:lnTo>
                  <a:pt x="315562" y="51351"/>
                </a:lnTo>
                <a:cubicBezTo>
                  <a:pt x="315562" y="45724"/>
                  <a:pt x="320213" y="41080"/>
                  <a:pt x="325848" y="41080"/>
                </a:cubicBezTo>
                <a:lnTo>
                  <a:pt x="517976" y="41080"/>
                </a:lnTo>
                <a:cubicBezTo>
                  <a:pt x="523700" y="41080"/>
                  <a:pt x="528262" y="45724"/>
                  <a:pt x="528262" y="51351"/>
                </a:cubicBezTo>
                <a:lnTo>
                  <a:pt x="528262" y="195950"/>
                </a:lnTo>
                <a:lnTo>
                  <a:pt x="507690" y="200441"/>
                </a:lnTo>
                <a:lnTo>
                  <a:pt x="507690" y="61621"/>
                </a:lnTo>
                <a:lnTo>
                  <a:pt x="336134" y="61621"/>
                </a:lnTo>
                <a:lnTo>
                  <a:pt x="336134" y="106183"/>
                </a:lnTo>
                <a:lnTo>
                  <a:pt x="336134" y="315068"/>
                </a:lnTo>
                <a:lnTo>
                  <a:pt x="370481" y="315068"/>
                </a:lnTo>
                <a:lnTo>
                  <a:pt x="370481" y="311675"/>
                </a:lnTo>
                <a:cubicBezTo>
                  <a:pt x="370481" y="305959"/>
                  <a:pt x="375042" y="301405"/>
                  <a:pt x="380767" y="301405"/>
                </a:cubicBezTo>
                <a:cubicBezTo>
                  <a:pt x="386402" y="301405"/>
                  <a:pt x="391053" y="305959"/>
                  <a:pt x="391053" y="311675"/>
                </a:cubicBezTo>
                <a:lnTo>
                  <a:pt x="391053" y="315068"/>
                </a:lnTo>
                <a:lnTo>
                  <a:pt x="401609" y="315068"/>
                </a:lnTo>
                <a:lnTo>
                  <a:pt x="397757" y="335698"/>
                </a:lnTo>
                <a:lnTo>
                  <a:pt x="240070" y="335698"/>
                </a:lnTo>
                <a:lnTo>
                  <a:pt x="240070" y="343021"/>
                </a:lnTo>
                <a:lnTo>
                  <a:pt x="240070" y="589145"/>
                </a:lnTo>
                <a:lnTo>
                  <a:pt x="411626" y="589145"/>
                </a:lnTo>
                <a:lnTo>
                  <a:pt x="411626" y="447084"/>
                </a:lnTo>
                <a:lnTo>
                  <a:pt x="432198" y="480080"/>
                </a:lnTo>
                <a:lnTo>
                  <a:pt x="432198" y="589145"/>
                </a:lnTo>
                <a:lnTo>
                  <a:pt x="507690" y="589145"/>
                </a:lnTo>
                <a:lnTo>
                  <a:pt x="507690" y="533799"/>
                </a:lnTo>
                <a:lnTo>
                  <a:pt x="528262" y="538290"/>
                </a:lnTo>
                <a:lnTo>
                  <a:pt x="528262" y="589145"/>
                </a:lnTo>
                <a:lnTo>
                  <a:pt x="545435" y="589145"/>
                </a:lnTo>
                <a:cubicBezTo>
                  <a:pt x="551070" y="589145"/>
                  <a:pt x="555721" y="593699"/>
                  <a:pt x="555721" y="599415"/>
                </a:cubicBezTo>
                <a:cubicBezTo>
                  <a:pt x="555721" y="605042"/>
                  <a:pt x="551070" y="609685"/>
                  <a:pt x="545435" y="609685"/>
                </a:cubicBezTo>
                <a:lnTo>
                  <a:pt x="10286" y="609685"/>
                </a:lnTo>
                <a:cubicBezTo>
                  <a:pt x="4561" y="609685"/>
                  <a:pt x="0" y="605042"/>
                  <a:pt x="0" y="599415"/>
                </a:cubicBezTo>
                <a:cubicBezTo>
                  <a:pt x="0" y="593699"/>
                  <a:pt x="4561" y="589145"/>
                  <a:pt x="10286" y="589145"/>
                </a:cubicBezTo>
                <a:lnTo>
                  <a:pt x="27459" y="589145"/>
                </a:lnTo>
                <a:lnTo>
                  <a:pt x="27459" y="202097"/>
                </a:lnTo>
                <a:cubicBezTo>
                  <a:pt x="27459" y="196382"/>
                  <a:pt x="32021" y="191827"/>
                  <a:pt x="37745" y="191827"/>
                </a:cubicBezTo>
                <a:lnTo>
                  <a:pt x="123523" y="191827"/>
                </a:lnTo>
                <a:lnTo>
                  <a:pt x="123523" y="106183"/>
                </a:lnTo>
                <a:cubicBezTo>
                  <a:pt x="123523" y="100468"/>
                  <a:pt x="128085" y="95913"/>
                  <a:pt x="133809" y="95913"/>
                </a:cubicBezTo>
                <a:lnTo>
                  <a:pt x="164668" y="95913"/>
                </a:lnTo>
                <a:lnTo>
                  <a:pt x="164668" y="51351"/>
                </a:lnTo>
                <a:cubicBezTo>
                  <a:pt x="164668" y="45724"/>
                  <a:pt x="169229" y="41080"/>
                  <a:pt x="174954" y="41080"/>
                </a:cubicBezTo>
                <a:lnTo>
                  <a:pt x="219499" y="41080"/>
                </a:lnTo>
                <a:lnTo>
                  <a:pt x="219499" y="10270"/>
                </a:lnTo>
                <a:cubicBezTo>
                  <a:pt x="219499" y="4554"/>
                  <a:pt x="224149" y="0"/>
                  <a:pt x="229784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3AFE71F-2548-418B-BAF4-219E7D3CF01A}"/>
              </a:ext>
            </a:extLst>
          </p:cNvPr>
          <p:cNvGrpSpPr/>
          <p:nvPr/>
        </p:nvGrpSpPr>
        <p:grpSpPr>
          <a:xfrm>
            <a:off x="1603161" y="4150061"/>
            <a:ext cx="414832" cy="814690"/>
            <a:chOff x="153147" y="3653295"/>
            <a:chExt cx="2104256" cy="4132553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xmlns="" id="{DA0DB928-57BA-47A4-AB39-0DA1910489CF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F6F2818D-7066-4909-AF51-071DC9932A78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xmlns="" id="{003BB0E6-4F3A-45F9-A953-92B91CBFBAD4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D0F7565-9EB9-4911-B57D-5458DFF18E2A}"/>
              </a:ext>
            </a:extLst>
          </p:cNvPr>
          <p:cNvGrpSpPr/>
          <p:nvPr/>
        </p:nvGrpSpPr>
        <p:grpSpPr>
          <a:xfrm flipH="1">
            <a:off x="3052662" y="4235098"/>
            <a:ext cx="325365" cy="832187"/>
            <a:chOff x="-179572" y="3224280"/>
            <a:chExt cx="1650433" cy="4221308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8AF91289-9E2B-4038-8C99-D16202EBE6F7}"/>
                </a:ext>
              </a:extLst>
            </p:cNvPr>
            <p:cNvSpPr/>
            <p:nvPr/>
          </p:nvSpPr>
          <p:spPr>
            <a:xfrm rot="5400000">
              <a:off x="-1439921" y="4484629"/>
              <a:ext cx="3435098" cy="914399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xmlns="" id="{1E551189-9BB6-412B-8748-F44EDAC40D61}"/>
                </a:ext>
              </a:extLst>
            </p:cNvPr>
            <p:cNvSpPr/>
            <p:nvPr/>
          </p:nvSpPr>
          <p:spPr>
            <a:xfrm rot="5400000">
              <a:off x="-414745" y="5202784"/>
              <a:ext cx="3435100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73835D15-3622-4902-B2A5-CB8D8340CF28}"/>
                </a:ext>
              </a:extLst>
            </p:cNvPr>
            <p:cNvSpPr/>
            <p:nvPr/>
          </p:nvSpPr>
          <p:spPr>
            <a:xfrm rot="16200000" flipH="1">
              <a:off x="-858301" y="5334753"/>
              <a:ext cx="3435098" cy="786571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78A67D5-489A-48A8-86A5-B5CB2609D43D}"/>
              </a:ext>
            </a:extLst>
          </p:cNvPr>
          <p:cNvSpPr/>
          <p:nvPr/>
        </p:nvSpPr>
        <p:spPr>
          <a:xfrm>
            <a:off x="1729771" y="4460844"/>
            <a:ext cx="151323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第一观点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E2444F89-40CB-4755-A569-B08B16C8D835}"/>
              </a:ext>
            </a:extLst>
          </p:cNvPr>
          <p:cNvSpPr/>
          <p:nvPr/>
        </p:nvSpPr>
        <p:spPr>
          <a:xfrm>
            <a:off x="8571867" y="3175748"/>
            <a:ext cx="2607308" cy="2607308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52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lgDash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F56CCB7-F6AF-401F-8D0A-3DBA8233B17A}"/>
              </a:ext>
            </a:extLst>
          </p:cNvPr>
          <p:cNvSpPr/>
          <p:nvPr/>
        </p:nvSpPr>
        <p:spPr>
          <a:xfrm>
            <a:off x="8706888" y="3310769"/>
            <a:ext cx="2337266" cy="2337266"/>
          </a:xfrm>
          <a:prstGeom prst="ellipse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40000"/>
                  <a:lumOff val="60000"/>
                  <a:alpha val="14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84923791-19E4-46A0-B406-8CDE82896786}"/>
              </a:ext>
            </a:extLst>
          </p:cNvPr>
          <p:cNvGrpSpPr/>
          <p:nvPr/>
        </p:nvGrpSpPr>
        <p:grpSpPr>
          <a:xfrm>
            <a:off x="9175345" y="4150061"/>
            <a:ext cx="414832" cy="814690"/>
            <a:chOff x="153147" y="3653295"/>
            <a:chExt cx="2104256" cy="4132553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D678F440-F556-43DB-8799-2DE858AF430F}"/>
                </a:ext>
              </a:extLst>
            </p:cNvPr>
            <p:cNvSpPr/>
            <p:nvPr/>
          </p:nvSpPr>
          <p:spPr>
            <a:xfrm rot="16200000" flipH="1">
              <a:off x="82655" y="5611100"/>
              <a:ext cx="3435096" cy="914400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382F68DE-2191-46F6-9979-24183C1F5F10}"/>
                </a:ext>
              </a:extLst>
            </p:cNvPr>
            <p:cNvSpPr/>
            <p:nvPr/>
          </p:nvSpPr>
          <p:spPr>
            <a:xfrm rot="16200000" flipH="1">
              <a:off x="-727552" y="5202786"/>
              <a:ext cx="3435096" cy="336114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xmlns="" id="{BDE67341-E25B-4ECB-ACE6-877C2CB85488}"/>
                </a:ext>
              </a:extLst>
            </p:cNvPr>
            <p:cNvSpPr/>
            <p:nvPr/>
          </p:nvSpPr>
          <p:spPr>
            <a:xfrm rot="5400000">
              <a:off x="-1171116" y="5334754"/>
              <a:ext cx="3435096" cy="786570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8306DD7-4A1D-43F4-86EF-68AC1D3496B0}"/>
              </a:ext>
            </a:extLst>
          </p:cNvPr>
          <p:cNvGrpSpPr/>
          <p:nvPr/>
        </p:nvGrpSpPr>
        <p:grpSpPr>
          <a:xfrm flipH="1">
            <a:off x="10170038" y="4150061"/>
            <a:ext cx="325366" cy="917223"/>
            <a:chOff x="-492385" y="2792928"/>
            <a:chExt cx="1650435" cy="4652659"/>
          </a:xfrm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02EE1828-922A-4E2E-86C0-FA61DBAB3333}"/>
                </a:ext>
              </a:extLst>
            </p:cNvPr>
            <p:cNvSpPr/>
            <p:nvPr/>
          </p:nvSpPr>
          <p:spPr>
            <a:xfrm rot="5400000">
              <a:off x="-1752736" y="4053279"/>
              <a:ext cx="3435100" cy="914398"/>
            </a:xfrm>
            <a:prstGeom prst="parallelogram">
              <a:avLst>
                <a:gd name="adj" fmla="val 65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28A948C4-672E-4DA9-A7D7-8B029C2201CF}"/>
                </a:ext>
              </a:extLst>
            </p:cNvPr>
            <p:cNvSpPr/>
            <p:nvPr/>
          </p:nvSpPr>
          <p:spPr>
            <a:xfrm rot="5400000">
              <a:off x="-727555" y="5202786"/>
              <a:ext cx="3435098" cy="336112"/>
            </a:xfrm>
            <a:prstGeom prst="parallelogram">
              <a:avLst>
                <a:gd name="adj" fmla="val 29167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CB3CC371-09AB-4686-8DA7-34C4BED08BB5}"/>
                </a:ext>
              </a:extLst>
            </p:cNvPr>
            <p:cNvSpPr/>
            <p:nvPr/>
          </p:nvSpPr>
          <p:spPr>
            <a:xfrm rot="16200000" flipH="1">
              <a:off x="-1171118" y="5334753"/>
              <a:ext cx="3435098" cy="786569"/>
            </a:xfrm>
            <a:prstGeom prst="parallelogram">
              <a:avLst>
                <a:gd name="adj" fmla="val 40000"/>
              </a:avLst>
            </a:prstGeom>
            <a:gradFill>
              <a:gsLst>
                <a:gs pos="0">
                  <a:schemeClr val="accent1"/>
                </a:gs>
                <a:gs pos="84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B9E1EB1A-58CD-47F3-A29B-2191359F5E0F}"/>
              </a:ext>
            </a:extLst>
          </p:cNvPr>
          <p:cNvSpPr/>
          <p:nvPr/>
        </p:nvSpPr>
        <p:spPr>
          <a:xfrm>
            <a:off x="9266380" y="4460844"/>
            <a:ext cx="121828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第三观点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8166E090-F970-4127-81FB-E6358DDEE556}"/>
              </a:ext>
            </a:extLst>
          </p:cNvPr>
          <p:cNvSpPr/>
          <p:nvPr/>
        </p:nvSpPr>
        <p:spPr>
          <a:xfrm>
            <a:off x="9543004" y="3771463"/>
            <a:ext cx="665034" cy="662535"/>
          </a:xfrm>
          <a:custGeom>
            <a:avLst/>
            <a:gdLst>
              <a:gd name="connsiteX0" fmla="*/ 145440 w 1127167"/>
              <a:gd name="connsiteY0" fmla="*/ 1018086 h 1122931"/>
              <a:gd name="connsiteX1" fmla="*/ 181801 w 1127167"/>
              <a:gd name="connsiteY1" fmla="*/ 1018086 h 1122931"/>
              <a:gd name="connsiteX2" fmla="*/ 181801 w 1127167"/>
              <a:gd name="connsiteY2" fmla="*/ 1054447 h 1122931"/>
              <a:gd name="connsiteX3" fmla="*/ 145440 w 1127167"/>
              <a:gd name="connsiteY3" fmla="*/ 1054447 h 1122931"/>
              <a:gd name="connsiteX4" fmla="*/ 72720 w 1127167"/>
              <a:gd name="connsiteY4" fmla="*/ 1018086 h 1122931"/>
              <a:gd name="connsiteX5" fmla="*/ 109081 w 1127167"/>
              <a:gd name="connsiteY5" fmla="*/ 1018086 h 1122931"/>
              <a:gd name="connsiteX6" fmla="*/ 109081 w 1127167"/>
              <a:gd name="connsiteY6" fmla="*/ 1054447 h 1122931"/>
              <a:gd name="connsiteX7" fmla="*/ 72720 w 1127167"/>
              <a:gd name="connsiteY7" fmla="*/ 1054447 h 1122931"/>
              <a:gd name="connsiteX8" fmla="*/ 0 w 1127167"/>
              <a:gd name="connsiteY8" fmla="*/ 1018086 h 1122931"/>
              <a:gd name="connsiteX9" fmla="*/ 36361 w 1127167"/>
              <a:gd name="connsiteY9" fmla="*/ 1018086 h 1122931"/>
              <a:gd name="connsiteX10" fmla="*/ 36361 w 1127167"/>
              <a:gd name="connsiteY10" fmla="*/ 1054447 h 1122931"/>
              <a:gd name="connsiteX11" fmla="*/ 0 w 1127167"/>
              <a:gd name="connsiteY11" fmla="*/ 1054447 h 1122931"/>
              <a:gd name="connsiteX12" fmla="*/ 36360 w 1127167"/>
              <a:gd name="connsiteY12" fmla="*/ 909005 h 1122931"/>
              <a:gd name="connsiteX13" fmla="*/ 72721 w 1127167"/>
              <a:gd name="connsiteY13" fmla="*/ 909005 h 1122931"/>
              <a:gd name="connsiteX14" fmla="*/ 72721 w 1127167"/>
              <a:gd name="connsiteY14" fmla="*/ 945366 h 1122931"/>
              <a:gd name="connsiteX15" fmla="*/ 36360 w 1127167"/>
              <a:gd name="connsiteY15" fmla="*/ 945366 h 1122931"/>
              <a:gd name="connsiteX16" fmla="*/ 927185 w 1127167"/>
              <a:gd name="connsiteY16" fmla="*/ 904770 h 1122931"/>
              <a:gd name="connsiteX17" fmla="*/ 927185 w 1127167"/>
              <a:gd name="connsiteY17" fmla="*/ 945366 h 1122931"/>
              <a:gd name="connsiteX18" fmla="*/ 770382 w 1127167"/>
              <a:gd name="connsiteY18" fmla="*/ 945366 h 1122931"/>
              <a:gd name="connsiteX19" fmla="*/ 660992 w 1127167"/>
              <a:gd name="connsiteY19" fmla="*/ 1018087 h 1122931"/>
              <a:gd name="connsiteX20" fmla="*/ 927185 w 1127167"/>
              <a:gd name="connsiteY20" fmla="*/ 1018087 h 1122931"/>
              <a:gd name="connsiteX21" fmla="*/ 927185 w 1127167"/>
              <a:gd name="connsiteY21" fmla="*/ 1058683 h 1122931"/>
              <a:gd name="connsiteX22" fmla="*/ 1055483 w 1127167"/>
              <a:gd name="connsiteY22" fmla="*/ 981726 h 1122931"/>
              <a:gd name="connsiteX23" fmla="*/ 140296 w 1127167"/>
              <a:gd name="connsiteY23" fmla="*/ 581764 h 1122931"/>
              <a:gd name="connsiteX24" fmla="*/ 127261 w 1127167"/>
              <a:gd name="connsiteY24" fmla="*/ 672664 h 1122931"/>
              <a:gd name="connsiteX25" fmla="*/ 226070 w 1127167"/>
              <a:gd name="connsiteY25" fmla="*/ 909006 h 1122931"/>
              <a:gd name="connsiteX26" fmla="*/ 355385 w 1127167"/>
              <a:gd name="connsiteY26" fmla="*/ 909006 h 1122931"/>
              <a:gd name="connsiteX27" fmla="*/ 218161 w 1127167"/>
              <a:gd name="connsiteY27" fmla="*/ 672664 h 1122931"/>
              <a:gd name="connsiteX28" fmla="*/ 234051 w 1127167"/>
              <a:gd name="connsiteY28" fmla="*/ 581764 h 1122931"/>
              <a:gd name="connsiteX29" fmla="*/ 490863 w 1127167"/>
              <a:gd name="connsiteY29" fmla="*/ 509043 h 1122931"/>
              <a:gd name="connsiteX30" fmla="*/ 436323 w 1127167"/>
              <a:gd name="connsiteY30" fmla="*/ 518624 h 1122931"/>
              <a:gd name="connsiteX31" fmla="*/ 436323 w 1127167"/>
              <a:gd name="connsiteY31" fmla="*/ 581763 h 1122931"/>
              <a:gd name="connsiteX32" fmla="*/ 472682 w 1127167"/>
              <a:gd name="connsiteY32" fmla="*/ 581763 h 1122931"/>
              <a:gd name="connsiteX33" fmla="*/ 472682 w 1127167"/>
              <a:gd name="connsiteY33" fmla="*/ 545403 h 1122931"/>
              <a:gd name="connsiteX34" fmla="*/ 509042 w 1127167"/>
              <a:gd name="connsiteY34" fmla="*/ 545403 h 1122931"/>
              <a:gd name="connsiteX35" fmla="*/ 509042 w 1127167"/>
              <a:gd name="connsiteY35" fmla="*/ 585109 h 1122931"/>
              <a:gd name="connsiteX36" fmla="*/ 545403 w 1127167"/>
              <a:gd name="connsiteY36" fmla="*/ 636304 h 1122931"/>
              <a:gd name="connsiteX37" fmla="*/ 509042 w 1127167"/>
              <a:gd name="connsiteY37" fmla="*/ 636304 h 1122931"/>
              <a:gd name="connsiteX38" fmla="*/ 490862 w 1127167"/>
              <a:gd name="connsiteY38" fmla="*/ 618124 h 1122931"/>
              <a:gd name="connsiteX39" fmla="*/ 472682 w 1127167"/>
              <a:gd name="connsiteY39" fmla="*/ 618124 h 1122931"/>
              <a:gd name="connsiteX40" fmla="*/ 472682 w 1127167"/>
              <a:gd name="connsiteY40" fmla="*/ 636304 h 1122931"/>
              <a:gd name="connsiteX41" fmla="*/ 490862 w 1127167"/>
              <a:gd name="connsiteY41" fmla="*/ 654484 h 1122931"/>
              <a:gd name="connsiteX42" fmla="*/ 545403 w 1127167"/>
              <a:gd name="connsiteY42" fmla="*/ 709024 h 1122931"/>
              <a:gd name="connsiteX43" fmla="*/ 545403 w 1127167"/>
              <a:gd name="connsiteY43" fmla="*/ 763564 h 1122931"/>
              <a:gd name="connsiteX44" fmla="*/ 509042 w 1127167"/>
              <a:gd name="connsiteY44" fmla="*/ 763564 h 1122931"/>
              <a:gd name="connsiteX45" fmla="*/ 509042 w 1127167"/>
              <a:gd name="connsiteY45" fmla="*/ 799924 h 1122931"/>
              <a:gd name="connsiteX46" fmla="*/ 472682 w 1127167"/>
              <a:gd name="connsiteY46" fmla="*/ 799924 h 1122931"/>
              <a:gd name="connsiteX47" fmla="*/ 472682 w 1127167"/>
              <a:gd name="connsiteY47" fmla="*/ 760219 h 1122931"/>
              <a:gd name="connsiteX48" fmla="*/ 436322 w 1127167"/>
              <a:gd name="connsiteY48" fmla="*/ 709024 h 1122931"/>
              <a:gd name="connsiteX49" fmla="*/ 472682 w 1127167"/>
              <a:gd name="connsiteY49" fmla="*/ 709024 h 1122931"/>
              <a:gd name="connsiteX50" fmla="*/ 490862 w 1127167"/>
              <a:gd name="connsiteY50" fmla="*/ 727204 h 1122931"/>
              <a:gd name="connsiteX51" fmla="*/ 509042 w 1127167"/>
              <a:gd name="connsiteY51" fmla="*/ 727204 h 1122931"/>
              <a:gd name="connsiteX52" fmla="*/ 509042 w 1127167"/>
              <a:gd name="connsiteY52" fmla="*/ 709024 h 1122931"/>
              <a:gd name="connsiteX53" fmla="*/ 490862 w 1127167"/>
              <a:gd name="connsiteY53" fmla="*/ 690844 h 1122931"/>
              <a:gd name="connsiteX54" fmla="*/ 436322 w 1127167"/>
              <a:gd name="connsiteY54" fmla="*/ 636304 h 1122931"/>
              <a:gd name="connsiteX55" fmla="*/ 436322 w 1127167"/>
              <a:gd name="connsiteY55" fmla="*/ 581764 h 1122931"/>
              <a:gd name="connsiteX56" fmla="*/ 355185 w 1127167"/>
              <a:gd name="connsiteY56" fmla="*/ 581764 h 1122931"/>
              <a:gd name="connsiteX57" fmla="*/ 327242 w 1127167"/>
              <a:gd name="connsiteY57" fmla="*/ 672664 h 1122931"/>
              <a:gd name="connsiteX58" fmla="*/ 490863 w 1127167"/>
              <a:gd name="connsiteY58" fmla="*/ 836285 h 1122931"/>
              <a:gd name="connsiteX59" fmla="*/ 654484 w 1127167"/>
              <a:gd name="connsiteY59" fmla="*/ 672664 h 1122931"/>
              <a:gd name="connsiteX60" fmla="*/ 490863 w 1127167"/>
              <a:gd name="connsiteY60" fmla="*/ 509043 h 1122931"/>
              <a:gd name="connsiteX61" fmla="*/ 490863 w 1127167"/>
              <a:gd name="connsiteY61" fmla="*/ 436323 h 1122931"/>
              <a:gd name="connsiteX62" fmla="*/ 434105 w 1127167"/>
              <a:gd name="connsiteY62" fmla="*/ 443340 h 1122931"/>
              <a:gd name="connsiteX63" fmla="*/ 436323 w 1127167"/>
              <a:gd name="connsiteY63" fmla="*/ 472683 h 1122931"/>
              <a:gd name="connsiteX64" fmla="*/ 436323 w 1127167"/>
              <a:gd name="connsiteY64" fmla="*/ 480518 h 1122931"/>
              <a:gd name="connsiteX65" fmla="*/ 490863 w 1127167"/>
              <a:gd name="connsiteY65" fmla="*/ 472683 h 1122931"/>
              <a:gd name="connsiteX66" fmla="*/ 690844 w 1127167"/>
              <a:gd name="connsiteY66" fmla="*/ 672664 h 1122931"/>
              <a:gd name="connsiteX67" fmla="*/ 490863 w 1127167"/>
              <a:gd name="connsiteY67" fmla="*/ 872645 h 1122931"/>
              <a:gd name="connsiteX68" fmla="*/ 290882 w 1127167"/>
              <a:gd name="connsiteY68" fmla="*/ 672664 h 1122931"/>
              <a:gd name="connsiteX69" fmla="*/ 312916 w 1127167"/>
              <a:gd name="connsiteY69" fmla="*/ 581764 h 1122931"/>
              <a:gd name="connsiteX70" fmla="*/ 273320 w 1127167"/>
              <a:gd name="connsiteY70" fmla="*/ 581764 h 1122931"/>
              <a:gd name="connsiteX71" fmla="*/ 254521 w 1127167"/>
              <a:gd name="connsiteY71" fmla="*/ 672664 h 1122931"/>
              <a:gd name="connsiteX72" fmla="*/ 490863 w 1127167"/>
              <a:gd name="connsiteY72" fmla="*/ 909006 h 1122931"/>
              <a:gd name="connsiteX73" fmla="*/ 727205 w 1127167"/>
              <a:gd name="connsiteY73" fmla="*/ 672664 h 1122931"/>
              <a:gd name="connsiteX74" fmla="*/ 490863 w 1127167"/>
              <a:gd name="connsiteY74" fmla="*/ 436323 h 1122931"/>
              <a:gd name="connsiteX75" fmla="*/ 176183 w 1127167"/>
              <a:gd name="connsiteY75" fmla="*/ 295972 h 1122931"/>
              <a:gd name="connsiteX76" fmla="*/ 36360 w 1127167"/>
              <a:gd name="connsiteY76" fmla="*/ 472683 h 1122931"/>
              <a:gd name="connsiteX77" fmla="*/ 36360 w 1127167"/>
              <a:gd name="connsiteY77" fmla="*/ 545403 h 1122931"/>
              <a:gd name="connsiteX78" fmla="*/ 90900 w 1127167"/>
              <a:gd name="connsiteY78" fmla="*/ 545403 h 1122931"/>
              <a:gd name="connsiteX79" fmla="*/ 90900 w 1127167"/>
              <a:gd name="connsiteY79" fmla="*/ 436323 h 1122931"/>
              <a:gd name="connsiteX80" fmla="*/ 127261 w 1127167"/>
              <a:gd name="connsiteY80" fmla="*/ 436323 h 1122931"/>
              <a:gd name="connsiteX81" fmla="*/ 127261 w 1127167"/>
              <a:gd name="connsiteY81" fmla="*/ 545403 h 1122931"/>
              <a:gd name="connsiteX82" fmla="*/ 309062 w 1127167"/>
              <a:gd name="connsiteY82" fmla="*/ 545403 h 1122931"/>
              <a:gd name="connsiteX83" fmla="*/ 309062 w 1127167"/>
              <a:gd name="connsiteY83" fmla="*/ 436323 h 1122931"/>
              <a:gd name="connsiteX84" fmla="*/ 345422 w 1127167"/>
              <a:gd name="connsiteY84" fmla="*/ 436323 h 1122931"/>
              <a:gd name="connsiteX85" fmla="*/ 345422 w 1127167"/>
              <a:gd name="connsiteY85" fmla="*/ 545403 h 1122931"/>
              <a:gd name="connsiteX86" fmla="*/ 399963 w 1127167"/>
              <a:gd name="connsiteY86" fmla="*/ 545403 h 1122931"/>
              <a:gd name="connsiteX87" fmla="*/ 399963 w 1127167"/>
              <a:gd name="connsiteY87" fmla="*/ 472683 h 1122931"/>
              <a:gd name="connsiteX88" fmla="*/ 260158 w 1127167"/>
              <a:gd name="connsiteY88" fmla="*/ 295972 h 1122931"/>
              <a:gd name="connsiteX89" fmla="*/ 292627 w 1127167"/>
              <a:gd name="connsiteY89" fmla="*/ 442122 h 1122931"/>
              <a:gd name="connsiteX90" fmla="*/ 218161 w 1127167"/>
              <a:gd name="connsiteY90" fmla="*/ 516570 h 1122931"/>
              <a:gd name="connsiteX91" fmla="*/ 143713 w 1127167"/>
              <a:gd name="connsiteY91" fmla="*/ 442122 h 1122931"/>
              <a:gd name="connsiteX92" fmla="*/ 218161 w 1127167"/>
              <a:gd name="connsiteY92" fmla="*/ 290882 h 1122931"/>
              <a:gd name="connsiteX93" fmla="*/ 214526 w 1127167"/>
              <a:gd name="connsiteY93" fmla="*/ 291063 h 1122931"/>
              <a:gd name="connsiteX94" fmla="*/ 183547 w 1127167"/>
              <a:gd name="connsiteY94" fmla="*/ 430524 h 1122931"/>
              <a:gd name="connsiteX95" fmla="*/ 218161 w 1127167"/>
              <a:gd name="connsiteY95" fmla="*/ 465156 h 1122931"/>
              <a:gd name="connsiteX96" fmla="*/ 252776 w 1127167"/>
              <a:gd name="connsiteY96" fmla="*/ 430524 h 1122931"/>
              <a:gd name="connsiteX97" fmla="*/ 221797 w 1127167"/>
              <a:gd name="connsiteY97" fmla="*/ 291063 h 1122931"/>
              <a:gd name="connsiteX98" fmla="*/ 218161 w 1127167"/>
              <a:gd name="connsiteY98" fmla="*/ 290882 h 1122931"/>
              <a:gd name="connsiteX99" fmla="*/ 763564 w 1127167"/>
              <a:gd name="connsiteY99" fmla="*/ 218161 h 1122931"/>
              <a:gd name="connsiteX100" fmla="*/ 1054446 w 1127167"/>
              <a:gd name="connsiteY100" fmla="*/ 218161 h 1122931"/>
              <a:gd name="connsiteX101" fmla="*/ 1054446 w 1127167"/>
              <a:gd name="connsiteY101" fmla="*/ 254522 h 1122931"/>
              <a:gd name="connsiteX102" fmla="*/ 763564 w 1127167"/>
              <a:gd name="connsiteY102" fmla="*/ 254522 h 1122931"/>
              <a:gd name="connsiteX103" fmla="*/ 763564 w 1127167"/>
              <a:gd name="connsiteY103" fmla="*/ 145440 h 1122931"/>
              <a:gd name="connsiteX104" fmla="*/ 1054446 w 1127167"/>
              <a:gd name="connsiteY104" fmla="*/ 145440 h 1122931"/>
              <a:gd name="connsiteX105" fmla="*/ 1054446 w 1127167"/>
              <a:gd name="connsiteY105" fmla="*/ 181801 h 1122931"/>
              <a:gd name="connsiteX106" fmla="*/ 763564 w 1127167"/>
              <a:gd name="connsiteY106" fmla="*/ 181801 h 1122931"/>
              <a:gd name="connsiteX107" fmla="*/ 909005 w 1127167"/>
              <a:gd name="connsiteY107" fmla="*/ 72720 h 1122931"/>
              <a:gd name="connsiteX108" fmla="*/ 1054447 w 1127167"/>
              <a:gd name="connsiteY108" fmla="*/ 72720 h 1122931"/>
              <a:gd name="connsiteX109" fmla="*/ 1054447 w 1127167"/>
              <a:gd name="connsiteY109" fmla="*/ 109081 h 1122931"/>
              <a:gd name="connsiteX110" fmla="*/ 909005 w 1127167"/>
              <a:gd name="connsiteY110" fmla="*/ 109081 h 1122931"/>
              <a:gd name="connsiteX111" fmla="*/ 836285 w 1127167"/>
              <a:gd name="connsiteY111" fmla="*/ 72720 h 1122931"/>
              <a:gd name="connsiteX112" fmla="*/ 872646 w 1127167"/>
              <a:gd name="connsiteY112" fmla="*/ 72720 h 1122931"/>
              <a:gd name="connsiteX113" fmla="*/ 872646 w 1127167"/>
              <a:gd name="connsiteY113" fmla="*/ 109081 h 1122931"/>
              <a:gd name="connsiteX114" fmla="*/ 836285 w 1127167"/>
              <a:gd name="connsiteY114" fmla="*/ 109081 h 1122931"/>
              <a:gd name="connsiteX115" fmla="*/ 763564 w 1127167"/>
              <a:gd name="connsiteY115" fmla="*/ 72720 h 1122931"/>
              <a:gd name="connsiteX116" fmla="*/ 799925 w 1127167"/>
              <a:gd name="connsiteY116" fmla="*/ 72720 h 1122931"/>
              <a:gd name="connsiteX117" fmla="*/ 799925 w 1127167"/>
              <a:gd name="connsiteY117" fmla="*/ 109081 h 1122931"/>
              <a:gd name="connsiteX118" fmla="*/ 763564 w 1127167"/>
              <a:gd name="connsiteY118" fmla="*/ 109081 h 1122931"/>
              <a:gd name="connsiteX119" fmla="*/ 818105 w 1127167"/>
              <a:gd name="connsiteY119" fmla="*/ 36360 h 1122931"/>
              <a:gd name="connsiteX120" fmla="*/ 727204 w 1127167"/>
              <a:gd name="connsiteY120" fmla="*/ 127260 h 1122931"/>
              <a:gd name="connsiteX121" fmla="*/ 727204 w 1127167"/>
              <a:gd name="connsiteY121" fmla="*/ 290882 h 1122931"/>
              <a:gd name="connsiteX122" fmla="*/ 999905 w 1127167"/>
              <a:gd name="connsiteY122" fmla="*/ 290882 h 1122931"/>
              <a:gd name="connsiteX123" fmla="*/ 1090806 w 1127167"/>
              <a:gd name="connsiteY123" fmla="*/ 199981 h 1122931"/>
              <a:gd name="connsiteX124" fmla="*/ 1090806 w 1127167"/>
              <a:gd name="connsiteY124" fmla="*/ 127260 h 1122931"/>
              <a:gd name="connsiteX125" fmla="*/ 999905 w 1127167"/>
              <a:gd name="connsiteY125" fmla="*/ 36360 h 1122931"/>
              <a:gd name="connsiteX126" fmla="*/ 218161 w 1127167"/>
              <a:gd name="connsiteY126" fmla="*/ 36360 h 1122931"/>
              <a:gd name="connsiteX127" fmla="*/ 109081 w 1127167"/>
              <a:gd name="connsiteY127" fmla="*/ 145441 h 1122931"/>
              <a:gd name="connsiteX128" fmla="*/ 218161 w 1127167"/>
              <a:gd name="connsiteY128" fmla="*/ 254522 h 1122931"/>
              <a:gd name="connsiteX129" fmla="*/ 327242 w 1127167"/>
              <a:gd name="connsiteY129" fmla="*/ 145441 h 1122931"/>
              <a:gd name="connsiteX130" fmla="*/ 218161 w 1127167"/>
              <a:gd name="connsiteY130" fmla="*/ 36360 h 1122931"/>
              <a:gd name="connsiteX131" fmla="*/ 818105 w 1127167"/>
              <a:gd name="connsiteY131" fmla="*/ 0 h 1122931"/>
              <a:gd name="connsiteX132" fmla="*/ 999905 w 1127167"/>
              <a:gd name="connsiteY132" fmla="*/ 0 h 1122931"/>
              <a:gd name="connsiteX133" fmla="*/ 1127167 w 1127167"/>
              <a:gd name="connsiteY133" fmla="*/ 127260 h 1122931"/>
              <a:gd name="connsiteX134" fmla="*/ 1127167 w 1127167"/>
              <a:gd name="connsiteY134" fmla="*/ 199981 h 1122931"/>
              <a:gd name="connsiteX135" fmla="*/ 999905 w 1127167"/>
              <a:gd name="connsiteY135" fmla="*/ 327242 h 1122931"/>
              <a:gd name="connsiteX136" fmla="*/ 690844 w 1127167"/>
              <a:gd name="connsiteY136" fmla="*/ 327242 h 1122931"/>
              <a:gd name="connsiteX137" fmla="*/ 690844 w 1127167"/>
              <a:gd name="connsiteY137" fmla="*/ 127260 h 1122931"/>
              <a:gd name="connsiteX138" fmla="*/ 818105 w 1127167"/>
              <a:gd name="connsiteY138" fmla="*/ 0 h 1122931"/>
              <a:gd name="connsiteX139" fmla="*/ 218161 w 1127167"/>
              <a:gd name="connsiteY139" fmla="*/ 0 h 1122931"/>
              <a:gd name="connsiteX140" fmla="*/ 363602 w 1127167"/>
              <a:gd name="connsiteY140" fmla="*/ 145441 h 1122931"/>
              <a:gd name="connsiteX141" fmla="*/ 294954 w 1127167"/>
              <a:gd name="connsiteY141" fmla="*/ 268738 h 1122931"/>
              <a:gd name="connsiteX142" fmla="*/ 364311 w 1127167"/>
              <a:gd name="connsiteY142" fmla="*/ 311171 h 1122931"/>
              <a:gd name="connsiteX143" fmla="*/ 490863 w 1127167"/>
              <a:gd name="connsiteY143" fmla="*/ 290882 h 1122931"/>
              <a:gd name="connsiteX144" fmla="*/ 890826 w 1127167"/>
              <a:gd name="connsiteY144" fmla="*/ 672664 h 1122931"/>
              <a:gd name="connsiteX145" fmla="*/ 804616 w 1127167"/>
              <a:gd name="connsiteY145" fmla="*/ 909006 h 1122931"/>
              <a:gd name="connsiteX146" fmla="*/ 890826 w 1127167"/>
              <a:gd name="connsiteY146" fmla="*/ 909006 h 1122931"/>
              <a:gd name="connsiteX147" fmla="*/ 890826 w 1127167"/>
              <a:gd name="connsiteY147" fmla="*/ 840521 h 1122931"/>
              <a:gd name="connsiteX148" fmla="*/ 1126131 w 1127167"/>
              <a:gd name="connsiteY148" fmla="*/ 981726 h 1122931"/>
              <a:gd name="connsiteX149" fmla="*/ 890826 w 1127167"/>
              <a:gd name="connsiteY149" fmla="*/ 1122931 h 1122931"/>
              <a:gd name="connsiteX150" fmla="*/ 890826 w 1127167"/>
              <a:gd name="connsiteY150" fmla="*/ 1054446 h 1122931"/>
              <a:gd name="connsiteX151" fmla="*/ 218161 w 1127167"/>
              <a:gd name="connsiteY151" fmla="*/ 1054446 h 1122931"/>
              <a:gd name="connsiteX152" fmla="*/ 218161 w 1127167"/>
              <a:gd name="connsiteY152" fmla="*/ 1018087 h 1122931"/>
              <a:gd name="connsiteX153" fmla="*/ 490863 w 1127167"/>
              <a:gd name="connsiteY153" fmla="*/ 1018087 h 1122931"/>
              <a:gd name="connsiteX154" fmla="*/ 854465 w 1127167"/>
              <a:gd name="connsiteY154" fmla="*/ 672664 h 1122931"/>
              <a:gd name="connsiteX155" fmla="*/ 490863 w 1127167"/>
              <a:gd name="connsiteY155" fmla="*/ 327242 h 1122931"/>
              <a:gd name="connsiteX156" fmla="*/ 391582 w 1127167"/>
              <a:gd name="connsiteY156" fmla="*/ 340859 h 1122931"/>
              <a:gd name="connsiteX157" fmla="*/ 426451 w 1127167"/>
              <a:gd name="connsiteY157" fmla="*/ 407762 h 1122931"/>
              <a:gd name="connsiteX158" fmla="*/ 490863 w 1127167"/>
              <a:gd name="connsiteY158" fmla="*/ 399963 h 1122931"/>
              <a:gd name="connsiteX159" fmla="*/ 763564 w 1127167"/>
              <a:gd name="connsiteY159" fmla="*/ 672664 h 1122931"/>
              <a:gd name="connsiteX160" fmla="*/ 490863 w 1127167"/>
              <a:gd name="connsiteY160" fmla="*/ 945366 h 1122931"/>
              <a:gd name="connsiteX161" fmla="*/ 109081 w 1127167"/>
              <a:gd name="connsiteY161" fmla="*/ 945366 h 1122931"/>
              <a:gd name="connsiteX162" fmla="*/ 109081 w 1127167"/>
              <a:gd name="connsiteY162" fmla="*/ 909006 h 1122931"/>
              <a:gd name="connsiteX163" fmla="*/ 176929 w 1127167"/>
              <a:gd name="connsiteY163" fmla="*/ 909006 h 1122931"/>
              <a:gd name="connsiteX164" fmla="*/ 90900 w 1127167"/>
              <a:gd name="connsiteY164" fmla="*/ 672664 h 1122931"/>
              <a:gd name="connsiteX165" fmla="*/ 102500 w 1127167"/>
              <a:gd name="connsiteY165" fmla="*/ 581764 h 1122931"/>
              <a:gd name="connsiteX166" fmla="*/ 0 w 1127167"/>
              <a:gd name="connsiteY166" fmla="*/ 581764 h 1122931"/>
              <a:gd name="connsiteX167" fmla="*/ 0 w 1127167"/>
              <a:gd name="connsiteY167" fmla="*/ 472683 h 1122931"/>
              <a:gd name="connsiteX168" fmla="*/ 141387 w 1127167"/>
              <a:gd name="connsiteY168" fmla="*/ 268738 h 1122931"/>
              <a:gd name="connsiteX169" fmla="*/ 72721 w 1127167"/>
              <a:gd name="connsiteY169" fmla="*/ 145441 h 1122931"/>
              <a:gd name="connsiteX170" fmla="*/ 218161 w 1127167"/>
              <a:gd name="connsiteY170" fmla="*/ 0 h 11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</a:cxnLst>
            <a:rect l="l" t="t" r="r" b="b"/>
            <a:pathLst>
              <a:path w="1127167" h="1122931">
                <a:moveTo>
                  <a:pt x="145440" y="1018086"/>
                </a:moveTo>
                <a:lnTo>
                  <a:pt x="181801" y="1018086"/>
                </a:lnTo>
                <a:lnTo>
                  <a:pt x="181801" y="1054447"/>
                </a:lnTo>
                <a:lnTo>
                  <a:pt x="145440" y="1054447"/>
                </a:lnTo>
                <a:close/>
                <a:moveTo>
                  <a:pt x="72720" y="1018086"/>
                </a:moveTo>
                <a:lnTo>
                  <a:pt x="109081" y="1018086"/>
                </a:lnTo>
                <a:lnTo>
                  <a:pt x="109081" y="1054447"/>
                </a:lnTo>
                <a:lnTo>
                  <a:pt x="72720" y="1054447"/>
                </a:lnTo>
                <a:close/>
                <a:moveTo>
                  <a:pt x="0" y="1018086"/>
                </a:moveTo>
                <a:lnTo>
                  <a:pt x="36361" y="1018086"/>
                </a:lnTo>
                <a:lnTo>
                  <a:pt x="36361" y="1054447"/>
                </a:lnTo>
                <a:lnTo>
                  <a:pt x="0" y="1054447"/>
                </a:lnTo>
                <a:close/>
                <a:moveTo>
                  <a:pt x="36360" y="909005"/>
                </a:moveTo>
                <a:lnTo>
                  <a:pt x="72721" y="909005"/>
                </a:lnTo>
                <a:lnTo>
                  <a:pt x="72721" y="945366"/>
                </a:lnTo>
                <a:lnTo>
                  <a:pt x="36360" y="945366"/>
                </a:lnTo>
                <a:close/>
                <a:moveTo>
                  <a:pt x="927185" y="904770"/>
                </a:moveTo>
                <a:lnTo>
                  <a:pt x="927185" y="945366"/>
                </a:lnTo>
                <a:lnTo>
                  <a:pt x="770382" y="945366"/>
                </a:lnTo>
                <a:cubicBezTo>
                  <a:pt x="738603" y="975072"/>
                  <a:pt x="701680" y="999761"/>
                  <a:pt x="660992" y="1018087"/>
                </a:cubicBezTo>
                <a:lnTo>
                  <a:pt x="927185" y="1018087"/>
                </a:lnTo>
                <a:lnTo>
                  <a:pt x="927185" y="1058683"/>
                </a:lnTo>
                <a:lnTo>
                  <a:pt x="1055483" y="981726"/>
                </a:lnTo>
                <a:close/>
                <a:moveTo>
                  <a:pt x="140296" y="581764"/>
                </a:moveTo>
                <a:cubicBezTo>
                  <a:pt x="131806" y="611379"/>
                  <a:pt x="127261" y="641867"/>
                  <a:pt x="127261" y="672664"/>
                </a:cubicBezTo>
                <a:cubicBezTo>
                  <a:pt x="127261" y="761165"/>
                  <a:pt x="162439" y="844721"/>
                  <a:pt x="226070" y="909006"/>
                </a:cubicBezTo>
                <a:lnTo>
                  <a:pt x="355385" y="909006"/>
                </a:lnTo>
                <a:cubicBezTo>
                  <a:pt x="273520" y="861901"/>
                  <a:pt x="218161" y="773710"/>
                  <a:pt x="218161" y="672664"/>
                </a:cubicBezTo>
                <a:cubicBezTo>
                  <a:pt x="218161" y="641504"/>
                  <a:pt x="223579" y="611052"/>
                  <a:pt x="234051" y="581764"/>
                </a:cubicBezTo>
                <a:close/>
                <a:moveTo>
                  <a:pt x="490863" y="509043"/>
                </a:moveTo>
                <a:cubicBezTo>
                  <a:pt x="472137" y="509043"/>
                  <a:pt x="453884" y="512388"/>
                  <a:pt x="436323" y="518624"/>
                </a:cubicBezTo>
                <a:lnTo>
                  <a:pt x="436323" y="581763"/>
                </a:lnTo>
                <a:lnTo>
                  <a:pt x="472682" y="581763"/>
                </a:lnTo>
                <a:lnTo>
                  <a:pt x="472682" y="545403"/>
                </a:lnTo>
                <a:lnTo>
                  <a:pt x="509042" y="545403"/>
                </a:lnTo>
                <a:lnTo>
                  <a:pt x="509042" y="585109"/>
                </a:lnTo>
                <a:cubicBezTo>
                  <a:pt x="530149" y="592635"/>
                  <a:pt x="545403" y="612633"/>
                  <a:pt x="545403" y="636304"/>
                </a:cubicBezTo>
                <a:lnTo>
                  <a:pt x="509042" y="636304"/>
                </a:lnTo>
                <a:cubicBezTo>
                  <a:pt x="509042" y="626268"/>
                  <a:pt x="500897" y="618124"/>
                  <a:pt x="490862" y="618124"/>
                </a:cubicBezTo>
                <a:lnTo>
                  <a:pt x="472682" y="618124"/>
                </a:lnTo>
                <a:lnTo>
                  <a:pt x="472682" y="636304"/>
                </a:lnTo>
                <a:cubicBezTo>
                  <a:pt x="472682" y="646339"/>
                  <a:pt x="480827" y="654484"/>
                  <a:pt x="490862" y="654484"/>
                </a:cubicBezTo>
                <a:cubicBezTo>
                  <a:pt x="520932" y="654484"/>
                  <a:pt x="545403" y="678954"/>
                  <a:pt x="545403" y="709024"/>
                </a:cubicBezTo>
                <a:lnTo>
                  <a:pt x="545403" y="763564"/>
                </a:lnTo>
                <a:lnTo>
                  <a:pt x="509042" y="763564"/>
                </a:lnTo>
                <a:lnTo>
                  <a:pt x="509042" y="799924"/>
                </a:lnTo>
                <a:lnTo>
                  <a:pt x="472682" y="799924"/>
                </a:lnTo>
                <a:lnTo>
                  <a:pt x="472682" y="760219"/>
                </a:lnTo>
                <a:cubicBezTo>
                  <a:pt x="451575" y="752692"/>
                  <a:pt x="436322" y="732694"/>
                  <a:pt x="436322" y="709024"/>
                </a:cubicBezTo>
                <a:lnTo>
                  <a:pt x="472682" y="709024"/>
                </a:lnTo>
                <a:cubicBezTo>
                  <a:pt x="472682" y="719059"/>
                  <a:pt x="480827" y="727204"/>
                  <a:pt x="490862" y="727204"/>
                </a:cubicBezTo>
                <a:lnTo>
                  <a:pt x="509042" y="727204"/>
                </a:lnTo>
                <a:lnTo>
                  <a:pt x="509042" y="709024"/>
                </a:lnTo>
                <a:cubicBezTo>
                  <a:pt x="509042" y="698989"/>
                  <a:pt x="500897" y="690844"/>
                  <a:pt x="490862" y="690844"/>
                </a:cubicBezTo>
                <a:cubicBezTo>
                  <a:pt x="460792" y="690844"/>
                  <a:pt x="436322" y="666373"/>
                  <a:pt x="436322" y="636304"/>
                </a:cubicBezTo>
                <a:lnTo>
                  <a:pt x="436322" y="581764"/>
                </a:lnTo>
                <a:lnTo>
                  <a:pt x="355185" y="581764"/>
                </a:lnTo>
                <a:cubicBezTo>
                  <a:pt x="336950" y="608816"/>
                  <a:pt x="327242" y="640031"/>
                  <a:pt x="327242" y="672664"/>
                </a:cubicBezTo>
                <a:cubicBezTo>
                  <a:pt x="327242" y="762892"/>
                  <a:pt x="400635" y="836285"/>
                  <a:pt x="490863" y="836285"/>
                </a:cubicBezTo>
                <a:cubicBezTo>
                  <a:pt x="581091" y="836285"/>
                  <a:pt x="654484" y="762892"/>
                  <a:pt x="654484" y="672664"/>
                </a:cubicBezTo>
                <a:cubicBezTo>
                  <a:pt x="654484" y="582437"/>
                  <a:pt x="581091" y="509043"/>
                  <a:pt x="490863" y="509043"/>
                </a:cubicBezTo>
                <a:close/>
                <a:moveTo>
                  <a:pt x="490863" y="436323"/>
                </a:moveTo>
                <a:cubicBezTo>
                  <a:pt x="471719" y="436323"/>
                  <a:pt x="452721" y="438740"/>
                  <a:pt x="434105" y="443340"/>
                </a:cubicBezTo>
                <a:cubicBezTo>
                  <a:pt x="435413" y="452975"/>
                  <a:pt x="436323" y="462702"/>
                  <a:pt x="436323" y="472683"/>
                </a:cubicBezTo>
                <a:lnTo>
                  <a:pt x="436323" y="480518"/>
                </a:lnTo>
                <a:cubicBezTo>
                  <a:pt x="454030" y="475464"/>
                  <a:pt x="472246" y="472683"/>
                  <a:pt x="490863" y="472683"/>
                </a:cubicBezTo>
                <a:cubicBezTo>
                  <a:pt x="601125" y="472683"/>
                  <a:pt x="690844" y="562402"/>
                  <a:pt x="690844" y="672664"/>
                </a:cubicBezTo>
                <a:cubicBezTo>
                  <a:pt x="690844" y="782927"/>
                  <a:pt x="601125" y="872645"/>
                  <a:pt x="490863" y="872645"/>
                </a:cubicBezTo>
                <a:cubicBezTo>
                  <a:pt x="380600" y="872645"/>
                  <a:pt x="290882" y="782927"/>
                  <a:pt x="290882" y="672664"/>
                </a:cubicBezTo>
                <a:cubicBezTo>
                  <a:pt x="290882" y="640667"/>
                  <a:pt x="298463" y="609797"/>
                  <a:pt x="312916" y="581764"/>
                </a:cubicBezTo>
                <a:lnTo>
                  <a:pt x="273320" y="581764"/>
                </a:lnTo>
                <a:cubicBezTo>
                  <a:pt x="261067" y="610870"/>
                  <a:pt x="254521" y="641340"/>
                  <a:pt x="254521" y="672664"/>
                </a:cubicBezTo>
                <a:cubicBezTo>
                  <a:pt x="254521" y="802980"/>
                  <a:pt x="360548" y="909006"/>
                  <a:pt x="490863" y="909006"/>
                </a:cubicBezTo>
                <a:cubicBezTo>
                  <a:pt x="621178" y="909006"/>
                  <a:pt x="727205" y="802980"/>
                  <a:pt x="727205" y="672664"/>
                </a:cubicBezTo>
                <a:cubicBezTo>
                  <a:pt x="727205" y="542349"/>
                  <a:pt x="621178" y="436323"/>
                  <a:pt x="490863" y="436323"/>
                </a:cubicBezTo>
                <a:close/>
                <a:moveTo>
                  <a:pt x="176183" y="295972"/>
                </a:moveTo>
                <a:cubicBezTo>
                  <a:pt x="96137" y="314989"/>
                  <a:pt x="36360" y="386909"/>
                  <a:pt x="36360" y="472683"/>
                </a:cubicBezTo>
                <a:lnTo>
                  <a:pt x="36360" y="545403"/>
                </a:lnTo>
                <a:lnTo>
                  <a:pt x="90900" y="545403"/>
                </a:lnTo>
                <a:lnTo>
                  <a:pt x="90900" y="436323"/>
                </a:lnTo>
                <a:lnTo>
                  <a:pt x="127261" y="436323"/>
                </a:lnTo>
                <a:lnTo>
                  <a:pt x="127261" y="545403"/>
                </a:lnTo>
                <a:lnTo>
                  <a:pt x="309062" y="545403"/>
                </a:lnTo>
                <a:lnTo>
                  <a:pt x="309062" y="436323"/>
                </a:lnTo>
                <a:lnTo>
                  <a:pt x="345422" y="436323"/>
                </a:lnTo>
                <a:lnTo>
                  <a:pt x="345422" y="545403"/>
                </a:lnTo>
                <a:lnTo>
                  <a:pt x="399963" y="545403"/>
                </a:lnTo>
                <a:lnTo>
                  <a:pt x="399963" y="472683"/>
                </a:lnTo>
                <a:cubicBezTo>
                  <a:pt x="399963" y="386909"/>
                  <a:pt x="340186" y="314989"/>
                  <a:pt x="260158" y="295972"/>
                </a:cubicBezTo>
                <a:lnTo>
                  <a:pt x="292627" y="442122"/>
                </a:lnTo>
                <a:lnTo>
                  <a:pt x="218161" y="516570"/>
                </a:lnTo>
                <a:lnTo>
                  <a:pt x="143713" y="442122"/>
                </a:lnTo>
                <a:close/>
                <a:moveTo>
                  <a:pt x="218161" y="290882"/>
                </a:moveTo>
                <a:cubicBezTo>
                  <a:pt x="216943" y="290882"/>
                  <a:pt x="215743" y="291045"/>
                  <a:pt x="214526" y="291063"/>
                </a:cubicBezTo>
                <a:lnTo>
                  <a:pt x="183547" y="430524"/>
                </a:lnTo>
                <a:lnTo>
                  <a:pt x="218161" y="465156"/>
                </a:lnTo>
                <a:lnTo>
                  <a:pt x="252776" y="430524"/>
                </a:lnTo>
                <a:lnTo>
                  <a:pt x="221797" y="291063"/>
                </a:lnTo>
                <a:cubicBezTo>
                  <a:pt x="220579" y="291045"/>
                  <a:pt x="219379" y="290882"/>
                  <a:pt x="218161" y="290882"/>
                </a:cubicBezTo>
                <a:close/>
                <a:moveTo>
                  <a:pt x="763564" y="218161"/>
                </a:moveTo>
                <a:lnTo>
                  <a:pt x="1054446" y="218161"/>
                </a:lnTo>
                <a:lnTo>
                  <a:pt x="1054446" y="254522"/>
                </a:lnTo>
                <a:lnTo>
                  <a:pt x="763564" y="254522"/>
                </a:lnTo>
                <a:close/>
                <a:moveTo>
                  <a:pt x="763564" y="145440"/>
                </a:moveTo>
                <a:lnTo>
                  <a:pt x="1054446" y="145440"/>
                </a:lnTo>
                <a:lnTo>
                  <a:pt x="1054446" y="181801"/>
                </a:lnTo>
                <a:lnTo>
                  <a:pt x="763564" y="181801"/>
                </a:lnTo>
                <a:close/>
                <a:moveTo>
                  <a:pt x="909005" y="72720"/>
                </a:moveTo>
                <a:lnTo>
                  <a:pt x="1054447" y="72720"/>
                </a:lnTo>
                <a:lnTo>
                  <a:pt x="1054447" y="109081"/>
                </a:lnTo>
                <a:lnTo>
                  <a:pt x="909005" y="109081"/>
                </a:lnTo>
                <a:close/>
                <a:moveTo>
                  <a:pt x="836285" y="72720"/>
                </a:moveTo>
                <a:lnTo>
                  <a:pt x="872646" y="72720"/>
                </a:lnTo>
                <a:lnTo>
                  <a:pt x="872646" y="109081"/>
                </a:lnTo>
                <a:lnTo>
                  <a:pt x="836285" y="109081"/>
                </a:lnTo>
                <a:close/>
                <a:moveTo>
                  <a:pt x="763564" y="72720"/>
                </a:moveTo>
                <a:lnTo>
                  <a:pt x="799925" y="72720"/>
                </a:lnTo>
                <a:lnTo>
                  <a:pt x="799925" y="109081"/>
                </a:lnTo>
                <a:lnTo>
                  <a:pt x="763564" y="109081"/>
                </a:lnTo>
                <a:close/>
                <a:moveTo>
                  <a:pt x="818105" y="36360"/>
                </a:moveTo>
                <a:cubicBezTo>
                  <a:pt x="767982" y="36360"/>
                  <a:pt x="727204" y="77138"/>
                  <a:pt x="727204" y="127260"/>
                </a:cubicBezTo>
                <a:lnTo>
                  <a:pt x="727204" y="290882"/>
                </a:lnTo>
                <a:lnTo>
                  <a:pt x="999905" y="290882"/>
                </a:lnTo>
                <a:cubicBezTo>
                  <a:pt x="1050028" y="290882"/>
                  <a:pt x="1090806" y="250104"/>
                  <a:pt x="1090806" y="199981"/>
                </a:cubicBezTo>
                <a:lnTo>
                  <a:pt x="1090806" y="127260"/>
                </a:lnTo>
                <a:cubicBezTo>
                  <a:pt x="1090806" y="77138"/>
                  <a:pt x="1050028" y="36360"/>
                  <a:pt x="999905" y="36360"/>
                </a:cubicBezTo>
                <a:close/>
                <a:moveTo>
                  <a:pt x="218161" y="36360"/>
                </a:moveTo>
                <a:cubicBezTo>
                  <a:pt x="158004" y="36360"/>
                  <a:pt x="109081" y="85283"/>
                  <a:pt x="109081" y="145441"/>
                </a:cubicBezTo>
                <a:cubicBezTo>
                  <a:pt x="109081" y="205599"/>
                  <a:pt x="158004" y="254522"/>
                  <a:pt x="218161" y="254522"/>
                </a:cubicBezTo>
                <a:cubicBezTo>
                  <a:pt x="278319" y="254522"/>
                  <a:pt x="327242" y="205599"/>
                  <a:pt x="327242" y="145441"/>
                </a:cubicBezTo>
                <a:cubicBezTo>
                  <a:pt x="327242" y="85283"/>
                  <a:pt x="278319" y="36360"/>
                  <a:pt x="218161" y="36360"/>
                </a:cubicBezTo>
                <a:close/>
                <a:moveTo>
                  <a:pt x="818105" y="0"/>
                </a:moveTo>
                <a:lnTo>
                  <a:pt x="999905" y="0"/>
                </a:lnTo>
                <a:cubicBezTo>
                  <a:pt x="1070063" y="0"/>
                  <a:pt x="1127167" y="57103"/>
                  <a:pt x="1127167" y="127260"/>
                </a:cubicBezTo>
                <a:lnTo>
                  <a:pt x="1127167" y="199981"/>
                </a:lnTo>
                <a:cubicBezTo>
                  <a:pt x="1127167" y="270138"/>
                  <a:pt x="1070063" y="327242"/>
                  <a:pt x="999905" y="327242"/>
                </a:cubicBezTo>
                <a:lnTo>
                  <a:pt x="690844" y="327242"/>
                </a:lnTo>
                <a:lnTo>
                  <a:pt x="690844" y="127260"/>
                </a:lnTo>
                <a:cubicBezTo>
                  <a:pt x="690844" y="57103"/>
                  <a:pt x="747947" y="0"/>
                  <a:pt x="818105" y="0"/>
                </a:cubicBezTo>
                <a:close/>
                <a:moveTo>
                  <a:pt x="218161" y="0"/>
                </a:moveTo>
                <a:cubicBezTo>
                  <a:pt x="298354" y="0"/>
                  <a:pt x="363602" y="65248"/>
                  <a:pt x="363602" y="145441"/>
                </a:cubicBezTo>
                <a:cubicBezTo>
                  <a:pt x="363602" y="197436"/>
                  <a:pt x="336077" y="243014"/>
                  <a:pt x="294954" y="268738"/>
                </a:cubicBezTo>
                <a:cubicBezTo>
                  <a:pt x="320770" y="278483"/>
                  <a:pt x="344204" y="292973"/>
                  <a:pt x="364311" y="311171"/>
                </a:cubicBezTo>
                <a:cubicBezTo>
                  <a:pt x="405689" y="297918"/>
                  <a:pt x="448176" y="290882"/>
                  <a:pt x="490863" y="290882"/>
                </a:cubicBezTo>
                <a:cubicBezTo>
                  <a:pt x="711406" y="290882"/>
                  <a:pt x="890826" y="462156"/>
                  <a:pt x="890826" y="672664"/>
                </a:cubicBezTo>
                <a:cubicBezTo>
                  <a:pt x="890826" y="761856"/>
                  <a:pt x="858519" y="843939"/>
                  <a:pt x="804616" y="909006"/>
                </a:cubicBezTo>
                <a:lnTo>
                  <a:pt x="890826" y="909006"/>
                </a:lnTo>
                <a:lnTo>
                  <a:pt x="890826" y="840521"/>
                </a:lnTo>
                <a:lnTo>
                  <a:pt x="1126131" y="981726"/>
                </a:lnTo>
                <a:lnTo>
                  <a:pt x="890826" y="1122931"/>
                </a:lnTo>
                <a:lnTo>
                  <a:pt x="890826" y="1054446"/>
                </a:lnTo>
                <a:lnTo>
                  <a:pt x="218161" y="1054446"/>
                </a:lnTo>
                <a:lnTo>
                  <a:pt x="218161" y="1018087"/>
                </a:lnTo>
                <a:lnTo>
                  <a:pt x="490863" y="1018087"/>
                </a:lnTo>
                <a:cubicBezTo>
                  <a:pt x="691353" y="1018087"/>
                  <a:pt x="854465" y="863137"/>
                  <a:pt x="854465" y="672664"/>
                </a:cubicBezTo>
                <a:cubicBezTo>
                  <a:pt x="854465" y="482191"/>
                  <a:pt x="691353" y="327242"/>
                  <a:pt x="490863" y="327242"/>
                </a:cubicBezTo>
                <a:cubicBezTo>
                  <a:pt x="457484" y="327242"/>
                  <a:pt x="424233" y="331932"/>
                  <a:pt x="391582" y="340859"/>
                </a:cubicBezTo>
                <a:cubicBezTo>
                  <a:pt x="406780" y="360803"/>
                  <a:pt x="418815" y="383291"/>
                  <a:pt x="426451" y="407762"/>
                </a:cubicBezTo>
                <a:cubicBezTo>
                  <a:pt x="447558" y="402635"/>
                  <a:pt x="469156" y="399963"/>
                  <a:pt x="490863" y="399963"/>
                </a:cubicBezTo>
                <a:cubicBezTo>
                  <a:pt x="641231" y="399963"/>
                  <a:pt x="763564" y="522297"/>
                  <a:pt x="763564" y="672664"/>
                </a:cubicBezTo>
                <a:cubicBezTo>
                  <a:pt x="763564" y="823032"/>
                  <a:pt x="641231" y="945366"/>
                  <a:pt x="490863" y="945366"/>
                </a:cubicBezTo>
                <a:lnTo>
                  <a:pt x="109081" y="945366"/>
                </a:lnTo>
                <a:lnTo>
                  <a:pt x="109081" y="909006"/>
                </a:lnTo>
                <a:lnTo>
                  <a:pt x="176929" y="909006"/>
                </a:lnTo>
                <a:cubicBezTo>
                  <a:pt x="121280" y="841885"/>
                  <a:pt x="90900" y="759438"/>
                  <a:pt x="90900" y="672664"/>
                </a:cubicBezTo>
                <a:cubicBezTo>
                  <a:pt x="90900" y="641922"/>
                  <a:pt x="94900" y="611470"/>
                  <a:pt x="102500" y="581764"/>
                </a:cubicBezTo>
                <a:lnTo>
                  <a:pt x="0" y="581764"/>
                </a:lnTo>
                <a:lnTo>
                  <a:pt x="0" y="472683"/>
                </a:lnTo>
                <a:cubicBezTo>
                  <a:pt x="0" y="379437"/>
                  <a:pt x="58904" y="299900"/>
                  <a:pt x="141387" y="268738"/>
                </a:cubicBezTo>
                <a:cubicBezTo>
                  <a:pt x="100245" y="243014"/>
                  <a:pt x="72721" y="197436"/>
                  <a:pt x="72721" y="145441"/>
                </a:cubicBezTo>
                <a:cubicBezTo>
                  <a:pt x="72721" y="65248"/>
                  <a:pt x="137969" y="0"/>
                  <a:pt x="218161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xmlns="" id="{B443C903-548B-444F-B939-F2CC7E15C05B}"/>
              </a:ext>
            </a:extLst>
          </p:cNvPr>
          <p:cNvCxnSpPr>
            <a:cxnSpLocks/>
          </p:cNvCxnSpPr>
          <p:nvPr/>
        </p:nvCxnSpPr>
        <p:spPr>
          <a:xfrm flipV="1">
            <a:off x="6096000" y="2705557"/>
            <a:ext cx="0" cy="665138"/>
          </a:xfrm>
          <a:prstGeom prst="straightConnector1">
            <a:avLst/>
          </a:prstGeom>
          <a:noFill/>
          <a:ln w="38100" cap="rnd"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round/>
            <a:headEnd type="arrow"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E4004576-3CCB-4419-B375-744144723266}"/>
              </a:ext>
            </a:extLst>
          </p:cNvPr>
          <p:cNvSpPr/>
          <p:nvPr/>
        </p:nvSpPr>
        <p:spPr>
          <a:xfrm>
            <a:off x="8290561" y="5073267"/>
            <a:ext cx="316991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+mn-ea"/>
                <a:cs typeface="阿里巴巴普惠体 B" panose="00020600040101010101" pitchFamily="18" charset="-122"/>
              </a:rPr>
              <a:t>科学和技术统称为科学技术</a:t>
            </a:r>
          </a:p>
        </p:txBody>
      </p:sp>
    </p:spTree>
    <p:extLst>
      <p:ext uri="{BB962C8B-B14F-4D97-AF65-F5344CB8AC3E}">
        <p14:creationId xmlns:p14="http://schemas.microsoft.com/office/powerpoint/2010/main" val="1413359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4FE596-9CD4-4D29-8E1B-774A3F371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300310" cy="498598"/>
          </a:xfrm>
        </p:spPr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A69C5DEE-241D-47FE-A5AE-6AC2040BE359}"/>
              </a:ext>
            </a:extLst>
          </p:cNvPr>
          <p:cNvSpPr/>
          <p:nvPr/>
        </p:nvSpPr>
        <p:spPr>
          <a:xfrm>
            <a:off x="3554730" y="1465494"/>
            <a:ext cx="5082540" cy="528041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C3610B51-4387-4251-972A-77F1E8A42BA4}"/>
              </a:ext>
            </a:extLst>
          </p:cNvPr>
          <p:cNvSpPr/>
          <p:nvPr/>
        </p:nvSpPr>
        <p:spPr>
          <a:xfrm>
            <a:off x="3843313" y="1547334"/>
            <a:ext cx="4505374" cy="603178"/>
          </a:xfrm>
          <a:prstGeom prst="ellipse">
            <a:avLst/>
          </a:prstGeom>
          <a:gradFill>
            <a:gsLst>
              <a:gs pos="100000">
                <a:schemeClr val="accent1">
                  <a:alpha val="27000"/>
                </a:schemeClr>
              </a:gs>
              <a:gs pos="35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7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41B7E765-43EA-4095-8C02-367DE7D863EA}"/>
              </a:ext>
            </a:extLst>
          </p:cNvPr>
          <p:cNvGrpSpPr/>
          <p:nvPr/>
        </p:nvGrpSpPr>
        <p:grpSpPr>
          <a:xfrm>
            <a:off x="124334" y="2289874"/>
            <a:ext cx="7380000" cy="3691646"/>
            <a:chOff x="124334" y="2289874"/>
            <a:chExt cx="6622099" cy="3691646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920C4DB3-0186-4C2F-BCD0-F1ADE020819A}"/>
                </a:ext>
              </a:extLst>
            </p:cNvPr>
            <p:cNvSpPr/>
            <p:nvPr/>
          </p:nvSpPr>
          <p:spPr>
            <a:xfrm rot="16200000" flipH="1">
              <a:off x="2068237" y="2125863"/>
              <a:ext cx="2308897" cy="5402418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1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30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F5906503-0FD3-455C-883F-BD74E9350306}"/>
                </a:ext>
              </a:extLst>
            </p:cNvPr>
            <p:cNvGrpSpPr/>
            <p:nvPr/>
          </p:nvGrpSpPr>
          <p:grpSpPr>
            <a:xfrm flipH="1">
              <a:off x="822960" y="2289874"/>
              <a:ext cx="5923473" cy="3379316"/>
              <a:chOff x="4733117" y="1700837"/>
              <a:chExt cx="6651984" cy="3794929"/>
            </a:xfrm>
            <a:scene3d>
              <a:camera prst="perspectiveContrastingLeftFacing">
                <a:rot lat="0" lon="18900000" rev="0"/>
              </a:camera>
              <a:lightRig rig="threePt" dir="t"/>
            </a:scene3d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xmlns="" id="{11E39CBD-BBA1-48BA-B5CE-404D42253E9B}"/>
                  </a:ext>
                </a:extLst>
              </p:cNvPr>
              <p:cNvSpPr/>
              <p:nvPr/>
            </p:nvSpPr>
            <p:spPr>
              <a:xfrm rot="5400000">
                <a:off x="6161644" y="272310"/>
                <a:ext cx="3794929" cy="6651984"/>
              </a:xfrm>
              <a:prstGeom prst="rect">
                <a:avLst/>
              </a:prstGeom>
              <a:gradFill>
                <a:gsLst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  <a:gs pos="0">
                    <a:schemeClr val="accent1">
                      <a:lumMod val="40000"/>
                      <a:lumOff val="60000"/>
                      <a:alpha val="14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xmlns="" id="{13A3B3F2-ABA1-4CD3-8600-4FEB01E4D3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H="1">
                <a:off x="6338938" y="1895419"/>
                <a:ext cx="4822336" cy="3409950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</p:spPr>
          </p:pic>
        </p:grp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51EE35F2-1372-429B-9BE7-2A6921D341B5}"/>
                </a:ext>
              </a:extLst>
            </p:cNvPr>
            <p:cNvSpPr/>
            <p:nvPr/>
          </p:nvSpPr>
          <p:spPr>
            <a:xfrm rot="16200000" flipH="1">
              <a:off x="1519554" y="1029759"/>
              <a:ext cx="997338" cy="3787777"/>
            </a:xfrm>
            <a:prstGeom prst="rect">
              <a:avLst/>
            </a:prstGeom>
            <a:gradFill>
              <a:gsLst>
                <a:gs pos="29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2863589" lon="20242258" rev="2057145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B06934DF-4479-4052-8A04-5B87776E7248}"/>
              </a:ext>
            </a:extLst>
          </p:cNvPr>
          <p:cNvGrpSpPr/>
          <p:nvPr/>
        </p:nvGrpSpPr>
        <p:grpSpPr>
          <a:xfrm>
            <a:off x="5445566" y="2289884"/>
            <a:ext cx="6416804" cy="3379316"/>
            <a:chOff x="5445566" y="2289884"/>
            <a:chExt cx="6416804" cy="337931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4647D96E-7822-406A-835D-174FCAB66D11}"/>
                </a:ext>
              </a:extLst>
            </p:cNvPr>
            <p:cNvSpPr/>
            <p:nvPr/>
          </p:nvSpPr>
          <p:spPr>
            <a:xfrm rot="5400000">
              <a:off x="7541899" y="977086"/>
              <a:ext cx="2693176" cy="5402418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1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>
                <a:rot lat="27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3156F7A2-B80D-4ABB-A491-7A6AC1385178}"/>
                </a:ext>
              </a:extLst>
            </p:cNvPr>
            <p:cNvGrpSpPr/>
            <p:nvPr/>
          </p:nvGrpSpPr>
          <p:grpSpPr>
            <a:xfrm>
              <a:off x="5445566" y="2289884"/>
              <a:ext cx="5923474" cy="3379316"/>
              <a:chOff x="4733111" y="1700847"/>
              <a:chExt cx="6651985" cy="3794929"/>
            </a:xfrm>
            <a:scene3d>
              <a:camera prst="perspectiveContrastingLeftFacing">
                <a:rot lat="0" lon="2700000" rev="0"/>
              </a:camera>
              <a:lightRig rig="threePt" dir="t"/>
            </a:scene3d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xmlns="" id="{A6990FED-278E-482B-BBC7-497EA31FB6F4}"/>
                  </a:ext>
                </a:extLst>
              </p:cNvPr>
              <p:cNvSpPr/>
              <p:nvPr/>
            </p:nvSpPr>
            <p:spPr>
              <a:xfrm rot="5400000">
                <a:off x="6161639" y="272319"/>
                <a:ext cx="3794929" cy="6651985"/>
              </a:xfrm>
              <a:prstGeom prst="rect">
                <a:avLst/>
              </a:prstGeom>
              <a:gradFill>
                <a:gsLst>
                  <a:gs pos="100000">
                    <a:schemeClr val="accent1">
                      <a:lumMod val="60000"/>
                      <a:lumOff val="40000"/>
                      <a:alpha val="0"/>
                    </a:schemeClr>
                  </a:gs>
                  <a:gs pos="0">
                    <a:schemeClr val="accent1">
                      <a:lumMod val="40000"/>
                      <a:lumOff val="60000"/>
                      <a:alpha val="14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100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B53BF447-B5DB-47DE-9F71-AA08EABFF9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45" b="545"/>
              <a:stretch/>
            </p:blipFill>
            <p:spPr>
              <a:xfrm>
                <a:off x="5474132" y="1895419"/>
                <a:ext cx="5748656" cy="3409950"/>
              </a:xfrm>
              <a:prstGeom prst="rect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</p:spPr>
          </p:pic>
        </p:grp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1B747DB9-E86A-4FD5-9AF1-C32AB41742BA}"/>
                </a:ext>
              </a:extLst>
            </p:cNvPr>
            <p:cNvSpPr/>
            <p:nvPr/>
          </p:nvSpPr>
          <p:spPr>
            <a:xfrm rot="5400000">
              <a:off x="9469813" y="2971896"/>
              <a:ext cx="997338" cy="3787777"/>
            </a:xfrm>
            <a:prstGeom prst="rect">
              <a:avLst/>
            </a:prstGeom>
            <a:gradFill>
              <a:gsLst>
                <a:gs pos="29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40000"/>
                    <a:lumOff val="60000"/>
                    <a:alpha val="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143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ContrastingLeftFacing" fov="3600000">
                <a:rot lat="2984455" lon="21134950" rev="2124418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79A9FFD9-43C2-47BF-9520-9150880A936E}"/>
              </a:ext>
            </a:extLst>
          </p:cNvPr>
          <p:cNvSpPr/>
          <p:nvPr/>
        </p:nvSpPr>
        <p:spPr>
          <a:xfrm>
            <a:off x="4152900" y="1177217"/>
            <a:ext cx="3886200" cy="67710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chemeClr val="accent1">
                <a:alpha val="41000"/>
              </a:scheme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44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+mn-ea"/>
              </a:rPr>
              <a:t>团队风采展示</a:t>
            </a:r>
          </a:p>
        </p:txBody>
      </p:sp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6C404819-9C45-4BE2-8DF2-51BA9B2050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36" t="28546" r="12610" b="27716"/>
          <a:stretch/>
        </p:blipFill>
        <p:spPr>
          <a:xfrm>
            <a:off x="4433801" y="5130575"/>
            <a:ext cx="3165438" cy="815340"/>
          </a:xfrm>
          <a:prstGeom prst="rect">
            <a:avLst/>
          </a:prstGeom>
          <a:effectLst>
            <a:outerShdw blurRad="342900" algn="ctr" rotWithShape="0">
              <a:prstClr val="black">
                <a:alpha val="6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6096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NO.03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</p:spTree>
    <p:extLst>
      <p:ext uri="{BB962C8B-B14F-4D97-AF65-F5344CB8AC3E}">
        <p14:creationId xmlns:p14="http://schemas.microsoft.com/office/powerpoint/2010/main" val="32423740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D9104A5C-EFE1-4FF1-B77E-AC1F5F99B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EC5C7C0-202A-4666-B2FD-00577884ABD7}"/>
              </a:ext>
            </a:extLst>
          </p:cNvPr>
          <p:cNvGrpSpPr/>
          <p:nvPr/>
        </p:nvGrpSpPr>
        <p:grpSpPr>
          <a:xfrm>
            <a:off x="-2681732" y="1843315"/>
            <a:ext cx="17555465" cy="6858000"/>
            <a:chOff x="-2672794" y="1843315"/>
            <a:chExt cx="17555465" cy="6858000"/>
          </a:xfrm>
        </p:grpSpPr>
        <p:pic>
          <p:nvPicPr>
            <p:cNvPr id="8" name="图片 7" descr="图片包含 游戏机, 动物&#10;&#10;描述已自动生成">
              <a:extLst>
                <a:ext uri="{FF2B5EF4-FFF2-40B4-BE49-F238E27FC236}">
                  <a16:creationId xmlns:a16="http://schemas.microsoft.com/office/drawing/2014/main" xmlns="" id="{CC1C684F-DE17-4E04-9653-4CD09FDC1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72794" y="1843315"/>
              <a:ext cx="9144000" cy="6858000"/>
            </a:xfrm>
            <a:prstGeom prst="rect">
              <a:avLst/>
            </a:prstGeom>
          </p:spPr>
        </p:pic>
        <p:pic>
          <p:nvPicPr>
            <p:cNvPr id="9" name="图片 8" descr="图片包含 游戏机, 动物&#10;&#10;描述已自动生成">
              <a:extLst>
                <a:ext uri="{FF2B5EF4-FFF2-40B4-BE49-F238E27FC236}">
                  <a16:creationId xmlns:a16="http://schemas.microsoft.com/office/drawing/2014/main" xmlns="" id="{7D17DAA6-CB52-4639-9B61-A6047E4A4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38671" y="1843315"/>
              <a:ext cx="9144000" cy="6858000"/>
            </a:xfrm>
            <a:prstGeom prst="rect">
              <a:avLst/>
            </a:prstGeom>
          </p:spPr>
        </p:pic>
      </p:grp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1A7991CE-2632-496F-98E9-50B5C8E4C4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09241"/>
              </p:ext>
            </p:extLst>
          </p:nvPr>
        </p:nvGraphicFramePr>
        <p:xfrm>
          <a:off x="3812369" y="2227474"/>
          <a:ext cx="4567262" cy="3044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6370CD-0C5D-4BA8-8A46-0BBC08D5E391}"/>
              </a:ext>
            </a:extLst>
          </p:cNvPr>
          <p:cNvGrpSpPr/>
          <p:nvPr/>
        </p:nvGrpSpPr>
        <p:grpSpPr>
          <a:xfrm>
            <a:off x="1546446" y="3155590"/>
            <a:ext cx="3214090" cy="1075865"/>
            <a:chOff x="1241932" y="2834695"/>
            <a:chExt cx="3214090" cy="107586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0116E97-030C-4C2D-ABC0-E160A270F69D}"/>
                </a:ext>
              </a:extLst>
            </p:cNvPr>
            <p:cNvGrpSpPr/>
            <p:nvPr/>
          </p:nvGrpSpPr>
          <p:grpSpPr>
            <a:xfrm flipH="1">
              <a:off x="1409701" y="3775004"/>
              <a:ext cx="3046321" cy="135556"/>
              <a:chOff x="5391149" y="4426919"/>
              <a:chExt cx="2904851" cy="135556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393FC036-2806-40B6-90AE-9502A3B1FE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149" y="4426919"/>
                <a:ext cx="554181" cy="1292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567DA7D-DF30-49C2-99E0-2218557E2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330" y="4562475"/>
                <a:ext cx="2350670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D52D18F-DC81-47A3-8F6F-261484223DBD}"/>
                </a:ext>
              </a:extLst>
            </p:cNvPr>
            <p:cNvSpPr txBox="1"/>
            <p:nvPr/>
          </p:nvSpPr>
          <p:spPr>
            <a:xfrm flipH="1">
              <a:off x="1241932" y="2834695"/>
              <a:ext cx="264816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3200" dirty="0">
                  <a:latin typeface="+mn-ea"/>
                  <a:ea typeface="+mj-ea"/>
                </a:rPr>
                <a:t>关于数据一</a:t>
              </a:r>
              <a:endParaRPr lang="en-US" altLang="zh-CN" sz="3200" dirty="0">
                <a:latin typeface="+mn-ea"/>
                <a:ea typeface="+mj-ea"/>
              </a:endParaRPr>
            </a:p>
            <a:p>
              <a:pPr algn="r"/>
              <a:r>
                <a:rPr lang="zh-CN" altLang="en-US" sz="3200" dirty="0">
                  <a:latin typeface="+mn-ea"/>
                  <a:ea typeface="+mj-ea"/>
                </a:rPr>
                <a:t>分析总结</a:t>
              </a:r>
              <a:endParaRPr lang="zh-CN" altLang="en-US" sz="4000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3E08299-A61D-4CEE-80BF-A95A3F17C54E}"/>
              </a:ext>
            </a:extLst>
          </p:cNvPr>
          <p:cNvGrpSpPr/>
          <p:nvPr/>
        </p:nvGrpSpPr>
        <p:grpSpPr>
          <a:xfrm>
            <a:off x="4727194" y="3348048"/>
            <a:ext cx="2737611" cy="877093"/>
            <a:chOff x="7675312" y="1611613"/>
            <a:chExt cx="2737611" cy="87709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C179AB0-D841-463B-8E99-896E0F1C5D1D}"/>
                </a:ext>
              </a:extLst>
            </p:cNvPr>
            <p:cNvSpPr txBox="1"/>
            <p:nvPr/>
          </p:nvSpPr>
          <p:spPr>
            <a:xfrm>
              <a:off x="7675312" y="1611613"/>
              <a:ext cx="2737611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/>
                <a:t>数据变化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04592A0F-BC46-431A-8428-A7A2240B1629}"/>
                </a:ext>
              </a:extLst>
            </p:cNvPr>
            <p:cNvSpPr txBox="1"/>
            <p:nvPr/>
          </p:nvSpPr>
          <p:spPr>
            <a:xfrm>
              <a:off x="7991735" y="1996263"/>
              <a:ext cx="2104766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32000">
                        <a:schemeClr val="accent6"/>
                      </a:gs>
                      <a:gs pos="65000">
                        <a:schemeClr val="accent6"/>
                      </a:gs>
                      <a:gs pos="100000">
                        <a:schemeClr val="accent5"/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增加</a:t>
              </a:r>
              <a:r>
                <a:rPr lang="en-US" altLang="zh-CN" sz="3200" dirty="0">
                  <a:gradFill>
                    <a:gsLst>
                      <a:gs pos="32000">
                        <a:schemeClr val="accent6"/>
                      </a:gs>
                      <a:gs pos="65000">
                        <a:schemeClr val="accent6"/>
                      </a:gs>
                      <a:gs pos="100000">
                        <a:schemeClr val="accent5"/>
                      </a:gs>
                      <a:gs pos="0">
                        <a:schemeClr val="accent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100%</a:t>
              </a:r>
              <a:endParaRPr lang="zh-CN" altLang="en-US" sz="3200" dirty="0">
                <a:gradFill>
                  <a:gsLst>
                    <a:gs pos="32000">
                      <a:schemeClr val="accent6"/>
                    </a:gs>
                    <a:gs pos="65000">
                      <a:schemeClr val="accent6"/>
                    </a:gs>
                    <a:gs pos="100000">
                      <a:schemeClr val="accent5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4899B8F-AF82-4A1C-9E98-324CCBBB84A0}"/>
              </a:ext>
            </a:extLst>
          </p:cNvPr>
          <p:cNvGrpSpPr/>
          <p:nvPr/>
        </p:nvGrpSpPr>
        <p:grpSpPr>
          <a:xfrm flipH="1">
            <a:off x="7408015" y="2372555"/>
            <a:ext cx="3269613" cy="1075865"/>
            <a:chOff x="1186410" y="2834695"/>
            <a:chExt cx="3269613" cy="107586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83D35163-DA6B-40BE-8EFC-E199A98DD5BB}"/>
                </a:ext>
              </a:extLst>
            </p:cNvPr>
            <p:cNvGrpSpPr/>
            <p:nvPr/>
          </p:nvGrpSpPr>
          <p:grpSpPr>
            <a:xfrm flipH="1">
              <a:off x="2010411" y="3775004"/>
              <a:ext cx="2445612" cy="135556"/>
              <a:chOff x="5391149" y="4426919"/>
              <a:chExt cx="2332039" cy="135556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F7C32421-1D3B-42F2-A927-1E27890C05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149" y="4426919"/>
                <a:ext cx="554181" cy="1292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5C01F2E9-4DB9-4B9D-874E-1A9C9660E4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5330" y="4562475"/>
                <a:ext cx="1777858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D8B69C7-6353-4E65-BC7E-A43A14B93033}"/>
                </a:ext>
              </a:extLst>
            </p:cNvPr>
            <p:cNvSpPr txBox="1"/>
            <p:nvPr/>
          </p:nvSpPr>
          <p:spPr>
            <a:xfrm flipH="1">
              <a:off x="1186410" y="2834695"/>
              <a:ext cx="264816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dirty="0">
                  <a:latin typeface="+mn-ea"/>
                  <a:ea typeface="+mj-ea"/>
                </a:rPr>
                <a:t>关于数据二</a:t>
              </a:r>
            </a:p>
            <a:p>
              <a:r>
                <a:rPr lang="zh-CN" altLang="en-US" sz="3200" dirty="0">
                  <a:latin typeface="+mn-ea"/>
                  <a:ea typeface="+mj-ea"/>
                </a:rPr>
                <a:t>分析总结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3A824B8-0F0B-48F6-82EF-2BF567A4ED20}"/>
              </a:ext>
            </a:extLst>
          </p:cNvPr>
          <p:cNvGrpSpPr/>
          <p:nvPr/>
        </p:nvGrpSpPr>
        <p:grpSpPr>
          <a:xfrm>
            <a:off x="2676700" y="328508"/>
            <a:ext cx="6838600" cy="6838600"/>
            <a:chOff x="11044934" y="-500064"/>
            <a:chExt cx="5704875" cy="570487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D92412E6-8211-4DAF-871F-D2CDCD165B7E}"/>
                </a:ext>
              </a:extLst>
            </p:cNvPr>
            <p:cNvGrpSpPr/>
            <p:nvPr/>
          </p:nvGrpSpPr>
          <p:grpSpPr>
            <a:xfrm>
              <a:off x="11044934" y="-500064"/>
              <a:ext cx="5704875" cy="5704875"/>
              <a:chOff x="320040" y="-2053938"/>
              <a:chExt cx="11551920" cy="1155192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63C4A10B-FF66-4390-9743-08602B190292}"/>
                  </a:ext>
                </a:extLst>
              </p:cNvPr>
              <p:cNvSpPr/>
              <p:nvPr/>
            </p:nvSpPr>
            <p:spPr>
              <a:xfrm rot="4095447">
                <a:off x="1958339" y="-415639"/>
                <a:ext cx="8275325" cy="8275325"/>
              </a:xfrm>
              <a:prstGeom prst="ellipse">
                <a:avLst/>
              </a:prstGeom>
              <a:noFill/>
              <a:ln w="6350" cap="flat" cmpd="sng" algn="ctr">
                <a:gradFill>
                  <a:gsLst>
                    <a:gs pos="25000">
                      <a:schemeClr val="accent1">
                        <a:lumMod val="60000"/>
                        <a:lumOff val="40000"/>
                        <a:alpha val="19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74A6AC44-4C65-4C33-BAE1-EB573D951CEB}"/>
                  </a:ext>
                </a:extLst>
              </p:cNvPr>
              <p:cNvSpPr/>
              <p:nvPr/>
            </p:nvSpPr>
            <p:spPr>
              <a:xfrm>
                <a:off x="555173" y="-1818805"/>
                <a:ext cx="11081652" cy="11081652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lumMod val="75000"/>
                    <a:alpha val="27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A0E40E57-13CA-4443-9E36-46A760A9A420}"/>
                  </a:ext>
                </a:extLst>
              </p:cNvPr>
              <p:cNvSpPr/>
              <p:nvPr/>
            </p:nvSpPr>
            <p:spPr>
              <a:xfrm>
                <a:off x="320040" y="-2053938"/>
                <a:ext cx="11551920" cy="11551920"/>
              </a:xfrm>
              <a:prstGeom prst="ellipse">
                <a:avLst/>
              </a:prstGeom>
              <a:noFill/>
              <a:ln w="6350" cap="flat" cmpd="sng" algn="ctr">
                <a:solidFill>
                  <a:schemeClr val="accent1">
                    <a:alpha val="31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 Light"/>
                  </a:rPr>
                  <a:t>67</a:t>
                </a:r>
                <a:endParaRPr kumimoji="0" lang="zh-CN" altLang="en-US" sz="245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3146F86A-2450-43DF-886C-C071286EC179}"/>
                </a:ext>
              </a:extLst>
            </p:cNvPr>
            <p:cNvGrpSpPr/>
            <p:nvPr/>
          </p:nvGrpSpPr>
          <p:grpSpPr>
            <a:xfrm>
              <a:off x="12655840" y="1110842"/>
              <a:ext cx="2483063" cy="2483063"/>
              <a:chOff x="15034872" y="1381391"/>
              <a:chExt cx="2204479" cy="2204479"/>
            </a:xfrm>
          </p:grpSpPr>
          <p:sp>
            <p:nvSpPr>
              <p:cNvPr id="27" name="弧形 26">
                <a:extLst>
                  <a:ext uri="{FF2B5EF4-FFF2-40B4-BE49-F238E27FC236}">
                    <a16:creationId xmlns:a16="http://schemas.microsoft.com/office/drawing/2014/main" xmlns="" id="{76E3BDFC-DFAE-4AF7-A918-2FDEDF8AEB07}"/>
                  </a:ext>
                </a:extLst>
              </p:cNvPr>
              <p:cNvSpPr/>
              <p:nvPr/>
            </p:nvSpPr>
            <p:spPr>
              <a:xfrm>
                <a:off x="15034872" y="1381391"/>
                <a:ext cx="2204479" cy="2204479"/>
              </a:xfrm>
              <a:prstGeom prst="arc">
                <a:avLst>
                  <a:gd name="adj1" fmla="val 4793745"/>
                  <a:gd name="adj2" fmla="val 15612196"/>
                </a:avLst>
              </a:prstGeom>
              <a:noFill/>
              <a:ln w="9525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 type="none"/>
                <a:tailEnd type="triangl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558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81" b="0" i="0" u="none" strike="noStrike" kern="0" cap="none" spc="0" normalizeH="0" baseline="0" noProof="0" dirty="0">
                  <a:ln>
                    <a:noFill/>
                  </a:ln>
                  <a:solidFill>
                    <a:srgbClr val="15172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xmlns="" id="{EF6E31AE-58F4-4ED7-83D3-A826EAC9B9F5}"/>
                  </a:ext>
                </a:extLst>
              </p:cNvPr>
              <p:cNvSpPr/>
              <p:nvPr/>
            </p:nvSpPr>
            <p:spPr>
              <a:xfrm>
                <a:off x="15034872" y="1381391"/>
                <a:ext cx="2204479" cy="2204479"/>
              </a:xfrm>
              <a:prstGeom prst="arc">
                <a:avLst>
                  <a:gd name="adj1" fmla="val 15754718"/>
                  <a:gd name="adj2" fmla="val 4451305"/>
                </a:avLst>
              </a:prstGeom>
              <a:noFill/>
              <a:ln w="9525" cap="flat" cmpd="sng" algn="ctr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  <a:miter lim="800000"/>
                <a:headEnd type="none"/>
                <a:tailEnd type="triangl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558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81" b="0" i="0" u="none" strike="noStrike" kern="0" cap="none" spc="0" normalizeH="0" baseline="0" noProof="0" dirty="0">
                  <a:ln>
                    <a:noFill/>
                  </a:ln>
                  <a:solidFill>
                    <a:srgbClr val="151723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16092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6B7F4-B2F9-4656-996E-44D8865CF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E9B9D86-8A6E-4042-902D-2FFBDF1CD7B1}"/>
              </a:ext>
            </a:extLst>
          </p:cNvPr>
          <p:cNvGrpSpPr/>
          <p:nvPr/>
        </p:nvGrpSpPr>
        <p:grpSpPr>
          <a:xfrm>
            <a:off x="-1985223" y="2548697"/>
            <a:ext cx="15108710" cy="1200164"/>
            <a:chOff x="-2737856" y="2362576"/>
            <a:chExt cx="15108710" cy="155525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3226505-2B20-4BF1-AA54-7515654C8652}"/>
                </a:ext>
              </a:extLst>
            </p:cNvPr>
            <p:cNvSpPr/>
            <p:nvPr/>
          </p:nvSpPr>
          <p:spPr>
            <a:xfrm>
              <a:off x="-1249933" y="2362576"/>
              <a:ext cx="13620787" cy="1555259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  <a:gd name="connsiteX0" fmla="*/ 0 w 11136886"/>
                <a:gd name="connsiteY0" fmla="*/ 688882 h 1179500"/>
                <a:gd name="connsiteX1" fmla="*/ 2402302 w 11136886"/>
                <a:gd name="connsiteY1" fmla="*/ 295182 h 1179500"/>
                <a:gd name="connsiteX2" fmla="*/ 7135353 w 11136886"/>
                <a:gd name="connsiteY2" fmla="*/ 1178373 h 1179500"/>
                <a:gd name="connsiteX3" fmla="*/ 11136886 w 11136886"/>
                <a:gd name="connsiteY3" fmla="*/ 0 h 1179500"/>
                <a:gd name="connsiteX0" fmla="*/ 0 w 11136886"/>
                <a:gd name="connsiteY0" fmla="*/ 688882 h 1001654"/>
                <a:gd name="connsiteX1" fmla="*/ 2402302 w 11136886"/>
                <a:gd name="connsiteY1" fmla="*/ 295182 h 1001654"/>
                <a:gd name="connsiteX2" fmla="*/ 7104545 w 11136886"/>
                <a:gd name="connsiteY2" fmla="*/ 1000292 h 1001654"/>
                <a:gd name="connsiteX3" fmla="*/ 11136886 w 11136886"/>
                <a:gd name="connsiteY3" fmla="*/ 0 h 1001654"/>
                <a:gd name="connsiteX0" fmla="*/ 0 w 11136886"/>
                <a:gd name="connsiteY0" fmla="*/ 688882 h 1037700"/>
                <a:gd name="connsiteX1" fmla="*/ 2402302 w 11136886"/>
                <a:gd name="connsiteY1" fmla="*/ 295182 h 1037700"/>
                <a:gd name="connsiteX2" fmla="*/ 7104545 w 11136886"/>
                <a:gd name="connsiteY2" fmla="*/ 1000292 h 1037700"/>
                <a:gd name="connsiteX3" fmla="*/ 11136886 w 11136886"/>
                <a:gd name="connsiteY3" fmla="*/ 0 h 1037700"/>
                <a:gd name="connsiteX0" fmla="*/ 0 w 11136886"/>
                <a:gd name="connsiteY0" fmla="*/ 688882 h 1037700"/>
                <a:gd name="connsiteX1" fmla="*/ 2402302 w 11136886"/>
                <a:gd name="connsiteY1" fmla="*/ 295182 h 1037700"/>
                <a:gd name="connsiteX2" fmla="*/ 7104545 w 11136886"/>
                <a:gd name="connsiteY2" fmla="*/ 1000292 h 1037700"/>
                <a:gd name="connsiteX3" fmla="*/ 11136886 w 11136886"/>
                <a:gd name="connsiteY3" fmla="*/ 0 h 1037700"/>
                <a:gd name="connsiteX0" fmla="*/ 0 w 11013657"/>
                <a:gd name="connsiteY0" fmla="*/ 972492 h 1321310"/>
                <a:gd name="connsiteX1" fmla="*/ 2402302 w 11013657"/>
                <a:gd name="connsiteY1" fmla="*/ 578792 h 1321310"/>
                <a:gd name="connsiteX2" fmla="*/ 7104545 w 11013657"/>
                <a:gd name="connsiteY2" fmla="*/ 1283902 h 1321310"/>
                <a:gd name="connsiteX3" fmla="*/ 11013657 w 11013657"/>
                <a:gd name="connsiteY3" fmla="*/ 0 h 1321310"/>
                <a:gd name="connsiteX0" fmla="*/ 0 w 11013657"/>
                <a:gd name="connsiteY0" fmla="*/ 972492 h 1321310"/>
                <a:gd name="connsiteX1" fmla="*/ 2402302 w 11013657"/>
                <a:gd name="connsiteY1" fmla="*/ 578792 h 1321310"/>
                <a:gd name="connsiteX2" fmla="*/ 7104545 w 11013657"/>
                <a:gd name="connsiteY2" fmla="*/ 1283902 h 1321310"/>
                <a:gd name="connsiteX3" fmla="*/ 11013657 w 11013657"/>
                <a:gd name="connsiteY3" fmla="*/ 0 h 1321310"/>
                <a:gd name="connsiteX0" fmla="*/ 0 w 11013657"/>
                <a:gd name="connsiteY0" fmla="*/ 972492 h 1342132"/>
                <a:gd name="connsiteX1" fmla="*/ 2402302 w 11013657"/>
                <a:gd name="connsiteY1" fmla="*/ 578792 h 1342132"/>
                <a:gd name="connsiteX2" fmla="*/ 7104545 w 11013657"/>
                <a:gd name="connsiteY2" fmla="*/ 1283902 h 1342132"/>
                <a:gd name="connsiteX3" fmla="*/ 11013657 w 11013657"/>
                <a:gd name="connsiteY3" fmla="*/ 0 h 1342132"/>
                <a:gd name="connsiteX0" fmla="*/ 0 w 11013657"/>
                <a:gd name="connsiteY0" fmla="*/ 972492 h 1292286"/>
                <a:gd name="connsiteX1" fmla="*/ 2402302 w 11013657"/>
                <a:gd name="connsiteY1" fmla="*/ 578792 h 1292286"/>
                <a:gd name="connsiteX2" fmla="*/ 7104545 w 11013657"/>
                <a:gd name="connsiteY2" fmla="*/ 1283902 h 1292286"/>
                <a:gd name="connsiteX3" fmla="*/ 11013657 w 11013657"/>
                <a:gd name="connsiteY3" fmla="*/ 0 h 1292286"/>
                <a:gd name="connsiteX0" fmla="*/ 0 w 11013657"/>
                <a:gd name="connsiteY0" fmla="*/ 972492 h 1346173"/>
                <a:gd name="connsiteX1" fmla="*/ 2402302 w 11013657"/>
                <a:gd name="connsiteY1" fmla="*/ 578792 h 1346173"/>
                <a:gd name="connsiteX2" fmla="*/ 7104545 w 11013657"/>
                <a:gd name="connsiteY2" fmla="*/ 1283902 h 1346173"/>
                <a:gd name="connsiteX3" fmla="*/ 11013657 w 11013657"/>
                <a:gd name="connsiteY3" fmla="*/ 0 h 134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13657" h="1346173">
                  <a:moveTo>
                    <a:pt x="0" y="972492"/>
                  </a:moveTo>
                  <a:cubicBezTo>
                    <a:pt x="480514" y="751829"/>
                    <a:pt x="1218211" y="526890"/>
                    <a:pt x="2402302" y="578792"/>
                  </a:cubicBezTo>
                  <a:cubicBezTo>
                    <a:pt x="3586393" y="630694"/>
                    <a:pt x="5800764" y="1596922"/>
                    <a:pt x="7104545" y="1283902"/>
                  </a:cubicBezTo>
                  <a:cubicBezTo>
                    <a:pt x="8408326" y="970882"/>
                    <a:pt x="9684125" y="649813"/>
                    <a:pt x="11013657" y="0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1">
                      <a:alpha val="72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A5D8765-5096-4499-8986-34DA9C93864F}"/>
                </a:ext>
              </a:extLst>
            </p:cNvPr>
            <p:cNvSpPr/>
            <p:nvPr/>
          </p:nvSpPr>
          <p:spPr>
            <a:xfrm rot="246925" flipH="1">
              <a:off x="5691821" y="3251464"/>
              <a:ext cx="6506393" cy="504295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  <a:gd name="connsiteX0" fmla="*/ 0 w 11388936"/>
                <a:gd name="connsiteY0" fmla="*/ 409287 h 1118120"/>
                <a:gd name="connsiteX1" fmla="*/ 2402302 w 11388936"/>
                <a:gd name="connsiteY1" fmla="*/ 15587 h 1118120"/>
                <a:gd name="connsiteX2" fmla="*/ 7135353 w 11388936"/>
                <a:gd name="connsiteY2" fmla="*/ 898778 h 1118120"/>
                <a:gd name="connsiteX3" fmla="*/ 11388936 w 11388936"/>
                <a:gd name="connsiteY3" fmla="*/ 925426 h 1118120"/>
                <a:gd name="connsiteX0" fmla="*/ 0 w 11388936"/>
                <a:gd name="connsiteY0" fmla="*/ 409287 h 925425"/>
                <a:gd name="connsiteX1" fmla="*/ 2402302 w 11388936"/>
                <a:gd name="connsiteY1" fmla="*/ 15587 h 925425"/>
                <a:gd name="connsiteX2" fmla="*/ 7135353 w 11388936"/>
                <a:gd name="connsiteY2" fmla="*/ 898778 h 925425"/>
                <a:gd name="connsiteX3" fmla="*/ 11388936 w 11388936"/>
                <a:gd name="connsiteY3" fmla="*/ 925426 h 925425"/>
                <a:gd name="connsiteX0" fmla="*/ 0 w 11388936"/>
                <a:gd name="connsiteY0" fmla="*/ 409287 h 925425"/>
                <a:gd name="connsiteX1" fmla="*/ 2402302 w 11388936"/>
                <a:gd name="connsiteY1" fmla="*/ 15587 h 925425"/>
                <a:gd name="connsiteX2" fmla="*/ 7135353 w 11388936"/>
                <a:gd name="connsiteY2" fmla="*/ 898778 h 925425"/>
                <a:gd name="connsiteX3" fmla="*/ 11388936 w 11388936"/>
                <a:gd name="connsiteY3" fmla="*/ 925426 h 925425"/>
                <a:gd name="connsiteX0" fmla="*/ 0 w 11388936"/>
                <a:gd name="connsiteY0" fmla="*/ 409287 h 944923"/>
                <a:gd name="connsiteX1" fmla="*/ 2402302 w 11388936"/>
                <a:gd name="connsiteY1" fmla="*/ 15587 h 944923"/>
                <a:gd name="connsiteX2" fmla="*/ 7135353 w 11388936"/>
                <a:gd name="connsiteY2" fmla="*/ 898778 h 944923"/>
                <a:gd name="connsiteX3" fmla="*/ 11388936 w 11388936"/>
                <a:gd name="connsiteY3" fmla="*/ 925426 h 94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88936" h="944923">
                  <a:moveTo>
                    <a:pt x="0" y="409287"/>
                  </a:moveTo>
                  <a:cubicBezTo>
                    <a:pt x="480514" y="188624"/>
                    <a:pt x="1213077" y="-65995"/>
                    <a:pt x="2402302" y="15587"/>
                  </a:cubicBezTo>
                  <a:cubicBezTo>
                    <a:pt x="3591527" y="97169"/>
                    <a:pt x="5686519" y="1178679"/>
                    <a:pt x="7135353" y="898778"/>
                  </a:cubicBezTo>
                  <a:cubicBezTo>
                    <a:pt x="8584187" y="618877"/>
                    <a:pt x="9623638" y="252602"/>
                    <a:pt x="11388936" y="925426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2">
                      <a:alpha val="31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EDAF366-B8D5-4B6A-AF6E-EF8FBB9C78B7}"/>
                </a:ext>
              </a:extLst>
            </p:cNvPr>
            <p:cNvSpPr/>
            <p:nvPr/>
          </p:nvSpPr>
          <p:spPr>
            <a:xfrm flipV="1">
              <a:off x="-2737856" y="3226057"/>
              <a:ext cx="10460925" cy="671900"/>
            </a:xfrm>
            <a:custGeom>
              <a:avLst/>
              <a:gdLst>
                <a:gd name="connsiteX0" fmla="*/ 0 w 11144250"/>
                <a:gd name="connsiteY0" fmla="*/ 727900 h 1014045"/>
                <a:gd name="connsiteX1" fmla="*/ 2295525 w 11144250"/>
                <a:gd name="connsiteY1" fmla="*/ 4000 h 1014045"/>
                <a:gd name="connsiteX2" fmla="*/ 7010400 w 11144250"/>
                <a:gd name="connsiteY2" fmla="*/ 1013650 h 1014045"/>
                <a:gd name="connsiteX3" fmla="*/ 11144250 w 11144250"/>
                <a:gd name="connsiteY3" fmla="*/ 99250 h 1014045"/>
                <a:gd name="connsiteX0-1" fmla="*/ 0 w 11251027"/>
                <a:gd name="connsiteY0-2" fmla="*/ 429942 h 1046287"/>
                <a:gd name="connsiteX1-3" fmla="*/ 2402302 w 11251027"/>
                <a:gd name="connsiteY1-4" fmla="*/ 36242 h 1046287"/>
                <a:gd name="connsiteX2-5" fmla="*/ 7117177 w 11251027"/>
                <a:gd name="connsiteY2-6" fmla="*/ 1045892 h 1046287"/>
                <a:gd name="connsiteX3-7" fmla="*/ 11251027 w 11251027"/>
                <a:gd name="connsiteY3-8" fmla="*/ 131492 h 1046287"/>
                <a:gd name="connsiteX0-9" fmla="*/ 0 w 11251027"/>
                <a:gd name="connsiteY0-10" fmla="*/ 415823 h 1032168"/>
                <a:gd name="connsiteX1-11" fmla="*/ 2402302 w 11251027"/>
                <a:gd name="connsiteY1-12" fmla="*/ 22123 h 1032168"/>
                <a:gd name="connsiteX2-13" fmla="*/ 7117177 w 11251027"/>
                <a:gd name="connsiteY2-14" fmla="*/ 1031773 h 1032168"/>
                <a:gd name="connsiteX3-15" fmla="*/ 11251027 w 11251027"/>
                <a:gd name="connsiteY3-16" fmla="*/ 117373 h 1032168"/>
                <a:gd name="connsiteX0-17" fmla="*/ 0 w 11251027"/>
                <a:gd name="connsiteY0-18" fmla="*/ 409286 h 899312"/>
                <a:gd name="connsiteX1-19" fmla="*/ 2402302 w 11251027"/>
                <a:gd name="connsiteY1-20" fmla="*/ 15586 h 899312"/>
                <a:gd name="connsiteX2-21" fmla="*/ 7135353 w 11251027"/>
                <a:gd name="connsiteY2-22" fmla="*/ 898777 h 899312"/>
                <a:gd name="connsiteX3-23" fmla="*/ 11251027 w 11251027"/>
                <a:gd name="connsiteY3-24" fmla="*/ 110836 h 899312"/>
                <a:gd name="connsiteX0-25" fmla="*/ 0 w 11260115"/>
                <a:gd name="connsiteY0-26" fmla="*/ 609735 h 1100353"/>
                <a:gd name="connsiteX1-27" fmla="*/ 2402302 w 11260115"/>
                <a:gd name="connsiteY1-28" fmla="*/ 216035 h 1100353"/>
                <a:gd name="connsiteX2-29" fmla="*/ 7135353 w 11260115"/>
                <a:gd name="connsiteY2-30" fmla="*/ 1099226 h 1100353"/>
                <a:gd name="connsiteX3-31" fmla="*/ 11260115 w 11260115"/>
                <a:gd name="connsiteY3-32" fmla="*/ 0 h 1100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260115" h="1100353">
                  <a:moveTo>
                    <a:pt x="0" y="609735"/>
                  </a:moveTo>
                  <a:cubicBezTo>
                    <a:pt x="480514" y="389072"/>
                    <a:pt x="1213077" y="134453"/>
                    <a:pt x="2402302" y="216035"/>
                  </a:cubicBezTo>
                  <a:cubicBezTo>
                    <a:pt x="3591527" y="297617"/>
                    <a:pt x="5659051" y="1135232"/>
                    <a:pt x="7135353" y="1099226"/>
                  </a:cubicBezTo>
                  <a:cubicBezTo>
                    <a:pt x="8611655" y="1063220"/>
                    <a:pt x="9930583" y="465137"/>
                    <a:pt x="11260115" y="0"/>
                  </a:cubicBezTo>
                </a:path>
              </a:pathLst>
            </a:custGeom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62000">
                    <a:schemeClr val="accent2"/>
                  </a:gs>
                  <a:gs pos="21000">
                    <a:schemeClr val="accent2">
                      <a:alpha val="24000"/>
                    </a:schemeClr>
                  </a:gs>
                  <a:gs pos="94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A951772-1C77-4FC3-8CA1-A863A40C28E7}"/>
              </a:ext>
            </a:extLst>
          </p:cNvPr>
          <p:cNvSpPr/>
          <p:nvPr/>
        </p:nvSpPr>
        <p:spPr>
          <a:xfrm>
            <a:off x="1336336" y="1828300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4C1B575-4867-4026-852C-ADC4F7FB9E65}"/>
              </a:ext>
            </a:extLst>
          </p:cNvPr>
          <p:cNvSpPr/>
          <p:nvPr/>
        </p:nvSpPr>
        <p:spPr>
          <a:xfrm>
            <a:off x="1198028" y="2989135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6335334-87F5-49C6-B74E-1736452F566E}"/>
              </a:ext>
            </a:extLst>
          </p:cNvPr>
          <p:cNvCxnSpPr/>
          <p:nvPr/>
        </p:nvCxnSpPr>
        <p:spPr>
          <a:xfrm flipV="1">
            <a:off x="1285595" y="1672510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C1FACB87-8C14-48F8-8BF2-A23A6F35DF81}"/>
              </a:ext>
            </a:extLst>
          </p:cNvPr>
          <p:cNvSpPr/>
          <p:nvPr/>
        </p:nvSpPr>
        <p:spPr>
          <a:xfrm>
            <a:off x="1254738" y="1265557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2019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5460C3C-ADBC-4457-8FC1-8E8D8295FFF5}"/>
              </a:ext>
            </a:extLst>
          </p:cNvPr>
          <p:cNvSpPr/>
          <p:nvPr/>
        </p:nvSpPr>
        <p:spPr>
          <a:xfrm>
            <a:off x="2951407" y="1407464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E1BE64BA-67FF-486F-9C68-ADC7CC8B6EF8}"/>
              </a:ext>
            </a:extLst>
          </p:cNvPr>
          <p:cNvSpPr/>
          <p:nvPr/>
        </p:nvSpPr>
        <p:spPr>
          <a:xfrm>
            <a:off x="5294876" y="2247313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  <a:spcAft>
                <a:spcPts val="0"/>
              </a:spcAft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F24A6E10-9F01-4A4C-BC14-0044D267EB18}"/>
              </a:ext>
            </a:extLst>
          </p:cNvPr>
          <p:cNvSpPr/>
          <p:nvPr/>
        </p:nvSpPr>
        <p:spPr>
          <a:xfrm>
            <a:off x="5156569" y="3394249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3B8655-A41E-47A8-B796-2B6F745ED1B8}"/>
              </a:ext>
            </a:extLst>
          </p:cNvPr>
          <p:cNvCxnSpPr/>
          <p:nvPr/>
        </p:nvCxnSpPr>
        <p:spPr>
          <a:xfrm flipV="1">
            <a:off x="5244136" y="2077624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7DB0DA01-F7D8-434E-B7A1-8F1017DD468D}"/>
              </a:ext>
            </a:extLst>
          </p:cNvPr>
          <p:cNvSpPr/>
          <p:nvPr/>
        </p:nvSpPr>
        <p:spPr>
          <a:xfrm>
            <a:off x="5213279" y="1670671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2020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CFC7BF96-4A6A-464F-A030-393C000436C8}"/>
              </a:ext>
            </a:extLst>
          </p:cNvPr>
          <p:cNvSpPr/>
          <p:nvPr/>
        </p:nvSpPr>
        <p:spPr>
          <a:xfrm>
            <a:off x="6909948" y="1812578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13622D7-5B57-4233-B268-2EE1C4181D9A}"/>
              </a:ext>
            </a:extLst>
          </p:cNvPr>
          <p:cNvSpPr/>
          <p:nvPr/>
        </p:nvSpPr>
        <p:spPr>
          <a:xfrm>
            <a:off x="8642123" y="2172078"/>
            <a:ext cx="3090117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77036">
              <a:lnSpc>
                <a:spcPct val="120000"/>
              </a:lnSpc>
              <a:spcAft>
                <a:spcPts val="0"/>
              </a:spcAft>
            </a:pPr>
            <a:r>
              <a:rPr lang="zh-CN" altLang="en-US" sz="1600" dirty="0">
                <a:effectLst>
                  <a:outerShdw blurRad="723900" dist="38100" dir="2700000" algn="tl" rotWithShape="0">
                    <a:srgbClr val="004274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rPr>
              <a:t>科技一般指科学技术，社会上习惯于把科学和技术连在一起，统称为科学技术，简称科技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55E83BD6-457A-41FF-B356-C746E6054868}"/>
              </a:ext>
            </a:extLst>
          </p:cNvPr>
          <p:cNvSpPr/>
          <p:nvPr/>
        </p:nvSpPr>
        <p:spPr>
          <a:xfrm>
            <a:off x="8495865" y="3319014"/>
            <a:ext cx="199147" cy="1991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tx1"/>
              </a:solidFill>
              <a:effectLst>
                <a:outerShdw blurRad="139700" dist="50800" algn="ctr" rotWithShape="0">
                  <a:schemeClr val="accent3">
                    <a:lumMod val="50000"/>
                    <a:alpha val="44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83E3407-8682-4EF9-8550-3743DE0AD77B}"/>
              </a:ext>
            </a:extLst>
          </p:cNvPr>
          <p:cNvCxnSpPr/>
          <p:nvPr/>
        </p:nvCxnSpPr>
        <p:spPr>
          <a:xfrm flipV="1">
            <a:off x="8583432" y="2002389"/>
            <a:ext cx="0" cy="1426674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DAEFA2A5-CF1F-4AE1-9C04-803F74CF375F}"/>
              </a:ext>
            </a:extLst>
          </p:cNvPr>
          <p:cNvSpPr/>
          <p:nvPr/>
        </p:nvSpPr>
        <p:spPr>
          <a:xfrm>
            <a:off x="8552575" y="1595436"/>
            <a:ext cx="2020113" cy="39095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241300" dist="165100" dir="2700000" algn="tl" rotWithShape="0">
              <a:schemeClr val="accent3">
                <a:lumMod val="50000"/>
                <a:alpha val="21000"/>
              </a:schemeClr>
            </a:outerShdw>
          </a:effectLst>
        </p:spPr>
        <p:txBody>
          <a:bodyPr rtlCol="0" anchor="ctr"/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2021</a:t>
            </a:r>
            <a:r>
              <a:rPr lang="zh-CN" altLang="en-US" sz="2000" b="1" dirty="0">
                <a:effectLst>
                  <a:outerShdw blurRad="139700" dist="50800" algn="ctr" rotWithShape="0">
                    <a:schemeClr val="accent3">
                      <a:lumMod val="50000"/>
                      <a:alpha val="44000"/>
                    </a:schemeClr>
                  </a:outerShdw>
                </a:effectLst>
                <a:latin typeface="+mn-ea"/>
              </a:rPr>
              <a:t>年数据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A0F90EED-AF77-44BC-8EDE-0D01CC23831C}"/>
              </a:ext>
            </a:extLst>
          </p:cNvPr>
          <p:cNvSpPr/>
          <p:nvPr/>
        </p:nvSpPr>
        <p:spPr>
          <a:xfrm>
            <a:off x="10249244" y="1737343"/>
            <a:ext cx="114408" cy="99752"/>
          </a:xfrm>
          <a:custGeom>
            <a:avLst/>
            <a:gdLst>
              <a:gd name="connsiteX0" fmla="*/ 42702 w 114408"/>
              <a:gd name="connsiteY0" fmla="*/ 0 h 99752"/>
              <a:gd name="connsiteX1" fmla="*/ 114408 w 114408"/>
              <a:gd name="connsiteY1" fmla="*/ 49876 h 99752"/>
              <a:gd name="connsiteX2" fmla="*/ 42702 w 114408"/>
              <a:gd name="connsiteY2" fmla="*/ 99752 h 99752"/>
              <a:gd name="connsiteX3" fmla="*/ 42702 w 114408"/>
              <a:gd name="connsiteY3" fmla="*/ 77003 h 99752"/>
              <a:gd name="connsiteX4" fmla="*/ 81702 w 114408"/>
              <a:gd name="connsiteY4" fmla="*/ 49876 h 99752"/>
              <a:gd name="connsiteX5" fmla="*/ 42702 w 114408"/>
              <a:gd name="connsiteY5" fmla="*/ 22749 h 99752"/>
              <a:gd name="connsiteX6" fmla="*/ 0 w 114408"/>
              <a:gd name="connsiteY6" fmla="*/ 0 h 99752"/>
              <a:gd name="connsiteX7" fmla="*/ 71706 w 114408"/>
              <a:gd name="connsiteY7" fmla="*/ 49876 h 99752"/>
              <a:gd name="connsiteX8" fmla="*/ 0 w 114408"/>
              <a:gd name="connsiteY8" fmla="*/ 99752 h 9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8" h="99752">
                <a:moveTo>
                  <a:pt x="42702" y="0"/>
                </a:moveTo>
                <a:lnTo>
                  <a:pt x="114408" y="49876"/>
                </a:lnTo>
                <a:lnTo>
                  <a:pt x="42702" y="99752"/>
                </a:lnTo>
                <a:lnTo>
                  <a:pt x="42702" y="77003"/>
                </a:lnTo>
                <a:lnTo>
                  <a:pt x="81702" y="49876"/>
                </a:lnTo>
                <a:lnTo>
                  <a:pt x="42702" y="22749"/>
                </a:lnTo>
                <a:close/>
                <a:moveTo>
                  <a:pt x="0" y="0"/>
                </a:moveTo>
                <a:lnTo>
                  <a:pt x="71706" y="49876"/>
                </a:lnTo>
                <a:lnTo>
                  <a:pt x="0" y="997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 descr="背景图案&#10;&#10;描述已自动生成">
            <a:extLst>
              <a:ext uri="{FF2B5EF4-FFF2-40B4-BE49-F238E27FC236}">
                <a16:creationId xmlns:a16="http://schemas.microsoft.com/office/drawing/2014/main" xmlns="" id="{14D6DDF7-7A31-4BF1-86E3-7BDAC8A8F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4083844"/>
            <a:ext cx="10241280" cy="2134076"/>
          </a:xfrm>
          <a:prstGeom prst="roundRect">
            <a:avLst>
              <a:gd name="adj" fmla="val 2411"/>
            </a:avLst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  <a:gs pos="5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lin ang="5400000" scaled="1"/>
            </a:gradFill>
          </a:ln>
          <a:effectLst>
            <a:outerShdw blurRad="876300" dist="660400" dir="4680000" sx="90000" sy="90000" algn="t" rotWithShape="0">
              <a:schemeClr val="accent1">
                <a:alpha val="40000"/>
              </a:schemeClr>
            </a:outerShdw>
          </a:effectLst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B8F1557-FB0F-439E-80B6-3AAD4F937684}"/>
              </a:ext>
            </a:extLst>
          </p:cNvPr>
          <p:cNvGrpSpPr/>
          <p:nvPr/>
        </p:nvGrpSpPr>
        <p:grpSpPr>
          <a:xfrm flipH="1">
            <a:off x="657635" y="3776373"/>
            <a:ext cx="2544832" cy="254483"/>
            <a:chOff x="2527263" y="5101255"/>
            <a:chExt cx="4789714" cy="47897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F1CBB433-C0A9-4F62-9B7B-0C92D97EAEA8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88971AFD-E69A-4F45-AA98-1637B52814B6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CBB48531-04C7-4D0C-AAA2-BBA93ECCCE8B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CAC9B4CA-90B1-4141-A602-30B1F4B79A77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1269B480-488D-42A8-9EFB-200F571E68A2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ECD93BD-4753-469B-9506-5E7CE3D872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43D716A-473F-4632-93E8-0A64F64AAA62}"/>
              </a:ext>
            </a:extLst>
          </p:cNvPr>
          <p:cNvGrpSpPr/>
          <p:nvPr/>
        </p:nvGrpSpPr>
        <p:grpSpPr>
          <a:xfrm flipV="1">
            <a:off x="9070115" y="6245253"/>
            <a:ext cx="2544832" cy="254483"/>
            <a:chOff x="2527263" y="5101255"/>
            <a:chExt cx="4789714" cy="47897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79A732C-EDAD-4F1D-9CF9-F15C6220F421}"/>
                </a:ext>
              </a:extLst>
            </p:cNvPr>
            <p:cNvSpPr/>
            <p:nvPr/>
          </p:nvSpPr>
          <p:spPr>
            <a:xfrm>
              <a:off x="2527263" y="5101255"/>
              <a:ext cx="4789714" cy="478971"/>
            </a:xfrm>
            <a:custGeom>
              <a:avLst/>
              <a:gdLst>
                <a:gd name="connsiteX0" fmla="*/ 4789714 w 4789714"/>
                <a:gd name="connsiteY0" fmla="*/ 478971 h 478971"/>
                <a:gd name="connsiteX1" fmla="*/ 4310743 w 4789714"/>
                <a:gd name="connsiteY1" fmla="*/ 0 h 478971"/>
                <a:gd name="connsiteX2" fmla="*/ 0 w 4789714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714" h="478971">
                  <a:moveTo>
                    <a:pt x="4789714" y="478971"/>
                  </a:moveTo>
                  <a:lnTo>
                    <a:pt x="4310743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7C2B7FE-6BEB-43DA-A630-BCE9A68CEF62}"/>
                </a:ext>
              </a:extLst>
            </p:cNvPr>
            <p:cNvGrpSpPr/>
            <p:nvPr/>
          </p:nvGrpSpPr>
          <p:grpSpPr>
            <a:xfrm>
              <a:off x="5753301" y="5233398"/>
              <a:ext cx="1068976" cy="146435"/>
              <a:chOff x="4587239" y="5250543"/>
              <a:chExt cx="1907177" cy="261257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xmlns="" id="{4FA8D777-9543-48C9-A323-7224C7D17BC9}"/>
                  </a:ext>
                </a:extLst>
              </p:cNvPr>
              <p:cNvSpPr/>
              <p:nvPr/>
            </p:nvSpPr>
            <p:spPr>
              <a:xfrm flipH="1">
                <a:off x="577595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xmlns="" id="{A6041552-D079-4860-80EA-5B4CDA25DD91}"/>
                  </a:ext>
                </a:extLst>
              </p:cNvPr>
              <p:cNvSpPr/>
              <p:nvPr/>
            </p:nvSpPr>
            <p:spPr>
              <a:xfrm flipH="1">
                <a:off x="518159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xmlns="" id="{89B4569A-B0D1-4C0C-B951-3EDA128E3DB7}"/>
                  </a:ext>
                </a:extLst>
              </p:cNvPr>
              <p:cNvSpPr/>
              <p:nvPr/>
            </p:nvSpPr>
            <p:spPr>
              <a:xfrm flipH="1">
                <a:off x="4587239" y="5250543"/>
                <a:ext cx="718457" cy="261257"/>
              </a:xfrm>
              <a:prstGeom prst="parallelogram">
                <a:avLst>
                  <a:gd name="adj" fmla="val 96944"/>
                </a:avLst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393FFECF-46F6-48E9-B294-58CD496494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72313" y="5325665"/>
              <a:ext cx="2114843" cy="0"/>
            </a:xfrm>
            <a:prstGeom prst="line">
              <a:avLst/>
            </a:prstGeom>
            <a:noFill/>
            <a:ln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52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021576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5C87F-B189-42C6-9487-BEF234628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64AD78-E4D1-495A-9493-C3F1FFDB16D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26" y="668661"/>
            <a:ext cx="4577232" cy="4551419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xmlns="" id="{C7F02A44-2AE7-4946-B994-ED62BAC94634}"/>
              </a:ext>
            </a:extLst>
          </p:cNvPr>
          <p:cNvSpPr/>
          <p:nvPr/>
        </p:nvSpPr>
        <p:spPr>
          <a:xfrm rot="21075889">
            <a:off x="1210403" y="1514851"/>
            <a:ext cx="9828579" cy="3156686"/>
          </a:xfrm>
          <a:prstGeom prst="arc">
            <a:avLst>
              <a:gd name="adj1" fmla="val 19423901"/>
              <a:gd name="adj2" fmla="val 12943440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274B4216-AB45-4B6D-AADB-ACD0AF45A6CD}"/>
              </a:ext>
            </a:extLst>
          </p:cNvPr>
          <p:cNvSpPr/>
          <p:nvPr/>
        </p:nvSpPr>
        <p:spPr>
          <a:xfrm rot="21075889">
            <a:off x="2514625" y="1645552"/>
            <a:ext cx="7225335" cy="2256052"/>
          </a:xfrm>
          <a:prstGeom prst="arc">
            <a:avLst>
              <a:gd name="adj1" fmla="val 19957392"/>
              <a:gd name="adj2" fmla="val 12135342"/>
            </a:avLst>
          </a:prstGeom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ADB36A2-D40E-473F-81A3-768D306A51DF}"/>
              </a:ext>
            </a:extLst>
          </p:cNvPr>
          <p:cNvSpPr/>
          <p:nvPr/>
        </p:nvSpPr>
        <p:spPr>
          <a:xfrm rot="6865370">
            <a:off x="1124894" y="37444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0D2FF8F-A930-4C46-90DD-B7D0BE949972}"/>
              </a:ext>
            </a:extLst>
          </p:cNvPr>
          <p:cNvGrpSpPr/>
          <p:nvPr/>
        </p:nvGrpSpPr>
        <p:grpSpPr>
          <a:xfrm>
            <a:off x="1331109" y="3937310"/>
            <a:ext cx="513848" cy="513425"/>
            <a:chOff x="1725774" y="2000516"/>
            <a:chExt cx="403979" cy="40364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B6323A5-36F6-4A6B-A258-1441E6600875}"/>
                </a:ext>
              </a:extLst>
            </p:cNvPr>
            <p:cNvGrpSpPr/>
            <p:nvPr/>
          </p:nvGrpSpPr>
          <p:grpSpPr>
            <a:xfrm>
              <a:off x="1725774" y="2000516"/>
              <a:ext cx="403979" cy="403646"/>
              <a:chOff x="1725772" y="2000518"/>
              <a:chExt cx="403979" cy="403646"/>
            </a:xfrm>
            <a:grpFill/>
          </p:grpSpPr>
          <p:sp>
            <p:nvSpPr>
              <p:cNvPr id="17" name="Freeform 189">
                <a:extLst>
                  <a:ext uri="{FF2B5EF4-FFF2-40B4-BE49-F238E27FC236}">
                    <a16:creationId xmlns:a16="http://schemas.microsoft.com/office/drawing/2014/main" xmlns="" id="{843D5218-0547-4BCE-A952-0D2A9AF197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5772" y="2000518"/>
                <a:ext cx="403979" cy="403646"/>
              </a:xfrm>
              <a:custGeom>
                <a:avLst/>
                <a:gdLst>
                  <a:gd name="T0" fmla="*/ 1919 w 1984"/>
                  <a:gd name="T1" fmla="*/ 162 h 1984"/>
                  <a:gd name="T2" fmla="*/ 1765 w 1984"/>
                  <a:gd name="T3" fmla="*/ 41 h 1984"/>
                  <a:gd name="T4" fmla="*/ 1570 w 1984"/>
                  <a:gd name="T5" fmla="*/ 65 h 1984"/>
                  <a:gd name="T6" fmla="*/ 635 w 1984"/>
                  <a:gd name="T7" fmla="*/ 66 h 1984"/>
                  <a:gd name="T8" fmla="*/ 0 w 1984"/>
                  <a:gd name="T9" fmla="*/ 352 h 1984"/>
                  <a:gd name="T10" fmla="*/ 213 w 1984"/>
                  <a:gd name="T11" fmla="*/ 1606 h 1984"/>
                  <a:gd name="T12" fmla="*/ 576 w 1984"/>
                  <a:gd name="T13" fmla="*/ 1984 h 1984"/>
                  <a:gd name="T14" fmla="*/ 1568 w 1984"/>
                  <a:gd name="T15" fmla="*/ 1856 h 1984"/>
                  <a:gd name="T16" fmla="*/ 1847 w 1984"/>
                  <a:gd name="T17" fmla="*/ 1743 h 1984"/>
                  <a:gd name="T18" fmla="*/ 1867 w 1984"/>
                  <a:gd name="T19" fmla="*/ 524 h 1984"/>
                  <a:gd name="T20" fmla="*/ 1984 w 1984"/>
                  <a:gd name="T21" fmla="*/ 343 h 1984"/>
                  <a:gd name="T22" fmla="*/ 1408 w 1984"/>
                  <a:gd name="T23" fmla="*/ 235 h 1984"/>
                  <a:gd name="T24" fmla="*/ 992 w 1984"/>
                  <a:gd name="T25" fmla="*/ 64 h 1984"/>
                  <a:gd name="T26" fmla="*/ 1627 w 1984"/>
                  <a:gd name="T27" fmla="*/ 535 h 1984"/>
                  <a:gd name="T28" fmla="*/ 1737 w 1984"/>
                  <a:gd name="T29" fmla="*/ 1283 h 1984"/>
                  <a:gd name="T30" fmla="*/ 992 w 1984"/>
                  <a:gd name="T31" fmla="*/ 1792 h 1984"/>
                  <a:gd name="T32" fmla="*/ 304 w 1984"/>
                  <a:gd name="T33" fmla="*/ 584 h 1984"/>
                  <a:gd name="T34" fmla="*/ 640 w 1984"/>
                  <a:gd name="T35" fmla="*/ 352 h 1984"/>
                  <a:gd name="T36" fmla="*/ 1408 w 1984"/>
                  <a:gd name="T37" fmla="*/ 343 h 1984"/>
                  <a:gd name="T38" fmla="*/ 1531 w 1984"/>
                  <a:gd name="T39" fmla="*/ 531 h 1984"/>
                  <a:gd name="T40" fmla="*/ 544 w 1984"/>
                  <a:gd name="T41" fmla="*/ 64 h 1984"/>
                  <a:gd name="T42" fmla="*/ 364 w 1984"/>
                  <a:gd name="T43" fmla="*/ 384 h 1984"/>
                  <a:gd name="T44" fmla="*/ 64 w 1984"/>
                  <a:gd name="T45" fmla="*/ 352 h 1984"/>
                  <a:gd name="T46" fmla="*/ 390 w 1984"/>
                  <a:gd name="T47" fmla="*/ 1612 h 1984"/>
                  <a:gd name="T48" fmla="*/ 238 w 1984"/>
                  <a:gd name="T49" fmla="*/ 452 h 1984"/>
                  <a:gd name="T50" fmla="*/ 128 w 1984"/>
                  <a:gd name="T51" fmla="*/ 1792 h 1984"/>
                  <a:gd name="T52" fmla="*/ 328 w 1984"/>
                  <a:gd name="T53" fmla="*/ 1697 h 1984"/>
                  <a:gd name="T54" fmla="*/ 544 w 1984"/>
                  <a:gd name="T55" fmla="*/ 1760 h 1984"/>
                  <a:gd name="T56" fmla="*/ 576 w 1984"/>
                  <a:gd name="T57" fmla="*/ 1920 h 1984"/>
                  <a:gd name="T58" fmla="*/ 992 w 1984"/>
                  <a:gd name="T59" fmla="*/ 1856 h 1984"/>
                  <a:gd name="T60" fmla="*/ 702 w 1984"/>
                  <a:gd name="T61" fmla="*/ 1873 h 1984"/>
                  <a:gd name="T62" fmla="*/ 1696 w 1984"/>
                  <a:gd name="T63" fmla="*/ 1920 h 1984"/>
                  <a:gd name="T64" fmla="*/ 1728 w 1984"/>
                  <a:gd name="T65" fmla="*/ 1792 h 1984"/>
                  <a:gd name="T66" fmla="*/ 1632 w 1984"/>
                  <a:gd name="T67" fmla="*/ 1792 h 1984"/>
                  <a:gd name="T68" fmla="*/ 1693 w 1984"/>
                  <a:gd name="T69" fmla="*/ 1344 h 1984"/>
                  <a:gd name="T70" fmla="*/ 1809 w 1984"/>
                  <a:gd name="T71" fmla="*/ 1691 h 1984"/>
                  <a:gd name="T72" fmla="*/ 1749 w 1984"/>
                  <a:gd name="T73" fmla="*/ 576 h 1984"/>
                  <a:gd name="T74" fmla="*/ 1920 w 1984"/>
                  <a:gd name="T75" fmla="*/ 992 h 1984"/>
                  <a:gd name="T76" fmla="*/ 1884 w 1984"/>
                  <a:gd name="T77" fmla="*/ 326 h 1984"/>
                  <a:gd name="T78" fmla="*/ 1848 w 1984"/>
                  <a:gd name="T79" fmla="*/ 453 h 1984"/>
                  <a:gd name="T80" fmla="*/ 1716 w 1984"/>
                  <a:gd name="T81" fmla="*/ 480 h 1984"/>
                  <a:gd name="T82" fmla="*/ 1658 w 1984"/>
                  <a:gd name="T83" fmla="*/ 476 h 1984"/>
                  <a:gd name="T84" fmla="*/ 1531 w 1984"/>
                  <a:gd name="T85" fmla="*/ 440 h 1984"/>
                  <a:gd name="T86" fmla="*/ 1504 w 1984"/>
                  <a:gd name="T87" fmla="*/ 308 h 1984"/>
                  <a:gd name="T88" fmla="*/ 1508 w 1984"/>
                  <a:gd name="T89" fmla="*/ 250 h 1984"/>
                  <a:gd name="T90" fmla="*/ 1544 w 1984"/>
                  <a:gd name="T91" fmla="*/ 123 h 1984"/>
                  <a:gd name="T92" fmla="*/ 1676 w 1984"/>
                  <a:gd name="T93" fmla="*/ 96 h 1984"/>
                  <a:gd name="T94" fmla="*/ 1734 w 1984"/>
                  <a:gd name="T95" fmla="*/ 100 h 1984"/>
                  <a:gd name="T96" fmla="*/ 1861 w 1984"/>
                  <a:gd name="T97" fmla="*/ 136 h 1984"/>
                  <a:gd name="T98" fmla="*/ 1888 w 1984"/>
                  <a:gd name="T99" fmla="*/ 268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4" h="1984">
                    <a:moveTo>
                      <a:pt x="1984" y="343"/>
                    </a:moveTo>
                    <a:cubicBezTo>
                      <a:pt x="1984" y="233"/>
                      <a:pt x="1984" y="233"/>
                      <a:pt x="1984" y="233"/>
                    </a:cubicBezTo>
                    <a:cubicBezTo>
                      <a:pt x="1943" y="219"/>
                      <a:pt x="1943" y="219"/>
                      <a:pt x="1943" y="219"/>
                    </a:cubicBezTo>
                    <a:cubicBezTo>
                      <a:pt x="1937" y="199"/>
                      <a:pt x="1929" y="180"/>
                      <a:pt x="1919" y="162"/>
                    </a:cubicBezTo>
                    <a:cubicBezTo>
                      <a:pt x="1939" y="123"/>
                      <a:pt x="1939" y="123"/>
                      <a:pt x="1939" y="123"/>
                    </a:cubicBezTo>
                    <a:cubicBezTo>
                      <a:pt x="1861" y="45"/>
                      <a:pt x="1861" y="45"/>
                      <a:pt x="1861" y="45"/>
                    </a:cubicBezTo>
                    <a:cubicBezTo>
                      <a:pt x="1822" y="65"/>
                      <a:pt x="1822" y="65"/>
                      <a:pt x="1822" y="65"/>
                    </a:cubicBezTo>
                    <a:cubicBezTo>
                      <a:pt x="1804" y="55"/>
                      <a:pt x="1785" y="47"/>
                      <a:pt x="1765" y="41"/>
                    </a:cubicBezTo>
                    <a:cubicBezTo>
                      <a:pt x="1751" y="0"/>
                      <a:pt x="1751" y="0"/>
                      <a:pt x="1751" y="0"/>
                    </a:cubicBezTo>
                    <a:cubicBezTo>
                      <a:pt x="1641" y="0"/>
                      <a:pt x="1641" y="0"/>
                      <a:pt x="1641" y="0"/>
                    </a:cubicBezTo>
                    <a:cubicBezTo>
                      <a:pt x="1627" y="41"/>
                      <a:pt x="1627" y="41"/>
                      <a:pt x="1627" y="41"/>
                    </a:cubicBezTo>
                    <a:cubicBezTo>
                      <a:pt x="1607" y="47"/>
                      <a:pt x="1588" y="55"/>
                      <a:pt x="1570" y="65"/>
                    </a:cubicBezTo>
                    <a:cubicBezTo>
                      <a:pt x="1531" y="45"/>
                      <a:pt x="1531" y="45"/>
                      <a:pt x="1531" y="45"/>
                    </a:cubicBezTo>
                    <a:cubicBezTo>
                      <a:pt x="1460" y="117"/>
                      <a:pt x="1460" y="117"/>
                      <a:pt x="1460" y="117"/>
                    </a:cubicBezTo>
                    <a:cubicBezTo>
                      <a:pt x="1316" y="40"/>
                      <a:pt x="1156" y="0"/>
                      <a:pt x="992" y="0"/>
                    </a:cubicBezTo>
                    <a:cubicBezTo>
                      <a:pt x="869" y="0"/>
                      <a:pt x="749" y="22"/>
                      <a:pt x="635" y="66"/>
                    </a:cubicBezTo>
                    <a:cubicBezTo>
                      <a:pt x="622" y="28"/>
                      <a:pt x="587" y="0"/>
                      <a:pt x="544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405"/>
                      <a:pt x="43" y="448"/>
                      <a:pt x="96" y="448"/>
                    </a:cubicBezTo>
                    <a:cubicBezTo>
                      <a:pt x="163" y="448"/>
                      <a:pt x="163" y="448"/>
                      <a:pt x="163" y="448"/>
                    </a:cubicBezTo>
                    <a:cubicBezTo>
                      <a:pt x="56" y="610"/>
                      <a:pt x="0" y="796"/>
                      <a:pt x="0" y="992"/>
                    </a:cubicBezTo>
                    <a:cubicBezTo>
                      <a:pt x="0" y="1216"/>
                      <a:pt x="76" y="1432"/>
                      <a:pt x="213" y="1606"/>
                    </a:cubicBezTo>
                    <a:cubicBezTo>
                      <a:pt x="155" y="1623"/>
                      <a:pt x="110" y="1671"/>
                      <a:pt x="99" y="1731"/>
                    </a:cubicBezTo>
                    <a:cubicBezTo>
                      <a:pt x="42" y="1745"/>
                      <a:pt x="0" y="1796"/>
                      <a:pt x="0" y="1856"/>
                    </a:cubicBezTo>
                    <a:cubicBezTo>
                      <a:pt x="0" y="1927"/>
                      <a:pt x="57" y="1984"/>
                      <a:pt x="128" y="1984"/>
                    </a:cubicBezTo>
                    <a:cubicBezTo>
                      <a:pt x="576" y="1984"/>
                      <a:pt x="576" y="1984"/>
                      <a:pt x="576" y="1984"/>
                    </a:cubicBezTo>
                    <a:cubicBezTo>
                      <a:pt x="618" y="1984"/>
                      <a:pt x="655" y="1964"/>
                      <a:pt x="678" y="1933"/>
                    </a:cubicBezTo>
                    <a:cubicBezTo>
                      <a:pt x="779" y="1966"/>
                      <a:pt x="884" y="1984"/>
                      <a:pt x="992" y="1984"/>
                    </a:cubicBezTo>
                    <a:cubicBezTo>
                      <a:pt x="1199" y="1984"/>
                      <a:pt x="1401" y="1919"/>
                      <a:pt x="1568" y="1799"/>
                    </a:cubicBezTo>
                    <a:cubicBezTo>
                      <a:pt x="1568" y="1856"/>
                      <a:pt x="1568" y="1856"/>
                      <a:pt x="1568" y="1856"/>
                    </a:cubicBezTo>
                    <a:cubicBezTo>
                      <a:pt x="1568" y="1927"/>
                      <a:pt x="1625" y="1984"/>
                      <a:pt x="1696" y="1984"/>
                    </a:cubicBezTo>
                    <a:cubicBezTo>
                      <a:pt x="1767" y="1984"/>
                      <a:pt x="1824" y="1927"/>
                      <a:pt x="1824" y="1856"/>
                    </a:cubicBezTo>
                    <a:cubicBezTo>
                      <a:pt x="1824" y="1792"/>
                      <a:pt x="1824" y="1792"/>
                      <a:pt x="1824" y="1792"/>
                    </a:cubicBezTo>
                    <a:cubicBezTo>
                      <a:pt x="1824" y="1771"/>
                      <a:pt x="1833" y="1753"/>
                      <a:pt x="1847" y="1743"/>
                    </a:cubicBezTo>
                    <a:cubicBezTo>
                      <a:pt x="1913" y="1694"/>
                      <a:pt x="1952" y="1617"/>
                      <a:pt x="1952" y="1536"/>
                    </a:cubicBezTo>
                    <a:cubicBezTo>
                      <a:pt x="1952" y="1481"/>
                      <a:pt x="1935" y="1429"/>
                      <a:pt x="1903" y="1385"/>
                    </a:cubicBezTo>
                    <a:cubicBezTo>
                      <a:pt x="1956" y="1261"/>
                      <a:pt x="1984" y="1129"/>
                      <a:pt x="1984" y="992"/>
                    </a:cubicBezTo>
                    <a:cubicBezTo>
                      <a:pt x="1984" y="828"/>
                      <a:pt x="1944" y="668"/>
                      <a:pt x="1867" y="524"/>
                    </a:cubicBezTo>
                    <a:cubicBezTo>
                      <a:pt x="1939" y="453"/>
                      <a:pt x="1939" y="453"/>
                      <a:pt x="1939" y="453"/>
                    </a:cubicBezTo>
                    <a:cubicBezTo>
                      <a:pt x="1919" y="414"/>
                      <a:pt x="1919" y="414"/>
                      <a:pt x="1919" y="414"/>
                    </a:cubicBezTo>
                    <a:cubicBezTo>
                      <a:pt x="1929" y="396"/>
                      <a:pt x="1937" y="377"/>
                      <a:pt x="1943" y="357"/>
                    </a:cubicBezTo>
                    <a:lnTo>
                      <a:pt x="1984" y="343"/>
                    </a:lnTo>
                    <a:close/>
                    <a:moveTo>
                      <a:pt x="1459" y="191"/>
                    </a:moveTo>
                    <a:cubicBezTo>
                      <a:pt x="1455" y="200"/>
                      <a:pt x="1452" y="209"/>
                      <a:pt x="1449" y="219"/>
                    </a:cubicBezTo>
                    <a:cubicBezTo>
                      <a:pt x="1408" y="233"/>
                      <a:pt x="1408" y="233"/>
                      <a:pt x="1408" y="233"/>
                    </a:cubicBezTo>
                    <a:cubicBezTo>
                      <a:pt x="1408" y="235"/>
                      <a:pt x="1408" y="235"/>
                      <a:pt x="1408" y="235"/>
                    </a:cubicBezTo>
                    <a:cubicBezTo>
                      <a:pt x="1281" y="165"/>
                      <a:pt x="1138" y="128"/>
                      <a:pt x="992" y="128"/>
                    </a:cubicBezTo>
                    <a:cubicBezTo>
                      <a:pt x="871" y="128"/>
                      <a:pt x="750" y="154"/>
                      <a:pt x="640" y="203"/>
                    </a:cubicBezTo>
                    <a:cubicBezTo>
                      <a:pt x="640" y="133"/>
                      <a:pt x="640" y="133"/>
                      <a:pt x="640" y="133"/>
                    </a:cubicBezTo>
                    <a:cubicBezTo>
                      <a:pt x="752" y="88"/>
                      <a:pt x="870" y="64"/>
                      <a:pt x="992" y="64"/>
                    </a:cubicBezTo>
                    <a:cubicBezTo>
                      <a:pt x="1157" y="64"/>
                      <a:pt x="1318" y="108"/>
                      <a:pt x="1459" y="191"/>
                    </a:cubicBezTo>
                    <a:close/>
                    <a:moveTo>
                      <a:pt x="1531" y="531"/>
                    </a:moveTo>
                    <a:cubicBezTo>
                      <a:pt x="1570" y="511"/>
                      <a:pt x="1570" y="511"/>
                      <a:pt x="1570" y="511"/>
                    </a:cubicBezTo>
                    <a:cubicBezTo>
                      <a:pt x="1588" y="521"/>
                      <a:pt x="1607" y="529"/>
                      <a:pt x="1627" y="535"/>
                    </a:cubicBezTo>
                    <a:cubicBezTo>
                      <a:pt x="1641" y="576"/>
                      <a:pt x="1641" y="576"/>
                      <a:pt x="1641" y="576"/>
                    </a:cubicBezTo>
                    <a:cubicBezTo>
                      <a:pt x="1675" y="576"/>
                      <a:pt x="1675" y="576"/>
                      <a:pt x="1675" y="576"/>
                    </a:cubicBezTo>
                    <a:cubicBezTo>
                      <a:pt x="1751" y="701"/>
                      <a:pt x="1792" y="844"/>
                      <a:pt x="1792" y="992"/>
                    </a:cubicBezTo>
                    <a:cubicBezTo>
                      <a:pt x="1792" y="1093"/>
                      <a:pt x="1773" y="1190"/>
                      <a:pt x="1737" y="1283"/>
                    </a:cubicBezTo>
                    <a:cubicBezTo>
                      <a:pt x="1722" y="1281"/>
                      <a:pt x="1707" y="1280"/>
                      <a:pt x="1692" y="1280"/>
                    </a:cubicBezTo>
                    <a:cubicBezTo>
                      <a:pt x="1558" y="1282"/>
                      <a:pt x="1445" y="1393"/>
                      <a:pt x="1440" y="1527"/>
                    </a:cubicBezTo>
                    <a:cubicBezTo>
                      <a:pt x="1439" y="1566"/>
                      <a:pt x="1447" y="1604"/>
                      <a:pt x="1462" y="1639"/>
                    </a:cubicBezTo>
                    <a:cubicBezTo>
                      <a:pt x="1325" y="1739"/>
                      <a:pt x="1163" y="1792"/>
                      <a:pt x="992" y="1792"/>
                    </a:cubicBezTo>
                    <a:cubicBezTo>
                      <a:pt x="849" y="1792"/>
                      <a:pt x="710" y="1754"/>
                      <a:pt x="587" y="1682"/>
                    </a:cubicBezTo>
                    <a:cubicBezTo>
                      <a:pt x="564" y="1641"/>
                      <a:pt x="523" y="1611"/>
                      <a:pt x="475" y="1602"/>
                    </a:cubicBezTo>
                    <a:cubicBezTo>
                      <a:pt x="295" y="1450"/>
                      <a:pt x="192" y="1228"/>
                      <a:pt x="192" y="992"/>
                    </a:cubicBezTo>
                    <a:cubicBezTo>
                      <a:pt x="192" y="847"/>
                      <a:pt x="231" y="707"/>
                      <a:pt x="304" y="584"/>
                    </a:cubicBezTo>
                    <a:cubicBezTo>
                      <a:pt x="320" y="616"/>
                      <a:pt x="320" y="616"/>
                      <a:pt x="320" y="616"/>
                    </a:cubicBezTo>
                    <a:cubicBezTo>
                      <a:pt x="404" y="448"/>
                      <a:pt x="404" y="448"/>
                      <a:pt x="404" y="448"/>
                    </a:cubicBezTo>
                    <a:cubicBezTo>
                      <a:pt x="544" y="448"/>
                      <a:pt x="544" y="448"/>
                      <a:pt x="544" y="448"/>
                    </a:cubicBezTo>
                    <a:cubicBezTo>
                      <a:pt x="597" y="448"/>
                      <a:pt x="640" y="405"/>
                      <a:pt x="640" y="352"/>
                    </a:cubicBezTo>
                    <a:cubicBezTo>
                      <a:pt x="640" y="274"/>
                      <a:pt x="640" y="274"/>
                      <a:pt x="640" y="274"/>
                    </a:cubicBezTo>
                    <a:cubicBezTo>
                      <a:pt x="749" y="220"/>
                      <a:pt x="870" y="192"/>
                      <a:pt x="992" y="192"/>
                    </a:cubicBezTo>
                    <a:cubicBezTo>
                      <a:pt x="1140" y="192"/>
                      <a:pt x="1283" y="233"/>
                      <a:pt x="1408" y="309"/>
                    </a:cubicBezTo>
                    <a:cubicBezTo>
                      <a:pt x="1408" y="343"/>
                      <a:pt x="1408" y="343"/>
                      <a:pt x="1408" y="343"/>
                    </a:cubicBezTo>
                    <a:cubicBezTo>
                      <a:pt x="1449" y="357"/>
                      <a:pt x="1449" y="357"/>
                      <a:pt x="1449" y="357"/>
                    </a:cubicBezTo>
                    <a:cubicBezTo>
                      <a:pt x="1455" y="377"/>
                      <a:pt x="1463" y="396"/>
                      <a:pt x="1473" y="414"/>
                    </a:cubicBezTo>
                    <a:cubicBezTo>
                      <a:pt x="1453" y="453"/>
                      <a:pt x="1453" y="453"/>
                      <a:pt x="1453" y="453"/>
                    </a:cubicBezTo>
                    <a:lnTo>
                      <a:pt x="1531" y="531"/>
                    </a:lnTo>
                    <a:close/>
                    <a:moveTo>
                      <a:pt x="64" y="352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544" y="64"/>
                      <a:pt x="544" y="64"/>
                      <a:pt x="544" y="64"/>
                    </a:cubicBezTo>
                    <a:cubicBezTo>
                      <a:pt x="562" y="64"/>
                      <a:pt x="576" y="78"/>
                      <a:pt x="576" y="96"/>
                    </a:cubicBezTo>
                    <a:cubicBezTo>
                      <a:pt x="576" y="352"/>
                      <a:pt x="576" y="352"/>
                      <a:pt x="576" y="352"/>
                    </a:cubicBezTo>
                    <a:cubicBezTo>
                      <a:pt x="576" y="370"/>
                      <a:pt x="562" y="384"/>
                      <a:pt x="544" y="384"/>
                    </a:cubicBezTo>
                    <a:cubicBezTo>
                      <a:pt x="364" y="384"/>
                      <a:pt x="364" y="384"/>
                      <a:pt x="364" y="384"/>
                    </a:cubicBezTo>
                    <a:cubicBezTo>
                      <a:pt x="320" y="472"/>
                      <a:pt x="320" y="472"/>
                      <a:pt x="320" y="472"/>
                    </a:cubicBezTo>
                    <a:cubicBezTo>
                      <a:pt x="276" y="384"/>
                      <a:pt x="276" y="384"/>
                      <a:pt x="276" y="384"/>
                    </a:cubicBezTo>
                    <a:cubicBezTo>
                      <a:pt x="96" y="384"/>
                      <a:pt x="96" y="384"/>
                      <a:pt x="96" y="384"/>
                    </a:cubicBezTo>
                    <a:cubicBezTo>
                      <a:pt x="78" y="384"/>
                      <a:pt x="64" y="370"/>
                      <a:pt x="64" y="352"/>
                    </a:cubicBezTo>
                    <a:close/>
                    <a:moveTo>
                      <a:pt x="238" y="452"/>
                    </a:moveTo>
                    <a:cubicBezTo>
                      <a:pt x="271" y="517"/>
                      <a:pt x="271" y="517"/>
                      <a:pt x="271" y="517"/>
                    </a:cubicBezTo>
                    <a:cubicBezTo>
                      <a:pt x="178" y="658"/>
                      <a:pt x="128" y="822"/>
                      <a:pt x="128" y="992"/>
                    </a:cubicBezTo>
                    <a:cubicBezTo>
                      <a:pt x="128" y="1227"/>
                      <a:pt x="223" y="1449"/>
                      <a:pt x="390" y="1612"/>
                    </a:cubicBezTo>
                    <a:cubicBezTo>
                      <a:pt x="377" y="1617"/>
                      <a:pt x="364" y="1624"/>
                      <a:pt x="352" y="1633"/>
                    </a:cubicBezTo>
                    <a:cubicBezTo>
                      <a:pt x="335" y="1620"/>
                      <a:pt x="316" y="1611"/>
                      <a:pt x="296" y="1606"/>
                    </a:cubicBezTo>
                    <a:cubicBezTo>
                      <a:pt x="146" y="1436"/>
                      <a:pt x="64" y="1219"/>
                      <a:pt x="64" y="992"/>
                    </a:cubicBezTo>
                    <a:cubicBezTo>
                      <a:pt x="64" y="796"/>
                      <a:pt x="124" y="610"/>
                      <a:pt x="238" y="452"/>
                    </a:cubicBezTo>
                    <a:close/>
                    <a:moveTo>
                      <a:pt x="576" y="1920"/>
                    </a:moveTo>
                    <a:cubicBezTo>
                      <a:pt x="128" y="1920"/>
                      <a:pt x="128" y="1920"/>
                      <a:pt x="128" y="1920"/>
                    </a:cubicBezTo>
                    <a:cubicBezTo>
                      <a:pt x="93" y="1920"/>
                      <a:pt x="64" y="1891"/>
                      <a:pt x="64" y="1856"/>
                    </a:cubicBezTo>
                    <a:cubicBezTo>
                      <a:pt x="64" y="1821"/>
                      <a:pt x="93" y="1792"/>
                      <a:pt x="128" y="1792"/>
                    </a:cubicBezTo>
                    <a:cubicBezTo>
                      <a:pt x="160" y="1792"/>
                      <a:pt x="160" y="1792"/>
                      <a:pt x="160" y="1792"/>
                    </a:cubicBezTo>
                    <a:cubicBezTo>
                      <a:pt x="160" y="1760"/>
                      <a:pt x="160" y="1760"/>
                      <a:pt x="160" y="1760"/>
                    </a:cubicBezTo>
                    <a:cubicBezTo>
                      <a:pt x="160" y="1707"/>
                      <a:pt x="203" y="1664"/>
                      <a:pt x="256" y="1664"/>
                    </a:cubicBezTo>
                    <a:cubicBezTo>
                      <a:pt x="284" y="1664"/>
                      <a:pt x="309" y="1676"/>
                      <a:pt x="328" y="1697"/>
                    </a:cubicBezTo>
                    <a:cubicBezTo>
                      <a:pt x="352" y="1725"/>
                      <a:pt x="352" y="1725"/>
                      <a:pt x="352" y="1725"/>
                    </a:cubicBezTo>
                    <a:cubicBezTo>
                      <a:pt x="376" y="1697"/>
                      <a:pt x="376" y="1697"/>
                      <a:pt x="376" y="1697"/>
                    </a:cubicBezTo>
                    <a:cubicBezTo>
                      <a:pt x="395" y="1676"/>
                      <a:pt x="420" y="1664"/>
                      <a:pt x="448" y="1664"/>
                    </a:cubicBezTo>
                    <a:cubicBezTo>
                      <a:pt x="501" y="1664"/>
                      <a:pt x="544" y="1707"/>
                      <a:pt x="544" y="1760"/>
                    </a:cubicBezTo>
                    <a:cubicBezTo>
                      <a:pt x="544" y="1792"/>
                      <a:pt x="544" y="1792"/>
                      <a:pt x="544" y="1792"/>
                    </a:cubicBezTo>
                    <a:cubicBezTo>
                      <a:pt x="576" y="1792"/>
                      <a:pt x="576" y="1792"/>
                      <a:pt x="576" y="1792"/>
                    </a:cubicBezTo>
                    <a:cubicBezTo>
                      <a:pt x="611" y="1792"/>
                      <a:pt x="640" y="1821"/>
                      <a:pt x="640" y="1856"/>
                    </a:cubicBezTo>
                    <a:cubicBezTo>
                      <a:pt x="640" y="1891"/>
                      <a:pt x="611" y="1920"/>
                      <a:pt x="576" y="1920"/>
                    </a:cubicBezTo>
                    <a:close/>
                    <a:moveTo>
                      <a:pt x="702" y="1873"/>
                    </a:moveTo>
                    <a:cubicBezTo>
                      <a:pt x="703" y="1868"/>
                      <a:pt x="704" y="1862"/>
                      <a:pt x="704" y="1856"/>
                    </a:cubicBezTo>
                    <a:cubicBezTo>
                      <a:pt x="704" y="1837"/>
                      <a:pt x="699" y="1818"/>
                      <a:pt x="691" y="1802"/>
                    </a:cubicBezTo>
                    <a:cubicBezTo>
                      <a:pt x="787" y="1837"/>
                      <a:pt x="889" y="1856"/>
                      <a:pt x="992" y="1856"/>
                    </a:cubicBezTo>
                    <a:cubicBezTo>
                      <a:pt x="1175" y="1856"/>
                      <a:pt x="1348" y="1800"/>
                      <a:pt x="1495" y="1694"/>
                    </a:cubicBezTo>
                    <a:cubicBezTo>
                      <a:pt x="1508" y="1711"/>
                      <a:pt x="1524" y="1726"/>
                      <a:pt x="1541" y="1739"/>
                    </a:cubicBezTo>
                    <a:cubicBezTo>
                      <a:pt x="1382" y="1856"/>
                      <a:pt x="1190" y="1920"/>
                      <a:pt x="992" y="1920"/>
                    </a:cubicBezTo>
                    <a:cubicBezTo>
                      <a:pt x="893" y="1920"/>
                      <a:pt x="796" y="1904"/>
                      <a:pt x="702" y="1873"/>
                    </a:cubicBezTo>
                    <a:close/>
                    <a:moveTo>
                      <a:pt x="1696" y="1920"/>
                    </a:moveTo>
                    <a:cubicBezTo>
                      <a:pt x="1661" y="1920"/>
                      <a:pt x="1632" y="1891"/>
                      <a:pt x="1632" y="1856"/>
                    </a:cubicBezTo>
                    <a:cubicBezTo>
                      <a:pt x="1760" y="1856"/>
                      <a:pt x="1760" y="1856"/>
                      <a:pt x="1760" y="1856"/>
                    </a:cubicBezTo>
                    <a:cubicBezTo>
                      <a:pt x="1760" y="1891"/>
                      <a:pt x="1731" y="1920"/>
                      <a:pt x="1696" y="1920"/>
                    </a:cubicBezTo>
                    <a:close/>
                    <a:moveTo>
                      <a:pt x="1809" y="1691"/>
                    </a:moveTo>
                    <a:cubicBezTo>
                      <a:pt x="1778" y="1713"/>
                      <a:pt x="1760" y="1751"/>
                      <a:pt x="1760" y="1792"/>
                    </a:cubicBezTo>
                    <a:cubicBezTo>
                      <a:pt x="1760" y="1792"/>
                      <a:pt x="1760" y="1792"/>
                      <a:pt x="1760" y="1792"/>
                    </a:cubicBezTo>
                    <a:cubicBezTo>
                      <a:pt x="1728" y="1792"/>
                      <a:pt x="1728" y="1792"/>
                      <a:pt x="1728" y="1792"/>
                    </a:cubicBezTo>
                    <a:cubicBezTo>
                      <a:pt x="1728" y="1632"/>
                      <a:pt x="1728" y="1632"/>
                      <a:pt x="1728" y="1632"/>
                    </a:cubicBezTo>
                    <a:cubicBezTo>
                      <a:pt x="1664" y="1632"/>
                      <a:pt x="1664" y="1632"/>
                      <a:pt x="1664" y="1632"/>
                    </a:cubicBezTo>
                    <a:cubicBezTo>
                      <a:pt x="1664" y="1792"/>
                      <a:pt x="1664" y="1792"/>
                      <a:pt x="1664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92"/>
                      <a:pt x="1632" y="1792"/>
                      <a:pt x="1632" y="1792"/>
                    </a:cubicBezTo>
                    <a:cubicBezTo>
                      <a:pt x="1632" y="1751"/>
                      <a:pt x="1613" y="1713"/>
                      <a:pt x="1582" y="1690"/>
                    </a:cubicBezTo>
                    <a:cubicBezTo>
                      <a:pt x="1531" y="1653"/>
                      <a:pt x="1502" y="1592"/>
                      <a:pt x="1504" y="1529"/>
                    </a:cubicBezTo>
                    <a:cubicBezTo>
                      <a:pt x="1508" y="1429"/>
                      <a:pt x="1592" y="1346"/>
                      <a:pt x="1693" y="1344"/>
                    </a:cubicBezTo>
                    <a:cubicBezTo>
                      <a:pt x="1694" y="1344"/>
                      <a:pt x="1695" y="1344"/>
                      <a:pt x="1696" y="1344"/>
                    </a:cubicBezTo>
                    <a:cubicBezTo>
                      <a:pt x="1747" y="1344"/>
                      <a:pt x="1794" y="1363"/>
                      <a:pt x="1831" y="1399"/>
                    </a:cubicBezTo>
                    <a:cubicBezTo>
                      <a:pt x="1868" y="1435"/>
                      <a:pt x="1888" y="1484"/>
                      <a:pt x="1888" y="1536"/>
                    </a:cubicBezTo>
                    <a:cubicBezTo>
                      <a:pt x="1888" y="1597"/>
                      <a:pt x="1859" y="1655"/>
                      <a:pt x="1809" y="1691"/>
                    </a:cubicBezTo>
                    <a:close/>
                    <a:moveTo>
                      <a:pt x="1854" y="1335"/>
                    </a:moveTo>
                    <a:cubicBezTo>
                      <a:pt x="1837" y="1321"/>
                      <a:pt x="1818" y="1310"/>
                      <a:pt x="1799" y="1301"/>
                    </a:cubicBezTo>
                    <a:cubicBezTo>
                      <a:pt x="1837" y="1203"/>
                      <a:pt x="1856" y="1099"/>
                      <a:pt x="1856" y="992"/>
                    </a:cubicBezTo>
                    <a:cubicBezTo>
                      <a:pt x="1856" y="846"/>
                      <a:pt x="1819" y="703"/>
                      <a:pt x="1749" y="576"/>
                    </a:cubicBezTo>
                    <a:cubicBezTo>
                      <a:pt x="1751" y="576"/>
                      <a:pt x="1751" y="576"/>
                      <a:pt x="1751" y="576"/>
                    </a:cubicBezTo>
                    <a:cubicBezTo>
                      <a:pt x="1765" y="535"/>
                      <a:pt x="1765" y="535"/>
                      <a:pt x="1765" y="535"/>
                    </a:cubicBezTo>
                    <a:cubicBezTo>
                      <a:pt x="1775" y="532"/>
                      <a:pt x="1784" y="529"/>
                      <a:pt x="1793" y="525"/>
                    </a:cubicBezTo>
                    <a:cubicBezTo>
                      <a:pt x="1876" y="666"/>
                      <a:pt x="1920" y="827"/>
                      <a:pt x="1920" y="992"/>
                    </a:cubicBezTo>
                    <a:cubicBezTo>
                      <a:pt x="1920" y="1111"/>
                      <a:pt x="1898" y="1226"/>
                      <a:pt x="1854" y="1335"/>
                    </a:cubicBezTo>
                    <a:close/>
                    <a:moveTo>
                      <a:pt x="1920" y="297"/>
                    </a:moveTo>
                    <a:cubicBezTo>
                      <a:pt x="1888" y="308"/>
                      <a:pt x="1888" y="308"/>
                      <a:pt x="1888" y="308"/>
                    </a:cubicBezTo>
                    <a:cubicBezTo>
                      <a:pt x="1884" y="326"/>
                      <a:pt x="1884" y="326"/>
                      <a:pt x="1884" y="326"/>
                    </a:cubicBezTo>
                    <a:cubicBezTo>
                      <a:pt x="1879" y="350"/>
                      <a:pt x="1870" y="373"/>
                      <a:pt x="1856" y="394"/>
                    </a:cubicBezTo>
                    <a:cubicBezTo>
                      <a:pt x="1846" y="410"/>
                      <a:pt x="1846" y="410"/>
                      <a:pt x="1846" y="410"/>
                    </a:cubicBezTo>
                    <a:cubicBezTo>
                      <a:pt x="1861" y="440"/>
                      <a:pt x="1861" y="440"/>
                      <a:pt x="1861" y="440"/>
                    </a:cubicBezTo>
                    <a:cubicBezTo>
                      <a:pt x="1848" y="453"/>
                      <a:pt x="1848" y="453"/>
                      <a:pt x="1848" y="453"/>
                    </a:cubicBezTo>
                    <a:cubicBezTo>
                      <a:pt x="1818" y="437"/>
                      <a:pt x="1818" y="437"/>
                      <a:pt x="1818" y="437"/>
                    </a:cubicBezTo>
                    <a:cubicBezTo>
                      <a:pt x="1802" y="448"/>
                      <a:pt x="1802" y="448"/>
                      <a:pt x="1802" y="448"/>
                    </a:cubicBezTo>
                    <a:cubicBezTo>
                      <a:pt x="1781" y="462"/>
                      <a:pt x="1758" y="471"/>
                      <a:pt x="1734" y="476"/>
                    </a:cubicBezTo>
                    <a:cubicBezTo>
                      <a:pt x="1716" y="480"/>
                      <a:pt x="1716" y="480"/>
                      <a:pt x="1716" y="480"/>
                    </a:cubicBezTo>
                    <a:cubicBezTo>
                      <a:pt x="1705" y="512"/>
                      <a:pt x="1705" y="512"/>
                      <a:pt x="1705" y="512"/>
                    </a:cubicBezTo>
                    <a:cubicBezTo>
                      <a:pt x="1687" y="512"/>
                      <a:pt x="1687" y="512"/>
                      <a:pt x="1687" y="512"/>
                    </a:cubicBezTo>
                    <a:cubicBezTo>
                      <a:pt x="1676" y="480"/>
                      <a:pt x="1676" y="480"/>
                      <a:pt x="1676" y="480"/>
                    </a:cubicBezTo>
                    <a:cubicBezTo>
                      <a:pt x="1658" y="476"/>
                      <a:pt x="1658" y="476"/>
                      <a:pt x="1658" y="476"/>
                    </a:cubicBezTo>
                    <a:cubicBezTo>
                      <a:pt x="1634" y="471"/>
                      <a:pt x="1611" y="462"/>
                      <a:pt x="1590" y="448"/>
                    </a:cubicBezTo>
                    <a:cubicBezTo>
                      <a:pt x="1574" y="438"/>
                      <a:pt x="1574" y="438"/>
                      <a:pt x="1574" y="438"/>
                    </a:cubicBezTo>
                    <a:cubicBezTo>
                      <a:pt x="1544" y="453"/>
                      <a:pt x="1544" y="453"/>
                      <a:pt x="1544" y="453"/>
                    </a:cubicBezTo>
                    <a:cubicBezTo>
                      <a:pt x="1531" y="440"/>
                      <a:pt x="1531" y="440"/>
                      <a:pt x="1531" y="440"/>
                    </a:cubicBezTo>
                    <a:cubicBezTo>
                      <a:pt x="1546" y="410"/>
                      <a:pt x="1546" y="410"/>
                      <a:pt x="1546" y="410"/>
                    </a:cubicBezTo>
                    <a:cubicBezTo>
                      <a:pt x="1536" y="394"/>
                      <a:pt x="1536" y="394"/>
                      <a:pt x="1536" y="394"/>
                    </a:cubicBezTo>
                    <a:cubicBezTo>
                      <a:pt x="1522" y="373"/>
                      <a:pt x="1513" y="350"/>
                      <a:pt x="1508" y="326"/>
                    </a:cubicBezTo>
                    <a:cubicBezTo>
                      <a:pt x="1504" y="308"/>
                      <a:pt x="1504" y="308"/>
                      <a:pt x="1504" y="308"/>
                    </a:cubicBezTo>
                    <a:cubicBezTo>
                      <a:pt x="1472" y="297"/>
                      <a:pt x="1472" y="297"/>
                      <a:pt x="1472" y="297"/>
                    </a:cubicBezTo>
                    <a:cubicBezTo>
                      <a:pt x="1472" y="279"/>
                      <a:pt x="1472" y="279"/>
                      <a:pt x="1472" y="279"/>
                    </a:cubicBezTo>
                    <a:cubicBezTo>
                      <a:pt x="1504" y="268"/>
                      <a:pt x="1504" y="268"/>
                      <a:pt x="1504" y="268"/>
                    </a:cubicBezTo>
                    <a:cubicBezTo>
                      <a:pt x="1508" y="250"/>
                      <a:pt x="1508" y="250"/>
                      <a:pt x="1508" y="250"/>
                    </a:cubicBezTo>
                    <a:cubicBezTo>
                      <a:pt x="1513" y="226"/>
                      <a:pt x="1522" y="203"/>
                      <a:pt x="1536" y="182"/>
                    </a:cubicBezTo>
                    <a:cubicBezTo>
                      <a:pt x="1546" y="166"/>
                      <a:pt x="1546" y="166"/>
                      <a:pt x="1546" y="166"/>
                    </a:cubicBezTo>
                    <a:cubicBezTo>
                      <a:pt x="1531" y="136"/>
                      <a:pt x="1531" y="136"/>
                      <a:pt x="1531" y="136"/>
                    </a:cubicBezTo>
                    <a:cubicBezTo>
                      <a:pt x="1544" y="123"/>
                      <a:pt x="1544" y="123"/>
                      <a:pt x="1544" y="123"/>
                    </a:cubicBezTo>
                    <a:cubicBezTo>
                      <a:pt x="1574" y="138"/>
                      <a:pt x="1574" y="138"/>
                      <a:pt x="1574" y="138"/>
                    </a:cubicBezTo>
                    <a:cubicBezTo>
                      <a:pt x="1590" y="128"/>
                      <a:pt x="1590" y="128"/>
                      <a:pt x="1590" y="128"/>
                    </a:cubicBezTo>
                    <a:cubicBezTo>
                      <a:pt x="1611" y="114"/>
                      <a:pt x="1634" y="105"/>
                      <a:pt x="1658" y="100"/>
                    </a:cubicBezTo>
                    <a:cubicBezTo>
                      <a:pt x="1676" y="96"/>
                      <a:pt x="1676" y="96"/>
                      <a:pt x="1676" y="96"/>
                    </a:cubicBezTo>
                    <a:cubicBezTo>
                      <a:pt x="1687" y="64"/>
                      <a:pt x="1687" y="64"/>
                      <a:pt x="1687" y="64"/>
                    </a:cubicBezTo>
                    <a:cubicBezTo>
                      <a:pt x="1705" y="64"/>
                      <a:pt x="1705" y="64"/>
                      <a:pt x="1705" y="64"/>
                    </a:cubicBezTo>
                    <a:cubicBezTo>
                      <a:pt x="1716" y="96"/>
                      <a:pt x="1716" y="96"/>
                      <a:pt x="1716" y="96"/>
                    </a:cubicBezTo>
                    <a:cubicBezTo>
                      <a:pt x="1734" y="100"/>
                      <a:pt x="1734" y="100"/>
                      <a:pt x="1734" y="100"/>
                    </a:cubicBezTo>
                    <a:cubicBezTo>
                      <a:pt x="1758" y="105"/>
                      <a:pt x="1781" y="114"/>
                      <a:pt x="1802" y="128"/>
                    </a:cubicBezTo>
                    <a:cubicBezTo>
                      <a:pt x="1818" y="138"/>
                      <a:pt x="1818" y="138"/>
                      <a:pt x="1818" y="138"/>
                    </a:cubicBezTo>
                    <a:cubicBezTo>
                      <a:pt x="1848" y="123"/>
                      <a:pt x="1848" y="123"/>
                      <a:pt x="1848" y="123"/>
                    </a:cubicBezTo>
                    <a:cubicBezTo>
                      <a:pt x="1861" y="136"/>
                      <a:pt x="1861" y="136"/>
                      <a:pt x="1861" y="136"/>
                    </a:cubicBezTo>
                    <a:cubicBezTo>
                      <a:pt x="1846" y="166"/>
                      <a:pt x="1846" y="166"/>
                      <a:pt x="1846" y="166"/>
                    </a:cubicBezTo>
                    <a:cubicBezTo>
                      <a:pt x="1856" y="182"/>
                      <a:pt x="1856" y="182"/>
                      <a:pt x="1856" y="182"/>
                    </a:cubicBezTo>
                    <a:cubicBezTo>
                      <a:pt x="1870" y="203"/>
                      <a:pt x="1879" y="226"/>
                      <a:pt x="1884" y="250"/>
                    </a:cubicBezTo>
                    <a:cubicBezTo>
                      <a:pt x="1888" y="268"/>
                      <a:pt x="1888" y="268"/>
                      <a:pt x="1888" y="268"/>
                    </a:cubicBezTo>
                    <a:cubicBezTo>
                      <a:pt x="1920" y="279"/>
                      <a:pt x="1920" y="279"/>
                      <a:pt x="1920" y="279"/>
                    </a:cubicBezTo>
                    <a:lnTo>
                      <a:pt x="1920" y="2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5">
                <a:extLst>
                  <a:ext uri="{FF2B5EF4-FFF2-40B4-BE49-F238E27FC236}">
                    <a16:creationId xmlns:a16="http://schemas.microsoft.com/office/drawing/2014/main" xmlns="" id="{E6B169B8-7255-4CD7-90F6-13EBEB46AF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49432" y="2085180"/>
                <a:ext cx="156325" cy="247321"/>
              </a:xfrm>
              <a:custGeom>
                <a:avLst/>
                <a:gdLst>
                  <a:gd name="T0" fmla="*/ 672 w 768"/>
                  <a:gd name="T1" fmla="*/ 0 h 1216"/>
                  <a:gd name="T2" fmla="*/ 96 w 768"/>
                  <a:gd name="T3" fmla="*/ 0 h 1216"/>
                  <a:gd name="T4" fmla="*/ 0 w 768"/>
                  <a:gd name="T5" fmla="*/ 96 h 1216"/>
                  <a:gd name="T6" fmla="*/ 0 w 768"/>
                  <a:gd name="T7" fmla="*/ 1120 h 1216"/>
                  <a:gd name="T8" fmla="*/ 96 w 768"/>
                  <a:gd name="T9" fmla="*/ 1216 h 1216"/>
                  <a:gd name="T10" fmla="*/ 672 w 768"/>
                  <a:gd name="T11" fmla="*/ 1216 h 1216"/>
                  <a:gd name="T12" fmla="*/ 768 w 768"/>
                  <a:gd name="T13" fmla="*/ 1120 h 1216"/>
                  <a:gd name="T14" fmla="*/ 768 w 768"/>
                  <a:gd name="T15" fmla="*/ 96 h 1216"/>
                  <a:gd name="T16" fmla="*/ 672 w 768"/>
                  <a:gd name="T17" fmla="*/ 0 h 1216"/>
                  <a:gd name="T18" fmla="*/ 96 w 768"/>
                  <a:gd name="T19" fmla="*/ 64 h 1216"/>
                  <a:gd name="T20" fmla="*/ 672 w 768"/>
                  <a:gd name="T21" fmla="*/ 64 h 1216"/>
                  <a:gd name="T22" fmla="*/ 704 w 768"/>
                  <a:gd name="T23" fmla="*/ 96 h 1216"/>
                  <a:gd name="T24" fmla="*/ 704 w 768"/>
                  <a:gd name="T25" fmla="*/ 192 h 1216"/>
                  <a:gd name="T26" fmla="*/ 64 w 768"/>
                  <a:gd name="T27" fmla="*/ 192 h 1216"/>
                  <a:gd name="T28" fmla="*/ 64 w 768"/>
                  <a:gd name="T29" fmla="*/ 96 h 1216"/>
                  <a:gd name="T30" fmla="*/ 96 w 768"/>
                  <a:gd name="T31" fmla="*/ 64 h 1216"/>
                  <a:gd name="T32" fmla="*/ 704 w 768"/>
                  <a:gd name="T33" fmla="*/ 256 h 1216"/>
                  <a:gd name="T34" fmla="*/ 704 w 768"/>
                  <a:gd name="T35" fmla="*/ 896 h 1216"/>
                  <a:gd name="T36" fmla="*/ 64 w 768"/>
                  <a:gd name="T37" fmla="*/ 896 h 1216"/>
                  <a:gd name="T38" fmla="*/ 64 w 768"/>
                  <a:gd name="T39" fmla="*/ 256 h 1216"/>
                  <a:gd name="T40" fmla="*/ 704 w 768"/>
                  <a:gd name="T41" fmla="*/ 256 h 1216"/>
                  <a:gd name="T42" fmla="*/ 672 w 768"/>
                  <a:gd name="T43" fmla="*/ 1152 h 1216"/>
                  <a:gd name="T44" fmla="*/ 96 w 768"/>
                  <a:gd name="T45" fmla="*/ 1152 h 1216"/>
                  <a:gd name="T46" fmla="*/ 64 w 768"/>
                  <a:gd name="T47" fmla="*/ 1120 h 1216"/>
                  <a:gd name="T48" fmla="*/ 64 w 768"/>
                  <a:gd name="T49" fmla="*/ 960 h 1216"/>
                  <a:gd name="T50" fmla="*/ 704 w 768"/>
                  <a:gd name="T51" fmla="*/ 960 h 1216"/>
                  <a:gd name="T52" fmla="*/ 704 w 768"/>
                  <a:gd name="T53" fmla="*/ 1120 h 1216"/>
                  <a:gd name="T54" fmla="*/ 672 w 768"/>
                  <a:gd name="T55" fmla="*/ 115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68" h="1216">
                    <a:moveTo>
                      <a:pt x="67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6"/>
                    </a:cubicBezTo>
                    <a:cubicBezTo>
                      <a:pt x="0" y="1120"/>
                      <a:pt x="0" y="1120"/>
                      <a:pt x="0" y="1120"/>
                    </a:cubicBezTo>
                    <a:cubicBezTo>
                      <a:pt x="0" y="1173"/>
                      <a:pt x="43" y="1216"/>
                      <a:pt x="96" y="1216"/>
                    </a:cubicBezTo>
                    <a:cubicBezTo>
                      <a:pt x="672" y="1216"/>
                      <a:pt x="672" y="1216"/>
                      <a:pt x="672" y="1216"/>
                    </a:cubicBezTo>
                    <a:cubicBezTo>
                      <a:pt x="725" y="1216"/>
                      <a:pt x="768" y="1173"/>
                      <a:pt x="768" y="1120"/>
                    </a:cubicBezTo>
                    <a:cubicBezTo>
                      <a:pt x="768" y="96"/>
                      <a:pt x="768" y="96"/>
                      <a:pt x="768" y="96"/>
                    </a:cubicBezTo>
                    <a:cubicBezTo>
                      <a:pt x="768" y="43"/>
                      <a:pt x="725" y="0"/>
                      <a:pt x="672" y="0"/>
                    </a:cubicBezTo>
                    <a:close/>
                    <a:moveTo>
                      <a:pt x="96" y="64"/>
                    </a:moveTo>
                    <a:cubicBezTo>
                      <a:pt x="672" y="64"/>
                      <a:pt x="672" y="64"/>
                      <a:pt x="672" y="64"/>
                    </a:cubicBezTo>
                    <a:cubicBezTo>
                      <a:pt x="690" y="64"/>
                      <a:pt x="704" y="78"/>
                      <a:pt x="704" y="96"/>
                    </a:cubicBezTo>
                    <a:cubicBezTo>
                      <a:pt x="704" y="192"/>
                      <a:pt x="704" y="192"/>
                      <a:pt x="704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lose/>
                    <a:moveTo>
                      <a:pt x="704" y="256"/>
                    </a:moveTo>
                    <a:cubicBezTo>
                      <a:pt x="704" y="896"/>
                      <a:pt x="704" y="896"/>
                      <a:pt x="704" y="896"/>
                    </a:cubicBezTo>
                    <a:cubicBezTo>
                      <a:pt x="64" y="896"/>
                      <a:pt x="64" y="896"/>
                      <a:pt x="64" y="896"/>
                    </a:cubicBezTo>
                    <a:cubicBezTo>
                      <a:pt x="64" y="256"/>
                      <a:pt x="64" y="256"/>
                      <a:pt x="64" y="256"/>
                    </a:cubicBezTo>
                    <a:lnTo>
                      <a:pt x="704" y="256"/>
                    </a:lnTo>
                    <a:close/>
                    <a:moveTo>
                      <a:pt x="672" y="1152"/>
                    </a:moveTo>
                    <a:cubicBezTo>
                      <a:pt x="96" y="1152"/>
                      <a:pt x="96" y="1152"/>
                      <a:pt x="96" y="1152"/>
                    </a:cubicBezTo>
                    <a:cubicBezTo>
                      <a:pt x="78" y="1152"/>
                      <a:pt x="64" y="1138"/>
                      <a:pt x="64" y="1120"/>
                    </a:cubicBezTo>
                    <a:cubicBezTo>
                      <a:pt x="64" y="960"/>
                      <a:pt x="64" y="960"/>
                      <a:pt x="64" y="960"/>
                    </a:cubicBezTo>
                    <a:cubicBezTo>
                      <a:pt x="704" y="960"/>
                      <a:pt x="704" y="960"/>
                      <a:pt x="704" y="960"/>
                    </a:cubicBezTo>
                    <a:cubicBezTo>
                      <a:pt x="704" y="1120"/>
                      <a:pt x="704" y="1120"/>
                      <a:pt x="704" y="1120"/>
                    </a:cubicBezTo>
                    <a:cubicBezTo>
                      <a:pt x="704" y="1138"/>
                      <a:pt x="690" y="1152"/>
                      <a:pt x="672" y="1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4AC312B-7151-408F-842F-4960D7437504}"/>
                </a:ext>
              </a:extLst>
            </p:cNvPr>
            <p:cNvGrpSpPr/>
            <p:nvPr/>
          </p:nvGrpSpPr>
          <p:grpSpPr>
            <a:xfrm>
              <a:off x="1751771" y="2026850"/>
              <a:ext cx="345315" cy="292651"/>
              <a:chOff x="1751771" y="2026850"/>
              <a:chExt cx="345315" cy="292651"/>
            </a:xfrm>
            <a:grpFill/>
          </p:grpSpPr>
          <p:sp>
            <p:nvSpPr>
              <p:cNvPr id="10" name="Freeform 190">
                <a:extLst>
                  <a:ext uri="{FF2B5EF4-FFF2-40B4-BE49-F238E27FC236}">
                    <a16:creationId xmlns:a16="http://schemas.microsoft.com/office/drawing/2014/main" xmlns="" id="{11723431-DE4F-424E-8ADC-0113893F26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5089" y="2033183"/>
                <a:ext cx="51997" cy="51997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192 h 256"/>
                  <a:gd name="T12" fmla="*/ 64 w 256"/>
                  <a:gd name="T13" fmla="*/ 128 h 256"/>
                  <a:gd name="T14" fmla="*/ 128 w 256"/>
                  <a:gd name="T15" fmla="*/ 64 h 256"/>
                  <a:gd name="T16" fmla="*/ 192 w 256"/>
                  <a:gd name="T17" fmla="*/ 128 h 256"/>
                  <a:gd name="T18" fmla="*/ 128 w 256"/>
                  <a:gd name="T19" fmla="*/ 192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192"/>
                    </a:moveTo>
                    <a:cubicBezTo>
                      <a:pt x="93" y="192"/>
                      <a:pt x="64" y="163"/>
                      <a:pt x="64" y="128"/>
                    </a:cubicBezTo>
                    <a:cubicBezTo>
                      <a:pt x="64" y="93"/>
                      <a:pt x="93" y="64"/>
                      <a:pt x="128" y="64"/>
                    </a:cubicBezTo>
                    <a:cubicBezTo>
                      <a:pt x="163" y="64"/>
                      <a:pt x="192" y="93"/>
                      <a:pt x="192" y="128"/>
                    </a:cubicBezTo>
                    <a:cubicBezTo>
                      <a:pt x="192" y="163"/>
                      <a:pt x="163" y="192"/>
                      <a:pt x="128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91">
                <a:extLst>
                  <a:ext uri="{FF2B5EF4-FFF2-40B4-BE49-F238E27FC236}">
                    <a16:creationId xmlns:a16="http://schemas.microsoft.com/office/drawing/2014/main" xmlns="" id="{C086D554-6D0F-4447-85D1-C9FB033C9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421" y="2306502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92">
                <a:extLst>
                  <a:ext uri="{FF2B5EF4-FFF2-40B4-BE49-F238E27FC236}">
                    <a16:creationId xmlns:a16="http://schemas.microsoft.com/office/drawing/2014/main" xmlns="" id="{EC5B09D0-10F6-4D32-82E3-F8A35766E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26850"/>
                <a:ext cx="7832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193">
                <a:extLst>
                  <a:ext uri="{FF2B5EF4-FFF2-40B4-BE49-F238E27FC236}">
                    <a16:creationId xmlns:a16="http://schemas.microsoft.com/office/drawing/2014/main" xmlns="" id="{5F56BCBC-A95D-4D25-9FAE-AC105A48F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101" y="2052849"/>
                <a:ext cx="12999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94">
                <a:extLst>
                  <a:ext uri="{FF2B5EF4-FFF2-40B4-BE49-F238E27FC236}">
                    <a16:creationId xmlns:a16="http://schemas.microsoft.com/office/drawing/2014/main" xmlns="" id="{7DA8F8EF-963D-4D9C-827B-2DACA3E80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1771" y="2052849"/>
                <a:ext cx="52331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96">
                <a:extLst>
                  <a:ext uri="{FF2B5EF4-FFF2-40B4-BE49-F238E27FC236}">
                    <a16:creationId xmlns:a16="http://schemas.microsoft.com/office/drawing/2014/main" xmlns="" id="{BDBDF752-F366-4EA0-BB1A-096DE1FE1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1763" y="2293503"/>
                <a:ext cx="51997" cy="129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97">
                <a:extLst>
                  <a:ext uri="{FF2B5EF4-FFF2-40B4-BE49-F238E27FC236}">
                    <a16:creationId xmlns:a16="http://schemas.microsoft.com/office/drawing/2014/main" xmlns="" id="{FE145C9D-5A40-4003-8DA4-4E9A6D65A7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1763" y="2164176"/>
                <a:ext cx="57330" cy="76330"/>
              </a:xfrm>
              <a:custGeom>
                <a:avLst/>
                <a:gdLst>
                  <a:gd name="T0" fmla="*/ 172 w 172"/>
                  <a:gd name="T1" fmla="*/ 115 h 229"/>
                  <a:gd name="T2" fmla="*/ 0 w 172"/>
                  <a:gd name="T3" fmla="*/ 0 h 229"/>
                  <a:gd name="T4" fmla="*/ 0 w 172"/>
                  <a:gd name="T5" fmla="*/ 229 h 229"/>
                  <a:gd name="T6" fmla="*/ 172 w 172"/>
                  <a:gd name="T7" fmla="*/ 115 h 229"/>
                  <a:gd name="T8" fmla="*/ 39 w 172"/>
                  <a:gd name="T9" fmla="*/ 73 h 229"/>
                  <a:gd name="T10" fmla="*/ 101 w 172"/>
                  <a:gd name="T11" fmla="*/ 115 h 229"/>
                  <a:gd name="T12" fmla="*/ 39 w 172"/>
                  <a:gd name="T13" fmla="*/ 156 h 229"/>
                  <a:gd name="T14" fmla="*/ 39 w 172"/>
                  <a:gd name="T15" fmla="*/ 7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229">
                    <a:moveTo>
                      <a:pt x="172" y="115"/>
                    </a:moveTo>
                    <a:lnTo>
                      <a:pt x="0" y="0"/>
                    </a:lnTo>
                    <a:lnTo>
                      <a:pt x="0" y="229"/>
                    </a:lnTo>
                    <a:lnTo>
                      <a:pt x="172" y="115"/>
                    </a:lnTo>
                    <a:close/>
                    <a:moveTo>
                      <a:pt x="39" y="73"/>
                    </a:moveTo>
                    <a:lnTo>
                      <a:pt x="101" y="115"/>
                    </a:lnTo>
                    <a:lnTo>
                      <a:pt x="39" y="156"/>
                    </a:lnTo>
                    <a:lnTo>
                      <a:pt x="39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02C9E8D-8952-41D4-A4FE-50318CD09AFB}"/>
              </a:ext>
            </a:extLst>
          </p:cNvPr>
          <p:cNvSpPr/>
          <p:nvPr/>
        </p:nvSpPr>
        <p:spPr>
          <a:xfrm>
            <a:off x="909313" y="4793804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运营维护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E21DB30-2321-4768-BC4D-34A35D79BCA8}"/>
              </a:ext>
            </a:extLst>
          </p:cNvPr>
          <p:cNvSpPr/>
          <p:nvPr/>
        </p:nvSpPr>
        <p:spPr>
          <a:xfrm rot="6865370">
            <a:off x="3803410" y="437906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886C4060-218E-4111-9A9E-2F7767100218}"/>
              </a:ext>
            </a:extLst>
          </p:cNvPr>
          <p:cNvSpPr/>
          <p:nvPr/>
        </p:nvSpPr>
        <p:spPr>
          <a:xfrm rot="6865370">
            <a:off x="7042505" y="4020755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DF0F526-A210-46F4-AAB2-D9FED37DD0BE}"/>
              </a:ext>
            </a:extLst>
          </p:cNvPr>
          <p:cNvSpPr/>
          <p:nvPr/>
        </p:nvSpPr>
        <p:spPr>
          <a:xfrm rot="6865370">
            <a:off x="9961357" y="2880170"/>
            <a:ext cx="926278" cy="899127"/>
          </a:xfrm>
          <a:prstGeom prst="ellipse">
            <a:avLst/>
          </a:prstGeom>
          <a:noFill/>
          <a:ln w="139700">
            <a:gradFill>
              <a:gsLst>
                <a:gs pos="0">
                  <a:schemeClr val="accent1"/>
                </a:gs>
                <a:gs pos="47000">
                  <a:schemeClr val="accent3"/>
                </a:gs>
                <a:gs pos="93000">
                  <a:schemeClr val="accent3"/>
                </a:gs>
                <a:gs pos="71000">
                  <a:schemeClr val="accent1"/>
                </a:gs>
                <a:gs pos="23000">
                  <a:schemeClr val="accent2"/>
                </a:gs>
              </a:gsLst>
              <a:lin ang="2700000" scaled="0"/>
            </a:gra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33461"/>
                      <a:gd name="connsiteY0" fmla="*/ 2166731 h 4333461"/>
                      <a:gd name="connsiteX1" fmla="*/ 2166731 w 4333461"/>
                      <a:gd name="connsiteY1" fmla="*/ 0 h 4333461"/>
                      <a:gd name="connsiteX2" fmla="*/ 4333462 w 4333461"/>
                      <a:gd name="connsiteY2" fmla="*/ 2166731 h 4333461"/>
                      <a:gd name="connsiteX3" fmla="*/ 2166731 w 4333461"/>
                      <a:gd name="connsiteY3" fmla="*/ 4333462 h 4333461"/>
                      <a:gd name="connsiteX4" fmla="*/ 0 w 4333461"/>
                      <a:gd name="connsiteY4" fmla="*/ 2166731 h 4333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33461" h="4333461" extrusionOk="0">
                        <a:moveTo>
                          <a:pt x="0" y="2166731"/>
                        </a:moveTo>
                        <a:cubicBezTo>
                          <a:pt x="-86704" y="916598"/>
                          <a:pt x="784620" y="69606"/>
                          <a:pt x="2166731" y="0"/>
                        </a:cubicBezTo>
                        <a:cubicBezTo>
                          <a:pt x="3661060" y="62668"/>
                          <a:pt x="4226219" y="973489"/>
                          <a:pt x="4333462" y="2166731"/>
                        </a:cubicBezTo>
                        <a:cubicBezTo>
                          <a:pt x="4136005" y="3556211"/>
                          <a:pt x="3322874" y="4557369"/>
                          <a:pt x="2166731" y="4333462"/>
                        </a:cubicBezTo>
                        <a:cubicBezTo>
                          <a:pt x="899259" y="4294714"/>
                          <a:pt x="69434" y="3396559"/>
                          <a:pt x="0" y="2166731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0175A4-D075-4B54-A2B3-D74080140B1E}"/>
              </a:ext>
            </a:extLst>
          </p:cNvPr>
          <p:cNvGrpSpPr/>
          <p:nvPr/>
        </p:nvGrpSpPr>
        <p:grpSpPr>
          <a:xfrm>
            <a:off x="4012016" y="4569763"/>
            <a:ext cx="509066" cy="507982"/>
            <a:chOff x="-6030915" y="3451224"/>
            <a:chExt cx="4468816" cy="4459290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xmlns="" id="{9F8373C3-786F-4806-982C-3DE51CD5B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838827" y="5207002"/>
              <a:ext cx="1190627" cy="1255716"/>
            </a:xfrm>
            <a:custGeom>
              <a:avLst/>
              <a:gdLst>
                <a:gd name="T0" fmla="*/ 2247 w 2269"/>
                <a:gd name="T1" fmla="*/ 156 h 2394"/>
                <a:gd name="T2" fmla="*/ 2135 w 2269"/>
                <a:gd name="T3" fmla="*/ 82 h 2394"/>
                <a:gd name="T4" fmla="*/ 986 w 2269"/>
                <a:gd name="T5" fmla="*/ 5 h 2394"/>
                <a:gd name="T6" fmla="*/ 850 w 2269"/>
                <a:gd name="T7" fmla="*/ 92 h 2394"/>
                <a:gd name="T8" fmla="*/ 22 w 2269"/>
                <a:gd name="T9" fmla="*/ 2208 h 2394"/>
                <a:gd name="T10" fmla="*/ 66 w 2269"/>
                <a:gd name="T11" fmla="*/ 2366 h 2394"/>
                <a:gd name="T12" fmla="*/ 149 w 2269"/>
                <a:gd name="T13" fmla="*/ 2394 h 2394"/>
                <a:gd name="T14" fmla="*/ 231 w 2269"/>
                <a:gd name="T15" fmla="*/ 2367 h 2394"/>
                <a:gd name="T16" fmla="*/ 918 w 2269"/>
                <a:gd name="T17" fmla="*/ 1851 h 2394"/>
                <a:gd name="T18" fmla="*/ 1318 w 2269"/>
                <a:gd name="T19" fmla="*/ 1931 h 2394"/>
                <a:gd name="T20" fmla="*/ 1473 w 2269"/>
                <a:gd name="T21" fmla="*/ 1846 h 2394"/>
                <a:gd name="T22" fmla="*/ 2241 w 2269"/>
                <a:gd name="T23" fmla="*/ 291 h 2394"/>
                <a:gd name="T24" fmla="*/ 2247 w 2269"/>
                <a:gd name="T25" fmla="*/ 156 h 2394"/>
                <a:gd name="T26" fmla="*/ 1259 w 2269"/>
                <a:gd name="T27" fmla="*/ 1641 h 2394"/>
                <a:gd name="T28" fmla="*/ 912 w 2269"/>
                <a:gd name="T29" fmla="*/ 1572 h 2394"/>
                <a:gd name="T30" fmla="*/ 803 w 2269"/>
                <a:gd name="T31" fmla="*/ 1596 h 2394"/>
                <a:gd name="T32" fmla="*/ 451 w 2269"/>
                <a:gd name="T33" fmla="*/ 1860 h 2394"/>
                <a:gd name="T34" fmla="*/ 1068 w 2269"/>
                <a:gd name="T35" fmla="*/ 284 h 2394"/>
                <a:gd name="T36" fmla="*/ 1892 w 2269"/>
                <a:gd name="T37" fmla="*/ 339 h 2394"/>
                <a:gd name="T38" fmla="*/ 1259 w 2269"/>
                <a:gd name="T39" fmla="*/ 1641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9" h="2394">
                  <a:moveTo>
                    <a:pt x="2247" y="156"/>
                  </a:moveTo>
                  <a:cubicBezTo>
                    <a:pt x="2225" y="113"/>
                    <a:pt x="2183" y="85"/>
                    <a:pt x="2135" y="82"/>
                  </a:cubicBezTo>
                  <a:lnTo>
                    <a:pt x="986" y="5"/>
                  </a:lnTo>
                  <a:cubicBezTo>
                    <a:pt x="927" y="0"/>
                    <a:pt x="872" y="36"/>
                    <a:pt x="850" y="92"/>
                  </a:cubicBezTo>
                  <a:lnTo>
                    <a:pt x="22" y="2208"/>
                  </a:lnTo>
                  <a:cubicBezTo>
                    <a:pt x="0" y="2265"/>
                    <a:pt x="18" y="2329"/>
                    <a:pt x="66" y="2366"/>
                  </a:cubicBezTo>
                  <a:cubicBezTo>
                    <a:pt x="91" y="2385"/>
                    <a:pt x="120" y="2394"/>
                    <a:pt x="149" y="2394"/>
                  </a:cubicBezTo>
                  <a:cubicBezTo>
                    <a:pt x="178" y="2394"/>
                    <a:pt x="207" y="2385"/>
                    <a:pt x="231" y="2367"/>
                  </a:cubicBezTo>
                  <a:lnTo>
                    <a:pt x="918" y="1851"/>
                  </a:lnTo>
                  <a:lnTo>
                    <a:pt x="1318" y="1931"/>
                  </a:lnTo>
                  <a:cubicBezTo>
                    <a:pt x="1384" y="1944"/>
                    <a:pt x="1449" y="1909"/>
                    <a:pt x="1473" y="1846"/>
                  </a:cubicBezTo>
                  <a:cubicBezTo>
                    <a:pt x="1688" y="1283"/>
                    <a:pt x="1946" y="760"/>
                    <a:pt x="2241" y="291"/>
                  </a:cubicBezTo>
                  <a:cubicBezTo>
                    <a:pt x="2267" y="250"/>
                    <a:pt x="2269" y="199"/>
                    <a:pt x="2247" y="156"/>
                  </a:cubicBezTo>
                  <a:close/>
                  <a:moveTo>
                    <a:pt x="1259" y="1641"/>
                  </a:moveTo>
                  <a:lnTo>
                    <a:pt x="912" y="1572"/>
                  </a:lnTo>
                  <a:cubicBezTo>
                    <a:pt x="874" y="1564"/>
                    <a:pt x="834" y="1573"/>
                    <a:pt x="803" y="1596"/>
                  </a:cubicBezTo>
                  <a:lnTo>
                    <a:pt x="451" y="1860"/>
                  </a:lnTo>
                  <a:lnTo>
                    <a:pt x="1068" y="284"/>
                  </a:lnTo>
                  <a:lnTo>
                    <a:pt x="1892" y="339"/>
                  </a:lnTo>
                  <a:cubicBezTo>
                    <a:pt x="1654" y="741"/>
                    <a:pt x="1442" y="1178"/>
                    <a:pt x="1259" y="164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28F5F597-5BDF-4616-954F-47D56549B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81527" y="6534154"/>
              <a:ext cx="1260476" cy="1182685"/>
            </a:xfrm>
            <a:custGeom>
              <a:avLst/>
              <a:gdLst>
                <a:gd name="T0" fmla="*/ 2399 w 2403"/>
                <a:gd name="T1" fmla="*/ 1283 h 2256"/>
                <a:gd name="T2" fmla="*/ 2322 w 2403"/>
                <a:gd name="T3" fmla="*/ 134 h 2256"/>
                <a:gd name="T4" fmla="*/ 2248 w 2403"/>
                <a:gd name="T5" fmla="*/ 22 h 2256"/>
                <a:gd name="T6" fmla="*/ 2113 w 2403"/>
                <a:gd name="T7" fmla="*/ 28 h 2256"/>
                <a:gd name="T8" fmla="*/ 558 w 2403"/>
                <a:gd name="T9" fmla="*/ 796 h 2256"/>
                <a:gd name="T10" fmla="*/ 472 w 2403"/>
                <a:gd name="T11" fmla="*/ 950 h 2256"/>
                <a:gd name="T12" fmla="*/ 552 w 2403"/>
                <a:gd name="T13" fmla="*/ 1351 h 2256"/>
                <a:gd name="T14" fmla="*/ 37 w 2403"/>
                <a:gd name="T15" fmla="*/ 2038 h 2256"/>
                <a:gd name="T16" fmla="*/ 38 w 2403"/>
                <a:gd name="T17" fmla="*/ 2202 h 2256"/>
                <a:gd name="T18" fmla="*/ 146 w 2403"/>
                <a:gd name="T19" fmla="*/ 2256 h 2256"/>
                <a:gd name="T20" fmla="*/ 196 w 2403"/>
                <a:gd name="T21" fmla="*/ 2247 h 2256"/>
                <a:gd name="T22" fmla="*/ 2312 w 2403"/>
                <a:gd name="T23" fmla="*/ 1419 h 2256"/>
                <a:gd name="T24" fmla="*/ 2399 w 2403"/>
                <a:gd name="T25" fmla="*/ 1283 h 2256"/>
                <a:gd name="T26" fmla="*/ 543 w 2403"/>
                <a:gd name="T27" fmla="*/ 1818 h 2256"/>
                <a:gd name="T28" fmla="*/ 807 w 2403"/>
                <a:gd name="T29" fmla="*/ 1466 h 2256"/>
                <a:gd name="T30" fmla="*/ 832 w 2403"/>
                <a:gd name="T31" fmla="*/ 1357 h 2256"/>
                <a:gd name="T32" fmla="*/ 762 w 2403"/>
                <a:gd name="T33" fmla="*/ 1009 h 2256"/>
                <a:gd name="T34" fmla="*/ 2064 w 2403"/>
                <a:gd name="T35" fmla="*/ 377 h 2256"/>
                <a:gd name="T36" fmla="*/ 2119 w 2403"/>
                <a:gd name="T37" fmla="*/ 1201 h 2256"/>
                <a:gd name="T38" fmla="*/ 543 w 2403"/>
                <a:gd name="T39" fmla="*/ 1818 h 2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3" h="2256">
                  <a:moveTo>
                    <a:pt x="2399" y="1283"/>
                  </a:moveTo>
                  <a:lnTo>
                    <a:pt x="2322" y="134"/>
                  </a:lnTo>
                  <a:cubicBezTo>
                    <a:pt x="2319" y="86"/>
                    <a:pt x="2291" y="43"/>
                    <a:pt x="2248" y="22"/>
                  </a:cubicBezTo>
                  <a:cubicBezTo>
                    <a:pt x="2205" y="0"/>
                    <a:pt x="2154" y="2"/>
                    <a:pt x="2113" y="28"/>
                  </a:cubicBezTo>
                  <a:cubicBezTo>
                    <a:pt x="1644" y="323"/>
                    <a:pt x="1120" y="581"/>
                    <a:pt x="558" y="796"/>
                  </a:cubicBezTo>
                  <a:cubicBezTo>
                    <a:pt x="495" y="820"/>
                    <a:pt x="459" y="885"/>
                    <a:pt x="472" y="950"/>
                  </a:cubicBezTo>
                  <a:lnTo>
                    <a:pt x="552" y="1351"/>
                  </a:lnTo>
                  <a:lnTo>
                    <a:pt x="37" y="2038"/>
                  </a:lnTo>
                  <a:cubicBezTo>
                    <a:pt x="0" y="2087"/>
                    <a:pt x="1" y="2154"/>
                    <a:pt x="38" y="2202"/>
                  </a:cubicBezTo>
                  <a:cubicBezTo>
                    <a:pt x="64" y="2237"/>
                    <a:pt x="104" y="2256"/>
                    <a:pt x="146" y="2256"/>
                  </a:cubicBezTo>
                  <a:cubicBezTo>
                    <a:pt x="163" y="2256"/>
                    <a:pt x="180" y="2253"/>
                    <a:pt x="196" y="2247"/>
                  </a:cubicBezTo>
                  <a:lnTo>
                    <a:pt x="2312" y="1419"/>
                  </a:lnTo>
                  <a:cubicBezTo>
                    <a:pt x="2368" y="1397"/>
                    <a:pt x="2403" y="1342"/>
                    <a:pt x="2399" y="1283"/>
                  </a:cubicBezTo>
                  <a:close/>
                  <a:moveTo>
                    <a:pt x="543" y="1818"/>
                  </a:moveTo>
                  <a:lnTo>
                    <a:pt x="807" y="1466"/>
                  </a:lnTo>
                  <a:cubicBezTo>
                    <a:pt x="831" y="1435"/>
                    <a:pt x="840" y="1395"/>
                    <a:pt x="832" y="1357"/>
                  </a:cubicBezTo>
                  <a:lnTo>
                    <a:pt x="762" y="1009"/>
                  </a:lnTo>
                  <a:cubicBezTo>
                    <a:pt x="1226" y="827"/>
                    <a:pt x="1662" y="614"/>
                    <a:pt x="2064" y="377"/>
                  </a:cubicBezTo>
                  <a:lnTo>
                    <a:pt x="2119" y="1201"/>
                  </a:lnTo>
                  <a:lnTo>
                    <a:pt x="543" y="18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DFE5D4AE-466D-4F6D-ACAD-62011C981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114927" y="5762623"/>
              <a:ext cx="1239842" cy="1230311"/>
            </a:xfrm>
            <a:custGeom>
              <a:avLst/>
              <a:gdLst>
                <a:gd name="T0" fmla="*/ 2224 w 2360"/>
                <a:gd name="T1" fmla="*/ 0 h 2347"/>
                <a:gd name="T2" fmla="*/ 1304 w 2360"/>
                <a:gd name="T3" fmla="*/ 0 h 2347"/>
                <a:gd name="T4" fmla="*/ 1184 w 2360"/>
                <a:gd name="T5" fmla="*/ 70 h 2347"/>
                <a:gd name="T6" fmla="*/ 30 w 2360"/>
                <a:gd name="T7" fmla="*/ 2144 h 2347"/>
                <a:gd name="T8" fmla="*/ 54 w 2360"/>
                <a:gd name="T9" fmla="*/ 2309 h 2347"/>
                <a:gd name="T10" fmla="*/ 149 w 2360"/>
                <a:gd name="T11" fmla="*/ 2347 h 2347"/>
                <a:gd name="T12" fmla="*/ 220 w 2360"/>
                <a:gd name="T13" fmla="*/ 2327 h 2347"/>
                <a:gd name="T14" fmla="*/ 2294 w 2360"/>
                <a:gd name="T15" fmla="*/ 1072 h 2347"/>
                <a:gd name="T16" fmla="*/ 2360 w 2360"/>
                <a:gd name="T17" fmla="*/ 955 h 2347"/>
                <a:gd name="T18" fmla="*/ 2360 w 2360"/>
                <a:gd name="T19" fmla="*/ 136 h 2347"/>
                <a:gd name="T20" fmla="*/ 2224 w 2360"/>
                <a:gd name="T21" fmla="*/ 0 h 2347"/>
                <a:gd name="T22" fmla="*/ 2087 w 2360"/>
                <a:gd name="T23" fmla="*/ 878 h 2347"/>
                <a:gd name="T24" fmla="*/ 519 w 2360"/>
                <a:gd name="T25" fmla="*/ 1828 h 2347"/>
                <a:gd name="T26" fmla="*/ 1384 w 2360"/>
                <a:gd name="T27" fmla="*/ 273 h 2347"/>
                <a:gd name="T28" fmla="*/ 1384 w 2360"/>
                <a:gd name="T29" fmla="*/ 273 h 2347"/>
                <a:gd name="T30" fmla="*/ 2087 w 2360"/>
                <a:gd name="T31" fmla="*/ 273 h 2347"/>
                <a:gd name="T32" fmla="*/ 2087 w 2360"/>
                <a:gd name="T33" fmla="*/ 87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0" h="2347">
                  <a:moveTo>
                    <a:pt x="2224" y="0"/>
                  </a:moveTo>
                  <a:lnTo>
                    <a:pt x="1304" y="0"/>
                  </a:lnTo>
                  <a:cubicBezTo>
                    <a:pt x="1254" y="0"/>
                    <a:pt x="1209" y="26"/>
                    <a:pt x="1184" y="70"/>
                  </a:cubicBezTo>
                  <a:lnTo>
                    <a:pt x="30" y="2144"/>
                  </a:lnTo>
                  <a:cubicBezTo>
                    <a:pt x="0" y="2198"/>
                    <a:pt x="10" y="2266"/>
                    <a:pt x="54" y="2309"/>
                  </a:cubicBezTo>
                  <a:cubicBezTo>
                    <a:pt x="80" y="2334"/>
                    <a:pt x="115" y="2347"/>
                    <a:pt x="149" y="2347"/>
                  </a:cubicBezTo>
                  <a:cubicBezTo>
                    <a:pt x="173" y="2347"/>
                    <a:pt x="198" y="2341"/>
                    <a:pt x="220" y="2327"/>
                  </a:cubicBezTo>
                  <a:lnTo>
                    <a:pt x="2294" y="1072"/>
                  </a:lnTo>
                  <a:cubicBezTo>
                    <a:pt x="2335" y="1047"/>
                    <a:pt x="2360" y="1003"/>
                    <a:pt x="2360" y="955"/>
                  </a:cubicBezTo>
                  <a:lnTo>
                    <a:pt x="2360" y="136"/>
                  </a:lnTo>
                  <a:cubicBezTo>
                    <a:pt x="2360" y="61"/>
                    <a:pt x="2299" y="0"/>
                    <a:pt x="2224" y="0"/>
                  </a:cubicBezTo>
                  <a:close/>
                  <a:moveTo>
                    <a:pt x="2087" y="878"/>
                  </a:moveTo>
                  <a:lnTo>
                    <a:pt x="519" y="1828"/>
                  </a:lnTo>
                  <a:lnTo>
                    <a:pt x="1384" y="273"/>
                  </a:lnTo>
                  <a:lnTo>
                    <a:pt x="1384" y="273"/>
                  </a:lnTo>
                  <a:lnTo>
                    <a:pt x="2087" y="273"/>
                  </a:lnTo>
                  <a:lnTo>
                    <a:pt x="2087" y="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xmlns="" id="{C0AF6839-232F-4F99-94E9-4BEE36672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210174" y="3451224"/>
              <a:ext cx="3648075" cy="3638551"/>
            </a:xfrm>
            <a:custGeom>
              <a:avLst/>
              <a:gdLst>
                <a:gd name="T0" fmla="*/ 6632 w 6949"/>
                <a:gd name="T1" fmla="*/ 442 h 6938"/>
                <a:gd name="T2" fmla="*/ 6507 w 6949"/>
                <a:gd name="T3" fmla="*/ 317 h 6938"/>
                <a:gd name="T4" fmla="*/ 20 w 6949"/>
                <a:gd name="T5" fmla="*/ 5097 h 6938"/>
                <a:gd name="T6" fmla="*/ 51 w 6949"/>
                <a:gd name="T7" fmla="*/ 5242 h 6938"/>
                <a:gd name="T8" fmla="*/ 700 w 6949"/>
                <a:gd name="T9" fmla="*/ 5891 h 6938"/>
                <a:gd name="T10" fmla="*/ 816 w 6949"/>
                <a:gd name="T11" fmla="*/ 5930 h 6938"/>
                <a:gd name="T12" fmla="*/ 916 w 6949"/>
                <a:gd name="T13" fmla="*/ 5861 h 6938"/>
                <a:gd name="T14" fmla="*/ 1566 w 6949"/>
                <a:gd name="T15" fmla="*/ 4680 h 6938"/>
                <a:gd name="T16" fmla="*/ 2269 w 6949"/>
                <a:gd name="T17" fmla="*/ 4680 h 6938"/>
                <a:gd name="T18" fmla="*/ 2269 w 6949"/>
                <a:gd name="T19" fmla="*/ 5287 h 6938"/>
                <a:gd name="T20" fmla="*/ 1081 w 6949"/>
                <a:gd name="T21" fmla="*/ 6037 h 6938"/>
                <a:gd name="T22" fmla="*/ 1018 w 6949"/>
                <a:gd name="T23" fmla="*/ 6137 h 6938"/>
                <a:gd name="T24" fmla="*/ 1057 w 6949"/>
                <a:gd name="T25" fmla="*/ 6249 h 6938"/>
                <a:gd name="T26" fmla="*/ 1707 w 6949"/>
                <a:gd name="T27" fmla="*/ 6898 h 6938"/>
                <a:gd name="T28" fmla="*/ 1803 w 6949"/>
                <a:gd name="T29" fmla="*/ 6938 h 6938"/>
                <a:gd name="T30" fmla="*/ 1852 w 6949"/>
                <a:gd name="T31" fmla="*/ 6929 h 6938"/>
                <a:gd name="T32" fmla="*/ 6632 w 6949"/>
                <a:gd name="T33" fmla="*/ 442 h 6938"/>
                <a:gd name="T34" fmla="*/ 5915 w 6949"/>
                <a:gd name="T35" fmla="*/ 2864 h 6938"/>
                <a:gd name="T36" fmla="*/ 1837 w 6949"/>
                <a:gd name="T37" fmla="*/ 6642 h 6938"/>
                <a:gd name="T38" fmla="*/ 1371 w 6949"/>
                <a:gd name="T39" fmla="*/ 6177 h 6938"/>
                <a:gd name="T40" fmla="*/ 2479 w 6949"/>
                <a:gd name="T41" fmla="*/ 5478 h 6938"/>
                <a:gd name="T42" fmla="*/ 2542 w 6949"/>
                <a:gd name="T43" fmla="*/ 5362 h 6938"/>
                <a:gd name="T44" fmla="*/ 2542 w 6949"/>
                <a:gd name="T45" fmla="*/ 4543 h 6938"/>
                <a:gd name="T46" fmla="*/ 2406 w 6949"/>
                <a:gd name="T47" fmla="*/ 4407 h 6938"/>
                <a:gd name="T48" fmla="*/ 1485 w 6949"/>
                <a:gd name="T49" fmla="*/ 4407 h 6938"/>
                <a:gd name="T50" fmla="*/ 1366 w 6949"/>
                <a:gd name="T51" fmla="*/ 4477 h 6938"/>
                <a:gd name="T52" fmla="*/ 764 w 6949"/>
                <a:gd name="T53" fmla="*/ 5570 h 6938"/>
                <a:gd name="T54" fmla="*/ 306 w 6949"/>
                <a:gd name="T55" fmla="*/ 5112 h 6938"/>
                <a:gd name="T56" fmla="*/ 6364 w 6949"/>
                <a:gd name="T57" fmla="*/ 586 h 6938"/>
                <a:gd name="T58" fmla="*/ 5915 w 6949"/>
                <a:gd name="T59" fmla="*/ 2864 h 6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9" h="6938">
                  <a:moveTo>
                    <a:pt x="6632" y="442"/>
                  </a:moveTo>
                  <a:cubicBezTo>
                    <a:pt x="6626" y="376"/>
                    <a:pt x="6573" y="323"/>
                    <a:pt x="6507" y="317"/>
                  </a:cubicBezTo>
                  <a:cubicBezTo>
                    <a:pt x="6461" y="314"/>
                    <a:pt x="1966" y="0"/>
                    <a:pt x="20" y="5097"/>
                  </a:cubicBezTo>
                  <a:cubicBezTo>
                    <a:pt x="0" y="5147"/>
                    <a:pt x="13" y="5204"/>
                    <a:pt x="51" y="5242"/>
                  </a:cubicBezTo>
                  <a:lnTo>
                    <a:pt x="700" y="5891"/>
                  </a:lnTo>
                  <a:cubicBezTo>
                    <a:pt x="730" y="5922"/>
                    <a:pt x="773" y="5936"/>
                    <a:pt x="816" y="5930"/>
                  </a:cubicBezTo>
                  <a:cubicBezTo>
                    <a:pt x="858" y="5924"/>
                    <a:pt x="895" y="5898"/>
                    <a:pt x="916" y="5861"/>
                  </a:cubicBezTo>
                  <a:lnTo>
                    <a:pt x="1566" y="4680"/>
                  </a:lnTo>
                  <a:lnTo>
                    <a:pt x="2269" y="4680"/>
                  </a:lnTo>
                  <a:lnTo>
                    <a:pt x="2269" y="5287"/>
                  </a:lnTo>
                  <a:lnTo>
                    <a:pt x="1081" y="6037"/>
                  </a:lnTo>
                  <a:cubicBezTo>
                    <a:pt x="1046" y="6059"/>
                    <a:pt x="1023" y="6096"/>
                    <a:pt x="1018" y="6137"/>
                  </a:cubicBezTo>
                  <a:cubicBezTo>
                    <a:pt x="1014" y="6179"/>
                    <a:pt x="1028" y="6220"/>
                    <a:pt x="1057" y="6249"/>
                  </a:cubicBezTo>
                  <a:lnTo>
                    <a:pt x="1707" y="6898"/>
                  </a:lnTo>
                  <a:cubicBezTo>
                    <a:pt x="1733" y="6924"/>
                    <a:pt x="1768" y="6938"/>
                    <a:pt x="1803" y="6938"/>
                  </a:cubicBezTo>
                  <a:cubicBezTo>
                    <a:pt x="1820" y="6938"/>
                    <a:pt x="1836" y="6935"/>
                    <a:pt x="1852" y="6929"/>
                  </a:cubicBezTo>
                  <a:cubicBezTo>
                    <a:pt x="6949" y="4983"/>
                    <a:pt x="6635" y="487"/>
                    <a:pt x="6632" y="442"/>
                  </a:cubicBezTo>
                  <a:close/>
                  <a:moveTo>
                    <a:pt x="5915" y="2864"/>
                  </a:moveTo>
                  <a:cubicBezTo>
                    <a:pt x="5436" y="4050"/>
                    <a:pt x="4340" y="5661"/>
                    <a:pt x="1837" y="6642"/>
                  </a:cubicBezTo>
                  <a:lnTo>
                    <a:pt x="1371" y="6177"/>
                  </a:lnTo>
                  <a:lnTo>
                    <a:pt x="2479" y="5478"/>
                  </a:lnTo>
                  <a:cubicBezTo>
                    <a:pt x="2518" y="5453"/>
                    <a:pt x="2542" y="5409"/>
                    <a:pt x="2542" y="5362"/>
                  </a:cubicBezTo>
                  <a:lnTo>
                    <a:pt x="2542" y="4543"/>
                  </a:lnTo>
                  <a:cubicBezTo>
                    <a:pt x="2542" y="4468"/>
                    <a:pt x="2481" y="4407"/>
                    <a:pt x="2406" y="4407"/>
                  </a:cubicBezTo>
                  <a:lnTo>
                    <a:pt x="1485" y="4407"/>
                  </a:lnTo>
                  <a:cubicBezTo>
                    <a:pt x="1436" y="4407"/>
                    <a:pt x="1390" y="4434"/>
                    <a:pt x="1366" y="4477"/>
                  </a:cubicBezTo>
                  <a:lnTo>
                    <a:pt x="764" y="5570"/>
                  </a:lnTo>
                  <a:lnTo>
                    <a:pt x="306" y="5112"/>
                  </a:lnTo>
                  <a:cubicBezTo>
                    <a:pt x="2015" y="754"/>
                    <a:pt x="5656" y="576"/>
                    <a:pt x="6364" y="586"/>
                  </a:cubicBezTo>
                  <a:cubicBezTo>
                    <a:pt x="6369" y="904"/>
                    <a:pt x="6340" y="1814"/>
                    <a:pt x="5915" y="286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xmlns="" id="{98088D7D-2219-4FC1-A56E-4612EDE9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30915" y="6575423"/>
              <a:ext cx="1341439" cy="1335091"/>
            </a:xfrm>
            <a:custGeom>
              <a:avLst/>
              <a:gdLst>
                <a:gd name="T0" fmla="*/ 2350 w 2557"/>
                <a:gd name="T1" fmla="*/ 384 h 2546"/>
                <a:gd name="T2" fmla="*/ 2227 w 2557"/>
                <a:gd name="T3" fmla="*/ 331 h 2546"/>
                <a:gd name="T4" fmla="*/ 2173 w 2557"/>
                <a:gd name="T5" fmla="*/ 208 h 2546"/>
                <a:gd name="T6" fmla="*/ 1444 w 2557"/>
                <a:gd name="T7" fmla="*/ 66 h 2546"/>
                <a:gd name="T8" fmla="*/ 831 w 2557"/>
                <a:gd name="T9" fmla="*/ 578 h 2546"/>
                <a:gd name="T10" fmla="*/ 24 w 2557"/>
                <a:gd name="T11" fmla="*/ 2353 h 2546"/>
                <a:gd name="T12" fmla="*/ 51 w 2557"/>
                <a:gd name="T13" fmla="*/ 2506 h 2546"/>
                <a:gd name="T14" fmla="*/ 148 w 2557"/>
                <a:gd name="T15" fmla="*/ 2546 h 2546"/>
                <a:gd name="T16" fmla="*/ 205 w 2557"/>
                <a:gd name="T17" fmla="*/ 2534 h 2546"/>
                <a:gd name="T18" fmla="*/ 1980 w 2557"/>
                <a:gd name="T19" fmla="*/ 1727 h 2546"/>
                <a:gd name="T20" fmla="*/ 2492 w 2557"/>
                <a:gd name="T21" fmla="*/ 1114 h 2546"/>
                <a:gd name="T22" fmla="*/ 2350 w 2557"/>
                <a:gd name="T23" fmla="*/ 384 h 2546"/>
                <a:gd name="T24" fmla="*/ 2228 w 2557"/>
                <a:gd name="T25" fmla="*/ 1046 h 2546"/>
                <a:gd name="T26" fmla="*/ 1867 w 2557"/>
                <a:gd name="T27" fmla="*/ 1478 h 2546"/>
                <a:gd name="T28" fmla="*/ 423 w 2557"/>
                <a:gd name="T29" fmla="*/ 2135 h 2546"/>
                <a:gd name="T30" fmla="*/ 1079 w 2557"/>
                <a:gd name="T31" fmla="*/ 690 h 2546"/>
                <a:gd name="T32" fmla="*/ 1511 w 2557"/>
                <a:gd name="T33" fmla="*/ 330 h 2546"/>
                <a:gd name="T34" fmla="*/ 1663 w 2557"/>
                <a:gd name="T35" fmla="*/ 311 h 2546"/>
                <a:gd name="T36" fmla="*/ 1907 w 2557"/>
                <a:gd name="T37" fmla="*/ 365 h 2546"/>
                <a:gd name="T38" fmla="*/ 1777 w 2557"/>
                <a:gd name="T39" fmla="*/ 595 h 2546"/>
                <a:gd name="T40" fmla="*/ 1800 w 2557"/>
                <a:gd name="T41" fmla="*/ 758 h 2546"/>
                <a:gd name="T42" fmla="*/ 1963 w 2557"/>
                <a:gd name="T43" fmla="*/ 781 h 2546"/>
                <a:gd name="T44" fmla="*/ 2193 w 2557"/>
                <a:gd name="T45" fmla="*/ 651 h 2546"/>
                <a:gd name="T46" fmla="*/ 2228 w 2557"/>
                <a:gd name="T47" fmla="*/ 1046 h 2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7" h="2546">
                  <a:moveTo>
                    <a:pt x="2350" y="384"/>
                  </a:moveTo>
                  <a:cubicBezTo>
                    <a:pt x="2320" y="345"/>
                    <a:pt x="2273" y="326"/>
                    <a:pt x="2227" y="331"/>
                  </a:cubicBezTo>
                  <a:cubicBezTo>
                    <a:pt x="2232" y="284"/>
                    <a:pt x="2213" y="237"/>
                    <a:pt x="2173" y="208"/>
                  </a:cubicBezTo>
                  <a:cubicBezTo>
                    <a:pt x="1968" y="52"/>
                    <a:pt x="1702" y="0"/>
                    <a:pt x="1444" y="66"/>
                  </a:cubicBezTo>
                  <a:cubicBezTo>
                    <a:pt x="1171" y="135"/>
                    <a:pt x="947" y="322"/>
                    <a:pt x="831" y="578"/>
                  </a:cubicBezTo>
                  <a:lnTo>
                    <a:pt x="24" y="2353"/>
                  </a:lnTo>
                  <a:cubicBezTo>
                    <a:pt x="0" y="2405"/>
                    <a:pt x="11" y="2466"/>
                    <a:pt x="51" y="2506"/>
                  </a:cubicBezTo>
                  <a:cubicBezTo>
                    <a:pt x="78" y="2533"/>
                    <a:pt x="112" y="2546"/>
                    <a:pt x="148" y="2546"/>
                  </a:cubicBezTo>
                  <a:cubicBezTo>
                    <a:pt x="167" y="2546"/>
                    <a:pt x="186" y="2542"/>
                    <a:pt x="205" y="2534"/>
                  </a:cubicBezTo>
                  <a:lnTo>
                    <a:pt x="1980" y="1727"/>
                  </a:lnTo>
                  <a:cubicBezTo>
                    <a:pt x="2236" y="1611"/>
                    <a:pt x="2423" y="1387"/>
                    <a:pt x="2492" y="1114"/>
                  </a:cubicBezTo>
                  <a:cubicBezTo>
                    <a:pt x="2557" y="856"/>
                    <a:pt x="2506" y="590"/>
                    <a:pt x="2350" y="384"/>
                  </a:cubicBezTo>
                  <a:close/>
                  <a:moveTo>
                    <a:pt x="2228" y="1046"/>
                  </a:moveTo>
                  <a:cubicBezTo>
                    <a:pt x="2179" y="1239"/>
                    <a:pt x="2047" y="1396"/>
                    <a:pt x="1867" y="1478"/>
                  </a:cubicBezTo>
                  <a:lnTo>
                    <a:pt x="423" y="2135"/>
                  </a:lnTo>
                  <a:lnTo>
                    <a:pt x="1079" y="690"/>
                  </a:lnTo>
                  <a:cubicBezTo>
                    <a:pt x="1161" y="510"/>
                    <a:pt x="1319" y="379"/>
                    <a:pt x="1511" y="330"/>
                  </a:cubicBezTo>
                  <a:cubicBezTo>
                    <a:pt x="1562" y="317"/>
                    <a:pt x="1613" y="311"/>
                    <a:pt x="1663" y="311"/>
                  </a:cubicBezTo>
                  <a:cubicBezTo>
                    <a:pt x="1748" y="311"/>
                    <a:pt x="1831" y="329"/>
                    <a:pt x="1907" y="365"/>
                  </a:cubicBezTo>
                  <a:lnTo>
                    <a:pt x="1777" y="595"/>
                  </a:lnTo>
                  <a:cubicBezTo>
                    <a:pt x="1747" y="648"/>
                    <a:pt x="1756" y="715"/>
                    <a:pt x="1800" y="758"/>
                  </a:cubicBezTo>
                  <a:cubicBezTo>
                    <a:pt x="1843" y="802"/>
                    <a:pt x="1910" y="811"/>
                    <a:pt x="1963" y="781"/>
                  </a:cubicBezTo>
                  <a:lnTo>
                    <a:pt x="2193" y="651"/>
                  </a:lnTo>
                  <a:cubicBezTo>
                    <a:pt x="2249" y="771"/>
                    <a:pt x="2262" y="910"/>
                    <a:pt x="2228" y="10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xmlns="" id="{8D905542-4CE9-49C1-B371-6694104E2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3112" y="3565524"/>
              <a:ext cx="1636713" cy="1631951"/>
            </a:xfrm>
            <a:custGeom>
              <a:avLst/>
              <a:gdLst>
                <a:gd name="T0" fmla="*/ 3018 w 3118"/>
                <a:gd name="T1" fmla="*/ 225 h 3112"/>
                <a:gd name="T2" fmla="*/ 2893 w 3118"/>
                <a:gd name="T3" fmla="*/ 100 h 3112"/>
                <a:gd name="T4" fmla="*/ 86 w 3118"/>
                <a:gd name="T5" fmla="*/ 686 h 3112"/>
                <a:gd name="T6" fmla="*/ 8 w 3118"/>
                <a:gd name="T7" fmla="*/ 786 h 3112"/>
                <a:gd name="T8" fmla="*/ 46 w 3118"/>
                <a:gd name="T9" fmla="*/ 906 h 3112"/>
                <a:gd name="T10" fmla="*/ 2211 w 3118"/>
                <a:gd name="T11" fmla="*/ 3072 h 3112"/>
                <a:gd name="T12" fmla="*/ 2308 w 3118"/>
                <a:gd name="T13" fmla="*/ 3112 h 3112"/>
                <a:gd name="T14" fmla="*/ 2332 w 3118"/>
                <a:gd name="T15" fmla="*/ 3110 h 3112"/>
                <a:gd name="T16" fmla="*/ 2432 w 3118"/>
                <a:gd name="T17" fmla="*/ 3032 h 3112"/>
                <a:gd name="T18" fmla="*/ 3018 w 3118"/>
                <a:gd name="T19" fmla="*/ 225 h 3112"/>
                <a:gd name="T20" fmla="*/ 2264 w 3118"/>
                <a:gd name="T21" fmla="*/ 2738 h 3112"/>
                <a:gd name="T22" fmla="*/ 380 w 3118"/>
                <a:gd name="T23" fmla="*/ 854 h 3112"/>
                <a:gd name="T24" fmla="*/ 2750 w 3118"/>
                <a:gd name="T25" fmla="*/ 368 h 3112"/>
                <a:gd name="T26" fmla="*/ 2264 w 3118"/>
                <a:gd name="T27" fmla="*/ 2738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18" h="3112">
                  <a:moveTo>
                    <a:pt x="3018" y="225"/>
                  </a:moveTo>
                  <a:cubicBezTo>
                    <a:pt x="3012" y="159"/>
                    <a:pt x="2959" y="106"/>
                    <a:pt x="2893" y="100"/>
                  </a:cubicBezTo>
                  <a:cubicBezTo>
                    <a:pt x="2840" y="96"/>
                    <a:pt x="1574" y="0"/>
                    <a:pt x="86" y="686"/>
                  </a:cubicBezTo>
                  <a:cubicBezTo>
                    <a:pt x="45" y="705"/>
                    <a:pt x="16" y="742"/>
                    <a:pt x="8" y="786"/>
                  </a:cubicBezTo>
                  <a:cubicBezTo>
                    <a:pt x="0" y="830"/>
                    <a:pt x="15" y="875"/>
                    <a:pt x="46" y="906"/>
                  </a:cubicBezTo>
                  <a:lnTo>
                    <a:pt x="2211" y="3072"/>
                  </a:lnTo>
                  <a:cubicBezTo>
                    <a:pt x="2237" y="3098"/>
                    <a:pt x="2272" y="3112"/>
                    <a:pt x="2308" y="3112"/>
                  </a:cubicBezTo>
                  <a:cubicBezTo>
                    <a:pt x="2316" y="3112"/>
                    <a:pt x="2324" y="3111"/>
                    <a:pt x="2332" y="3110"/>
                  </a:cubicBezTo>
                  <a:cubicBezTo>
                    <a:pt x="2376" y="3102"/>
                    <a:pt x="2413" y="3073"/>
                    <a:pt x="2432" y="3032"/>
                  </a:cubicBezTo>
                  <a:cubicBezTo>
                    <a:pt x="3118" y="1544"/>
                    <a:pt x="3022" y="278"/>
                    <a:pt x="3018" y="225"/>
                  </a:cubicBezTo>
                  <a:close/>
                  <a:moveTo>
                    <a:pt x="2264" y="2738"/>
                  </a:moveTo>
                  <a:lnTo>
                    <a:pt x="380" y="854"/>
                  </a:lnTo>
                  <a:cubicBezTo>
                    <a:pt x="1470" y="394"/>
                    <a:pt x="2424" y="363"/>
                    <a:pt x="2750" y="368"/>
                  </a:cubicBezTo>
                  <a:cubicBezTo>
                    <a:pt x="2756" y="694"/>
                    <a:pt x="2725" y="1646"/>
                    <a:pt x="2264" y="273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xmlns="" id="{696E1693-BADB-4598-8816-EBBF8DAA0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75102" y="4506914"/>
              <a:ext cx="1355723" cy="1295403"/>
            </a:xfrm>
            <a:custGeom>
              <a:avLst/>
              <a:gdLst>
                <a:gd name="T0" fmla="*/ 2124 w 2583"/>
                <a:gd name="T1" fmla="*/ 459 h 2468"/>
                <a:gd name="T2" fmla="*/ 459 w 2583"/>
                <a:gd name="T3" fmla="*/ 459 h 2468"/>
                <a:gd name="T4" fmla="*/ 459 w 2583"/>
                <a:gd name="T5" fmla="*/ 2124 h 2468"/>
                <a:gd name="T6" fmla="*/ 1291 w 2583"/>
                <a:gd name="T7" fmla="*/ 2468 h 2468"/>
                <a:gd name="T8" fmla="*/ 2124 w 2583"/>
                <a:gd name="T9" fmla="*/ 2124 h 2468"/>
                <a:gd name="T10" fmla="*/ 2124 w 2583"/>
                <a:gd name="T11" fmla="*/ 459 h 2468"/>
                <a:gd name="T12" fmla="*/ 1931 w 2583"/>
                <a:gd name="T13" fmla="*/ 1931 h 2468"/>
                <a:gd name="T14" fmla="*/ 652 w 2583"/>
                <a:gd name="T15" fmla="*/ 1931 h 2468"/>
                <a:gd name="T16" fmla="*/ 652 w 2583"/>
                <a:gd name="T17" fmla="*/ 652 h 2468"/>
                <a:gd name="T18" fmla="*/ 1291 w 2583"/>
                <a:gd name="T19" fmla="*/ 388 h 2468"/>
                <a:gd name="T20" fmla="*/ 1931 w 2583"/>
                <a:gd name="T21" fmla="*/ 652 h 2468"/>
                <a:gd name="T22" fmla="*/ 1931 w 2583"/>
                <a:gd name="T23" fmla="*/ 1931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3" h="2468">
                  <a:moveTo>
                    <a:pt x="2124" y="459"/>
                  </a:moveTo>
                  <a:cubicBezTo>
                    <a:pt x="1665" y="0"/>
                    <a:pt x="918" y="0"/>
                    <a:pt x="459" y="459"/>
                  </a:cubicBezTo>
                  <a:cubicBezTo>
                    <a:pt x="0" y="918"/>
                    <a:pt x="0" y="1665"/>
                    <a:pt x="459" y="2124"/>
                  </a:cubicBezTo>
                  <a:cubicBezTo>
                    <a:pt x="688" y="2354"/>
                    <a:pt x="990" y="2468"/>
                    <a:pt x="1291" y="2468"/>
                  </a:cubicBezTo>
                  <a:cubicBezTo>
                    <a:pt x="1593" y="2468"/>
                    <a:pt x="1894" y="2354"/>
                    <a:pt x="2124" y="2124"/>
                  </a:cubicBezTo>
                  <a:cubicBezTo>
                    <a:pt x="2583" y="1665"/>
                    <a:pt x="2583" y="918"/>
                    <a:pt x="2124" y="459"/>
                  </a:cubicBezTo>
                  <a:close/>
                  <a:moveTo>
                    <a:pt x="1931" y="1931"/>
                  </a:moveTo>
                  <a:cubicBezTo>
                    <a:pt x="1578" y="2284"/>
                    <a:pt x="1004" y="2284"/>
                    <a:pt x="652" y="1931"/>
                  </a:cubicBezTo>
                  <a:cubicBezTo>
                    <a:pt x="299" y="1578"/>
                    <a:pt x="299" y="1005"/>
                    <a:pt x="652" y="652"/>
                  </a:cubicBezTo>
                  <a:cubicBezTo>
                    <a:pt x="828" y="476"/>
                    <a:pt x="1060" y="388"/>
                    <a:pt x="1291" y="388"/>
                  </a:cubicBezTo>
                  <a:cubicBezTo>
                    <a:pt x="1523" y="388"/>
                    <a:pt x="1754" y="476"/>
                    <a:pt x="1931" y="652"/>
                  </a:cubicBezTo>
                  <a:cubicBezTo>
                    <a:pt x="2283" y="1005"/>
                    <a:pt x="2283" y="1578"/>
                    <a:pt x="1931" y="19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754BE55A-B7D9-482B-AD5B-49C489652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5065" y="4806950"/>
              <a:ext cx="649288" cy="722310"/>
            </a:xfrm>
            <a:custGeom>
              <a:avLst/>
              <a:gdLst>
                <a:gd name="T0" fmla="*/ 992 w 1238"/>
                <a:gd name="T1" fmla="*/ 992 h 1377"/>
                <a:gd name="T2" fmla="*/ 449 w 1238"/>
                <a:gd name="T3" fmla="*/ 992 h 1377"/>
                <a:gd name="T4" fmla="*/ 449 w 1238"/>
                <a:gd name="T5" fmla="*/ 449 h 1377"/>
                <a:gd name="T6" fmla="*/ 992 w 1238"/>
                <a:gd name="T7" fmla="*/ 449 h 1377"/>
                <a:gd name="T8" fmla="*/ 1185 w 1238"/>
                <a:gd name="T9" fmla="*/ 449 h 1377"/>
                <a:gd name="T10" fmla="*/ 1185 w 1238"/>
                <a:gd name="T11" fmla="*/ 256 h 1377"/>
                <a:gd name="T12" fmla="*/ 256 w 1238"/>
                <a:gd name="T13" fmla="*/ 256 h 1377"/>
                <a:gd name="T14" fmla="*/ 256 w 1238"/>
                <a:gd name="T15" fmla="*/ 1185 h 1377"/>
                <a:gd name="T16" fmla="*/ 720 w 1238"/>
                <a:gd name="T17" fmla="*/ 1377 h 1377"/>
                <a:gd name="T18" fmla="*/ 1185 w 1238"/>
                <a:gd name="T19" fmla="*/ 1185 h 1377"/>
                <a:gd name="T20" fmla="*/ 1185 w 1238"/>
                <a:gd name="T21" fmla="*/ 992 h 1377"/>
                <a:gd name="T22" fmla="*/ 992 w 1238"/>
                <a:gd name="T23" fmla="*/ 992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1377">
                  <a:moveTo>
                    <a:pt x="992" y="992"/>
                  </a:moveTo>
                  <a:cubicBezTo>
                    <a:pt x="842" y="1142"/>
                    <a:pt x="598" y="1142"/>
                    <a:pt x="449" y="992"/>
                  </a:cubicBezTo>
                  <a:cubicBezTo>
                    <a:pt x="299" y="842"/>
                    <a:pt x="299" y="599"/>
                    <a:pt x="449" y="449"/>
                  </a:cubicBezTo>
                  <a:cubicBezTo>
                    <a:pt x="598" y="299"/>
                    <a:pt x="842" y="299"/>
                    <a:pt x="992" y="449"/>
                  </a:cubicBezTo>
                  <a:cubicBezTo>
                    <a:pt x="1045" y="502"/>
                    <a:pt x="1131" y="502"/>
                    <a:pt x="1185" y="449"/>
                  </a:cubicBezTo>
                  <a:cubicBezTo>
                    <a:pt x="1238" y="396"/>
                    <a:pt x="1238" y="309"/>
                    <a:pt x="1185" y="256"/>
                  </a:cubicBezTo>
                  <a:cubicBezTo>
                    <a:pt x="929" y="0"/>
                    <a:pt x="512" y="0"/>
                    <a:pt x="256" y="256"/>
                  </a:cubicBezTo>
                  <a:cubicBezTo>
                    <a:pt x="0" y="512"/>
                    <a:pt x="0" y="929"/>
                    <a:pt x="256" y="1185"/>
                  </a:cubicBezTo>
                  <a:cubicBezTo>
                    <a:pt x="384" y="1313"/>
                    <a:pt x="552" y="1377"/>
                    <a:pt x="720" y="1377"/>
                  </a:cubicBezTo>
                  <a:cubicBezTo>
                    <a:pt x="889" y="1377"/>
                    <a:pt x="1057" y="1313"/>
                    <a:pt x="1185" y="1185"/>
                  </a:cubicBezTo>
                  <a:cubicBezTo>
                    <a:pt x="1238" y="1132"/>
                    <a:pt x="1238" y="1045"/>
                    <a:pt x="1185" y="992"/>
                  </a:cubicBezTo>
                  <a:cubicBezTo>
                    <a:pt x="1131" y="939"/>
                    <a:pt x="1045" y="939"/>
                    <a:pt x="992" y="9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AD64A38-A75C-4CF7-B973-DAD6E9B05007}"/>
              </a:ext>
            </a:extLst>
          </p:cNvPr>
          <p:cNvGrpSpPr/>
          <p:nvPr/>
        </p:nvGrpSpPr>
        <p:grpSpPr>
          <a:xfrm>
            <a:off x="10148431" y="3044506"/>
            <a:ext cx="552130" cy="541940"/>
            <a:chOff x="13114425" y="3969778"/>
            <a:chExt cx="4300547" cy="4221167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D960DBA3-1B04-4F32-848F-71CCE9CE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14425" y="3969778"/>
              <a:ext cx="4300547" cy="4221167"/>
            </a:xfrm>
            <a:custGeom>
              <a:avLst/>
              <a:gdLst>
                <a:gd name="T0" fmla="*/ 7583 w 8192"/>
                <a:gd name="T1" fmla="*/ 2802 h 8053"/>
                <a:gd name="T2" fmla="*/ 7463 w 8192"/>
                <a:gd name="T3" fmla="*/ 1354 h 8053"/>
                <a:gd name="T4" fmla="*/ 4096 w 8192"/>
                <a:gd name="T5" fmla="*/ 0 h 8053"/>
                <a:gd name="T6" fmla="*/ 730 w 8192"/>
                <a:gd name="T7" fmla="*/ 1354 h 8053"/>
                <a:gd name="T8" fmla="*/ 610 w 8192"/>
                <a:gd name="T9" fmla="*/ 2802 h 8053"/>
                <a:gd name="T10" fmla="*/ 0 w 8192"/>
                <a:gd name="T11" fmla="*/ 5970 h 8053"/>
                <a:gd name="T12" fmla="*/ 1293 w 8192"/>
                <a:gd name="T13" fmla="*/ 6434 h 8053"/>
                <a:gd name="T14" fmla="*/ 6900 w 8192"/>
                <a:gd name="T15" fmla="*/ 6434 h 8053"/>
                <a:gd name="T16" fmla="*/ 8192 w 8192"/>
                <a:gd name="T17" fmla="*/ 5970 h 8053"/>
                <a:gd name="T18" fmla="*/ 7463 w 8192"/>
                <a:gd name="T19" fmla="*/ 1594 h 8053"/>
                <a:gd name="T20" fmla="*/ 7463 w 8192"/>
                <a:gd name="T21" fmla="*/ 2572 h 8053"/>
                <a:gd name="T22" fmla="*/ 7463 w 8192"/>
                <a:gd name="T23" fmla="*/ 1594 h 8053"/>
                <a:gd name="T24" fmla="*/ 730 w 8192"/>
                <a:gd name="T25" fmla="*/ 1594 h 8053"/>
                <a:gd name="T26" fmla="*/ 730 w 8192"/>
                <a:gd name="T27" fmla="*/ 2572 h 8053"/>
                <a:gd name="T28" fmla="*/ 730 w 8192"/>
                <a:gd name="T29" fmla="*/ 6459 h 8053"/>
                <a:gd name="T30" fmla="*/ 730 w 8192"/>
                <a:gd name="T31" fmla="*/ 5481 h 8053"/>
                <a:gd name="T32" fmla="*/ 730 w 8192"/>
                <a:gd name="T33" fmla="*/ 6459 h 8053"/>
                <a:gd name="T34" fmla="*/ 6780 w 8192"/>
                <a:gd name="T35" fmla="*/ 6226 h 8053"/>
                <a:gd name="T36" fmla="*/ 4217 w 8192"/>
                <a:gd name="T37" fmla="*/ 6333 h 8053"/>
                <a:gd name="T38" fmla="*/ 3976 w 8192"/>
                <a:gd name="T39" fmla="*/ 7706 h 8053"/>
                <a:gd name="T40" fmla="*/ 1459 w 8192"/>
                <a:gd name="T41" fmla="*/ 5970 h 8053"/>
                <a:gd name="T42" fmla="*/ 850 w 8192"/>
                <a:gd name="T43" fmla="*/ 2802 h 8053"/>
                <a:gd name="T44" fmla="*/ 2039 w 8192"/>
                <a:gd name="T45" fmla="*/ 2978 h 8053"/>
                <a:gd name="T46" fmla="*/ 1413 w 8192"/>
                <a:gd name="T47" fmla="*/ 2339 h 8053"/>
                <a:gd name="T48" fmla="*/ 1413 w 8192"/>
                <a:gd name="T49" fmla="*/ 1827 h 8053"/>
                <a:gd name="T50" fmla="*/ 6780 w 8192"/>
                <a:gd name="T51" fmla="*/ 1827 h 8053"/>
                <a:gd name="T52" fmla="*/ 6780 w 8192"/>
                <a:gd name="T53" fmla="*/ 2339 h 8053"/>
                <a:gd name="T54" fmla="*/ 6154 w 8192"/>
                <a:gd name="T55" fmla="*/ 2978 h 8053"/>
                <a:gd name="T56" fmla="*/ 7343 w 8192"/>
                <a:gd name="T57" fmla="*/ 2802 h 8053"/>
                <a:gd name="T58" fmla="*/ 6734 w 8192"/>
                <a:gd name="T59" fmla="*/ 5970 h 8053"/>
                <a:gd name="T60" fmla="*/ 6974 w 8192"/>
                <a:gd name="T61" fmla="*/ 5970 h 8053"/>
                <a:gd name="T62" fmla="*/ 7952 w 8192"/>
                <a:gd name="T63" fmla="*/ 5970 h 8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92" h="8053">
                  <a:moveTo>
                    <a:pt x="7583" y="5251"/>
                  </a:moveTo>
                  <a:lnTo>
                    <a:pt x="7583" y="2802"/>
                  </a:lnTo>
                  <a:cubicBezTo>
                    <a:pt x="7928" y="2745"/>
                    <a:pt x="8192" y="2444"/>
                    <a:pt x="8192" y="2083"/>
                  </a:cubicBezTo>
                  <a:cubicBezTo>
                    <a:pt x="8192" y="1681"/>
                    <a:pt x="7865" y="1354"/>
                    <a:pt x="7463" y="1354"/>
                  </a:cubicBezTo>
                  <a:cubicBezTo>
                    <a:pt x="7237" y="1354"/>
                    <a:pt x="7034" y="1457"/>
                    <a:pt x="6900" y="1619"/>
                  </a:cubicBezTo>
                  <a:lnTo>
                    <a:pt x="4096" y="0"/>
                  </a:lnTo>
                  <a:lnTo>
                    <a:pt x="1293" y="1619"/>
                  </a:lnTo>
                  <a:cubicBezTo>
                    <a:pt x="1159" y="1457"/>
                    <a:pt x="956" y="1354"/>
                    <a:pt x="730" y="1354"/>
                  </a:cubicBezTo>
                  <a:cubicBezTo>
                    <a:pt x="328" y="1354"/>
                    <a:pt x="0" y="1681"/>
                    <a:pt x="0" y="2083"/>
                  </a:cubicBezTo>
                  <a:cubicBezTo>
                    <a:pt x="0" y="2444"/>
                    <a:pt x="264" y="2745"/>
                    <a:pt x="610" y="2802"/>
                  </a:cubicBezTo>
                  <a:lnTo>
                    <a:pt x="610" y="5251"/>
                  </a:lnTo>
                  <a:cubicBezTo>
                    <a:pt x="264" y="5309"/>
                    <a:pt x="0" y="5609"/>
                    <a:pt x="0" y="5970"/>
                  </a:cubicBezTo>
                  <a:cubicBezTo>
                    <a:pt x="0" y="6373"/>
                    <a:pt x="328" y="6700"/>
                    <a:pt x="730" y="6700"/>
                  </a:cubicBezTo>
                  <a:cubicBezTo>
                    <a:pt x="956" y="6700"/>
                    <a:pt x="1159" y="6596"/>
                    <a:pt x="1293" y="6434"/>
                  </a:cubicBezTo>
                  <a:lnTo>
                    <a:pt x="4096" y="8053"/>
                  </a:lnTo>
                  <a:lnTo>
                    <a:pt x="6900" y="6434"/>
                  </a:lnTo>
                  <a:cubicBezTo>
                    <a:pt x="7034" y="6596"/>
                    <a:pt x="7237" y="6700"/>
                    <a:pt x="7463" y="6700"/>
                  </a:cubicBezTo>
                  <a:cubicBezTo>
                    <a:pt x="7865" y="6700"/>
                    <a:pt x="8192" y="6373"/>
                    <a:pt x="8192" y="5970"/>
                  </a:cubicBezTo>
                  <a:cubicBezTo>
                    <a:pt x="8192" y="5609"/>
                    <a:pt x="7928" y="5309"/>
                    <a:pt x="7583" y="5251"/>
                  </a:cubicBezTo>
                  <a:close/>
                  <a:moveTo>
                    <a:pt x="7463" y="1594"/>
                  </a:moveTo>
                  <a:cubicBezTo>
                    <a:pt x="7733" y="1594"/>
                    <a:pt x="7952" y="1813"/>
                    <a:pt x="7952" y="2083"/>
                  </a:cubicBezTo>
                  <a:cubicBezTo>
                    <a:pt x="7952" y="2353"/>
                    <a:pt x="7733" y="2572"/>
                    <a:pt x="7463" y="2572"/>
                  </a:cubicBezTo>
                  <a:cubicBezTo>
                    <a:pt x="7193" y="2572"/>
                    <a:pt x="6974" y="2353"/>
                    <a:pt x="6974" y="2083"/>
                  </a:cubicBezTo>
                  <a:cubicBezTo>
                    <a:pt x="6974" y="1813"/>
                    <a:pt x="7193" y="1594"/>
                    <a:pt x="7463" y="1594"/>
                  </a:cubicBezTo>
                  <a:close/>
                  <a:moveTo>
                    <a:pt x="241" y="2083"/>
                  </a:moveTo>
                  <a:cubicBezTo>
                    <a:pt x="241" y="1813"/>
                    <a:pt x="460" y="1594"/>
                    <a:pt x="730" y="1594"/>
                  </a:cubicBezTo>
                  <a:cubicBezTo>
                    <a:pt x="999" y="1594"/>
                    <a:pt x="1219" y="1813"/>
                    <a:pt x="1219" y="2083"/>
                  </a:cubicBezTo>
                  <a:cubicBezTo>
                    <a:pt x="1219" y="2353"/>
                    <a:pt x="999" y="2572"/>
                    <a:pt x="730" y="2572"/>
                  </a:cubicBezTo>
                  <a:cubicBezTo>
                    <a:pt x="460" y="2572"/>
                    <a:pt x="241" y="2353"/>
                    <a:pt x="241" y="2083"/>
                  </a:cubicBezTo>
                  <a:close/>
                  <a:moveTo>
                    <a:pt x="730" y="6459"/>
                  </a:moveTo>
                  <a:cubicBezTo>
                    <a:pt x="460" y="6459"/>
                    <a:pt x="241" y="6240"/>
                    <a:pt x="241" y="5970"/>
                  </a:cubicBezTo>
                  <a:cubicBezTo>
                    <a:pt x="241" y="5701"/>
                    <a:pt x="460" y="5481"/>
                    <a:pt x="730" y="5481"/>
                  </a:cubicBezTo>
                  <a:cubicBezTo>
                    <a:pt x="999" y="5481"/>
                    <a:pt x="1219" y="5701"/>
                    <a:pt x="1219" y="5970"/>
                  </a:cubicBezTo>
                  <a:cubicBezTo>
                    <a:pt x="1219" y="6240"/>
                    <a:pt x="999" y="6459"/>
                    <a:pt x="730" y="6459"/>
                  </a:cubicBezTo>
                  <a:close/>
                  <a:moveTo>
                    <a:pt x="6734" y="5970"/>
                  </a:moveTo>
                  <a:cubicBezTo>
                    <a:pt x="6734" y="6060"/>
                    <a:pt x="6750" y="6146"/>
                    <a:pt x="6780" y="6226"/>
                  </a:cubicBezTo>
                  <a:lnTo>
                    <a:pt x="4217" y="7706"/>
                  </a:lnTo>
                  <a:lnTo>
                    <a:pt x="4217" y="6333"/>
                  </a:lnTo>
                  <a:lnTo>
                    <a:pt x="3976" y="6333"/>
                  </a:lnTo>
                  <a:lnTo>
                    <a:pt x="3976" y="7706"/>
                  </a:lnTo>
                  <a:lnTo>
                    <a:pt x="1413" y="6226"/>
                  </a:lnTo>
                  <a:cubicBezTo>
                    <a:pt x="1443" y="6146"/>
                    <a:pt x="1459" y="6060"/>
                    <a:pt x="1459" y="5970"/>
                  </a:cubicBezTo>
                  <a:cubicBezTo>
                    <a:pt x="1459" y="5609"/>
                    <a:pt x="1195" y="5309"/>
                    <a:pt x="850" y="5251"/>
                  </a:cubicBezTo>
                  <a:lnTo>
                    <a:pt x="850" y="2802"/>
                  </a:lnTo>
                  <a:cubicBezTo>
                    <a:pt x="1027" y="2773"/>
                    <a:pt x="1183" y="2680"/>
                    <a:pt x="1293" y="2547"/>
                  </a:cubicBezTo>
                  <a:lnTo>
                    <a:pt x="2039" y="2978"/>
                  </a:lnTo>
                  <a:lnTo>
                    <a:pt x="2159" y="2769"/>
                  </a:lnTo>
                  <a:lnTo>
                    <a:pt x="1413" y="2339"/>
                  </a:lnTo>
                  <a:cubicBezTo>
                    <a:pt x="1443" y="2259"/>
                    <a:pt x="1459" y="2173"/>
                    <a:pt x="1459" y="2083"/>
                  </a:cubicBezTo>
                  <a:cubicBezTo>
                    <a:pt x="1459" y="1993"/>
                    <a:pt x="1443" y="1907"/>
                    <a:pt x="1413" y="1827"/>
                  </a:cubicBezTo>
                  <a:lnTo>
                    <a:pt x="4096" y="278"/>
                  </a:lnTo>
                  <a:lnTo>
                    <a:pt x="6780" y="1827"/>
                  </a:lnTo>
                  <a:cubicBezTo>
                    <a:pt x="6750" y="1907"/>
                    <a:pt x="6734" y="1993"/>
                    <a:pt x="6734" y="2083"/>
                  </a:cubicBezTo>
                  <a:cubicBezTo>
                    <a:pt x="6734" y="2173"/>
                    <a:pt x="6750" y="2259"/>
                    <a:pt x="6780" y="2339"/>
                  </a:cubicBezTo>
                  <a:lnTo>
                    <a:pt x="6034" y="2769"/>
                  </a:lnTo>
                  <a:lnTo>
                    <a:pt x="6154" y="2978"/>
                  </a:lnTo>
                  <a:lnTo>
                    <a:pt x="6900" y="2547"/>
                  </a:lnTo>
                  <a:cubicBezTo>
                    <a:pt x="7010" y="2680"/>
                    <a:pt x="7166" y="2773"/>
                    <a:pt x="7343" y="2802"/>
                  </a:cubicBezTo>
                  <a:lnTo>
                    <a:pt x="7343" y="5251"/>
                  </a:lnTo>
                  <a:cubicBezTo>
                    <a:pt x="6998" y="5309"/>
                    <a:pt x="6734" y="5609"/>
                    <a:pt x="6734" y="5970"/>
                  </a:cubicBezTo>
                  <a:close/>
                  <a:moveTo>
                    <a:pt x="7463" y="6459"/>
                  </a:moveTo>
                  <a:cubicBezTo>
                    <a:pt x="7193" y="6459"/>
                    <a:pt x="6974" y="6240"/>
                    <a:pt x="6974" y="5970"/>
                  </a:cubicBezTo>
                  <a:cubicBezTo>
                    <a:pt x="6974" y="5701"/>
                    <a:pt x="7193" y="5481"/>
                    <a:pt x="7463" y="5481"/>
                  </a:cubicBezTo>
                  <a:cubicBezTo>
                    <a:pt x="7733" y="5481"/>
                    <a:pt x="7952" y="5701"/>
                    <a:pt x="7952" y="5970"/>
                  </a:cubicBezTo>
                  <a:cubicBezTo>
                    <a:pt x="7952" y="6240"/>
                    <a:pt x="7733" y="6459"/>
                    <a:pt x="7463" y="6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xmlns="" id="{2FF9829B-B4F8-4124-8E7E-8DA1782D0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xmlns="" id="{FA11E3BA-F43B-45C4-9004-190779F5D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">
              <a:extLst>
                <a:ext uri="{FF2B5EF4-FFF2-40B4-BE49-F238E27FC236}">
                  <a16:creationId xmlns:a16="http://schemas.microsoft.com/office/drawing/2014/main" xmlns="" id="{4B2E5039-6F73-4DE2-8B17-D72497092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39999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9">
              <a:extLst>
                <a:ext uri="{FF2B5EF4-FFF2-40B4-BE49-F238E27FC236}">
                  <a16:creationId xmlns:a16="http://schemas.microsoft.com/office/drawing/2014/main" xmlns="" id="{689AEA38-096D-4618-AB46-B87D49B02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4147577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0">
              <a:extLst>
                <a:ext uri="{FF2B5EF4-FFF2-40B4-BE49-F238E27FC236}">
                  <a16:creationId xmlns:a16="http://schemas.microsoft.com/office/drawing/2014/main" xmlns="" id="{B7A13C0F-7DE9-4B4E-9F50-64904425D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1">
              <a:extLst>
                <a:ext uri="{FF2B5EF4-FFF2-40B4-BE49-F238E27FC236}">
                  <a16:creationId xmlns:a16="http://schemas.microsoft.com/office/drawing/2014/main" xmlns="" id="{2D741053-286B-4133-9546-8B9F2A74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510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2">
              <a:extLst>
                <a:ext uri="{FF2B5EF4-FFF2-40B4-BE49-F238E27FC236}">
                  <a16:creationId xmlns:a16="http://schemas.microsoft.com/office/drawing/2014/main" xmlns="" id="{82D63A1E-F23E-45D2-9265-0770B55DB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633735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xmlns="" id="{C181AC6C-921B-4D86-8CBA-558B3C746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8881" y="7886142"/>
              <a:ext cx="125415" cy="12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xmlns="" id="{FE464BFE-5AD4-42C9-A6F9-AECB40800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7655" y="7162242"/>
              <a:ext cx="296862" cy="242888"/>
            </a:xfrm>
            <a:custGeom>
              <a:avLst/>
              <a:gdLst>
                <a:gd name="T0" fmla="*/ 0 w 187"/>
                <a:gd name="T1" fmla="*/ 85 h 153"/>
                <a:gd name="T2" fmla="*/ 147 w 187"/>
                <a:gd name="T3" fmla="*/ 0 h 153"/>
                <a:gd name="T4" fmla="*/ 187 w 187"/>
                <a:gd name="T5" fmla="*/ 69 h 153"/>
                <a:gd name="T6" fmla="*/ 40 w 187"/>
                <a:gd name="T7" fmla="*/ 153 h 153"/>
                <a:gd name="T8" fmla="*/ 0 w 187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53">
                  <a:moveTo>
                    <a:pt x="0" y="85"/>
                  </a:moveTo>
                  <a:lnTo>
                    <a:pt x="147" y="0"/>
                  </a:lnTo>
                  <a:lnTo>
                    <a:pt x="187" y="69"/>
                  </a:lnTo>
                  <a:lnTo>
                    <a:pt x="40" y="153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xmlns="" id="{366DFED4-5927-4EC4-8500-9F1A93622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8580" y="7359092"/>
              <a:ext cx="173037" cy="173036"/>
            </a:xfrm>
            <a:custGeom>
              <a:avLst/>
              <a:gdLst>
                <a:gd name="T0" fmla="*/ 0 w 109"/>
                <a:gd name="T1" fmla="*/ 40 h 109"/>
                <a:gd name="T2" fmla="*/ 69 w 109"/>
                <a:gd name="T3" fmla="*/ 0 h 109"/>
                <a:gd name="T4" fmla="*/ 109 w 109"/>
                <a:gd name="T5" fmla="*/ 69 h 109"/>
                <a:gd name="T6" fmla="*/ 40 w 109"/>
                <a:gd name="T7" fmla="*/ 109 h 109"/>
                <a:gd name="T8" fmla="*/ 0 w 109"/>
                <a:gd name="T9" fmla="*/ 4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40"/>
                  </a:moveTo>
                  <a:lnTo>
                    <a:pt x="69" y="0"/>
                  </a:lnTo>
                  <a:lnTo>
                    <a:pt x="109" y="69"/>
                  </a:lnTo>
                  <a:lnTo>
                    <a:pt x="40" y="109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>
              <a:extLst>
                <a:ext uri="{FF2B5EF4-FFF2-40B4-BE49-F238E27FC236}">
                  <a16:creationId xmlns:a16="http://schemas.microsoft.com/office/drawing/2014/main" xmlns="" id="{0F72B156-0CB2-40B1-AB92-FC5916C9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7180" y="4760351"/>
              <a:ext cx="171453" cy="171453"/>
            </a:xfrm>
            <a:custGeom>
              <a:avLst/>
              <a:gdLst>
                <a:gd name="T0" fmla="*/ 0 w 108"/>
                <a:gd name="T1" fmla="*/ 68 h 108"/>
                <a:gd name="T2" fmla="*/ 39 w 108"/>
                <a:gd name="T3" fmla="*/ 0 h 108"/>
                <a:gd name="T4" fmla="*/ 108 w 108"/>
                <a:gd name="T5" fmla="*/ 39 h 108"/>
                <a:gd name="T6" fmla="*/ 69 w 108"/>
                <a:gd name="T7" fmla="*/ 108 h 108"/>
                <a:gd name="T8" fmla="*/ 0 w 108"/>
                <a:gd name="T9" fmla="*/ 6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8">
                  <a:moveTo>
                    <a:pt x="0" y="68"/>
                  </a:moveTo>
                  <a:lnTo>
                    <a:pt x="39" y="0"/>
                  </a:lnTo>
                  <a:lnTo>
                    <a:pt x="108" y="39"/>
                  </a:lnTo>
                  <a:lnTo>
                    <a:pt x="69" y="108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>
              <a:extLst>
                <a:ext uri="{FF2B5EF4-FFF2-40B4-BE49-F238E27FC236}">
                  <a16:creationId xmlns:a16="http://schemas.microsoft.com/office/drawing/2014/main" xmlns="" id="{D834D3BC-FB57-4A8C-B5F2-8E64ADFDA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7418" y="4390465"/>
              <a:ext cx="374650" cy="288926"/>
            </a:xfrm>
            <a:custGeom>
              <a:avLst/>
              <a:gdLst>
                <a:gd name="T0" fmla="*/ 0 w 236"/>
                <a:gd name="T1" fmla="*/ 69 h 182"/>
                <a:gd name="T2" fmla="*/ 39 w 236"/>
                <a:gd name="T3" fmla="*/ 0 h 182"/>
                <a:gd name="T4" fmla="*/ 236 w 236"/>
                <a:gd name="T5" fmla="*/ 113 h 182"/>
                <a:gd name="T6" fmla="*/ 196 w 236"/>
                <a:gd name="T7" fmla="*/ 182 h 182"/>
                <a:gd name="T8" fmla="*/ 0 w 236"/>
                <a:gd name="T9" fmla="*/ 6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82">
                  <a:moveTo>
                    <a:pt x="0" y="69"/>
                  </a:moveTo>
                  <a:lnTo>
                    <a:pt x="39" y="0"/>
                  </a:lnTo>
                  <a:lnTo>
                    <a:pt x="236" y="113"/>
                  </a:lnTo>
                  <a:lnTo>
                    <a:pt x="196" y="182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xmlns="" id="{501B79DC-D5A2-482A-8A4D-BBA26694D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8106" y="4633353"/>
              <a:ext cx="173037" cy="173036"/>
            </a:xfrm>
            <a:custGeom>
              <a:avLst/>
              <a:gdLst>
                <a:gd name="T0" fmla="*/ 0 w 109"/>
                <a:gd name="T1" fmla="*/ 69 h 109"/>
                <a:gd name="T2" fmla="*/ 40 w 109"/>
                <a:gd name="T3" fmla="*/ 0 h 109"/>
                <a:gd name="T4" fmla="*/ 109 w 109"/>
                <a:gd name="T5" fmla="*/ 40 h 109"/>
                <a:gd name="T6" fmla="*/ 69 w 109"/>
                <a:gd name="T7" fmla="*/ 109 h 109"/>
                <a:gd name="T8" fmla="*/ 0 w 109"/>
                <a:gd name="T9" fmla="*/ 6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0" y="69"/>
                  </a:moveTo>
                  <a:lnTo>
                    <a:pt x="40" y="0"/>
                  </a:lnTo>
                  <a:lnTo>
                    <a:pt x="109" y="40"/>
                  </a:lnTo>
                  <a:lnTo>
                    <a:pt x="69" y="109"/>
                  </a:ln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1EE96ABF-2079-495E-90E3-BAE4E4C9F060}"/>
                </a:ext>
              </a:extLst>
            </p:cNvPr>
            <p:cNvGrpSpPr/>
            <p:nvPr/>
          </p:nvGrpSpPr>
          <p:grpSpPr>
            <a:xfrm>
              <a:off x="14363789" y="5041341"/>
              <a:ext cx="1801819" cy="2078042"/>
              <a:chOff x="14363765" y="5041336"/>
              <a:chExt cx="1801812" cy="2078038"/>
            </a:xfrm>
            <a:grpFill/>
          </p:grpSpPr>
          <p:sp>
            <p:nvSpPr>
              <p:cNvPr id="53" name="Freeform 14">
                <a:extLst>
                  <a:ext uri="{FF2B5EF4-FFF2-40B4-BE49-F238E27FC236}">
                    <a16:creationId xmlns:a16="http://schemas.microsoft.com/office/drawing/2014/main" xmlns="" id="{10CA6C2D-7C88-49CF-ACE3-3B16A2E2B2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363765" y="5041336"/>
                <a:ext cx="1801812" cy="2078038"/>
              </a:xfrm>
              <a:custGeom>
                <a:avLst/>
                <a:gdLst>
                  <a:gd name="T0" fmla="*/ 1135 w 1135"/>
                  <a:gd name="T1" fmla="*/ 327 h 1309"/>
                  <a:gd name="T2" fmla="*/ 568 w 1135"/>
                  <a:gd name="T3" fmla="*/ 0 h 1309"/>
                  <a:gd name="T4" fmla="*/ 0 w 1135"/>
                  <a:gd name="T5" fmla="*/ 327 h 1309"/>
                  <a:gd name="T6" fmla="*/ 0 w 1135"/>
                  <a:gd name="T7" fmla="*/ 982 h 1309"/>
                  <a:gd name="T8" fmla="*/ 568 w 1135"/>
                  <a:gd name="T9" fmla="*/ 1309 h 1309"/>
                  <a:gd name="T10" fmla="*/ 1135 w 1135"/>
                  <a:gd name="T11" fmla="*/ 982 h 1309"/>
                  <a:gd name="T12" fmla="*/ 1135 w 1135"/>
                  <a:gd name="T13" fmla="*/ 327 h 1309"/>
                  <a:gd name="T14" fmla="*/ 528 w 1135"/>
                  <a:gd name="T15" fmla="*/ 1194 h 1309"/>
                  <a:gd name="T16" fmla="*/ 80 w 1135"/>
                  <a:gd name="T17" fmla="*/ 936 h 1309"/>
                  <a:gd name="T18" fmla="*/ 80 w 1135"/>
                  <a:gd name="T19" fmla="*/ 419 h 1309"/>
                  <a:gd name="T20" fmla="*/ 528 w 1135"/>
                  <a:gd name="T21" fmla="*/ 677 h 1309"/>
                  <a:gd name="T22" fmla="*/ 528 w 1135"/>
                  <a:gd name="T23" fmla="*/ 1194 h 1309"/>
                  <a:gd name="T24" fmla="*/ 119 w 1135"/>
                  <a:gd name="T25" fmla="*/ 350 h 1309"/>
                  <a:gd name="T26" fmla="*/ 568 w 1135"/>
                  <a:gd name="T27" fmla="*/ 92 h 1309"/>
                  <a:gd name="T28" fmla="*/ 1016 w 1135"/>
                  <a:gd name="T29" fmla="*/ 350 h 1309"/>
                  <a:gd name="T30" fmla="*/ 568 w 1135"/>
                  <a:gd name="T31" fmla="*/ 609 h 1309"/>
                  <a:gd name="T32" fmla="*/ 119 w 1135"/>
                  <a:gd name="T33" fmla="*/ 350 h 1309"/>
                  <a:gd name="T34" fmla="*/ 1056 w 1135"/>
                  <a:gd name="T35" fmla="*/ 936 h 1309"/>
                  <a:gd name="T36" fmla="*/ 608 w 1135"/>
                  <a:gd name="T37" fmla="*/ 1194 h 1309"/>
                  <a:gd name="T38" fmla="*/ 608 w 1135"/>
                  <a:gd name="T39" fmla="*/ 677 h 1309"/>
                  <a:gd name="T40" fmla="*/ 1056 w 1135"/>
                  <a:gd name="T41" fmla="*/ 419 h 1309"/>
                  <a:gd name="T42" fmla="*/ 1056 w 1135"/>
                  <a:gd name="T43" fmla="*/ 936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35" h="1309">
                    <a:moveTo>
                      <a:pt x="1135" y="327"/>
                    </a:moveTo>
                    <a:lnTo>
                      <a:pt x="568" y="0"/>
                    </a:lnTo>
                    <a:lnTo>
                      <a:pt x="0" y="327"/>
                    </a:lnTo>
                    <a:lnTo>
                      <a:pt x="0" y="982"/>
                    </a:lnTo>
                    <a:lnTo>
                      <a:pt x="568" y="1309"/>
                    </a:lnTo>
                    <a:lnTo>
                      <a:pt x="1135" y="982"/>
                    </a:lnTo>
                    <a:lnTo>
                      <a:pt x="1135" y="327"/>
                    </a:lnTo>
                    <a:close/>
                    <a:moveTo>
                      <a:pt x="528" y="1194"/>
                    </a:moveTo>
                    <a:lnTo>
                      <a:pt x="80" y="936"/>
                    </a:lnTo>
                    <a:lnTo>
                      <a:pt x="80" y="419"/>
                    </a:lnTo>
                    <a:lnTo>
                      <a:pt x="528" y="677"/>
                    </a:lnTo>
                    <a:lnTo>
                      <a:pt x="528" y="1194"/>
                    </a:lnTo>
                    <a:close/>
                    <a:moveTo>
                      <a:pt x="119" y="350"/>
                    </a:moveTo>
                    <a:lnTo>
                      <a:pt x="568" y="92"/>
                    </a:lnTo>
                    <a:lnTo>
                      <a:pt x="1016" y="350"/>
                    </a:lnTo>
                    <a:lnTo>
                      <a:pt x="568" y="609"/>
                    </a:lnTo>
                    <a:lnTo>
                      <a:pt x="119" y="350"/>
                    </a:lnTo>
                    <a:close/>
                    <a:moveTo>
                      <a:pt x="1056" y="936"/>
                    </a:moveTo>
                    <a:lnTo>
                      <a:pt x="608" y="1194"/>
                    </a:lnTo>
                    <a:lnTo>
                      <a:pt x="608" y="677"/>
                    </a:lnTo>
                    <a:lnTo>
                      <a:pt x="1056" y="419"/>
                    </a:lnTo>
                    <a:lnTo>
                      <a:pt x="1056" y="9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20">
                <a:extLst>
                  <a:ext uri="{FF2B5EF4-FFF2-40B4-BE49-F238E27FC236}">
                    <a16:creationId xmlns:a16="http://schemas.microsoft.com/office/drawing/2014/main" xmlns="" id="{49565F86-61D2-426E-8E21-35DA9846B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6331974"/>
                <a:ext cx="125412" cy="1270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21">
                <a:extLst>
                  <a:ext uri="{FF2B5EF4-FFF2-40B4-BE49-F238E27FC236}">
                    <a16:creationId xmlns:a16="http://schemas.microsoft.com/office/drawing/2014/main" xmlns="" id="{38391D23-40B0-4894-90BF-CAFEE1E43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82990" y="5954149"/>
                <a:ext cx="125412" cy="2524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Rectangle 22">
              <a:extLst>
                <a:ext uri="{FF2B5EF4-FFF2-40B4-BE49-F238E27FC236}">
                  <a16:creationId xmlns:a16="http://schemas.microsoft.com/office/drawing/2014/main" xmlns="" id="{FA5F0AED-8605-420F-B82B-0857D21D6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2968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3">
              <a:extLst>
                <a:ext uri="{FF2B5EF4-FFF2-40B4-BE49-F238E27FC236}">
                  <a16:creationId xmlns:a16="http://schemas.microsoft.com/office/drawing/2014/main" xmlns="" id="{FBDA2FFD-050F-4E70-B891-8E6C194EF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00554" y="6017654"/>
              <a:ext cx="126999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xmlns="" id="{49A4E31E-89BD-4A6F-839B-5A35DAC21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3422" y="6017660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5">
              <a:extLst>
                <a:ext uri="{FF2B5EF4-FFF2-40B4-BE49-F238E27FC236}">
                  <a16:creationId xmlns:a16="http://schemas.microsoft.com/office/drawing/2014/main" xmlns="" id="{37B723DA-3494-4C25-A6B4-7CD248023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50990" y="6017648"/>
              <a:ext cx="125415" cy="1254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BF4550E-482C-4666-9D9D-8CEEB7086854}"/>
              </a:ext>
            </a:extLst>
          </p:cNvPr>
          <p:cNvGrpSpPr/>
          <p:nvPr/>
        </p:nvGrpSpPr>
        <p:grpSpPr>
          <a:xfrm>
            <a:off x="7270715" y="4227613"/>
            <a:ext cx="533406" cy="533406"/>
            <a:chOff x="5791103" y="4419779"/>
            <a:chExt cx="667176" cy="667176"/>
          </a:xfrm>
          <a:gradFill>
            <a:gsLst>
              <a:gs pos="2000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27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80E1E46B-40C7-409F-A72C-3D06A7DE46CA}"/>
                </a:ext>
              </a:extLst>
            </p:cNvPr>
            <p:cNvSpPr/>
            <p:nvPr/>
          </p:nvSpPr>
          <p:spPr>
            <a:xfrm>
              <a:off x="5791103" y="4419779"/>
              <a:ext cx="667176" cy="667176"/>
            </a:xfrm>
            <a:custGeom>
              <a:avLst/>
              <a:gdLst>
                <a:gd name="connsiteX0" fmla="*/ 602611 w 667176"/>
                <a:gd name="connsiteY0" fmla="*/ 360813 h 667176"/>
                <a:gd name="connsiteX1" fmla="*/ 602611 w 667176"/>
                <a:gd name="connsiteY1" fmla="*/ 149792 h 667176"/>
                <a:gd name="connsiteX2" fmla="*/ 667176 w 667176"/>
                <a:gd name="connsiteY2" fmla="*/ 75326 h 667176"/>
                <a:gd name="connsiteX3" fmla="*/ 591850 w 667176"/>
                <a:gd name="connsiteY3" fmla="*/ 0 h 667176"/>
                <a:gd name="connsiteX4" fmla="*/ 516524 w 667176"/>
                <a:gd name="connsiteY4" fmla="*/ 75326 h 667176"/>
                <a:gd name="connsiteX5" fmla="*/ 0 w 667176"/>
                <a:gd name="connsiteY5" fmla="*/ 75326 h 667176"/>
                <a:gd name="connsiteX6" fmla="*/ 0 w 667176"/>
                <a:gd name="connsiteY6" fmla="*/ 505763 h 667176"/>
                <a:gd name="connsiteX7" fmla="*/ 323376 w 667176"/>
                <a:gd name="connsiteY7" fmla="*/ 505763 h 667176"/>
                <a:gd name="connsiteX8" fmla="*/ 495002 w 667176"/>
                <a:gd name="connsiteY8" fmla="*/ 667176 h 667176"/>
                <a:gd name="connsiteX9" fmla="*/ 667176 w 667176"/>
                <a:gd name="connsiteY9" fmla="*/ 495002 h 667176"/>
                <a:gd name="connsiteX10" fmla="*/ 602611 w 667176"/>
                <a:gd name="connsiteY10" fmla="*/ 360813 h 667176"/>
                <a:gd name="connsiteX11" fmla="*/ 591850 w 667176"/>
                <a:gd name="connsiteY11" fmla="*/ 21522 h 667176"/>
                <a:gd name="connsiteX12" fmla="*/ 645654 w 667176"/>
                <a:gd name="connsiteY12" fmla="*/ 75326 h 667176"/>
                <a:gd name="connsiteX13" fmla="*/ 591850 w 667176"/>
                <a:gd name="connsiteY13" fmla="*/ 129131 h 667176"/>
                <a:gd name="connsiteX14" fmla="*/ 538045 w 667176"/>
                <a:gd name="connsiteY14" fmla="*/ 75326 h 667176"/>
                <a:gd name="connsiteX15" fmla="*/ 591850 w 667176"/>
                <a:gd name="connsiteY15" fmla="*/ 21522 h 667176"/>
                <a:gd name="connsiteX16" fmla="*/ 21522 w 667176"/>
                <a:gd name="connsiteY16" fmla="*/ 96848 h 667176"/>
                <a:gd name="connsiteX17" fmla="*/ 519698 w 667176"/>
                <a:gd name="connsiteY17" fmla="*/ 96848 h 667176"/>
                <a:gd name="connsiteX18" fmla="*/ 531610 w 667176"/>
                <a:gd name="connsiteY18" fmla="*/ 120361 h 667176"/>
                <a:gd name="connsiteX19" fmla="*/ 465797 w 667176"/>
                <a:gd name="connsiteY19" fmla="*/ 186174 h 667176"/>
                <a:gd name="connsiteX20" fmla="*/ 451958 w 667176"/>
                <a:gd name="connsiteY20" fmla="*/ 182935 h 667176"/>
                <a:gd name="connsiteX21" fmla="*/ 438130 w 667176"/>
                <a:gd name="connsiteY21" fmla="*/ 186174 h 667176"/>
                <a:gd name="connsiteX22" fmla="*/ 416447 w 667176"/>
                <a:gd name="connsiteY22" fmla="*/ 164491 h 667176"/>
                <a:gd name="connsiteX23" fmla="*/ 419675 w 667176"/>
                <a:gd name="connsiteY23" fmla="*/ 150653 h 667176"/>
                <a:gd name="connsiteX24" fmla="*/ 387393 w 667176"/>
                <a:gd name="connsiteY24" fmla="*/ 118370 h 667176"/>
                <a:gd name="connsiteX25" fmla="*/ 355110 w 667176"/>
                <a:gd name="connsiteY25" fmla="*/ 150653 h 667176"/>
                <a:gd name="connsiteX26" fmla="*/ 358349 w 667176"/>
                <a:gd name="connsiteY26" fmla="*/ 164480 h 667176"/>
                <a:gd name="connsiteX27" fmla="*/ 304383 w 667176"/>
                <a:gd name="connsiteY27" fmla="*/ 218446 h 667176"/>
                <a:gd name="connsiteX28" fmla="*/ 290544 w 667176"/>
                <a:gd name="connsiteY28" fmla="*/ 215218 h 667176"/>
                <a:gd name="connsiteX29" fmla="*/ 258262 w 667176"/>
                <a:gd name="connsiteY29" fmla="*/ 247501 h 667176"/>
                <a:gd name="connsiteX30" fmla="*/ 290544 w 667176"/>
                <a:gd name="connsiteY30" fmla="*/ 279784 h 667176"/>
                <a:gd name="connsiteX31" fmla="*/ 322827 w 667176"/>
                <a:gd name="connsiteY31" fmla="*/ 247501 h 667176"/>
                <a:gd name="connsiteX32" fmla="*/ 319588 w 667176"/>
                <a:gd name="connsiteY32" fmla="*/ 233673 h 667176"/>
                <a:gd name="connsiteX33" fmla="*/ 373554 w 667176"/>
                <a:gd name="connsiteY33" fmla="*/ 179707 h 667176"/>
                <a:gd name="connsiteX34" fmla="*/ 387393 w 667176"/>
                <a:gd name="connsiteY34" fmla="*/ 182935 h 667176"/>
                <a:gd name="connsiteX35" fmla="*/ 401220 w 667176"/>
                <a:gd name="connsiteY35" fmla="*/ 179696 h 667176"/>
                <a:gd name="connsiteX36" fmla="*/ 422904 w 667176"/>
                <a:gd name="connsiteY36" fmla="*/ 201380 h 667176"/>
                <a:gd name="connsiteX37" fmla="*/ 419675 w 667176"/>
                <a:gd name="connsiteY37" fmla="*/ 215218 h 667176"/>
                <a:gd name="connsiteX38" fmla="*/ 451958 w 667176"/>
                <a:gd name="connsiteY38" fmla="*/ 247501 h 667176"/>
                <a:gd name="connsiteX39" fmla="*/ 484241 w 667176"/>
                <a:gd name="connsiteY39" fmla="*/ 215218 h 667176"/>
                <a:gd name="connsiteX40" fmla="*/ 481002 w 667176"/>
                <a:gd name="connsiteY40" fmla="*/ 201390 h 667176"/>
                <a:gd name="connsiteX41" fmla="*/ 546826 w 667176"/>
                <a:gd name="connsiteY41" fmla="*/ 135577 h 667176"/>
                <a:gd name="connsiteX42" fmla="*/ 581089 w 667176"/>
                <a:gd name="connsiteY42" fmla="*/ 149803 h 667176"/>
                <a:gd name="connsiteX43" fmla="*/ 581089 w 667176"/>
                <a:gd name="connsiteY43" fmla="*/ 346135 h 667176"/>
                <a:gd name="connsiteX44" fmla="*/ 495002 w 667176"/>
                <a:gd name="connsiteY44" fmla="*/ 322827 h 667176"/>
                <a:gd name="connsiteX45" fmla="*/ 365871 w 667176"/>
                <a:gd name="connsiteY45" fmla="*/ 381506 h 667176"/>
                <a:gd name="connsiteX46" fmla="*/ 365871 w 667176"/>
                <a:gd name="connsiteY46" fmla="*/ 333588 h 667176"/>
                <a:gd name="connsiteX47" fmla="*/ 301305 w 667176"/>
                <a:gd name="connsiteY47" fmla="*/ 333588 h 667176"/>
                <a:gd name="connsiteX48" fmla="*/ 301305 w 667176"/>
                <a:gd name="connsiteY48" fmla="*/ 462719 h 667176"/>
                <a:gd name="connsiteX49" fmla="*/ 325969 w 667176"/>
                <a:gd name="connsiteY49" fmla="*/ 462719 h 667176"/>
                <a:gd name="connsiteX50" fmla="*/ 323376 w 667176"/>
                <a:gd name="connsiteY50" fmla="*/ 484241 h 667176"/>
                <a:gd name="connsiteX51" fmla="*/ 21522 w 667176"/>
                <a:gd name="connsiteY51" fmla="*/ 484241 h 667176"/>
                <a:gd name="connsiteX52" fmla="*/ 451958 w 667176"/>
                <a:gd name="connsiteY52" fmla="*/ 204457 h 667176"/>
                <a:gd name="connsiteX53" fmla="*/ 462719 w 667176"/>
                <a:gd name="connsiteY53" fmla="*/ 215218 h 667176"/>
                <a:gd name="connsiteX54" fmla="*/ 451958 w 667176"/>
                <a:gd name="connsiteY54" fmla="*/ 225979 h 667176"/>
                <a:gd name="connsiteX55" fmla="*/ 441197 w 667176"/>
                <a:gd name="connsiteY55" fmla="*/ 215218 h 667176"/>
                <a:gd name="connsiteX56" fmla="*/ 451958 w 667176"/>
                <a:gd name="connsiteY56" fmla="*/ 204457 h 667176"/>
                <a:gd name="connsiteX57" fmla="*/ 376632 w 667176"/>
                <a:gd name="connsiteY57" fmla="*/ 150653 h 667176"/>
                <a:gd name="connsiteX58" fmla="*/ 387393 w 667176"/>
                <a:gd name="connsiteY58" fmla="*/ 139892 h 667176"/>
                <a:gd name="connsiteX59" fmla="*/ 398154 w 667176"/>
                <a:gd name="connsiteY59" fmla="*/ 150653 h 667176"/>
                <a:gd name="connsiteX60" fmla="*/ 387393 w 667176"/>
                <a:gd name="connsiteY60" fmla="*/ 161414 h 667176"/>
                <a:gd name="connsiteX61" fmla="*/ 376632 w 667176"/>
                <a:gd name="connsiteY61" fmla="*/ 150653 h 667176"/>
                <a:gd name="connsiteX62" fmla="*/ 301305 w 667176"/>
                <a:gd name="connsiteY62" fmla="*/ 247501 h 667176"/>
                <a:gd name="connsiteX63" fmla="*/ 290544 w 667176"/>
                <a:gd name="connsiteY63" fmla="*/ 258262 h 667176"/>
                <a:gd name="connsiteX64" fmla="*/ 279784 w 667176"/>
                <a:gd name="connsiteY64" fmla="*/ 247501 h 667176"/>
                <a:gd name="connsiteX65" fmla="*/ 290544 w 667176"/>
                <a:gd name="connsiteY65" fmla="*/ 236740 h 667176"/>
                <a:gd name="connsiteX66" fmla="*/ 301305 w 667176"/>
                <a:gd name="connsiteY66" fmla="*/ 247501 h 667176"/>
                <a:gd name="connsiteX67" fmla="*/ 495002 w 667176"/>
                <a:gd name="connsiteY67" fmla="*/ 581089 h 667176"/>
                <a:gd name="connsiteX68" fmla="*/ 408914 w 667176"/>
                <a:gd name="connsiteY68" fmla="*/ 495002 h 667176"/>
                <a:gd name="connsiteX69" fmla="*/ 495002 w 667176"/>
                <a:gd name="connsiteY69" fmla="*/ 408914 h 667176"/>
                <a:gd name="connsiteX70" fmla="*/ 581089 w 667176"/>
                <a:gd name="connsiteY70" fmla="*/ 495002 h 667176"/>
                <a:gd name="connsiteX71" fmla="*/ 495002 w 667176"/>
                <a:gd name="connsiteY71" fmla="*/ 581089 h 667176"/>
                <a:gd name="connsiteX72" fmla="*/ 344349 w 667176"/>
                <a:gd name="connsiteY72" fmla="*/ 411831 h 667176"/>
                <a:gd name="connsiteX73" fmla="*/ 331554 w 667176"/>
                <a:gd name="connsiteY73" fmla="*/ 441197 h 667176"/>
                <a:gd name="connsiteX74" fmla="*/ 322827 w 667176"/>
                <a:gd name="connsiteY74" fmla="*/ 441197 h 667176"/>
                <a:gd name="connsiteX75" fmla="*/ 322827 w 667176"/>
                <a:gd name="connsiteY75" fmla="*/ 355110 h 667176"/>
                <a:gd name="connsiteX76" fmla="*/ 344349 w 667176"/>
                <a:gd name="connsiteY76" fmla="*/ 355110 h 667176"/>
                <a:gd name="connsiteX77" fmla="*/ 484241 w 667176"/>
                <a:gd name="connsiteY77" fmla="*/ 344898 h 667176"/>
                <a:gd name="connsiteX78" fmla="*/ 484241 w 667176"/>
                <a:gd name="connsiteY78" fmla="*/ 387941 h 667176"/>
                <a:gd name="connsiteX79" fmla="*/ 387393 w 667176"/>
                <a:gd name="connsiteY79" fmla="*/ 495002 h 667176"/>
                <a:gd name="connsiteX80" fmla="*/ 396981 w 667176"/>
                <a:gd name="connsiteY80" fmla="*/ 539164 h 667176"/>
                <a:gd name="connsiteX81" fmla="*/ 359651 w 667176"/>
                <a:gd name="connsiteY81" fmla="*/ 560719 h 667176"/>
                <a:gd name="connsiteX82" fmla="*/ 344349 w 667176"/>
                <a:gd name="connsiteY82" fmla="*/ 495002 h 667176"/>
                <a:gd name="connsiteX83" fmla="*/ 484241 w 667176"/>
                <a:gd name="connsiteY83" fmla="*/ 344898 h 667176"/>
                <a:gd name="connsiteX84" fmla="*/ 495002 w 667176"/>
                <a:gd name="connsiteY84" fmla="*/ 645654 h 667176"/>
                <a:gd name="connsiteX85" fmla="*/ 370304 w 667176"/>
                <a:gd name="connsiteY85" fmla="*/ 579421 h 667176"/>
                <a:gd name="connsiteX86" fmla="*/ 407785 w 667176"/>
                <a:gd name="connsiteY86" fmla="*/ 557781 h 667176"/>
                <a:gd name="connsiteX87" fmla="*/ 495002 w 667176"/>
                <a:gd name="connsiteY87" fmla="*/ 602611 h 667176"/>
                <a:gd name="connsiteX88" fmla="*/ 582219 w 667176"/>
                <a:gd name="connsiteY88" fmla="*/ 557781 h 667176"/>
                <a:gd name="connsiteX89" fmla="*/ 619699 w 667176"/>
                <a:gd name="connsiteY89" fmla="*/ 579421 h 667176"/>
                <a:gd name="connsiteX90" fmla="*/ 495002 w 667176"/>
                <a:gd name="connsiteY90" fmla="*/ 645654 h 667176"/>
                <a:gd name="connsiteX91" fmla="*/ 630352 w 667176"/>
                <a:gd name="connsiteY91" fmla="*/ 560719 h 667176"/>
                <a:gd name="connsiteX92" fmla="*/ 593023 w 667176"/>
                <a:gd name="connsiteY92" fmla="*/ 539164 h 667176"/>
                <a:gd name="connsiteX93" fmla="*/ 602611 w 667176"/>
                <a:gd name="connsiteY93" fmla="*/ 495002 h 667176"/>
                <a:gd name="connsiteX94" fmla="*/ 505763 w 667176"/>
                <a:gd name="connsiteY94" fmla="*/ 387941 h 667176"/>
                <a:gd name="connsiteX95" fmla="*/ 505763 w 667176"/>
                <a:gd name="connsiteY95" fmla="*/ 344898 h 667176"/>
                <a:gd name="connsiteX96" fmla="*/ 645654 w 667176"/>
                <a:gd name="connsiteY96" fmla="*/ 495002 h 667176"/>
                <a:gd name="connsiteX97" fmla="*/ 630352 w 667176"/>
                <a:gd name="connsiteY97" fmla="*/ 560719 h 6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67176" h="667176">
                  <a:moveTo>
                    <a:pt x="602611" y="360813"/>
                  </a:moveTo>
                  <a:lnTo>
                    <a:pt x="602611" y="149792"/>
                  </a:lnTo>
                  <a:cubicBezTo>
                    <a:pt x="639058" y="144541"/>
                    <a:pt x="667176" y="113194"/>
                    <a:pt x="667176" y="75326"/>
                  </a:cubicBezTo>
                  <a:cubicBezTo>
                    <a:pt x="667176" y="33800"/>
                    <a:pt x="633387" y="0"/>
                    <a:pt x="591850" y="0"/>
                  </a:cubicBezTo>
                  <a:cubicBezTo>
                    <a:pt x="550313" y="0"/>
                    <a:pt x="516524" y="33800"/>
                    <a:pt x="516524" y="75326"/>
                  </a:cubicBezTo>
                  <a:lnTo>
                    <a:pt x="0" y="75326"/>
                  </a:lnTo>
                  <a:lnTo>
                    <a:pt x="0" y="505763"/>
                  </a:lnTo>
                  <a:lnTo>
                    <a:pt x="323376" y="505763"/>
                  </a:lnTo>
                  <a:cubicBezTo>
                    <a:pt x="328972" y="595681"/>
                    <a:pt x="403706" y="667176"/>
                    <a:pt x="495002" y="667176"/>
                  </a:cubicBezTo>
                  <a:cubicBezTo>
                    <a:pt x="589934" y="667176"/>
                    <a:pt x="667176" y="589934"/>
                    <a:pt x="667176" y="495002"/>
                  </a:cubicBezTo>
                  <a:cubicBezTo>
                    <a:pt x="667176" y="440777"/>
                    <a:pt x="641920" y="392396"/>
                    <a:pt x="602611" y="360813"/>
                  </a:cubicBezTo>
                  <a:close/>
                  <a:moveTo>
                    <a:pt x="591850" y="21522"/>
                  </a:moveTo>
                  <a:cubicBezTo>
                    <a:pt x="621518" y="21522"/>
                    <a:pt x="645654" y="45659"/>
                    <a:pt x="645654" y="75326"/>
                  </a:cubicBezTo>
                  <a:cubicBezTo>
                    <a:pt x="645654" y="104994"/>
                    <a:pt x="621518" y="129131"/>
                    <a:pt x="591850" y="129131"/>
                  </a:cubicBezTo>
                  <a:cubicBezTo>
                    <a:pt x="562182" y="129131"/>
                    <a:pt x="538045" y="104994"/>
                    <a:pt x="538045" y="75326"/>
                  </a:cubicBezTo>
                  <a:cubicBezTo>
                    <a:pt x="538045" y="45659"/>
                    <a:pt x="562182" y="21522"/>
                    <a:pt x="591850" y="21522"/>
                  </a:cubicBezTo>
                  <a:close/>
                  <a:moveTo>
                    <a:pt x="21522" y="96848"/>
                  </a:moveTo>
                  <a:lnTo>
                    <a:pt x="519698" y="96848"/>
                  </a:lnTo>
                  <a:cubicBezTo>
                    <a:pt x="522270" y="105435"/>
                    <a:pt x="526359" y="113345"/>
                    <a:pt x="531610" y="120361"/>
                  </a:cubicBezTo>
                  <a:lnTo>
                    <a:pt x="465797" y="186174"/>
                  </a:lnTo>
                  <a:cubicBezTo>
                    <a:pt x="461578" y="184151"/>
                    <a:pt x="456930" y="182935"/>
                    <a:pt x="451958" y="182935"/>
                  </a:cubicBezTo>
                  <a:cubicBezTo>
                    <a:pt x="446987" y="182935"/>
                    <a:pt x="442338" y="184151"/>
                    <a:pt x="438130" y="186174"/>
                  </a:cubicBezTo>
                  <a:lnTo>
                    <a:pt x="416447" y="164491"/>
                  </a:lnTo>
                  <a:cubicBezTo>
                    <a:pt x="418459" y="160273"/>
                    <a:pt x="419675" y="155624"/>
                    <a:pt x="419675" y="150653"/>
                  </a:cubicBezTo>
                  <a:cubicBezTo>
                    <a:pt x="419675" y="132854"/>
                    <a:pt x="405191" y="118370"/>
                    <a:pt x="387393" y="118370"/>
                  </a:cubicBezTo>
                  <a:cubicBezTo>
                    <a:pt x="369594" y="118370"/>
                    <a:pt x="355110" y="132854"/>
                    <a:pt x="355110" y="150653"/>
                  </a:cubicBezTo>
                  <a:cubicBezTo>
                    <a:pt x="355110" y="155624"/>
                    <a:pt x="356326" y="160273"/>
                    <a:pt x="358349" y="164480"/>
                  </a:cubicBezTo>
                  <a:lnTo>
                    <a:pt x="304383" y="218446"/>
                  </a:lnTo>
                  <a:cubicBezTo>
                    <a:pt x="300165" y="216434"/>
                    <a:pt x="295516" y="215218"/>
                    <a:pt x="290544" y="215218"/>
                  </a:cubicBezTo>
                  <a:cubicBezTo>
                    <a:pt x="272746" y="215218"/>
                    <a:pt x="258262" y="229702"/>
                    <a:pt x="258262" y="247501"/>
                  </a:cubicBezTo>
                  <a:cubicBezTo>
                    <a:pt x="258262" y="265299"/>
                    <a:pt x="272746" y="279784"/>
                    <a:pt x="290544" y="279784"/>
                  </a:cubicBezTo>
                  <a:cubicBezTo>
                    <a:pt x="308343" y="279784"/>
                    <a:pt x="322827" y="265299"/>
                    <a:pt x="322827" y="247501"/>
                  </a:cubicBezTo>
                  <a:cubicBezTo>
                    <a:pt x="322827" y="242529"/>
                    <a:pt x="321611" y="237881"/>
                    <a:pt x="319588" y="233673"/>
                  </a:cubicBezTo>
                  <a:lnTo>
                    <a:pt x="373554" y="179707"/>
                  </a:lnTo>
                  <a:cubicBezTo>
                    <a:pt x="377772" y="181719"/>
                    <a:pt x="382421" y="182935"/>
                    <a:pt x="387393" y="182935"/>
                  </a:cubicBezTo>
                  <a:cubicBezTo>
                    <a:pt x="392364" y="182935"/>
                    <a:pt x="397013" y="181719"/>
                    <a:pt x="401220" y="179696"/>
                  </a:cubicBezTo>
                  <a:lnTo>
                    <a:pt x="422904" y="201380"/>
                  </a:lnTo>
                  <a:cubicBezTo>
                    <a:pt x="420891" y="205598"/>
                    <a:pt x="419675" y="210247"/>
                    <a:pt x="419675" y="215218"/>
                  </a:cubicBezTo>
                  <a:cubicBezTo>
                    <a:pt x="419675" y="233017"/>
                    <a:pt x="434160" y="247501"/>
                    <a:pt x="451958" y="247501"/>
                  </a:cubicBezTo>
                  <a:cubicBezTo>
                    <a:pt x="469757" y="247501"/>
                    <a:pt x="484241" y="233017"/>
                    <a:pt x="484241" y="215218"/>
                  </a:cubicBezTo>
                  <a:cubicBezTo>
                    <a:pt x="484241" y="210247"/>
                    <a:pt x="483025" y="205598"/>
                    <a:pt x="481002" y="201390"/>
                  </a:cubicBezTo>
                  <a:lnTo>
                    <a:pt x="546826" y="135577"/>
                  </a:lnTo>
                  <a:cubicBezTo>
                    <a:pt x="556672" y="142959"/>
                    <a:pt x="568359" y="147962"/>
                    <a:pt x="581089" y="149803"/>
                  </a:cubicBezTo>
                  <a:lnTo>
                    <a:pt x="581089" y="346135"/>
                  </a:lnTo>
                  <a:cubicBezTo>
                    <a:pt x="555726" y="331404"/>
                    <a:pt x="526381" y="322827"/>
                    <a:pt x="495002" y="322827"/>
                  </a:cubicBezTo>
                  <a:cubicBezTo>
                    <a:pt x="443565" y="322827"/>
                    <a:pt x="397443" y="345619"/>
                    <a:pt x="365871" y="381506"/>
                  </a:cubicBezTo>
                  <a:lnTo>
                    <a:pt x="365871" y="333588"/>
                  </a:lnTo>
                  <a:lnTo>
                    <a:pt x="301305" y="333588"/>
                  </a:lnTo>
                  <a:lnTo>
                    <a:pt x="301305" y="462719"/>
                  </a:lnTo>
                  <a:lnTo>
                    <a:pt x="325969" y="462719"/>
                  </a:lnTo>
                  <a:cubicBezTo>
                    <a:pt x="324635" y="469746"/>
                    <a:pt x="323828" y="476945"/>
                    <a:pt x="323376" y="484241"/>
                  </a:cubicBezTo>
                  <a:lnTo>
                    <a:pt x="21522" y="484241"/>
                  </a:lnTo>
                  <a:close/>
                  <a:moveTo>
                    <a:pt x="451958" y="204457"/>
                  </a:moveTo>
                  <a:cubicBezTo>
                    <a:pt x="457887" y="204457"/>
                    <a:pt x="462719" y="209278"/>
                    <a:pt x="462719" y="215218"/>
                  </a:cubicBezTo>
                  <a:cubicBezTo>
                    <a:pt x="462719" y="221158"/>
                    <a:pt x="457887" y="225979"/>
                    <a:pt x="451958" y="225979"/>
                  </a:cubicBezTo>
                  <a:cubicBezTo>
                    <a:pt x="446029" y="225979"/>
                    <a:pt x="441197" y="221158"/>
                    <a:pt x="441197" y="215218"/>
                  </a:cubicBezTo>
                  <a:cubicBezTo>
                    <a:pt x="441197" y="209278"/>
                    <a:pt x="446029" y="204457"/>
                    <a:pt x="451958" y="204457"/>
                  </a:cubicBezTo>
                  <a:close/>
                  <a:moveTo>
                    <a:pt x="376632" y="150653"/>
                  </a:moveTo>
                  <a:cubicBezTo>
                    <a:pt x="376632" y="144713"/>
                    <a:pt x="381463" y="139892"/>
                    <a:pt x="387393" y="139892"/>
                  </a:cubicBezTo>
                  <a:cubicBezTo>
                    <a:pt x="393322" y="139892"/>
                    <a:pt x="398154" y="144713"/>
                    <a:pt x="398154" y="150653"/>
                  </a:cubicBezTo>
                  <a:cubicBezTo>
                    <a:pt x="398154" y="156593"/>
                    <a:pt x="393322" y="161414"/>
                    <a:pt x="387393" y="161414"/>
                  </a:cubicBezTo>
                  <a:cubicBezTo>
                    <a:pt x="381463" y="161414"/>
                    <a:pt x="376632" y="156593"/>
                    <a:pt x="376632" y="150653"/>
                  </a:cubicBezTo>
                  <a:close/>
                  <a:moveTo>
                    <a:pt x="301305" y="247501"/>
                  </a:moveTo>
                  <a:cubicBezTo>
                    <a:pt x="301305" y="253441"/>
                    <a:pt x="296474" y="258262"/>
                    <a:pt x="290544" y="258262"/>
                  </a:cubicBezTo>
                  <a:cubicBezTo>
                    <a:pt x="284615" y="258262"/>
                    <a:pt x="279784" y="253441"/>
                    <a:pt x="279784" y="247501"/>
                  </a:cubicBezTo>
                  <a:cubicBezTo>
                    <a:pt x="279784" y="241561"/>
                    <a:pt x="284615" y="236740"/>
                    <a:pt x="290544" y="236740"/>
                  </a:cubicBezTo>
                  <a:cubicBezTo>
                    <a:pt x="296474" y="236740"/>
                    <a:pt x="301305" y="241561"/>
                    <a:pt x="301305" y="247501"/>
                  </a:cubicBezTo>
                  <a:close/>
                  <a:moveTo>
                    <a:pt x="495002" y="581089"/>
                  </a:moveTo>
                  <a:cubicBezTo>
                    <a:pt x="447535" y="581089"/>
                    <a:pt x="408914" y="542468"/>
                    <a:pt x="408914" y="495002"/>
                  </a:cubicBezTo>
                  <a:cubicBezTo>
                    <a:pt x="408914" y="447535"/>
                    <a:pt x="447535" y="408914"/>
                    <a:pt x="495002" y="408914"/>
                  </a:cubicBezTo>
                  <a:cubicBezTo>
                    <a:pt x="542468" y="408914"/>
                    <a:pt x="581089" y="447535"/>
                    <a:pt x="581089" y="495002"/>
                  </a:cubicBezTo>
                  <a:cubicBezTo>
                    <a:pt x="581089" y="542468"/>
                    <a:pt x="542468" y="581089"/>
                    <a:pt x="495002" y="581089"/>
                  </a:cubicBezTo>
                  <a:close/>
                  <a:moveTo>
                    <a:pt x="344349" y="411831"/>
                  </a:moveTo>
                  <a:cubicBezTo>
                    <a:pt x="339195" y="421128"/>
                    <a:pt x="334933" y="430953"/>
                    <a:pt x="331554" y="441197"/>
                  </a:cubicBezTo>
                  <a:lnTo>
                    <a:pt x="322827" y="441197"/>
                  </a:lnTo>
                  <a:lnTo>
                    <a:pt x="322827" y="355110"/>
                  </a:lnTo>
                  <a:lnTo>
                    <a:pt x="344349" y="355110"/>
                  </a:lnTo>
                  <a:close/>
                  <a:moveTo>
                    <a:pt x="484241" y="344898"/>
                  </a:moveTo>
                  <a:lnTo>
                    <a:pt x="484241" y="387941"/>
                  </a:lnTo>
                  <a:cubicBezTo>
                    <a:pt x="429941" y="393365"/>
                    <a:pt x="387393" y="439303"/>
                    <a:pt x="387393" y="495002"/>
                  </a:cubicBezTo>
                  <a:cubicBezTo>
                    <a:pt x="387393" y="510745"/>
                    <a:pt x="390879" y="525670"/>
                    <a:pt x="396981" y="539164"/>
                  </a:cubicBezTo>
                  <a:lnTo>
                    <a:pt x="359651" y="560719"/>
                  </a:lnTo>
                  <a:cubicBezTo>
                    <a:pt x="349945" y="540832"/>
                    <a:pt x="344349" y="518579"/>
                    <a:pt x="344349" y="495002"/>
                  </a:cubicBezTo>
                  <a:cubicBezTo>
                    <a:pt x="344349" y="415565"/>
                    <a:pt x="406192" y="350450"/>
                    <a:pt x="484241" y="344898"/>
                  </a:cubicBezTo>
                  <a:close/>
                  <a:moveTo>
                    <a:pt x="495002" y="645654"/>
                  </a:moveTo>
                  <a:cubicBezTo>
                    <a:pt x="443199" y="645654"/>
                    <a:pt x="397422" y="619366"/>
                    <a:pt x="370304" y="579421"/>
                  </a:cubicBezTo>
                  <a:lnTo>
                    <a:pt x="407785" y="557781"/>
                  </a:lnTo>
                  <a:cubicBezTo>
                    <a:pt x="427348" y="584877"/>
                    <a:pt x="459103" y="602611"/>
                    <a:pt x="495002" y="602611"/>
                  </a:cubicBezTo>
                  <a:cubicBezTo>
                    <a:pt x="530900" y="602611"/>
                    <a:pt x="562656" y="584877"/>
                    <a:pt x="582219" y="557781"/>
                  </a:cubicBezTo>
                  <a:lnTo>
                    <a:pt x="619699" y="579421"/>
                  </a:lnTo>
                  <a:cubicBezTo>
                    <a:pt x="592582" y="619366"/>
                    <a:pt x="546805" y="645654"/>
                    <a:pt x="495002" y="645654"/>
                  </a:cubicBezTo>
                  <a:close/>
                  <a:moveTo>
                    <a:pt x="630352" y="560719"/>
                  </a:moveTo>
                  <a:lnTo>
                    <a:pt x="593023" y="539164"/>
                  </a:lnTo>
                  <a:cubicBezTo>
                    <a:pt x="599124" y="525670"/>
                    <a:pt x="602611" y="510745"/>
                    <a:pt x="602611" y="495002"/>
                  </a:cubicBezTo>
                  <a:cubicBezTo>
                    <a:pt x="602611" y="439303"/>
                    <a:pt x="560062" y="393354"/>
                    <a:pt x="505763" y="387941"/>
                  </a:cubicBezTo>
                  <a:lnTo>
                    <a:pt x="505763" y="344898"/>
                  </a:lnTo>
                  <a:cubicBezTo>
                    <a:pt x="583811" y="350450"/>
                    <a:pt x="645654" y="415565"/>
                    <a:pt x="645654" y="495002"/>
                  </a:cubicBezTo>
                  <a:cubicBezTo>
                    <a:pt x="645654" y="518579"/>
                    <a:pt x="640059" y="540832"/>
                    <a:pt x="630352" y="56071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4478CC5-8BFE-4E63-AFCB-8A834F9816E0}"/>
                </a:ext>
              </a:extLst>
            </p:cNvPr>
            <p:cNvSpPr/>
            <p:nvPr/>
          </p:nvSpPr>
          <p:spPr>
            <a:xfrm>
              <a:off x="6221540" y="4850216"/>
              <a:ext cx="129130" cy="129130"/>
            </a:xfrm>
            <a:custGeom>
              <a:avLst/>
              <a:gdLst>
                <a:gd name="connsiteX0" fmla="*/ 64565 w 129130"/>
                <a:gd name="connsiteY0" fmla="*/ 0 h 129130"/>
                <a:gd name="connsiteX1" fmla="*/ 0 w 129130"/>
                <a:gd name="connsiteY1" fmla="*/ 64565 h 129130"/>
                <a:gd name="connsiteX2" fmla="*/ 64565 w 129130"/>
                <a:gd name="connsiteY2" fmla="*/ 129131 h 129130"/>
                <a:gd name="connsiteX3" fmla="*/ 129131 w 129130"/>
                <a:gd name="connsiteY3" fmla="*/ 64565 h 129130"/>
                <a:gd name="connsiteX4" fmla="*/ 64565 w 129130"/>
                <a:gd name="connsiteY4" fmla="*/ 0 h 129130"/>
                <a:gd name="connsiteX5" fmla="*/ 64565 w 129130"/>
                <a:gd name="connsiteY5" fmla="*/ 107609 h 129130"/>
                <a:gd name="connsiteX6" fmla="*/ 21522 w 129130"/>
                <a:gd name="connsiteY6" fmla="*/ 64565 h 129130"/>
                <a:gd name="connsiteX7" fmla="*/ 64565 w 129130"/>
                <a:gd name="connsiteY7" fmla="*/ 21522 h 129130"/>
                <a:gd name="connsiteX8" fmla="*/ 107609 w 129130"/>
                <a:gd name="connsiteY8" fmla="*/ 64565 h 129130"/>
                <a:gd name="connsiteX9" fmla="*/ 64565 w 129130"/>
                <a:gd name="connsiteY9" fmla="*/ 107609 h 12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130" h="129130">
                  <a:moveTo>
                    <a:pt x="64565" y="0"/>
                  </a:moveTo>
                  <a:cubicBezTo>
                    <a:pt x="28958" y="0"/>
                    <a:pt x="0" y="28958"/>
                    <a:pt x="0" y="64565"/>
                  </a:cubicBezTo>
                  <a:cubicBezTo>
                    <a:pt x="0" y="100173"/>
                    <a:pt x="28958" y="129131"/>
                    <a:pt x="64565" y="129131"/>
                  </a:cubicBezTo>
                  <a:cubicBezTo>
                    <a:pt x="100173" y="129131"/>
                    <a:pt x="129131" y="100173"/>
                    <a:pt x="129131" y="64565"/>
                  </a:cubicBezTo>
                  <a:cubicBezTo>
                    <a:pt x="129131" y="28958"/>
                    <a:pt x="100173" y="0"/>
                    <a:pt x="64565" y="0"/>
                  </a:cubicBezTo>
                  <a:close/>
                  <a:moveTo>
                    <a:pt x="64565" y="107609"/>
                  </a:moveTo>
                  <a:cubicBezTo>
                    <a:pt x="40827" y="107609"/>
                    <a:pt x="21522" y="88304"/>
                    <a:pt x="21522" y="64565"/>
                  </a:cubicBezTo>
                  <a:cubicBezTo>
                    <a:pt x="21522" y="40827"/>
                    <a:pt x="40827" y="21522"/>
                    <a:pt x="64565" y="21522"/>
                  </a:cubicBezTo>
                  <a:cubicBezTo>
                    <a:pt x="88304" y="21522"/>
                    <a:pt x="107609" y="40827"/>
                    <a:pt x="107609" y="64565"/>
                  </a:cubicBezTo>
                  <a:cubicBezTo>
                    <a:pt x="107609" y="88304"/>
                    <a:pt x="88304" y="107609"/>
                    <a:pt x="64565" y="107609"/>
                  </a:cubicBez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B61BF8C-C5FA-42D9-B0C0-569373614FB8}"/>
                </a:ext>
              </a:extLst>
            </p:cNvPr>
            <p:cNvSpPr/>
            <p:nvPr/>
          </p:nvSpPr>
          <p:spPr>
            <a:xfrm>
              <a:off x="5834147" y="4538149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A865D35C-06DF-44A3-9D75-BC71018C09CA}"/>
                </a:ext>
              </a:extLst>
            </p:cNvPr>
            <p:cNvSpPr/>
            <p:nvPr/>
          </p:nvSpPr>
          <p:spPr>
            <a:xfrm>
              <a:off x="5877191" y="4538149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9633B3F8-BB55-4B60-B5FE-4A258044BCA3}"/>
                </a:ext>
              </a:extLst>
            </p:cNvPr>
            <p:cNvSpPr/>
            <p:nvPr/>
          </p:nvSpPr>
          <p:spPr>
            <a:xfrm>
              <a:off x="5834147" y="4581193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D2F9488-C3C8-46BF-AED5-929BD319AA96}"/>
                </a:ext>
              </a:extLst>
            </p:cNvPr>
            <p:cNvSpPr/>
            <p:nvPr/>
          </p:nvSpPr>
          <p:spPr>
            <a:xfrm>
              <a:off x="5877191" y="4581193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A941C30-385B-4FA1-889C-44E041F03734}"/>
                </a:ext>
              </a:extLst>
            </p:cNvPr>
            <p:cNvSpPr/>
            <p:nvPr/>
          </p:nvSpPr>
          <p:spPr>
            <a:xfrm>
              <a:off x="5834147" y="4624237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C8C444E8-D960-4639-ABCB-6051A9BC395F}"/>
                </a:ext>
              </a:extLst>
            </p:cNvPr>
            <p:cNvSpPr/>
            <p:nvPr/>
          </p:nvSpPr>
          <p:spPr>
            <a:xfrm>
              <a:off x="5877191" y="4624237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CACE981-356A-45F2-B84E-B96321D067C0}"/>
                </a:ext>
              </a:extLst>
            </p:cNvPr>
            <p:cNvSpPr/>
            <p:nvPr/>
          </p:nvSpPr>
          <p:spPr>
            <a:xfrm>
              <a:off x="5834147" y="4667280"/>
              <a:ext cx="21521" cy="21521"/>
            </a:xfrm>
            <a:custGeom>
              <a:avLst/>
              <a:gdLst>
                <a:gd name="connsiteX0" fmla="*/ 0 w 21521"/>
                <a:gd name="connsiteY0" fmla="*/ 0 h 21521"/>
                <a:gd name="connsiteX1" fmla="*/ 21522 w 21521"/>
                <a:gd name="connsiteY1" fmla="*/ 0 h 21521"/>
                <a:gd name="connsiteX2" fmla="*/ 21522 w 21521"/>
                <a:gd name="connsiteY2" fmla="*/ 21522 h 21521"/>
                <a:gd name="connsiteX3" fmla="*/ 0 w 21521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1" h="21521">
                  <a:moveTo>
                    <a:pt x="0" y="0"/>
                  </a:moveTo>
                  <a:lnTo>
                    <a:pt x="21522" y="0"/>
                  </a:lnTo>
                  <a:lnTo>
                    <a:pt x="21522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638B9ED-4879-43EE-9466-B37F03507FAA}"/>
                </a:ext>
              </a:extLst>
            </p:cNvPr>
            <p:cNvSpPr/>
            <p:nvPr/>
          </p:nvSpPr>
          <p:spPr>
            <a:xfrm>
              <a:off x="5877191" y="4667280"/>
              <a:ext cx="150652" cy="21521"/>
            </a:xfrm>
            <a:custGeom>
              <a:avLst/>
              <a:gdLst>
                <a:gd name="connsiteX0" fmla="*/ 0 w 150652"/>
                <a:gd name="connsiteY0" fmla="*/ 0 h 21521"/>
                <a:gd name="connsiteX1" fmla="*/ 150653 w 150652"/>
                <a:gd name="connsiteY1" fmla="*/ 0 h 21521"/>
                <a:gd name="connsiteX2" fmla="*/ 150653 w 150652"/>
                <a:gd name="connsiteY2" fmla="*/ 21522 h 21521"/>
                <a:gd name="connsiteX3" fmla="*/ 0 w 150652"/>
                <a:gd name="connsiteY3" fmla="*/ 21522 h 2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652" h="21521">
                  <a:moveTo>
                    <a:pt x="0" y="0"/>
                  </a:moveTo>
                  <a:lnTo>
                    <a:pt x="150653" y="0"/>
                  </a:lnTo>
                  <a:lnTo>
                    <a:pt x="150653" y="21522"/>
                  </a:lnTo>
                  <a:lnTo>
                    <a:pt x="0" y="21522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55CFB5F-8376-4BFD-9704-ABF235E4C9C4}"/>
                </a:ext>
              </a:extLst>
            </p:cNvPr>
            <p:cNvSpPr/>
            <p:nvPr/>
          </p:nvSpPr>
          <p:spPr>
            <a:xfrm>
              <a:off x="5834147" y="4774889"/>
              <a:ext cx="64565" cy="107609"/>
            </a:xfrm>
            <a:custGeom>
              <a:avLst/>
              <a:gdLst>
                <a:gd name="connsiteX0" fmla="*/ 0 w 64565"/>
                <a:gd name="connsiteY0" fmla="*/ 107609 h 107609"/>
                <a:gd name="connsiteX1" fmla="*/ 64565 w 64565"/>
                <a:gd name="connsiteY1" fmla="*/ 107609 h 107609"/>
                <a:gd name="connsiteX2" fmla="*/ 64565 w 64565"/>
                <a:gd name="connsiteY2" fmla="*/ 0 h 107609"/>
                <a:gd name="connsiteX3" fmla="*/ 0 w 64565"/>
                <a:gd name="connsiteY3" fmla="*/ 0 h 107609"/>
                <a:gd name="connsiteX4" fmla="*/ 21522 w 64565"/>
                <a:gd name="connsiteY4" fmla="*/ 21522 h 107609"/>
                <a:gd name="connsiteX5" fmla="*/ 43044 w 64565"/>
                <a:gd name="connsiteY5" fmla="*/ 21522 h 107609"/>
                <a:gd name="connsiteX6" fmla="*/ 43044 w 64565"/>
                <a:gd name="connsiteY6" fmla="*/ 86087 h 107609"/>
                <a:gd name="connsiteX7" fmla="*/ 21522 w 64565"/>
                <a:gd name="connsiteY7" fmla="*/ 86087 h 10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07609">
                  <a:moveTo>
                    <a:pt x="0" y="107609"/>
                  </a:moveTo>
                  <a:lnTo>
                    <a:pt x="64565" y="107609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86087"/>
                  </a:lnTo>
                  <a:lnTo>
                    <a:pt x="21522" y="86087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F2A1E398-DEA0-4171-957E-E9B766DD08A1}"/>
                </a:ext>
              </a:extLst>
            </p:cNvPr>
            <p:cNvSpPr/>
            <p:nvPr/>
          </p:nvSpPr>
          <p:spPr>
            <a:xfrm>
              <a:off x="5920234" y="4796411"/>
              <a:ext cx="64565" cy="86087"/>
            </a:xfrm>
            <a:custGeom>
              <a:avLst/>
              <a:gdLst>
                <a:gd name="connsiteX0" fmla="*/ 0 w 64565"/>
                <a:gd name="connsiteY0" fmla="*/ 86087 h 86087"/>
                <a:gd name="connsiteX1" fmla="*/ 64565 w 64565"/>
                <a:gd name="connsiteY1" fmla="*/ 86087 h 86087"/>
                <a:gd name="connsiteX2" fmla="*/ 64565 w 64565"/>
                <a:gd name="connsiteY2" fmla="*/ 0 h 86087"/>
                <a:gd name="connsiteX3" fmla="*/ 0 w 64565"/>
                <a:gd name="connsiteY3" fmla="*/ 0 h 86087"/>
                <a:gd name="connsiteX4" fmla="*/ 21522 w 64565"/>
                <a:gd name="connsiteY4" fmla="*/ 21522 h 86087"/>
                <a:gd name="connsiteX5" fmla="*/ 43044 w 64565"/>
                <a:gd name="connsiteY5" fmla="*/ 21522 h 86087"/>
                <a:gd name="connsiteX6" fmla="*/ 43044 w 64565"/>
                <a:gd name="connsiteY6" fmla="*/ 64565 h 86087"/>
                <a:gd name="connsiteX7" fmla="*/ 21522 w 64565"/>
                <a:gd name="connsiteY7" fmla="*/ 64565 h 8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86087">
                  <a:moveTo>
                    <a:pt x="0" y="86087"/>
                  </a:moveTo>
                  <a:lnTo>
                    <a:pt x="64565" y="86087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64565"/>
                  </a:lnTo>
                  <a:lnTo>
                    <a:pt x="21522" y="64565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C638F88-B735-4247-AC2D-E5A1D6804FDC}"/>
                </a:ext>
              </a:extLst>
            </p:cNvPr>
            <p:cNvSpPr/>
            <p:nvPr/>
          </p:nvSpPr>
          <p:spPr>
            <a:xfrm>
              <a:off x="6006322" y="4710324"/>
              <a:ext cx="64565" cy="172174"/>
            </a:xfrm>
            <a:custGeom>
              <a:avLst/>
              <a:gdLst>
                <a:gd name="connsiteX0" fmla="*/ 0 w 64565"/>
                <a:gd name="connsiteY0" fmla="*/ 172175 h 172174"/>
                <a:gd name="connsiteX1" fmla="*/ 64565 w 64565"/>
                <a:gd name="connsiteY1" fmla="*/ 172175 h 172174"/>
                <a:gd name="connsiteX2" fmla="*/ 64565 w 64565"/>
                <a:gd name="connsiteY2" fmla="*/ 0 h 172174"/>
                <a:gd name="connsiteX3" fmla="*/ 0 w 64565"/>
                <a:gd name="connsiteY3" fmla="*/ 0 h 172174"/>
                <a:gd name="connsiteX4" fmla="*/ 21522 w 64565"/>
                <a:gd name="connsiteY4" fmla="*/ 21522 h 172174"/>
                <a:gd name="connsiteX5" fmla="*/ 43044 w 64565"/>
                <a:gd name="connsiteY5" fmla="*/ 21522 h 172174"/>
                <a:gd name="connsiteX6" fmla="*/ 43044 w 64565"/>
                <a:gd name="connsiteY6" fmla="*/ 150653 h 172174"/>
                <a:gd name="connsiteX7" fmla="*/ 21522 w 64565"/>
                <a:gd name="connsiteY7" fmla="*/ 150653 h 17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5" h="172174">
                  <a:moveTo>
                    <a:pt x="0" y="172175"/>
                  </a:moveTo>
                  <a:lnTo>
                    <a:pt x="64565" y="172175"/>
                  </a:lnTo>
                  <a:lnTo>
                    <a:pt x="64565" y="0"/>
                  </a:lnTo>
                  <a:lnTo>
                    <a:pt x="0" y="0"/>
                  </a:lnTo>
                  <a:close/>
                  <a:moveTo>
                    <a:pt x="21522" y="21522"/>
                  </a:moveTo>
                  <a:lnTo>
                    <a:pt x="43044" y="21522"/>
                  </a:lnTo>
                  <a:lnTo>
                    <a:pt x="43044" y="150653"/>
                  </a:lnTo>
                  <a:lnTo>
                    <a:pt x="21522" y="150653"/>
                  </a:lnTo>
                  <a:close/>
                </a:path>
              </a:pathLst>
            </a:custGeom>
            <a:grpFill/>
            <a:ln w="107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38D338A-2160-49AD-8326-3903A3942631}"/>
              </a:ext>
            </a:extLst>
          </p:cNvPr>
          <p:cNvSpPr/>
          <p:nvPr/>
        </p:nvSpPr>
        <p:spPr>
          <a:xfrm>
            <a:off x="3631294" y="5461708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营业收入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64F8286-F558-4D76-9C56-7F178DDB70B6}"/>
              </a:ext>
            </a:extLst>
          </p:cNvPr>
          <p:cNvSpPr/>
          <p:nvPr/>
        </p:nvSpPr>
        <p:spPr>
          <a:xfrm>
            <a:off x="6930289" y="5085476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盈亏情况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8E9D27A0-F8FE-4FA3-8328-F2D67117FA13}"/>
              </a:ext>
            </a:extLst>
          </p:cNvPr>
          <p:cNvSpPr/>
          <p:nvPr/>
        </p:nvSpPr>
        <p:spPr>
          <a:xfrm>
            <a:off x="9845935" y="3956553"/>
            <a:ext cx="1229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17310144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5C87F-B189-42C6-9487-BEF234628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295500" cy="498598"/>
          </a:xfrm>
        </p:spPr>
        <p:txBody>
          <a:bodyPr/>
          <a:lstStyle/>
          <a:p>
            <a:r>
              <a:rPr lang="en-US" altLang="zh-CN" dirty="0"/>
              <a:t>03.</a:t>
            </a:r>
            <a:r>
              <a:rPr lang="zh-CN" altLang="en-US" dirty="0"/>
              <a:t>数据分析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6629794C-904B-45F5-9E16-9B5E694A5924}"/>
              </a:ext>
            </a:extLst>
          </p:cNvPr>
          <p:cNvSpPr/>
          <p:nvPr/>
        </p:nvSpPr>
        <p:spPr>
          <a:xfrm>
            <a:off x="695325" y="6191568"/>
            <a:ext cx="3487810" cy="45719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C01F5169-74BE-4472-93B7-8459EF052583}"/>
              </a:ext>
            </a:extLst>
          </p:cNvPr>
          <p:cNvGraphicFramePr/>
          <p:nvPr/>
        </p:nvGraphicFramePr>
        <p:xfrm>
          <a:off x="695325" y="1650698"/>
          <a:ext cx="5049762" cy="405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E5C4101-A5F9-4FF8-9641-9FB045D9693F}"/>
              </a:ext>
            </a:extLst>
          </p:cNvPr>
          <p:cNvGrpSpPr/>
          <p:nvPr/>
        </p:nvGrpSpPr>
        <p:grpSpPr>
          <a:xfrm>
            <a:off x="6446915" y="1650698"/>
            <a:ext cx="5274253" cy="4198559"/>
            <a:chOff x="1493467" y="1511172"/>
            <a:chExt cx="4375159" cy="1676706"/>
          </a:xfrm>
        </p:grpSpPr>
        <p:sp>
          <p:nvSpPr>
            <p:cNvPr id="12" name="矩形: 剪去对角 11">
              <a:extLst>
                <a:ext uri="{FF2B5EF4-FFF2-40B4-BE49-F238E27FC236}">
                  <a16:creationId xmlns:a16="http://schemas.microsoft.com/office/drawing/2014/main" xmlns="" id="{619FF000-06F5-492E-B370-4A2843AFABE0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0D3F017-FFE1-4943-B0BC-23DAB07A8255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CB5073CB-7788-45E6-9FDF-5CD62E9065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FE0B7A2B-0286-4292-834E-E1A7A8EF72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3CAA03F-8E0C-41DB-BC38-0F6713B21DF9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408C8B42-4435-408A-A42A-A9BF201B4E5C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92B42673-0885-45AA-B620-DB8CBC00F1C1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CD119305-02AB-4270-8875-CE3111A749B2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EBB36B3D-37C0-4980-AD3A-C61C2430630F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CE19ADB6-D51D-4F30-A0CB-81F1ADFEA015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D15E750A-E1FB-4623-A9B6-5FEF4E758921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E26A764F-DAD2-4DE3-860C-09DBC665C07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B1A16A1A-3F0C-4914-96E5-6E891EF2D93A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E3B16AA8-F04A-4A31-B2BC-328FE0A4F78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5F8E44EA-10EF-49BD-A72E-8ECB27183A6D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B3CF597F-2E4E-434D-A32D-EB2124927E5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89B32780-6D2B-4D9F-B267-B7161AA4AFFE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xmlns="" id="{EE82B909-CF37-40C5-81E6-25787C745A1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xmlns="" id="{B7A433F3-558C-45A1-8EF3-F6FF8D193E75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xmlns="" id="{E5BE90F0-CC2D-448F-84AD-F230A8AA4C0A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xmlns="" id="{83D72E9A-5A14-4A63-8B08-B01A98CA6F74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xmlns="" id="{93AFD165-D501-40D7-B082-5D0F78926683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xmlns="" id="{014568A1-DC0C-4FB7-A2E0-80898FBD1325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xmlns="" id="{60BA58A7-E3DC-4384-9055-E74FCF96B1C1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xmlns="" id="{8EE72300-7158-41A0-8989-E233DEA453B5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63961631-B04A-418B-8582-EC48CDA59B6A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114ECB68-1D27-4ACE-B67B-80656C3DB557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DFDB2043-0522-403E-A283-9AA729C555E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E4B20A5-A725-4B9E-9FF7-3FFC78612567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820F5F4-49F1-4CF8-8171-B0B79B08D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CCCD7AC-3B0A-4445-9B9C-D2F96FA5FC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B8CA11A-EC72-4918-8BCE-B0E8529A18FC}"/>
              </a:ext>
            </a:extLst>
          </p:cNvPr>
          <p:cNvSpPr txBox="1"/>
          <p:nvPr/>
        </p:nvSpPr>
        <p:spPr>
          <a:xfrm>
            <a:off x="7143067" y="2039837"/>
            <a:ext cx="3603764" cy="484300"/>
          </a:xfrm>
          <a:prstGeom prst="rect">
            <a:avLst/>
          </a:prstGeom>
        </p:spPr>
        <p:txBody>
          <a:bodyPr anchor="ctr"/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800" dirty="0">
                <a:gradFill>
                  <a:gsLst>
                    <a:gs pos="6000">
                      <a:schemeClr val="accent3"/>
                    </a:gs>
                    <a:gs pos="100000">
                      <a:srgbClr val="F9F8EB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chemeClr val="accent1"/>
                    </a:gs>
                    <a:gs pos="100000">
                      <a:srgbClr val="F9F8EB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公司年度销售额统计解读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A1A0B44-F62A-4DAB-A80A-2C4ACEA5B05A}"/>
              </a:ext>
            </a:extLst>
          </p:cNvPr>
          <p:cNvSpPr txBox="1"/>
          <p:nvPr/>
        </p:nvSpPr>
        <p:spPr>
          <a:xfrm>
            <a:off x="6954621" y="2675140"/>
            <a:ext cx="4265413" cy="215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从左图可以看出，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2019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年为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北京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市场一支独秀；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年上海市场成为黑马力压沿海城市；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2021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年沿海城市发力抢占上海市场，导致上海市场下滑严重；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2021</a:t>
            </a:r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年整体业绩出现下滑趋势。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2D4FE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858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E52E36-2FCD-44CC-A913-09353A442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2715" y="1903168"/>
            <a:ext cx="3924151" cy="1661993"/>
          </a:xfrm>
        </p:spPr>
        <p:txBody>
          <a:bodyPr/>
          <a:lstStyle/>
          <a:p>
            <a:r>
              <a:rPr lang="zh-CN" altLang="en-US" dirty="0"/>
              <a:t>感谢您的观看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9B6E4072-6D5B-4E9C-90FA-F97273BCE9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715" y="4411600"/>
            <a:ext cx="3267801" cy="369332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01</a:t>
            </a:r>
            <a:r>
              <a:rPr lang="zh-CN" altLang="en-US" dirty="0"/>
              <a:t>月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7FDF64B4-90AE-4D44-8762-0793F57AD0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8234" y="3715657"/>
            <a:ext cx="3219069" cy="545447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2400" dirty="0"/>
              <a:t>关于授课的描述性副标题</a:t>
            </a:r>
          </a:p>
        </p:txBody>
      </p:sp>
    </p:spTree>
    <p:extLst>
      <p:ext uri="{BB962C8B-B14F-4D97-AF65-F5344CB8AC3E}">
        <p14:creationId xmlns:p14="http://schemas.microsoft.com/office/powerpoint/2010/main" val="3221309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NO.01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17055399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2117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可替换图标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pic>
        <p:nvPicPr>
          <p:cNvPr id="58" name="图形 57" descr="3D 眼镜 轮廓">
            <a:extLst>
              <a:ext uri="{FF2B5EF4-FFF2-40B4-BE49-F238E27FC236}">
                <a16:creationId xmlns:a16="http://schemas.microsoft.com/office/drawing/2014/main" xmlns="" id="{FD23DF10-0F8E-44BC-8529-89E002A2B7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35952" y="1366475"/>
            <a:ext cx="756399" cy="756399"/>
          </a:xfrm>
          <a:prstGeom prst="rect">
            <a:avLst/>
          </a:prstGeom>
        </p:spPr>
      </p:pic>
      <p:pic>
        <p:nvPicPr>
          <p:cNvPr id="59" name="图形 58" descr="3D 眼镜 纯色填充">
            <a:extLst>
              <a:ext uri="{FF2B5EF4-FFF2-40B4-BE49-F238E27FC236}">
                <a16:creationId xmlns:a16="http://schemas.microsoft.com/office/drawing/2014/main" xmlns="" id="{4F80EC97-9FA7-481D-BFBC-796C18170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33358" y="1366475"/>
            <a:ext cx="756399" cy="756399"/>
          </a:xfrm>
          <a:prstGeom prst="rect">
            <a:avLst/>
          </a:prstGeom>
        </p:spPr>
      </p:pic>
      <p:pic>
        <p:nvPicPr>
          <p:cNvPr id="60" name="图形 59" descr="光圈 纯色填充">
            <a:extLst>
              <a:ext uri="{FF2B5EF4-FFF2-40B4-BE49-F238E27FC236}">
                <a16:creationId xmlns:a16="http://schemas.microsoft.com/office/drawing/2014/main" xmlns="" id="{C3F1F9F1-B042-4BC5-85CB-61483B29FD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933358" y="2173011"/>
            <a:ext cx="756399" cy="756399"/>
          </a:xfrm>
          <a:prstGeom prst="rect">
            <a:avLst/>
          </a:prstGeom>
        </p:spPr>
      </p:pic>
      <p:pic>
        <p:nvPicPr>
          <p:cNvPr id="61" name="图形 60" descr="光圈 轮廓">
            <a:extLst>
              <a:ext uri="{FF2B5EF4-FFF2-40B4-BE49-F238E27FC236}">
                <a16:creationId xmlns:a16="http://schemas.microsoft.com/office/drawing/2014/main" xmlns="" id="{47DCB3E1-4DE4-4959-9637-430DF99CBE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835952" y="2173011"/>
            <a:ext cx="756399" cy="756399"/>
          </a:xfrm>
          <a:prstGeom prst="rect">
            <a:avLst/>
          </a:prstGeom>
        </p:spPr>
      </p:pic>
      <p:pic>
        <p:nvPicPr>
          <p:cNvPr id="62" name="图形 61" descr="条码 纯色填充">
            <a:extLst>
              <a:ext uri="{FF2B5EF4-FFF2-40B4-BE49-F238E27FC236}">
                <a16:creationId xmlns:a16="http://schemas.microsoft.com/office/drawing/2014/main" xmlns="" id="{5559EC2D-2A28-42E9-B8F2-C19F4C2E58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933358" y="2979547"/>
            <a:ext cx="756399" cy="756399"/>
          </a:xfrm>
          <a:prstGeom prst="rect">
            <a:avLst/>
          </a:prstGeom>
        </p:spPr>
      </p:pic>
      <p:pic>
        <p:nvPicPr>
          <p:cNvPr id="63" name="图形 62" descr="条码 轮廓">
            <a:extLst>
              <a:ext uri="{FF2B5EF4-FFF2-40B4-BE49-F238E27FC236}">
                <a16:creationId xmlns:a16="http://schemas.microsoft.com/office/drawing/2014/main" xmlns="" id="{4351339E-89AB-4DEB-9FC9-94D714A5C9A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835952" y="2979547"/>
            <a:ext cx="756399" cy="756399"/>
          </a:xfrm>
          <a:prstGeom prst="rect">
            <a:avLst/>
          </a:prstGeom>
        </p:spPr>
      </p:pic>
      <p:pic>
        <p:nvPicPr>
          <p:cNvPr id="64" name="图形 63" descr="盒子 纯色填充">
            <a:extLst>
              <a:ext uri="{FF2B5EF4-FFF2-40B4-BE49-F238E27FC236}">
                <a16:creationId xmlns:a16="http://schemas.microsoft.com/office/drawing/2014/main" xmlns="" id="{7AF21693-96EB-4EDE-A213-E6863BCDED3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933358" y="3786083"/>
            <a:ext cx="756399" cy="756399"/>
          </a:xfrm>
          <a:prstGeom prst="rect">
            <a:avLst/>
          </a:prstGeom>
        </p:spPr>
      </p:pic>
      <p:pic>
        <p:nvPicPr>
          <p:cNvPr id="65" name="图形 64" descr="盒子 轮廓">
            <a:extLst>
              <a:ext uri="{FF2B5EF4-FFF2-40B4-BE49-F238E27FC236}">
                <a16:creationId xmlns:a16="http://schemas.microsoft.com/office/drawing/2014/main" xmlns="" id="{F9D3EB10-0AC4-402C-B714-6DA2CA5E954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2835952" y="3786083"/>
            <a:ext cx="756399" cy="756399"/>
          </a:xfrm>
          <a:prstGeom prst="rect">
            <a:avLst/>
          </a:prstGeom>
        </p:spPr>
      </p:pic>
      <p:pic>
        <p:nvPicPr>
          <p:cNvPr id="66" name="图形 65" descr="工资单 纯色填充">
            <a:extLst>
              <a:ext uri="{FF2B5EF4-FFF2-40B4-BE49-F238E27FC236}">
                <a16:creationId xmlns:a16="http://schemas.microsoft.com/office/drawing/2014/main" xmlns="" id="{BC6201E1-65F5-4887-87EF-D10C06DFB7A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933358" y="4592619"/>
            <a:ext cx="756399" cy="756399"/>
          </a:xfrm>
          <a:prstGeom prst="rect">
            <a:avLst/>
          </a:prstGeom>
        </p:spPr>
      </p:pic>
      <p:pic>
        <p:nvPicPr>
          <p:cNvPr id="67" name="图形 66" descr="工资单 轮廓">
            <a:extLst>
              <a:ext uri="{FF2B5EF4-FFF2-40B4-BE49-F238E27FC236}">
                <a16:creationId xmlns:a16="http://schemas.microsoft.com/office/drawing/2014/main" xmlns="" id="{26EC8C15-218B-4561-87E3-2243012B9F6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2835952" y="4592619"/>
            <a:ext cx="756399" cy="756399"/>
          </a:xfrm>
          <a:prstGeom prst="rect">
            <a:avLst/>
          </a:prstGeom>
        </p:spPr>
      </p:pic>
      <p:pic>
        <p:nvPicPr>
          <p:cNvPr id="68" name="图形 67" descr="博客 纯色填充">
            <a:extLst>
              <a:ext uri="{FF2B5EF4-FFF2-40B4-BE49-F238E27FC236}">
                <a16:creationId xmlns:a16="http://schemas.microsoft.com/office/drawing/2014/main" xmlns="" id="{01C5A311-6383-435B-8A12-478798942F8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933358" y="5399154"/>
            <a:ext cx="756399" cy="756399"/>
          </a:xfrm>
          <a:prstGeom prst="rect">
            <a:avLst/>
          </a:prstGeom>
        </p:spPr>
      </p:pic>
      <p:pic>
        <p:nvPicPr>
          <p:cNvPr id="69" name="图形 68" descr="博客 轮廓">
            <a:extLst>
              <a:ext uri="{FF2B5EF4-FFF2-40B4-BE49-F238E27FC236}">
                <a16:creationId xmlns:a16="http://schemas.microsoft.com/office/drawing/2014/main" xmlns="" id="{A4EF36B6-DAA2-4D75-823F-01BCFCE6EB2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2835952" y="5399154"/>
            <a:ext cx="756399" cy="756399"/>
          </a:xfrm>
          <a:prstGeom prst="rect">
            <a:avLst/>
          </a:prstGeom>
        </p:spPr>
      </p:pic>
      <p:pic>
        <p:nvPicPr>
          <p:cNvPr id="46" name="图形 45" descr="二进制 纯色填充">
            <a:extLst>
              <a:ext uri="{FF2B5EF4-FFF2-40B4-BE49-F238E27FC236}">
                <a16:creationId xmlns:a16="http://schemas.microsoft.com/office/drawing/2014/main" xmlns="" id="{525EB0C8-D09A-4027-B2B0-FF273897941B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408628" y="5399154"/>
            <a:ext cx="756399" cy="756399"/>
          </a:xfrm>
          <a:prstGeom prst="rect">
            <a:avLst/>
          </a:prstGeom>
        </p:spPr>
      </p:pic>
      <p:pic>
        <p:nvPicPr>
          <p:cNvPr id="47" name="图形 46" descr="二进制 轮廓">
            <a:extLst>
              <a:ext uri="{FF2B5EF4-FFF2-40B4-BE49-F238E27FC236}">
                <a16:creationId xmlns:a16="http://schemas.microsoft.com/office/drawing/2014/main" xmlns="" id="{909C9E9F-600C-41A1-9CF8-DC898B449F2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7303346" y="5399154"/>
            <a:ext cx="756399" cy="756399"/>
          </a:xfrm>
          <a:prstGeom prst="rect">
            <a:avLst/>
          </a:prstGeom>
        </p:spPr>
      </p:pic>
      <p:pic>
        <p:nvPicPr>
          <p:cNvPr id="48" name="图形 47" descr="签入 纯色填充">
            <a:extLst>
              <a:ext uri="{FF2B5EF4-FFF2-40B4-BE49-F238E27FC236}">
                <a16:creationId xmlns:a16="http://schemas.microsoft.com/office/drawing/2014/main" xmlns="" id="{EA121292-84B1-487D-AE78-820415CD4ABB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6408628" y="3786083"/>
            <a:ext cx="756399" cy="756399"/>
          </a:xfrm>
          <a:prstGeom prst="rect">
            <a:avLst/>
          </a:prstGeom>
        </p:spPr>
      </p:pic>
      <p:pic>
        <p:nvPicPr>
          <p:cNvPr id="49" name="图形 48" descr="签入 轮廓">
            <a:extLst>
              <a:ext uri="{FF2B5EF4-FFF2-40B4-BE49-F238E27FC236}">
                <a16:creationId xmlns:a16="http://schemas.microsoft.com/office/drawing/2014/main" xmlns="" id="{9702D5CA-2D8F-4FB3-BF9F-5B551544AD3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3"/>
              </a:ext>
            </a:extLst>
          </a:blip>
          <a:stretch>
            <a:fillRect/>
          </a:stretch>
        </p:blipFill>
        <p:spPr>
          <a:xfrm>
            <a:off x="7303346" y="3786083"/>
            <a:ext cx="756399" cy="756399"/>
          </a:xfrm>
          <a:prstGeom prst="rect">
            <a:avLst/>
          </a:prstGeom>
        </p:spPr>
      </p:pic>
      <p:pic>
        <p:nvPicPr>
          <p:cNvPr id="50" name="图形 49" descr="云计算 纯色填充">
            <a:extLst>
              <a:ext uri="{FF2B5EF4-FFF2-40B4-BE49-F238E27FC236}">
                <a16:creationId xmlns:a16="http://schemas.microsoft.com/office/drawing/2014/main" xmlns="" id="{21E6595E-4E3B-4C1C-BD14-6814C0A78E94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6408628" y="4592619"/>
            <a:ext cx="756399" cy="756399"/>
          </a:xfrm>
          <a:prstGeom prst="rect">
            <a:avLst/>
          </a:prstGeom>
        </p:spPr>
      </p:pic>
      <p:pic>
        <p:nvPicPr>
          <p:cNvPr id="51" name="图形 50" descr="云计算 轮廓">
            <a:extLst>
              <a:ext uri="{FF2B5EF4-FFF2-40B4-BE49-F238E27FC236}">
                <a16:creationId xmlns:a16="http://schemas.microsoft.com/office/drawing/2014/main" xmlns="" id="{D18650E8-7FD2-4DC1-9F9D-681C52B0F1DF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7"/>
              </a:ext>
            </a:extLst>
          </a:blip>
          <a:stretch>
            <a:fillRect/>
          </a:stretch>
        </p:blipFill>
        <p:spPr>
          <a:xfrm>
            <a:off x="7303346" y="4592619"/>
            <a:ext cx="756399" cy="756399"/>
          </a:xfrm>
          <a:prstGeom prst="rect">
            <a:avLst/>
          </a:prstGeom>
        </p:spPr>
      </p:pic>
      <p:pic>
        <p:nvPicPr>
          <p:cNvPr id="52" name="图形 51" descr="计算机 纯色填充">
            <a:extLst>
              <a:ext uri="{FF2B5EF4-FFF2-40B4-BE49-F238E27FC236}">
                <a16:creationId xmlns:a16="http://schemas.microsoft.com/office/drawing/2014/main" xmlns="" id="{3EBF844D-F29C-45FC-93C7-D53FCBE7DCB9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9"/>
              </a:ext>
            </a:extLst>
          </a:blip>
          <a:stretch>
            <a:fillRect/>
          </a:stretch>
        </p:blipFill>
        <p:spPr>
          <a:xfrm>
            <a:off x="6408628" y="2979547"/>
            <a:ext cx="756399" cy="756399"/>
          </a:xfrm>
          <a:prstGeom prst="rect">
            <a:avLst/>
          </a:prstGeom>
        </p:spPr>
      </p:pic>
      <p:pic>
        <p:nvPicPr>
          <p:cNvPr id="53" name="图形 52" descr="计算机 轮廓">
            <a:extLst>
              <a:ext uri="{FF2B5EF4-FFF2-40B4-BE49-F238E27FC236}">
                <a16:creationId xmlns:a16="http://schemas.microsoft.com/office/drawing/2014/main" xmlns="" id="{6B1385B9-B4DB-49EA-9604-F0162E6ACD95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1"/>
              </a:ext>
            </a:extLst>
          </a:blip>
          <a:stretch>
            <a:fillRect/>
          </a:stretch>
        </p:blipFill>
        <p:spPr>
          <a:xfrm>
            <a:off x="7303346" y="2979547"/>
            <a:ext cx="756399" cy="756399"/>
          </a:xfrm>
          <a:prstGeom prst="rect">
            <a:avLst/>
          </a:prstGeom>
        </p:spPr>
      </p:pic>
      <p:pic>
        <p:nvPicPr>
          <p:cNvPr id="54" name="图形 53" descr="传真 纯色填充">
            <a:extLst>
              <a:ext uri="{FF2B5EF4-FFF2-40B4-BE49-F238E27FC236}">
                <a16:creationId xmlns:a16="http://schemas.microsoft.com/office/drawing/2014/main" xmlns="" id="{3482B1D3-884F-4C47-83A4-912BB589FC0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6408628" y="2173011"/>
            <a:ext cx="756399" cy="756399"/>
          </a:xfrm>
          <a:prstGeom prst="rect">
            <a:avLst/>
          </a:prstGeom>
        </p:spPr>
      </p:pic>
      <p:pic>
        <p:nvPicPr>
          <p:cNvPr id="55" name="图形 54" descr="传真 轮廓">
            <a:extLst>
              <a:ext uri="{FF2B5EF4-FFF2-40B4-BE49-F238E27FC236}">
                <a16:creationId xmlns:a16="http://schemas.microsoft.com/office/drawing/2014/main" xmlns="" id="{B351090E-FBCD-4555-BDB3-4F8FC8FAEEC1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5"/>
              </a:ext>
            </a:extLst>
          </a:blip>
          <a:stretch>
            <a:fillRect/>
          </a:stretch>
        </p:blipFill>
        <p:spPr>
          <a:xfrm>
            <a:off x="7303346" y="2173011"/>
            <a:ext cx="756399" cy="756399"/>
          </a:xfrm>
          <a:prstGeom prst="rect">
            <a:avLst/>
          </a:prstGeom>
        </p:spPr>
      </p:pic>
      <p:pic>
        <p:nvPicPr>
          <p:cNvPr id="56" name="图形 55" descr="插画家 纯色填充">
            <a:extLst>
              <a:ext uri="{FF2B5EF4-FFF2-40B4-BE49-F238E27FC236}">
                <a16:creationId xmlns:a16="http://schemas.microsoft.com/office/drawing/2014/main" xmlns="" id="{E2700E39-72BC-4BDF-91BA-AFB7BE0B714B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7"/>
              </a:ext>
            </a:extLst>
          </a:blip>
          <a:stretch>
            <a:fillRect/>
          </a:stretch>
        </p:blipFill>
        <p:spPr>
          <a:xfrm>
            <a:off x="6408628" y="1366475"/>
            <a:ext cx="756399" cy="756399"/>
          </a:xfrm>
          <a:prstGeom prst="rect">
            <a:avLst/>
          </a:prstGeom>
        </p:spPr>
      </p:pic>
      <p:pic>
        <p:nvPicPr>
          <p:cNvPr id="57" name="图形 56" descr="插画家 轮廓">
            <a:extLst>
              <a:ext uri="{FF2B5EF4-FFF2-40B4-BE49-F238E27FC236}">
                <a16:creationId xmlns:a16="http://schemas.microsoft.com/office/drawing/2014/main" xmlns="" id="{9592E34C-B884-4E76-8117-ED60B7E1BEEE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9"/>
              </a:ext>
            </a:extLst>
          </a:blip>
          <a:stretch>
            <a:fillRect/>
          </a:stretch>
        </p:blipFill>
        <p:spPr>
          <a:xfrm>
            <a:off x="7303346" y="1366475"/>
            <a:ext cx="756399" cy="756399"/>
          </a:xfrm>
          <a:prstGeom prst="rect">
            <a:avLst/>
          </a:prstGeom>
        </p:spPr>
      </p:pic>
      <p:pic>
        <p:nvPicPr>
          <p:cNvPr id="34" name="图形 33" descr="信用卡 纯色填充">
            <a:extLst>
              <a:ext uri="{FF2B5EF4-FFF2-40B4-BE49-F238E27FC236}">
                <a16:creationId xmlns:a16="http://schemas.microsoft.com/office/drawing/2014/main" xmlns="" id="{7161153E-1107-4C54-829D-8B4AD23831D5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1"/>
              </a:ext>
            </a:extLst>
          </a:blip>
          <a:stretch>
            <a:fillRect/>
          </a:stretch>
        </p:blipFill>
        <p:spPr>
          <a:xfrm>
            <a:off x="4201852" y="2979547"/>
            <a:ext cx="756399" cy="756399"/>
          </a:xfrm>
          <a:prstGeom prst="rect">
            <a:avLst/>
          </a:prstGeom>
        </p:spPr>
      </p:pic>
      <p:pic>
        <p:nvPicPr>
          <p:cNvPr id="35" name="图形 34" descr="信用卡 轮廓">
            <a:extLst>
              <a:ext uri="{FF2B5EF4-FFF2-40B4-BE49-F238E27FC236}">
                <a16:creationId xmlns:a16="http://schemas.microsoft.com/office/drawing/2014/main" xmlns="" id="{1D655C59-3B41-4F54-8D49-B13D74DD66F7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3"/>
              </a:ext>
            </a:extLst>
          </a:blip>
          <a:stretch>
            <a:fillRect/>
          </a:stretch>
        </p:blipFill>
        <p:spPr>
          <a:xfrm>
            <a:off x="5042727" y="2979547"/>
            <a:ext cx="756399" cy="756399"/>
          </a:xfrm>
          <a:prstGeom prst="rect">
            <a:avLst/>
          </a:prstGeom>
        </p:spPr>
      </p:pic>
      <p:pic>
        <p:nvPicPr>
          <p:cNvPr id="36" name="图形 35" descr="收据 纯色填充">
            <a:extLst>
              <a:ext uri="{FF2B5EF4-FFF2-40B4-BE49-F238E27FC236}">
                <a16:creationId xmlns:a16="http://schemas.microsoft.com/office/drawing/2014/main" xmlns="" id="{E93F4395-263C-41C1-95B8-BBAC2D4E5DF2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5"/>
              </a:ext>
            </a:extLst>
          </a:blip>
          <a:stretch>
            <a:fillRect/>
          </a:stretch>
        </p:blipFill>
        <p:spPr>
          <a:xfrm>
            <a:off x="4201852" y="2173011"/>
            <a:ext cx="756399" cy="756399"/>
          </a:xfrm>
          <a:prstGeom prst="rect">
            <a:avLst/>
          </a:prstGeom>
        </p:spPr>
      </p:pic>
      <p:pic>
        <p:nvPicPr>
          <p:cNvPr id="37" name="图形 36" descr="收据 轮廓">
            <a:extLst>
              <a:ext uri="{FF2B5EF4-FFF2-40B4-BE49-F238E27FC236}">
                <a16:creationId xmlns:a16="http://schemas.microsoft.com/office/drawing/2014/main" xmlns="" id="{887C59A8-24AF-44E1-B860-070C7C668716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7"/>
              </a:ext>
            </a:extLst>
          </a:blip>
          <a:stretch>
            <a:fillRect/>
          </a:stretch>
        </p:blipFill>
        <p:spPr>
          <a:xfrm>
            <a:off x="5042727" y="2173011"/>
            <a:ext cx="756399" cy="756399"/>
          </a:xfrm>
          <a:prstGeom prst="rect">
            <a:avLst/>
          </a:prstGeom>
        </p:spPr>
      </p:pic>
      <p:pic>
        <p:nvPicPr>
          <p:cNvPr id="38" name="图形 37" descr="购物车 纯色填充">
            <a:extLst>
              <a:ext uri="{FF2B5EF4-FFF2-40B4-BE49-F238E27FC236}">
                <a16:creationId xmlns:a16="http://schemas.microsoft.com/office/drawing/2014/main" xmlns="" id="{5D808498-15BD-4A77-9E03-194636EF8E5A}"/>
              </a:ext>
            </a:extLst>
          </p:cNvPr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9"/>
              </a:ext>
            </a:extLst>
          </a:blip>
          <a:stretch>
            <a:fillRect/>
          </a:stretch>
        </p:blipFill>
        <p:spPr>
          <a:xfrm>
            <a:off x="4201852" y="1366475"/>
            <a:ext cx="756399" cy="756399"/>
          </a:xfrm>
          <a:prstGeom prst="rect">
            <a:avLst/>
          </a:prstGeom>
        </p:spPr>
      </p:pic>
      <p:pic>
        <p:nvPicPr>
          <p:cNvPr id="39" name="图形 38" descr="购物车 轮廓">
            <a:extLst>
              <a:ext uri="{FF2B5EF4-FFF2-40B4-BE49-F238E27FC236}">
                <a16:creationId xmlns:a16="http://schemas.microsoft.com/office/drawing/2014/main" xmlns="" id="{4489D257-C7DF-4BFE-BE22-2127277DD76B}"/>
              </a:ext>
            </a:extLst>
          </p:cNvPr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1"/>
              </a:ext>
            </a:extLst>
          </a:blip>
          <a:stretch>
            <a:fillRect/>
          </a:stretch>
        </p:blipFill>
        <p:spPr>
          <a:xfrm>
            <a:off x="5042727" y="1366475"/>
            <a:ext cx="756399" cy="756399"/>
          </a:xfrm>
          <a:prstGeom prst="rect">
            <a:avLst/>
          </a:prstGeom>
        </p:spPr>
      </p:pic>
      <p:pic>
        <p:nvPicPr>
          <p:cNvPr id="40" name="图形 39" descr="计算器 纯色填充">
            <a:extLst>
              <a:ext uri="{FF2B5EF4-FFF2-40B4-BE49-F238E27FC236}">
                <a16:creationId xmlns:a16="http://schemas.microsoft.com/office/drawing/2014/main" xmlns="" id="{65DAD5A8-04D0-4A6E-B059-A65E4620FC6D}"/>
              </a:ext>
            </a:extLst>
          </p:cNvPr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3"/>
              </a:ext>
            </a:extLst>
          </a:blip>
          <a:stretch>
            <a:fillRect/>
          </a:stretch>
        </p:blipFill>
        <p:spPr>
          <a:xfrm>
            <a:off x="4201852" y="4592619"/>
            <a:ext cx="756399" cy="756399"/>
          </a:xfrm>
          <a:prstGeom prst="rect">
            <a:avLst/>
          </a:prstGeom>
        </p:spPr>
      </p:pic>
      <p:pic>
        <p:nvPicPr>
          <p:cNvPr id="41" name="图形 40" descr="计算器 轮廓">
            <a:extLst>
              <a:ext uri="{FF2B5EF4-FFF2-40B4-BE49-F238E27FC236}">
                <a16:creationId xmlns:a16="http://schemas.microsoft.com/office/drawing/2014/main" xmlns="" id="{7B3078F5-0998-46EA-8FD4-76E341B55A04}"/>
              </a:ext>
            </a:extLst>
          </p:cNvPr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5"/>
              </a:ext>
            </a:extLst>
          </a:blip>
          <a:stretch>
            <a:fillRect/>
          </a:stretch>
        </p:blipFill>
        <p:spPr>
          <a:xfrm>
            <a:off x="5042727" y="4592619"/>
            <a:ext cx="756399" cy="756399"/>
          </a:xfrm>
          <a:prstGeom prst="rect">
            <a:avLst/>
          </a:prstGeom>
        </p:spPr>
      </p:pic>
      <p:pic>
        <p:nvPicPr>
          <p:cNvPr id="42" name="图形 41" descr="照相机 纯色填充">
            <a:extLst>
              <a:ext uri="{FF2B5EF4-FFF2-40B4-BE49-F238E27FC236}">
                <a16:creationId xmlns:a16="http://schemas.microsoft.com/office/drawing/2014/main" xmlns="" id="{AD61602D-7CFA-4AAC-9E74-ECBB18D4B1D5}"/>
              </a:ext>
            </a:extLst>
          </p:cNvPr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7"/>
              </a:ext>
            </a:extLst>
          </a:blip>
          <a:stretch>
            <a:fillRect/>
          </a:stretch>
        </p:blipFill>
        <p:spPr>
          <a:xfrm>
            <a:off x="4201852" y="3786083"/>
            <a:ext cx="756399" cy="756399"/>
          </a:xfrm>
          <a:prstGeom prst="rect">
            <a:avLst/>
          </a:prstGeom>
        </p:spPr>
      </p:pic>
      <p:pic>
        <p:nvPicPr>
          <p:cNvPr id="43" name="图形 42" descr="照相机 轮廓">
            <a:extLst>
              <a:ext uri="{FF2B5EF4-FFF2-40B4-BE49-F238E27FC236}">
                <a16:creationId xmlns:a16="http://schemas.microsoft.com/office/drawing/2014/main" xmlns="" id="{B25F58C3-BE3D-418B-AB08-03984645F0C5}"/>
              </a:ext>
            </a:extLst>
          </p:cNvPr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9"/>
              </a:ext>
            </a:extLst>
          </a:blip>
          <a:stretch>
            <a:fillRect/>
          </a:stretch>
        </p:blipFill>
        <p:spPr>
          <a:xfrm>
            <a:off x="5042727" y="3786083"/>
            <a:ext cx="756399" cy="756399"/>
          </a:xfrm>
          <a:prstGeom prst="rect">
            <a:avLst/>
          </a:prstGeom>
        </p:spPr>
      </p:pic>
      <p:pic>
        <p:nvPicPr>
          <p:cNvPr id="44" name="图形 43" descr="便携式计算机 纯色填充">
            <a:extLst>
              <a:ext uri="{FF2B5EF4-FFF2-40B4-BE49-F238E27FC236}">
                <a16:creationId xmlns:a16="http://schemas.microsoft.com/office/drawing/2014/main" xmlns="" id="{86D4EF39-C1C6-4010-A4B9-C03E8728FDE1}"/>
              </a:ext>
            </a:extLst>
          </p:cNvPr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1"/>
              </a:ext>
            </a:extLst>
          </a:blip>
          <a:stretch>
            <a:fillRect/>
          </a:stretch>
        </p:blipFill>
        <p:spPr>
          <a:xfrm>
            <a:off x="4201852" y="5399154"/>
            <a:ext cx="756399" cy="756399"/>
          </a:xfrm>
          <a:prstGeom prst="rect">
            <a:avLst/>
          </a:prstGeom>
        </p:spPr>
      </p:pic>
      <p:pic>
        <p:nvPicPr>
          <p:cNvPr id="45" name="图形 44" descr="便携式计算机 轮廓">
            <a:extLst>
              <a:ext uri="{FF2B5EF4-FFF2-40B4-BE49-F238E27FC236}">
                <a16:creationId xmlns:a16="http://schemas.microsoft.com/office/drawing/2014/main" xmlns="" id="{2365ED41-29DB-471A-835A-A2B392AC48F6}"/>
              </a:ext>
            </a:extLst>
          </p:cNvPr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3"/>
              </a:ext>
            </a:extLst>
          </a:blip>
          <a:stretch>
            <a:fillRect/>
          </a:stretch>
        </p:blipFill>
        <p:spPr>
          <a:xfrm>
            <a:off x="5042727" y="5399154"/>
            <a:ext cx="756399" cy="756399"/>
          </a:xfrm>
          <a:prstGeom prst="rect">
            <a:avLst/>
          </a:prstGeom>
        </p:spPr>
      </p:pic>
      <p:pic>
        <p:nvPicPr>
          <p:cNvPr id="22" name="图形 21" descr="区块链 纯色填充">
            <a:extLst>
              <a:ext uri="{FF2B5EF4-FFF2-40B4-BE49-F238E27FC236}">
                <a16:creationId xmlns:a16="http://schemas.microsoft.com/office/drawing/2014/main" xmlns="" id="{8DAFE454-3EA4-4BE3-9335-1A9EE829CD06}"/>
              </a:ext>
            </a:extLst>
          </p:cNvPr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5"/>
              </a:ext>
            </a:extLst>
          </a:blip>
          <a:stretch>
            <a:fillRect/>
          </a:stretch>
        </p:blipFill>
        <p:spPr>
          <a:xfrm>
            <a:off x="8669244" y="5399154"/>
            <a:ext cx="756399" cy="756399"/>
          </a:xfrm>
          <a:prstGeom prst="rect">
            <a:avLst/>
          </a:prstGeom>
        </p:spPr>
      </p:pic>
      <p:pic>
        <p:nvPicPr>
          <p:cNvPr id="23" name="图形 22" descr="区块链 轮廓">
            <a:extLst>
              <a:ext uri="{FF2B5EF4-FFF2-40B4-BE49-F238E27FC236}">
                <a16:creationId xmlns:a16="http://schemas.microsoft.com/office/drawing/2014/main" xmlns="" id="{F39604AA-D9B1-4621-8438-FC89B65029E2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7"/>
              </a:ext>
            </a:extLst>
          </a:blip>
          <a:stretch>
            <a:fillRect/>
          </a:stretch>
        </p:blipFill>
        <p:spPr>
          <a:xfrm>
            <a:off x="9502243" y="5399154"/>
            <a:ext cx="756399" cy="756399"/>
          </a:xfrm>
          <a:prstGeom prst="rect">
            <a:avLst/>
          </a:prstGeom>
        </p:spPr>
      </p:pic>
      <p:pic>
        <p:nvPicPr>
          <p:cNvPr id="24" name="图形 23" descr="影响者 纯色填充">
            <a:extLst>
              <a:ext uri="{FF2B5EF4-FFF2-40B4-BE49-F238E27FC236}">
                <a16:creationId xmlns:a16="http://schemas.microsoft.com/office/drawing/2014/main" xmlns="" id="{7F5BF489-B0A0-4DD6-9B28-5D0AE9F1CF9E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9"/>
              </a:ext>
            </a:extLst>
          </a:blip>
          <a:stretch>
            <a:fillRect/>
          </a:stretch>
        </p:blipFill>
        <p:spPr>
          <a:xfrm>
            <a:off x="8669244" y="4592619"/>
            <a:ext cx="756399" cy="756399"/>
          </a:xfrm>
          <a:prstGeom prst="rect">
            <a:avLst/>
          </a:prstGeom>
        </p:spPr>
      </p:pic>
      <p:pic>
        <p:nvPicPr>
          <p:cNvPr id="25" name="图形 24" descr="影响者 轮廓">
            <a:extLst>
              <a:ext uri="{FF2B5EF4-FFF2-40B4-BE49-F238E27FC236}">
                <a16:creationId xmlns:a16="http://schemas.microsoft.com/office/drawing/2014/main" xmlns="" id="{09773546-DCA7-4BC0-A8CC-77C2DA80670B}"/>
              </a:ext>
            </a:extLst>
          </p:cNvPr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1"/>
              </a:ext>
            </a:extLst>
          </a:blip>
          <a:stretch>
            <a:fillRect/>
          </a:stretch>
        </p:blipFill>
        <p:spPr>
          <a:xfrm>
            <a:off x="9502243" y="4592619"/>
            <a:ext cx="756399" cy="756399"/>
          </a:xfrm>
          <a:prstGeom prst="rect">
            <a:avLst/>
          </a:prstGeom>
        </p:spPr>
      </p:pic>
      <p:pic>
        <p:nvPicPr>
          <p:cNvPr id="26" name="图形 25" descr="Internet 纯色填充">
            <a:extLst>
              <a:ext uri="{FF2B5EF4-FFF2-40B4-BE49-F238E27FC236}">
                <a16:creationId xmlns:a16="http://schemas.microsoft.com/office/drawing/2014/main" xmlns="" id="{D6E7E3CA-4AB5-46C4-9C2C-65432893F0FF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3"/>
              </a:ext>
            </a:extLst>
          </a:blip>
          <a:stretch>
            <a:fillRect/>
          </a:stretch>
        </p:blipFill>
        <p:spPr>
          <a:xfrm>
            <a:off x="8669244" y="3786083"/>
            <a:ext cx="756399" cy="756399"/>
          </a:xfrm>
          <a:prstGeom prst="rect">
            <a:avLst/>
          </a:prstGeom>
        </p:spPr>
      </p:pic>
      <p:pic>
        <p:nvPicPr>
          <p:cNvPr id="27" name="图形 26" descr="Internet 轮廓">
            <a:extLst>
              <a:ext uri="{FF2B5EF4-FFF2-40B4-BE49-F238E27FC236}">
                <a16:creationId xmlns:a16="http://schemas.microsoft.com/office/drawing/2014/main" xmlns="" id="{7B841573-DF6F-4BDA-9C8C-06B57FAB8F74}"/>
              </a:ext>
            </a:extLst>
          </p:cNvPr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5"/>
              </a:ext>
            </a:extLst>
          </a:blip>
          <a:stretch>
            <a:fillRect/>
          </a:stretch>
        </p:blipFill>
        <p:spPr>
          <a:xfrm>
            <a:off x="9502243" y="3786083"/>
            <a:ext cx="756399" cy="756399"/>
          </a:xfrm>
          <a:prstGeom prst="rect">
            <a:avLst/>
          </a:prstGeom>
        </p:spPr>
      </p:pic>
      <p:pic>
        <p:nvPicPr>
          <p:cNvPr id="28" name="图形 27" descr="物联网 纯色填充">
            <a:extLst>
              <a:ext uri="{FF2B5EF4-FFF2-40B4-BE49-F238E27FC236}">
                <a16:creationId xmlns:a16="http://schemas.microsoft.com/office/drawing/2014/main" xmlns="" id="{174090FE-DFD9-4B41-BBD8-0C5D09D421DA}"/>
              </a:ext>
            </a:extLst>
          </p:cNvPr>
          <p:cNvPicPr>
            <a:picLocks noChangeAspect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7"/>
              </a:ext>
            </a:extLst>
          </a:blip>
          <a:stretch>
            <a:fillRect/>
          </a:stretch>
        </p:blipFill>
        <p:spPr>
          <a:xfrm>
            <a:off x="8669244" y="2979547"/>
            <a:ext cx="756399" cy="756399"/>
          </a:xfrm>
          <a:prstGeom prst="rect">
            <a:avLst/>
          </a:prstGeom>
        </p:spPr>
      </p:pic>
      <p:pic>
        <p:nvPicPr>
          <p:cNvPr id="29" name="图形 28" descr="物联网 轮廓">
            <a:extLst>
              <a:ext uri="{FF2B5EF4-FFF2-40B4-BE49-F238E27FC236}">
                <a16:creationId xmlns:a16="http://schemas.microsoft.com/office/drawing/2014/main" xmlns="" id="{B93524AE-66E8-40B5-9A3D-1BD8965FC15C}"/>
              </a:ext>
            </a:extLst>
          </p:cNvPr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9"/>
              </a:ext>
            </a:extLst>
          </a:blip>
          <a:stretch>
            <a:fillRect/>
          </a:stretch>
        </p:blipFill>
        <p:spPr>
          <a:xfrm>
            <a:off x="9502243" y="2979547"/>
            <a:ext cx="756399" cy="756399"/>
          </a:xfrm>
          <a:prstGeom prst="rect">
            <a:avLst/>
          </a:prstGeom>
        </p:spPr>
      </p:pic>
      <p:pic>
        <p:nvPicPr>
          <p:cNvPr id="30" name="图形 29" descr="联机会议 纯色填充">
            <a:extLst>
              <a:ext uri="{FF2B5EF4-FFF2-40B4-BE49-F238E27FC236}">
                <a16:creationId xmlns:a16="http://schemas.microsoft.com/office/drawing/2014/main" xmlns="" id="{A6B86FA3-6D41-4B4C-AA00-1AB45A70B5DB}"/>
              </a:ext>
            </a:extLst>
          </p:cNvPr>
          <p:cNvPicPr>
            <a:picLocks noChangeAspect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1"/>
              </a:ext>
            </a:extLst>
          </a:blip>
          <a:stretch>
            <a:fillRect/>
          </a:stretch>
        </p:blipFill>
        <p:spPr>
          <a:xfrm>
            <a:off x="8669244" y="1366475"/>
            <a:ext cx="756399" cy="756399"/>
          </a:xfrm>
          <a:prstGeom prst="rect">
            <a:avLst/>
          </a:prstGeom>
        </p:spPr>
      </p:pic>
      <p:pic>
        <p:nvPicPr>
          <p:cNvPr id="31" name="图形 30" descr="联机会议 轮廓">
            <a:extLst>
              <a:ext uri="{FF2B5EF4-FFF2-40B4-BE49-F238E27FC236}">
                <a16:creationId xmlns:a16="http://schemas.microsoft.com/office/drawing/2014/main" xmlns="" id="{5385F953-3519-48DC-BADD-D41E5C2D0EBF}"/>
              </a:ext>
            </a:extLst>
          </p:cNvPr>
          <p:cNvPicPr>
            <a:picLocks noChangeAspect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3"/>
              </a:ext>
            </a:extLst>
          </a:blip>
          <a:stretch>
            <a:fillRect/>
          </a:stretch>
        </p:blipFill>
        <p:spPr>
          <a:xfrm>
            <a:off x="9502243" y="1366475"/>
            <a:ext cx="756399" cy="756399"/>
          </a:xfrm>
          <a:prstGeom prst="rect">
            <a:avLst/>
          </a:prstGeom>
        </p:spPr>
      </p:pic>
      <p:pic>
        <p:nvPicPr>
          <p:cNvPr id="32" name="图形 31" descr="条形图 纯色填充">
            <a:extLst>
              <a:ext uri="{FF2B5EF4-FFF2-40B4-BE49-F238E27FC236}">
                <a16:creationId xmlns:a16="http://schemas.microsoft.com/office/drawing/2014/main" xmlns="" id="{E6323AFC-E9D9-460C-B932-F6B45988B774}"/>
              </a:ext>
            </a:extLst>
          </p:cNvPr>
          <p:cNvPicPr>
            <a:picLocks noChangeAspect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5"/>
              </a:ext>
            </a:extLst>
          </a:blip>
          <a:stretch>
            <a:fillRect/>
          </a:stretch>
        </p:blipFill>
        <p:spPr>
          <a:xfrm>
            <a:off x="8669244" y="2173011"/>
            <a:ext cx="756399" cy="756399"/>
          </a:xfrm>
          <a:prstGeom prst="rect">
            <a:avLst/>
          </a:prstGeom>
        </p:spPr>
      </p:pic>
      <p:pic>
        <p:nvPicPr>
          <p:cNvPr id="33" name="图形 32" descr="条形图 轮廓">
            <a:extLst>
              <a:ext uri="{FF2B5EF4-FFF2-40B4-BE49-F238E27FC236}">
                <a16:creationId xmlns:a16="http://schemas.microsoft.com/office/drawing/2014/main" xmlns="" id="{6048CD8D-14B6-41E6-AE70-504FC811C127}"/>
              </a:ext>
            </a:extLst>
          </p:cNvPr>
          <p:cNvPicPr>
            <a:picLocks noChangeAspect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7"/>
              </a:ext>
            </a:extLst>
          </a:blip>
          <a:stretch>
            <a:fillRect/>
          </a:stretch>
        </p:blipFill>
        <p:spPr>
          <a:xfrm>
            <a:off x="9502243" y="2173011"/>
            <a:ext cx="756399" cy="75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88493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996950"/>
            <a:ext cx="86360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46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857400-D7EA-4D27-B692-0DE73BA8E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" name="TextBox 298">
            <a:extLst>
              <a:ext uri="{FF2B5EF4-FFF2-40B4-BE49-F238E27FC236}">
                <a16:creationId xmlns:a16="http://schemas.microsoft.com/office/drawing/2014/main" xmlns="" id="{83C7E472-A498-4A90-91CC-E0EE74399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253" y="1852837"/>
            <a:ext cx="1780032" cy="430887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rgbClr val="00A3FE">
                <a:alpha val="41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977036"/>
            <a:r>
              <a:rPr lang="zh-CN" altLang="en-US" sz="2800" b="1" dirty="0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sym typeface="微软雅黑" panose="020B0503020204020204" pitchFamily="34" charset="-122"/>
              </a:rPr>
              <a:t>企业背景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92B5873-CB56-4B3B-8237-518668ADA3FD}"/>
              </a:ext>
            </a:extLst>
          </p:cNvPr>
          <p:cNvGrpSpPr/>
          <p:nvPr/>
        </p:nvGrpSpPr>
        <p:grpSpPr>
          <a:xfrm>
            <a:off x="1289393" y="2572959"/>
            <a:ext cx="4155752" cy="2401377"/>
            <a:chOff x="1537814" y="2572959"/>
            <a:chExt cx="4155752" cy="240137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E0735C2-47CC-4FD8-933F-424A95B518A5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xmlns="" id="{D2137636-C7F3-4FBA-B8AC-3E9856C12F70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3CF3D3FD-6D1B-4699-B958-D611CC4F3F37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xmlns="" id="{610483CA-5138-470F-91DA-DF6396ABF71A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:a16="http://schemas.microsoft.com/office/drawing/2014/main" xmlns="" id="{4727B779-CD57-4D7D-952D-9806ADF43629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ADA9007-FA52-4E6B-A275-FBB0DC3AE708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xmlns="" id="{F9A4D02C-98C7-441C-9928-F68A7687D4C0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半闭框 11">
              <a:extLst>
                <a:ext uri="{FF2B5EF4-FFF2-40B4-BE49-F238E27FC236}">
                  <a16:creationId xmlns:a16="http://schemas.microsoft.com/office/drawing/2014/main" xmlns="" id="{682D3DAB-0280-4515-9784-E9A76C1FAF48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半闭框 12">
              <a:extLst>
                <a:ext uri="{FF2B5EF4-FFF2-40B4-BE49-F238E27FC236}">
                  <a16:creationId xmlns:a16="http://schemas.microsoft.com/office/drawing/2014/main" xmlns="" id="{9C3836F3-AC2C-48AD-AC16-77074F289481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2">
            <a:extLst>
              <a:ext uri="{FF2B5EF4-FFF2-40B4-BE49-F238E27FC236}">
                <a16:creationId xmlns:a16="http://schemas.microsoft.com/office/drawing/2014/main" xmlns="" id="{A82D1684-700F-4792-A0E4-14D252381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123" y="3578632"/>
            <a:ext cx="3423957" cy="8613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defTabSz="825500" eaLnBrk="0" hangingPunct="0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pPr algn="just" eaLnBrk="1"/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79BDCDC-2B84-41FA-849A-BC3AFD0AC171}"/>
              </a:ext>
            </a:extLst>
          </p:cNvPr>
          <p:cNvSpPr txBox="1"/>
          <p:nvPr/>
        </p:nvSpPr>
        <p:spPr>
          <a:xfrm>
            <a:off x="2276356" y="2973664"/>
            <a:ext cx="218182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成立时间</a:t>
            </a:r>
          </a:p>
        </p:txBody>
      </p:sp>
      <p:pic>
        <p:nvPicPr>
          <p:cNvPr id="16" name="图片 15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BB2B0C8D-79E2-482E-A810-43E970A673D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2263991" y="2006600"/>
            <a:ext cx="2284024" cy="554174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8649FC0C-71AD-4279-9D0C-CB55AC07F6BF}"/>
              </a:ext>
            </a:extLst>
          </p:cNvPr>
          <p:cNvGrpSpPr/>
          <p:nvPr/>
        </p:nvGrpSpPr>
        <p:grpSpPr>
          <a:xfrm>
            <a:off x="6746856" y="1852837"/>
            <a:ext cx="4155752" cy="3121499"/>
            <a:chOff x="1537814" y="1852837"/>
            <a:chExt cx="4155752" cy="3121499"/>
          </a:xfrm>
        </p:grpSpPr>
        <p:sp>
          <p:nvSpPr>
            <p:cNvPr id="52" name="TextBox 298">
              <a:extLst>
                <a:ext uri="{FF2B5EF4-FFF2-40B4-BE49-F238E27FC236}">
                  <a16:creationId xmlns:a16="http://schemas.microsoft.com/office/drawing/2014/main" xmlns="" id="{DB0C61F7-15BF-4EA8-BBEE-CB1650465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674" y="1852837"/>
              <a:ext cx="1780032" cy="430887"/>
            </a:xfrm>
            <a:prstGeom prst="rect">
              <a:avLst/>
            </a:prstGeom>
            <a:noFill/>
            <a:ln>
              <a:noFill/>
            </a:ln>
            <a:effectLst>
              <a:outerShdw blurRad="241300" algn="ctr" rotWithShape="0">
                <a:srgbClr val="00A3FE">
                  <a:alpha val="41000"/>
                </a:srgbClr>
              </a:out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 defTabSz="977036"/>
              <a:r>
                <a:rPr lang="zh-CN" altLang="en-US" sz="2800" b="1" dirty="0">
                  <a:gradFill>
                    <a:gsLst>
                      <a:gs pos="40000">
                        <a:prstClr val="white"/>
                      </a:gs>
                      <a:gs pos="46000">
                        <a:prstClr val="white">
                          <a:lumMod val="65000"/>
                        </a:prstClr>
                      </a:gs>
                      <a:gs pos="49000">
                        <a:prstClr val="white">
                          <a:lumMod val="85000"/>
                        </a:prst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j-ea"/>
                  <a:sym typeface="微软雅黑" panose="020B0503020204020204" pitchFamily="34" charset="-122"/>
                </a:rPr>
                <a:t>企业概况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ADF369C6-8FDF-4B55-AE6E-EEE997D166A1}"/>
                </a:ext>
              </a:extLst>
            </p:cNvPr>
            <p:cNvGrpSpPr/>
            <p:nvPr/>
          </p:nvGrpSpPr>
          <p:grpSpPr>
            <a:xfrm>
              <a:off x="1537814" y="2572959"/>
              <a:ext cx="4155752" cy="2401377"/>
              <a:chOff x="1537814" y="2572959"/>
              <a:chExt cx="4155752" cy="2401377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A3F7D6F7-54BB-4851-B5A8-4C1B68DE74C4}"/>
                  </a:ext>
                </a:extLst>
              </p:cNvPr>
              <p:cNvSpPr/>
              <p:nvPr/>
            </p:nvSpPr>
            <p:spPr>
              <a:xfrm>
                <a:off x="1537815" y="2572959"/>
                <a:ext cx="4155751" cy="2401377"/>
              </a:xfrm>
              <a:custGeom>
                <a:avLst/>
                <a:gdLst>
                  <a:gd name="connsiteX0" fmla="*/ 240502 w 8483600"/>
                  <a:gd name="connsiteY0" fmla="*/ 0 h 4902200"/>
                  <a:gd name="connsiteX1" fmla="*/ 3708375 w 8483600"/>
                  <a:gd name="connsiteY1" fmla="*/ 0 h 4902200"/>
                  <a:gd name="connsiteX2" fmla="*/ 3759729 w 8483600"/>
                  <a:gd name="connsiteY2" fmla="*/ 56516 h 4902200"/>
                  <a:gd name="connsiteX3" fmla="*/ 4723873 w 8483600"/>
                  <a:gd name="connsiteY3" fmla="*/ 56516 h 4902200"/>
                  <a:gd name="connsiteX4" fmla="*/ 4775228 w 8483600"/>
                  <a:gd name="connsiteY4" fmla="*/ 0 h 4902200"/>
                  <a:gd name="connsiteX5" fmla="*/ 8243098 w 8483600"/>
                  <a:gd name="connsiteY5" fmla="*/ 0 h 4902200"/>
                  <a:gd name="connsiteX6" fmla="*/ 8483600 w 8483600"/>
                  <a:gd name="connsiteY6" fmla="*/ 240502 h 4902200"/>
                  <a:gd name="connsiteX7" fmla="*/ 8483600 w 8483600"/>
                  <a:gd name="connsiteY7" fmla="*/ 2864087 h 4902200"/>
                  <a:gd name="connsiteX8" fmla="*/ 8370316 w 8483600"/>
                  <a:gd name="connsiteY8" fmla="*/ 2890519 h 4902200"/>
                  <a:gd name="connsiteX9" fmla="*/ 8370316 w 8483600"/>
                  <a:gd name="connsiteY9" fmla="*/ 3660141 h 4902200"/>
                  <a:gd name="connsiteX10" fmla="*/ 8483600 w 8483600"/>
                  <a:gd name="connsiteY10" fmla="*/ 3686574 h 4902200"/>
                  <a:gd name="connsiteX11" fmla="*/ 8483600 w 8483600"/>
                  <a:gd name="connsiteY11" fmla="*/ 4902200 h 4902200"/>
                  <a:gd name="connsiteX12" fmla="*/ 5032306 w 8483600"/>
                  <a:gd name="connsiteY12" fmla="*/ 4902200 h 4902200"/>
                  <a:gd name="connsiteX13" fmla="*/ 4789076 w 8483600"/>
                  <a:gd name="connsiteY13" fmla="*/ 4658970 h 4902200"/>
                  <a:gd name="connsiteX14" fmla="*/ 3694527 w 8483600"/>
                  <a:gd name="connsiteY14" fmla="*/ 4658970 h 4902200"/>
                  <a:gd name="connsiteX15" fmla="*/ 3451297 w 8483600"/>
                  <a:gd name="connsiteY15" fmla="*/ 4902200 h 4902200"/>
                  <a:gd name="connsiteX16" fmla="*/ 0 w 8483600"/>
                  <a:gd name="connsiteY16" fmla="*/ 4902200 h 4902200"/>
                  <a:gd name="connsiteX17" fmla="*/ 0 w 8483600"/>
                  <a:gd name="connsiteY17" fmla="*/ 2147334 h 4902200"/>
                  <a:gd name="connsiteX18" fmla="*/ 113284 w 8483600"/>
                  <a:gd name="connsiteY18" fmla="*/ 2120901 h 4902200"/>
                  <a:gd name="connsiteX19" fmla="*/ 113284 w 8483600"/>
                  <a:gd name="connsiteY19" fmla="*/ 1351279 h 4902200"/>
                  <a:gd name="connsiteX20" fmla="*/ 0 w 8483600"/>
                  <a:gd name="connsiteY20" fmla="*/ 1324847 h 4902200"/>
                  <a:gd name="connsiteX21" fmla="*/ 0 w 8483600"/>
                  <a:gd name="connsiteY21" fmla="*/ 240502 h 490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483600" h="4902200">
                    <a:moveTo>
                      <a:pt x="240502" y="0"/>
                    </a:moveTo>
                    <a:lnTo>
                      <a:pt x="3708375" y="0"/>
                    </a:lnTo>
                    <a:lnTo>
                      <a:pt x="3759729" y="56516"/>
                    </a:lnTo>
                    <a:lnTo>
                      <a:pt x="4723873" y="56516"/>
                    </a:lnTo>
                    <a:lnTo>
                      <a:pt x="4775228" y="0"/>
                    </a:lnTo>
                    <a:lnTo>
                      <a:pt x="8243098" y="0"/>
                    </a:lnTo>
                    <a:lnTo>
                      <a:pt x="8483600" y="240502"/>
                    </a:lnTo>
                    <a:lnTo>
                      <a:pt x="8483600" y="2864087"/>
                    </a:lnTo>
                    <a:lnTo>
                      <a:pt x="8370316" y="2890519"/>
                    </a:lnTo>
                    <a:lnTo>
                      <a:pt x="8370316" y="3660141"/>
                    </a:lnTo>
                    <a:lnTo>
                      <a:pt x="8483600" y="3686574"/>
                    </a:lnTo>
                    <a:lnTo>
                      <a:pt x="8483600" y="4902200"/>
                    </a:lnTo>
                    <a:lnTo>
                      <a:pt x="5032306" y="4902200"/>
                    </a:lnTo>
                    <a:lnTo>
                      <a:pt x="4789076" y="4658970"/>
                    </a:lnTo>
                    <a:lnTo>
                      <a:pt x="3694527" y="4658970"/>
                    </a:lnTo>
                    <a:lnTo>
                      <a:pt x="3451297" y="4902200"/>
                    </a:lnTo>
                    <a:lnTo>
                      <a:pt x="0" y="4902200"/>
                    </a:lnTo>
                    <a:lnTo>
                      <a:pt x="0" y="2147334"/>
                    </a:lnTo>
                    <a:lnTo>
                      <a:pt x="113284" y="2120901"/>
                    </a:lnTo>
                    <a:lnTo>
                      <a:pt x="113284" y="1351279"/>
                    </a:lnTo>
                    <a:lnTo>
                      <a:pt x="0" y="1324847"/>
                    </a:lnTo>
                    <a:lnTo>
                      <a:pt x="0" y="240502"/>
                    </a:lnTo>
                    <a:close/>
                  </a:path>
                </a:pathLst>
              </a:custGeom>
              <a:gradFill flip="none" rotWithShape="1">
                <a:gsLst>
                  <a:gs pos="21000">
                    <a:schemeClr val="accent1">
                      <a:alpha val="64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直角三角形 57">
                <a:extLst>
                  <a:ext uri="{FF2B5EF4-FFF2-40B4-BE49-F238E27FC236}">
                    <a16:creationId xmlns:a16="http://schemas.microsoft.com/office/drawing/2014/main" xmlns="" id="{30B15F03-6DE4-460F-AFB9-0AD6F199360D}"/>
                  </a:ext>
                </a:extLst>
              </p:cNvPr>
              <p:cNvSpPr/>
              <p:nvPr/>
            </p:nvSpPr>
            <p:spPr>
              <a:xfrm rot="5400000">
                <a:off x="1537815" y="2572959"/>
                <a:ext cx="70921" cy="70921"/>
              </a:xfrm>
              <a:prstGeom prst="rtTriangl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直角三角形 58">
                <a:extLst>
                  <a:ext uri="{FF2B5EF4-FFF2-40B4-BE49-F238E27FC236}">
                    <a16:creationId xmlns:a16="http://schemas.microsoft.com/office/drawing/2014/main" xmlns="" id="{E964DBEB-6612-4FD5-8702-79C57424FCD2}"/>
                  </a:ext>
                </a:extLst>
              </p:cNvPr>
              <p:cNvSpPr/>
              <p:nvPr/>
            </p:nvSpPr>
            <p:spPr>
              <a:xfrm rot="16200000" flipH="1">
                <a:off x="5622645" y="2572959"/>
                <a:ext cx="70921" cy="70921"/>
              </a:xfrm>
              <a:prstGeom prst="rtTriangl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梯形 59">
                <a:extLst>
                  <a:ext uri="{FF2B5EF4-FFF2-40B4-BE49-F238E27FC236}">
                    <a16:creationId xmlns:a16="http://schemas.microsoft.com/office/drawing/2014/main" xmlns="" id="{A81915E4-83F9-4F8C-B323-0BBECFD06A65}"/>
                  </a:ext>
                </a:extLst>
              </p:cNvPr>
              <p:cNvSpPr/>
              <p:nvPr/>
            </p:nvSpPr>
            <p:spPr>
              <a:xfrm rot="5400000">
                <a:off x="1374974" y="3406754"/>
                <a:ext cx="358962" cy="33281"/>
              </a:xfrm>
              <a:prstGeom prst="trapezoid">
                <a:avLst>
                  <a:gd name="adj" fmla="val 23332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梯形 60">
                <a:extLst>
                  <a:ext uri="{FF2B5EF4-FFF2-40B4-BE49-F238E27FC236}">
                    <a16:creationId xmlns:a16="http://schemas.microsoft.com/office/drawing/2014/main" xmlns="" id="{9B040C6F-5D92-44FB-AC20-D065E6D3DF6C}"/>
                  </a:ext>
                </a:extLst>
              </p:cNvPr>
              <p:cNvSpPr/>
              <p:nvPr/>
            </p:nvSpPr>
            <p:spPr>
              <a:xfrm rot="16200000" flipH="1">
                <a:off x="5497444" y="4159923"/>
                <a:ext cx="358962" cy="33281"/>
              </a:xfrm>
              <a:prstGeom prst="trapezoid">
                <a:avLst>
                  <a:gd name="adj" fmla="val 23332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DA6E272B-5EB9-4E84-9060-017CB76C471D}"/>
                  </a:ext>
                </a:extLst>
              </p:cNvPr>
              <p:cNvSpPr/>
              <p:nvPr/>
            </p:nvSpPr>
            <p:spPr>
              <a:xfrm>
                <a:off x="3262017" y="4876663"/>
                <a:ext cx="707348" cy="97673"/>
              </a:xfrm>
              <a:custGeom>
                <a:avLst/>
                <a:gdLst>
                  <a:gd name="connsiteX0" fmla="*/ 188346 w 1443988"/>
                  <a:gd name="connsiteY0" fmla="*/ 0 h 199390"/>
                  <a:gd name="connsiteX1" fmla="*/ 1255642 w 1443988"/>
                  <a:gd name="connsiteY1" fmla="*/ 0 h 199390"/>
                  <a:gd name="connsiteX2" fmla="*/ 1443988 w 1443988"/>
                  <a:gd name="connsiteY2" fmla="*/ 199390 h 199390"/>
                  <a:gd name="connsiteX3" fmla="*/ 1397375 w 1443988"/>
                  <a:gd name="connsiteY3" fmla="*/ 199390 h 199390"/>
                  <a:gd name="connsiteX4" fmla="*/ 1232782 w 1443988"/>
                  <a:gd name="connsiteY4" fmla="*/ 25146 h 199390"/>
                  <a:gd name="connsiteX5" fmla="*/ 211206 w 1443988"/>
                  <a:gd name="connsiteY5" fmla="*/ 25146 h 199390"/>
                  <a:gd name="connsiteX6" fmla="*/ 46613 w 1443988"/>
                  <a:gd name="connsiteY6" fmla="*/ 199390 h 199390"/>
                  <a:gd name="connsiteX7" fmla="*/ 0 w 1443988"/>
                  <a:gd name="connsiteY7" fmla="*/ 199390 h 19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3988" h="199390">
                    <a:moveTo>
                      <a:pt x="188346" y="0"/>
                    </a:moveTo>
                    <a:lnTo>
                      <a:pt x="1255642" y="0"/>
                    </a:lnTo>
                    <a:lnTo>
                      <a:pt x="1443988" y="199390"/>
                    </a:lnTo>
                    <a:lnTo>
                      <a:pt x="1397375" y="199390"/>
                    </a:lnTo>
                    <a:lnTo>
                      <a:pt x="1232782" y="25146"/>
                    </a:lnTo>
                    <a:lnTo>
                      <a:pt x="211206" y="25146"/>
                    </a:lnTo>
                    <a:lnTo>
                      <a:pt x="46613" y="199390"/>
                    </a:lnTo>
                    <a:lnTo>
                      <a:pt x="0" y="1993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梯形 62">
                <a:extLst>
                  <a:ext uri="{FF2B5EF4-FFF2-40B4-BE49-F238E27FC236}">
                    <a16:creationId xmlns:a16="http://schemas.microsoft.com/office/drawing/2014/main" xmlns="" id="{010C396F-ADB4-48B5-B2B3-7A7B0CFEA3E0}"/>
                  </a:ext>
                </a:extLst>
              </p:cNvPr>
              <p:cNvSpPr/>
              <p:nvPr/>
            </p:nvSpPr>
            <p:spPr>
              <a:xfrm>
                <a:off x="3326406" y="4915856"/>
                <a:ext cx="578569" cy="58479"/>
              </a:xfrm>
              <a:prstGeom prst="trapezoid">
                <a:avLst>
                  <a:gd name="adj" fmla="val 90868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半闭框 63">
                <a:extLst>
                  <a:ext uri="{FF2B5EF4-FFF2-40B4-BE49-F238E27FC236}">
                    <a16:creationId xmlns:a16="http://schemas.microsoft.com/office/drawing/2014/main" xmlns="" id="{E2F40CDE-28A8-4402-A25A-49FA4BCF3BC7}"/>
                  </a:ext>
                </a:extLst>
              </p:cNvPr>
              <p:cNvSpPr/>
              <p:nvPr/>
            </p:nvSpPr>
            <p:spPr>
              <a:xfrm rot="16200000">
                <a:off x="1537815" y="4792677"/>
                <a:ext cx="181659" cy="181659"/>
              </a:xfrm>
              <a:prstGeom prst="halfFrame">
                <a:avLst>
                  <a:gd name="adj1" fmla="val 12801"/>
                  <a:gd name="adj2" fmla="val 12134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半闭框 64">
                <a:extLst>
                  <a:ext uri="{FF2B5EF4-FFF2-40B4-BE49-F238E27FC236}">
                    <a16:creationId xmlns:a16="http://schemas.microsoft.com/office/drawing/2014/main" xmlns="" id="{DC6BA8FB-B7B5-4627-BF8D-35A4B97A19AA}"/>
                  </a:ext>
                </a:extLst>
              </p:cNvPr>
              <p:cNvSpPr/>
              <p:nvPr/>
            </p:nvSpPr>
            <p:spPr>
              <a:xfrm rot="5400000" flipH="1">
                <a:off x="5511907" y="4792677"/>
                <a:ext cx="181659" cy="181659"/>
              </a:xfrm>
              <a:prstGeom prst="halfFrame">
                <a:avLst>
                  <a:gd name="adj1" fmla="val 12801"/>
                  <a:gd name="adj2" fmla="val 12134"/>
                </a:avLst>
              </a:prstGeom>
              <a:solidFill>
                <a:schemeClr val="accent3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文本框 2">
              <a:extLst>
                <a:ext uri="{FF2B5EF4-FFF2-40B4-BE49-F238E27FC236}">
                  <a16:creationId xmlns:a16="http://schemas.microsoft.com/office/drawing/2014/main" xmlns="" id="{CE2721EA-4D2B-4969-936A-52D4A0D6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1544" y="3578632"/>
              <a:ext cx="3423957" cy="86139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indent="0" defTabSz="825500" eaLnBrk="0" hangingPunct="0">
                <a:lnSpc>
                  <a:spcPct val="120000"/>
                </a:lnSpc>
                <a:spcBef>
                  <a:spcPts val="300"/>
                </a:spcBef>
                <a:buFont typeface="Arial" panose="020B0604020202020204" pitchFamily="34" charset="0"/>
                <a:buNone/>
                <a:defRPr sz="11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</a:defRPr>
              </a:lvl1pPr>
            </a:lstStyle>
            <a:p>
              <a:pPr algn="just" eaLnBrk="1"/>
              <a:r>
                <a:rPr lang="zh-CN" altLang="en-US" sz="1600" dirty="0">
                  <a:solidFill>
                    <a:schemeClr val="tx1"/>
                  </a:solidFill>
                  <a:latin typeface="+mn-ea"/>
                  <a:ea typeface="+mn-ea"/>
                  <a:sym typeface="+mn-ea"/>
                </a:rPr>
                <a:t>科技一般指科学技术，社会上习惯于把科学和技术连在一起，统称为科学技术，简称科技。</a:t>
              </a:r>
              <a:endParaRPr lang="en-US" altLang="zh-CN" sz="1600" dirty="0">
                <a:solidFill>
                  <a:schemeClr val="tx1"/>
                </a:solidFill>
                <a:latin typeface="+mn-ea"/>
                <a:ea typeface="+mn-ea"/>
                <a:sym typeface="+mn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8BE3EAD0-618B-496D-95AF-3A34E0996FE2}"/>
                </a:ext>
              </a:extLst>
            </p:cNvPr>
            <p:cNvSpPr txBox="1"/>
            <p:nvPr/>
          </p:nvSpPr>
          <p:spPr>
            <a:xfrm>
              <a:off x="2524777" y="2973664"/>
              <a:ext cx="218182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77036"/>
              <a:r>
                <a:rPr lang="zh-CN" altLang="en-US" sz="24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>
                    <a:outerShdw blurRad="584200" sx="102000" sy="102000" algn="ctr" rotWithShape="0">
                      <a:schemeClr val="accent1">
                        <a:lumMod val="50000"/>
                      </a:schemeClr>
                    </a:outerShdw>
                  </a:effectLst>
                  <a:ea typeface="+mj-ea"/>
                </a:rPr>
                <a:t>发展情况</a:t>
              </a:r>
            </a:p>
          </p:txBody>
        </p:sp>
        <p:pic>
          <p:nvPicPr>
            <p:cNvPr id="56" name="图片 55" descr="图片包含 游戏机, 盘子, 监控, 白色&#10;&#10;描述已自动生成">
              <a:extLst>
                <a:ext uri="{FF2B5EF4-FFF2-40B4-BE49-F238E27FC236}">
                  <a16:creationId xmlns:a16="http://schemas.microsoft.com/office/drawing/2014/main" xmlns="" id="{0F9D5AFB-943D-4D1D-951C-A9E98F21A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V="1">
              <a:off x="2512412" y="2006600"/>
              <a:ext cx="2284024" cy="554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961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857400-D7EA-4D27-B692-0DE73BA8E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24F8437-9C08-4C79-970A-9E0E60D0C7FB}"/>
              </a:ext>
            </a:extLst>
          </p:cNvPr>
          <p:cNvSpPr txBox="1"/>
          <p:nvPr/>
        </p:nvSpPr>
        <p:spPr>
          <a:xfrm>
            <a:off x="4447268" y="1146660"/>
            <a:ext cx="3297464" cy="553998"/>
          </a:xfrm>
          <a:prstGeom prst="rect">
            <a:avLst/>
          </a:prstGeom>
          <a:noFill/>
          <a:ln>
            <a:noFill/>
          </a:ln>
          <a:effectLst>
            <a:outerShdw blurRad="241300" algn="ctr" rotWithShape="0">
              <a:srgbClr val="00A3FE">
                <a:alpha val="41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defTabSz="977036">
              <a:defRPr sz="2800" b="1">
                <a:gradFill>
                  <a:gsLst>
                    <a:gs pos="40000">
                      <a:prstClr val="white"/>
                    </a:gs>
                    <a:gs pos="46000">
                      <a:prstClr val="white">
                        <a:lumMod val="65000"/>
                      </a:prstClr>
                    </a:gs>
                    <a:gs pos="49000">
                      <a:prstClr val="white">
                        <a:lumMod val="85000"/>
                      </a:prst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sz="3600" dirty="0">
                <a:latin typeface="Arial" panose="020B0604020202020204" pitchFamily="34" charset="0"/>
              </a:rPr>
              <a:t>企业发展经历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C14BE88-AC46-4857-A183-B43E6F17A942}"/>
              </a:ext>
            </a:extLst>
          </p:cNvPr>
          <p:cNvGrpSpPr/>
          <p:nvPr/>
        </p:nvGrpSpPr>
        <p:grpSpPr>
          <a:xfrm>
            <a:off x="2443655" y="1531421"/>
            <a:ext cx="7304690" cy="699725"/>
            <a:chOff x="2443655" y="3579903"/>
            <a:chExt cx="7304690" cy="699725"/>
          </a:xfrm>
        </p:grpSpPr>
        <p:sp>
          <p:nvSpPr>
            <p:cNvPr id="35" name="菱形 34">
              <a:extLst>
                <a:ext uri="{FF2B5EF4-FFF2-40B4-BE49-F238E27FC236}">
                  <a16:creationId xmlns:a16="http://schemas.microsoft.com/office/drawing/2014/main" xmlns="" id="{075C0541-553B-4EEC-9D0E-2A2503FC3B5B}"/>
                </a:ext>
              </a:extLst>
            </p:cNvPr>
            <p:cNvSpPr/>
            <p:nvPr/>
          </p:nvSpPr>
          <p:spPr>
            <a:xfrm>
              <a:off x="2443655" y="3579903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菱形 35">
              <a:extLst>
                <a:ext uri="{FF2B5EF4-FFF2-40B4-BE49-F238E27FC236}">
                  <a16:creationId xmlns:a16="http://schemas.microsoft.com/office/drawing/2014/main" xmlns="" id="{4E9ACF46-09C0-4635-AE66-0902736802C0}"/>
                </a:ext>
              </a:extLst>
            </p:cNvPr>
            <p:cNvSpPr/>
            <p:nvPr/>
          </p:nvSpPr>
          <p:spPr>
            <a:xfrm>
              <a:off x="3401411" y="3817620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A6B1CF9-F777-4EDB-92BC-4D905D0B85FD}"/>
              </a:ext>
            </a:extLst>
          </p:cNvPr>
          <p:cNvGrpSpPr/>
          <p:nvPr/>
        </p:nvGrpSpPr>
        <p:grpSpPr>
          <a:xfrm flipH="1">
            <a:off x="2512967" y="1460860"/>
            <a:ext cx="1922235" cy="128077"/>
            <a:chOff x="14648427" y="1642635"/>
            <a:chExt cx="4296066" cy="28624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9293A627-8324-4E03-BDEE-CD3004B6FF95}"/>
                </a:ext>
              </a:extLst>
            </p:cNvPr>
            <p:cNvSpPr/>
            <p:nvPr/>
          </p:nvSpPr>
          <p:spPr>
            <a:xfrm flipH="1" flipV="1">
              <a:off x="14648427" y="1642635"/>
              <a:ext cx="172117" cy="286244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F2E551FC-2224-4353-AE25-18554D4B54E8}"/>
                </a:ext>
              </a:extLst>
            </p:cNvPr>
            <p:cNvSpPr/>
            <p:nvPr/>
          </p:nvSpPr>
          <p:spPr>
            <a:xfrm flipH="1" flipV="1">
              <a:off x="14896861" y="1642635"/>
              <a:ext cx="172117" cy="286244"/>
            </a:xfrm>
            <a:prstGeom prst="rect">
              <a:avLst/>
            </a:prstGeom>
            <a:solidFill>
              <a:schemeClr val="accent1">
                <a:alpha val="76667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72C59D7F-0B52-42D7-9C0D-6C457D2B0AB9}"/>
                </a:ext>
              </a:extLst>
            </p:cNvPr>
            <p:cNvSpPr/>
            <p:nvPr/>
          </p:nvSpPr>
          <p:spPr>
            <a:xfrm flipH="1" flipV="1">
              <a:off x="15145297" y="1642635"/>
              <a:ext cx="172117" cy="286244"/>
            </a:xfrm>
            <a:prstGeom prst="rect">
              <a:avLst/>
            </a:prstGeom>
            <a:solidFill>
              <a:schemeClr val="accent1">
                <a:alpha val="53333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A1EA3CC-EA44-444D-9F17-5BF280F47AA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4661" y="1785757"/>
              <a:ext cx="30498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9BA869B-2B16-45D9-BBEE-2734A92BE273}"/>
                </a:ext>
              </a:extLst>
            </p:cNvPr>
            <p:cNvSpPr/>
            <p:nvPr/>
          </p:nvSpPr>
          <p:spPr>
            <a:xfrm flipH="1" flipV="1">
              <a:off x="15393731" y="1642635"/>
              <a:ext cx="172117" cy="286244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00945C3E-4C4D-4EF5-BD82-F9B5C1046AEC}"/>
              </a:ext>
            </a:extLst>
          </p:cNvPr>
          <p:cNvGrpSpPr/>
          <p:nvPr/>
        </p:nvGrpSpPr>
        <p:grpSpPr>
          <a:xfrm>
            <a:off x="1118397" y="2727961"/>
            <a:ext cx="5122584" cy="2960054"/>
            <a:chOff x="1537814" y="2572959"/>
            <a:chExt cx="4155752" cy="2401377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6B5C2EAA-9B84-4121-88D7-E06DCBFF9D85}"/>
                </a:ext>
              </a:extLst>
            </p:cNvPr>
            <p:cNvSpPr/>
            <p:nvPr/>
          </p:nvSpPr>
          <p:spPr>
            <a:xfrm>
              <a:off x="1537815" y="2572959"/>
              <a:ext cx="4155751" cy="2401377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21000">
                  <a:schemeClr val="accent1">
                    <a:alpha val="6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直角三角形 119">
              <a:extLst>
                <a:ext uri="{FF2B5EF4-FFF2-40B4-BE49-F238E27FC236}">
                  <a16:creationId xmlns:a16="http://schemas.microsoft.com/office/drawing/2014/main" xmlns="" id="{6CF2F7F8-51AA-4851-9462-45E6F95B3309}"/>
                </a:ext>
              </a:extLst>
            </p:cNvPr>
            <p:cNvSpPr/>
            <p:nvPr/>
          </p:nvSpPr>
          <p:spPr>
            <a:xfrm rot="5400000">
              <a:off x="153781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直角三角形 120">
              <a:extLst>
                <a:ext uri="{FF2B5EF4-FFF2-40B4-BE49-F238E27FC236}">
                  <a16:creationId xmlns:a16="http://schemas.microsoft.com/office/drawing/2014/main" xmlns="" id="{0AA0EB4D-9C49-4F2D-B5B9-7C2616A143E1}"/>
                </a:ext>
              </a:extLst>
            </p:cNvPr>
            <p:cNvSpPr/>
            <p:nvPr/>
          </p:nvSpPr>
          <p:spPr>
            <a:xfrm rot="16200000" flipH="1">
              <a:off x="5622645" y="2572959"/>
              <a:ext cx="70921" cy="70921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梯形 121">
              <a:extLst>
                <a:ext uri="{FF2B5EF4-FFF2-40B4-BE49-F238E27FC236}">
                  <a16:creationId xmlns:a16="http://schemas.microsoft.com/office/drawing/2014/main" xmlns="" id="{84725CBC-C9A7-408D-ACE1-567C46D15904}"/>
                </a:ext>
              </a:extLst>
            </p:cNvPr>
            <p:cNvSpPr/>
            <p:nvPr/>
          </p:nvSpPr>
          <p:spPr>
            <a:xfrm rot="5400000">
              <a:off x="1374974" y="3406754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梯形 122">
              <a:extLst>
                <a:ext uri="{FF2B5EF4-FFF2-40B4-BE49-F238E27FC236}">
                  <a16:creationId xmlns:a16="http://schemas.microsoft.com/office/drawing/2014/main" xmlns="" id="{A68F65D3-762E-4F38-A901-DCAE8E4AF572}"/>
                </a:ext>
              </a:extLst>
            </p:cNvPr>
            <p:cNvSpPr/>
            <p:nvPr/>
          </p:nvSpPr>
          <p:spPr>
            <a:xfrm rot="16200000" flipH="1">
              <a:off x="5497444" y="4159923"/>
              <a:ext cx="358962" cy="33281"/>
            </a:xfrm>
            <a:prstGeom prst="trapezoid">
              <a:avLst>
                <a:gd name="adj" fmla="val 23332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5294C194-314F-4284-B9AF-E6C626FB5892}"/>
                </a:ext>
              </a:extLst>
            </p:cNvPr>
            <p:cNvSpPr/>
            <p:nvPr/>
          </p:nvSpPr>
          <p:spPr>
            <a:xfrm>
              <a:off x="3262017" y="4876663"/>
              <a:ext cx="707348" cy="97673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梯形 124">
              <a:extLst>
                <a:ext uri="{FF2B5EF4-FFF2-40B4-BE49-F238E27FC236}">
                  <a16:creationId xmlns:a16="http://schemas.microsoft.com/office/drawing/2014/main" xmlns="" id="{8BF6AADB-7205-4EE4-8C89-E3A48EB5572B}"/>
                </a:ext>
              </a:extLst>
            </p:cNvPr>
            <p:cNvSpPr/>
            <p:nvPr/>
          </p:nvSpPr>
          <p:spPr>
            <a:xfrm>
              <a:off x="3326406" y="4915856"/>
              <a:ext cx="578569" cy="584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半闭框 125">
              <a:extLst>
                <a:ext uri="{FF2B5EF4-FFF2-40B4-BE49-F238E27FC236}">
                  <a16:creationId xmlns:a16="http://schemas.microsoft.com/office/drawing/2014/main" xmlns="" id="{BFD0F9C8-BF83-46C4-BEA9-C93E12F4724B}"/>
                </a:ext>
              </a:extLst>
            </p:cNvPr>
            <p:cNvSpPr/>
            <p:nvPr/>
          </p:nvSpPr>
          <p:spPr>
            <a:xfrm rot="16200000">
              <a:off x="1537815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半闭框 126">
              <a:extLst>
                <a:ext uri="{FF2B5EF4-FFF2-40B4-BE49-F238E27FC236}">
                  <a16:creationId xmlns:a16="http://schemas.microsoft.com/office/drawing/2014/main" xmlns="" id="{FB345709-1268-461E-9FCB-5504238EF6E2}"/>
                </a:ext>
              </a:extLst>
            </p:cNvPr>
            <p:cNvSpPr/>
            <p:nvPr/>
          </p:nvSpPr>
          <p:spPr>
            <a:xfrm rot="5400000" flipH="1">
              <a:off x="5511907" y="4792677"/>
              <a:ext cx="181659" cy="181659"/>
            </a:xfrm>
            <a:prstGeom prst="halfFrame">
              <a:avLst>
                <a:gd name="adj1" fmla="val 12801"/>
                <a:gd name="adj2" fmla="val 12134"/>
              </a:avLst>
            </a:prstGeom>
            <a:solidFill>
              <a:schemeClr val="accent3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9" name="文本框 2">
            <a:extLst>
              <a:ext uri="{FF2B5EF4-FFF2-40B4-BE49-F238E27FC236}">
                <a16:creationId xmlns:a16="http://schemas.microsoft.com/office/drawing/2014/main" xmlns="" id="{83A09249-E364-4F1D-A06C-6910F7630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037" y="3860572"/>
            <a:ext cx="4073304" cy="12337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indent="0" defTabSz="825500" eaLnBrk="0" hangingPunct="0">
              <a:lnSpc>
                <a:spcPct val="120000"/>
              </a:lnSpc>
              <a:spcBef>
                <a:spcPts val="300"/>
              </a:spcBef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defRPr>
            </a:lvl1pPr>
          </a:lstStyle>
          <a:p>
            <a:pPr algn="just" eaLnBrk="1">
              <a:spcBef>
                <a:spcPts val="60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algn="just" eaLnBrk="1">
              <a:spcBef>
                <a:spcPts val="60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科技一般指科学技术，社会上习惯于把科学和技术连在一起，统称为科学技术，简称科技。</a:t>
            </a:r>
            <a:endParaRPr lang="en-US" altLang="zh-CN" sz="16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0A2A098F-9B36-4C6C-BC07-E5FED170F0D2}"/>
              </a:ext>
            </a:extLst>
          </p:cNvPr>
          <p:cNvSpPr txBox="1"/>
          <p:nvPr/>
        </p:nvSpPr>
        <p:spPr>
          <a:xfrm>
            <a:off x="2003289" y="3145219"/>
            <a:ext cx="335280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77036"/>
            <a:r>
              <a:rPr lang="zh-CN" altLang="en-US" sz="24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584200" sx="102000" sy="102000" algn="ctr" rotWithShape="0">
                    <a:schemeClr val="accent1">
                      <a:lumMod val="50000"/>
                    </a:schemeClr>
                  </a:outerShdw>
                </a:effectLst>
                <a:ea typeface="+mj-ea"/>
              </a:rPr>
              <a:t>科学技术概述</a:t>
            </a: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B4FB0672-8C63-4232-A0C8-AB71DCD9E75D}"/>
              </a:ext>
            </a:extLst>
          </p:cNvPr>
          <p:cNvCxnSpPr>
            <a:cxnSpLocks/>
          </p:cNvCxnSpPr>
          <p:nvPr/>
        </p:nvCxnSpPr>
        <p:spPr>
          <a:xfrm>
            <a:off x="2290944" y="3604260"/>
            <a:ext cx="2777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BD93F9D8-BCD4-4381-B57F-6CDD5E7A36CA}"/>
              </a:ext>
            </a:extLst>
          </p:cNvPr>
          <p:cNvGrpSpPr>
            <a:grpSpLocks/>
          </p:cNvGrpSpPr>
          <p:nvPr/>
        </p:nvGrpSpPr>
        <p:grpSpPr>
          <a:xfrm>
            <a:off x="7756799" y="1460860"/>
            <a:ext cx="1922235" cy="128077"/>
            <a:chOff x="14648427" y="1642635"/>
            <a:chExt cx="4296066" cy="286244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EF674243-0DE8-47E2-A29C-BAB4873A36A0}"/>
                </a:ext>
              </a:extLst>
            </p:cNvPr>
            <p:cNvSpPr/>
            <p:nvPr/>
          </p:nvSpPr>
          <p:spPr>
            <a:xfrm flipH="1" flipV="1">
              <a:off x="14648427" y="1642635"/>
              <a:ext cx="172117" cy="286244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83B028CE-AC05-4A31-AD07-7F0DC7712257}"/>
                </a:ext>
              </a:extLst>
            </p:cNvPr>
            <p:cNvSpPr/>
            <p:nvPr/>
          </p:nvSpPr>
          <p:spPr>
            <a:xfrm flipH="1" flipV="1">
              <a:off x="14896861" y="1642635"/>
              <a:ext cx="172117" cy="286244"/>
            </a:xfrm>
            <a:prstGeom prst="rect">
              <a:avLst/>
            </a:prstGeom>
            <a:solidFill>
              <a:schemeClr val="accent1">
                <a:alpha val="76667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82DE565D-3679-40A7-9B47-91B59DBC53CD}"/>
                </a:ext>
              </a:extLst>
            </p:cNvPr>
            <p:cNvSpPr/>
            <p:nvPr/>
          </p:nvSpPr>
          <p:spPr>
            <a:xfrm flipH="1" flipV="1">
              <a:off x="15145297" y="1642635"/>
              <a:ext cx="172117" cy="286244"/>
            </a:xfrm>
            <a:prstGeom prst="rect">
              <a:avLst/>
            </a:prstGeom>
            <a:solidFill>
              <a:schemeClr val="accent1">
                <a:alpha val="53333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2D3A35E3-7C70-4CD2-A22A-ECBEAEDA4677}"/>
                </a:ext>
              </a:extLst>
            </p:cNvPr>
            <p:cNvCxnSpPr>
              <a:cxnSpLocks/>
            </p:cNvCxnSpPr>
            <p:nvPr/>
          </p:nvCxnSpPr>
          <p:spPr>
            <a:xfrm>
              <a:off x="15894661" y="1785757"/>
              <a:ext cx="30498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20D56E73-1B6E-4A2B-AE2E-5667F052A1AD}"/>
                </a:ext>
              </a:extLst>
            </p:cNvPr>
            <p:cNvSpPr/>
            <p:nvPr/>
          </p:nvSpPr>
          <p:spPr>
            <a:xfrm flipH="1" flipV="1">
              <a:off x="15393731" y="1642635"/>
              <a:ext cx="172117" cy="286244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+mn-cs"/>
              </a:endParaRPr>
            </a:p>
          </p:txBody>
        </p:sp>
      </p:grpSp>
      <p:pic>
        <p:nvPicPr>
          <p:cNvPr id="135" name="图片 134" descr="图片包含 停止, 灯光, 照片, 明亮&#10;&#10;描述已自动生成">
            <a:extLst>
              <a:ext uri="{FF2B5EF4-FFF2-40B4-BE49-F238E27FC236}">
                <a16:creationId xmlns:a16="http://schemas.microsoft.com/office/drawing/2014/main" xmlns="" id="{E703409F-A6ED-4EE1-B6A2-9E58B5DB3E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" t="4786" r="3014" b="4873"/>
          <a:stretch/>
        </p:blipFill>
        <p:spPr>
          <a:xfrm>
            <a:off x="7223760" y="2850707"/>
            <a:ext cx="3903786" cy="279939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066800" sx="102000" sy="102000" algn="ctr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7227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3" name="文本框 4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99DA72B1-38D6-4B0E-A0B0-B7BCDCABE111}"/>
              </a:ext>
            </a:extLst>
          </p:cNvPr>
          <p:cNvSpPr txBox="1"/>
          <p:nvPr/>
        </p:nvSpPr>
        <p:spPr>
          <a:xfrm>
            <a:off x="924243" y="2983161"/>
            <a:ext cx="1034351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6000" spc="100">
                <a:gradFill>
                  <a:gsLst>
                    <a:gs pos="100000">
                      <a:srgbClr val="C8A286"/>
                    </a:gs>
                    <a:gs pos="1000">
                      <a:srgbClr val="B7876F"/>
                    </a:gs>
                    <a:gs pos="35000">
                      <a:srgbClr val="DCC4B6"/>
                    </a:gs>
                    <a:gs pos="75000">
                      <a:srgbClr val="CFAE95"/>
                    </a:gs>
                  </a:gsLst>
                  <a:lin ang="2700000" scaled="1"/>
                </a:gradFill>
                <a:latin typeface="汉仪文黑-85W" panose="00020600040101010101" pitchFamily="18" charset="-122"/>
                <a:ea typeface="汉仪文黑-85W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10</a:t>
            </a:r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年内成为全球</a:t>
            </a:r>
            <a:r>
              <a:rPr lang="en-US" altLang="zh-CN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500</a:t>
            </a:r>
            <a:r>
              <a:rPr lang="zh-CN" altLang="en-US" dirty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汉仪文黑-55W" panose="00020600040101010101" pitchFamily="18" charset="-122"/>
                <a:sym typeface="汉仪文黑-55W" panose="00020600040101010101" pitchFamily="18" charset="-122"/>
              </a:rPr>
              <a:t>强企业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0DF2BE05-483F-4716-A6C8-5A9568232118}"/>
              </a:ext>
            </a:extLst>
          </p:cNvPr>
          <p:cNvSpPr/>
          <p:nvPr/>
        </p:nvSpPr>
        <p:spPr>
          <a:xfrm>
            <a:off x="1207770" y="2737338"/>
            <a:ext cx="9776460" cy="1606062"/>
          </a:xfrm>
          <a:custGeom>
            <a:avLst/>
            <a:gdLst>
              <a:gd name="connsiteX0" fmla="*/ 0 w 9776460"/>
              <a:gd name="connsiteY0" fmla="*/ 0 h 1606062"/>
              <a:gd name="connsiteX1" fmla="*/ 4507230 w 9776460"/>
              <a:gd name="connsiteY1" fmla="*/ 0 h 1606062"/>
              <a:gd name="connsiteX2" fmla="*/ 4507230 w 9776460"/>
              <a:gd name="connsiteY2" fmla="*/ 244622 h 1606062"/>
              <a:gd name="connsiteX3" fmla="*/ 5274310 w 9776460"/>
              <a:gd name="connsiteY3" fmla="*/ 244622 h 1606062"/>
              <a:gd name="connsiteX4" fmla="*/ 5274310 w 9776460"/>
              <a:gd name="connsiteY4" fmla="*/ 0 h 1606062"/>
              <a:gd name="connsiteX5" fmla="*/ 9776460 w 9776460"/>
              <a:gd name="connsiteY5" fmla="*/ 0 h 1606062"/>
              <a:gd name="connsiteX6" fmla="*/ 9776460 w 9776460"/>
              <a:gd name="connsiteY6" fmla="*/ 1606062 h 1606062"/>
              <a:gd name="connsiteX7" fmla="*/ 0 w 9776460"/>
              <a:gd name="connsiteY7" fmla="*/ 1606062 h 1606062"/>
              <a:gd name="connsiteX0" fmla="*/ 4507230 w 9776460"/>
              <a:gd name="connsiteY0" fmla="*/ 244622 h 1606062"/>
              <a:gd name="connsiteX1" fmla="*/ 5274310 w 9776460"/>
              <a:gd name="connsiteY1" fmla="*/ 244622 h 1606062"/>
              <a:gd name="connsiteX2" fmla="*/ 5274310 w 9776460"/>
              <a:gd name="connsiteY2" fmla="*/ 0 h 1606062"/>
              <a:gd name="connsiteX3" fmla="*/ 9776460 w 9776460"/>
              <a:gd name="connsiteY3" fmla="*/ 0 h 1606062"/>
              <a:gd name="connsiteX4" fmla="*/ 9776460 w 9776460"/>
              <a:gd name="connsiteY4" fmla="*/ 1606062 h 1606062"/>
              <a:gd name="connsiteX5" fmla="*/ 0 w 9776460"/>
              <a:gd name="connsiteY5" fmla="*/ 1606062 h 1606062"/>
              <a:gd name="connsiteX6" fmla="*/ 0 w 9776460"/>
              <a:gd name="connsiteY6" fmla="*/ 0 h 1606062"/>
              <a:gd name="connsiteX7" fmla="*/ 4507230 w 9776460"/>
              <a:gd name="connsiteY7" fmla="*/ 0 h 1606062"/>
              <a:gd name="connsiteX8" fmla="*/ 4598670 w 9776460"/>
              <a:gd name="connsiteY8" fmla="*/ 336062 h 1606062"/>
              <a:gd name="connsiteX0" fmla="*/ 4507230 w 9776460"/>
              <a:gd name="connsiteY0" fmla="*/ 244622 h 1606062"/>
              <a:gd name="connsiteX1" fmla="*/ 5274310 w 9776460"/>
              <a:gd name="connsiteY1" fmla="*/ 244622 h 1606062"/>
              <a:gd name="connsiteX2" fmla="*/ 5274310 w 9776460"/>
              <a:gd name="connsiteY2" fmla="*/ 0 h 1606062"/>
              <a:gd name="connsiteX3" fmla="*/ 9776460 w 9776460"/>
              <a:gd name="connsiteY3" fmla="*/ 0 h 1606062"/>
              <a:gd name="connsiteX4" fmla="*/ 9776460 w 9776460"/>
              <a:gd name="connsiteY4" fmla="*/ 1606062 h 1606062"/>
              <a:gd name="connsiteX5" fmla="*/ 0 w 9776460"/>
              <a:gd name="connsiteY5" fmla="*/ 1606062 h 1606062"/>
              <a:gd name="connsiteX6" fmla="*/ 0 w 9776460"/>
              <a:gd name="connsiteY6" fmla="*/ 0 h 1606062"/>
              <a:gd name="connsiteX7" fmla="*/ 4507230 w 9776460"/>
              <a:gd name="connsiteY7" fmla="*/ 0 h 1606062"/>
              <a:gd name="connsiteX0" fmla="*/ 5274310 w 9776460"/>
              <a:gd name="connsiteY0" fmla="*/ 244622 h 1606062"/>
              <a:gd name="connsiteX1" fmla="*/ 5274310 w 9776460"/>
              <a:gd name="connsiteY1" fmla="*/ 0 h 1606062"/>
              <a:gd name="connsiteX2" fmla="*/ 9776460 w 9776460"/>
              <a:gd name="connsiteY2" fmla="*/ 0 h 1606062"/>
              <a:gd name="connsiteX3" fmla="*/ 9776460 w 9776460"/>
              <a:gd name="connsiteY3" fmla="*/ 1606062 h 1606062"/>
              <a:gd name="connsiteX4" fmla="*/ 0 w 9776460"/>
              <a:gd name="connsiteY4" fmla="*/ 1606062 h 1606062"/>
              <a:gd name="connsiteX5" fmla="*/ 0 w 9776460"/>
              <a:gd name="connsiteY5" fmla="*/ 0 h 1606062"/>
              <a:gd name="connsiteX6" fmla="*/ 4507230 w 9776460"/>
              <a:gd name="connsiteY6" fmla="*/ 0 h 1606062"/>
              <a:gd name="connsiteX0" fmla="*/ 5274310 w 9776460"/>
              <a:gd name="connsiteY0" fmla="*/ 0 h 1606062"/>
              <a:gd name="connsiteX1" fmla="*/ 9776460 w 9776460"/>
              <a:gd name="connsiteY1" fmla="*/ 0 h 1606062"/>
              <a:gd name="connsiteX2" fmla="*/ 9776460 w 9776460"/>
              <a:gd name="connsiteY2" fmla="*/ 1606062 h 1606062"/>
              <a:gd name="connsiteX3" fmla="*/ 0 w 9776460"/>
              <a:gd name="connsiteY3" fmla="*/ 1606062 h 1606062"/>
              <a:gd name="connsiteX4" fmla="*/ 0 w 9776460"/>
              <a:gd name="connsiteY4" fmla="*/ 0 h 1606062"/>
              <a:gd name="connsiteX5" fmla="*/ 4507230 w 9776460"/>
              <a:gd name="connsiteY5" fmla="*/ 0 h 16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76460" h="1606062">
                <a:moveTo>
                  <a:pt x="5274310" y="0"/>
                </a:moveTo>
                <a:lnTo>
                  <a:pt x="9776460" y="0"/>
                </a:lnTo>
                <a:lnTo>
                  <a:pt x="9776460" y="1606062"/>
                </a:lnTo>
                <a:lnTo>
                  <a:pt x="0" y="1606062"/>
                </a:lnTo>
                <a:lnTo>
                  <a:pt x="0" y="0"/>
                </a:lnTo>
                <a:lnTo>
                  <a:pt x="4507230" y="0"/>
                </a:lnTo>
              </a:path>
            </a:pathLst>
          </a:custGeom>
          <a:noFill/>
          <a:ln w="31750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quotation-mark_32371">
            <a:extLst>
              <a:ext uri="{FF2B5EF4-FFF2-40B4-BE49-F238E27FC236}">
                <a16:creationId xmlns:a16="http://schemas.microsoft.com/office/drawing/2014/main" xmlns="" id="{795743F4-517C-4881-B103-920B709AEC4F}"/>
              </a:ext>
            </a:extLst>
          </p:cNvPr>
          <p:cNvSpPr/>
          <p:nvPr/>
        </p:nvSpPr>
        <p:spPr>
          <a:xfrm>
            <a:off x="5884986" y="2452093"/>
            <a:ext cx="422028" cy="391694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94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3E5327D-0BFD-4977-AF99-DC416117F3E9}"/>
              </a:ext>
            </a:extLst>
          </p:cNvPr>
          <p:cNvSpPr>
            <a:spLocks/>
          </p:cNvSpPr>
          <p:nvPr/>
        </p:nvSpPr>
        <p:spPr>
          <a:xfrm>
            <a:off x="8199322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48CF8FF-A904-427A-A811-C9E94B81EDB6}"/>
              </a:ext>
            </a:extLst>
          </p:cNvPr>
          <p:cNvSpPr>
            <a:spLocks/>
          </p:cNvSpPr>
          <p:nvPr/>
        </p:nvSpPr>
        <p:spPr>
          <a:xfrm>
            <a:off x="4429861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079EBA0-7F95-4CBF-B24D-BA27B98B5540}"/>
              </a:ext>
            </a:extLst>
          </p:cNvPr>
          <p:cNvSpPr>
            <a:spLocks/>
          </p:cNvSpPr>
          <p:nvPr/>
        </p:nvSpPr>
        <p:spPr>
          <a:xfrm>
            <a:off x="660400" y="1544184"/>
            <a:ext cx="3319577" cy="458991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632154-C132-4A43-ACF0-575505C29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305" y="418535"/>
            <a:ext cx="2106346" cy="498598"/>
          </a:xfrm>
        </p:spPr>
        <p:txBody>
          <a:bodyPr/>
          <a:lstStyle/>
          <a:p>
            <a:r>
              <a:rPr lang="en-US" altLang="zh-CN" dirty="0"/>
              <a:t>01.</a:t>
            </a:r>
            <a:r>
              <a:rPr lang="zh-CN" altLang="en-US" dirty="0"/>
              <a:t>企业介绍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9BAB95F-0017-4CB9-8F38-942BD313FEA3}"/>
              </a:ext>
            </a:extLst>
          </p:cNvPr>
          <p:cNvSpPr>
            <a:spLocks/>
          </p:cNvSpPr>
          <p:nvPr/>
        </p:nvSpPr>
        <p:spPr>
          <a:xfrm>
            <a:off x="8199322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128EC0C-2061-4037-AAAA-E4EA901C7BAF}"/>
              </a:ext>
            </a:extLst>
          </p:cNvPr>
          <p:cNvSpPr>
            <a:spLocks/>
          </p:cNvSpPr>
          <p:nvPr/>
        </p:nvSpPr>
        <p:spPr>
          <a:xfrm>
            <a:off x="4429861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EF93BEB-1E9B-42C9-B95E-F2A4E19AD135}"/>
              </a:ext>
            </a:extLst>
          </p:cNvPr>
          <p:cNvSpPr>
            <a:spLocks/>
          </p:cNvSpPr>
          <p:nvPr/>
        </p:nvSpPr>
        <p:spPr>
          <a:xfrm>
            <a:off x="660400" y="4363656"/>
            <a:ext cx="3319577" cy="1770444"/>
          </a:xfrm>
          <a:prstGeom prst="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>
                  <a:alpha val="3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FD30B28-E708-4043-A3A2-AA3CEA583EE2}"/>
              </a:ext>
            </a:extLst>
          </p:cNvPr>
          <p:cNvSpPr/>
          <p:nvPr/>
        </p:nvSpPr>
        <p:spPr>
          <a:xfrm>
            <a:off x="1737292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 dirty="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6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460C9E65-0BA1-4292-95EC-28F17F27DCB0}"/>
              </a:ext>
            </a:extLst>
          </p:cNvPr>
          <p:cNvSpPr txBox="1"/>
          <p:nvPr/>
        </p:nvSpPr>
        <p:spPr>
          <a:xfrm>
            <a:off x="1145120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600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sz="1600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B330563-0B05-433F-AD4C-EB319D714AFC}"/>
              </a:ext>
            </a:extLst>
          </p:cNvPr>
          <p:cNvSpPr/>
          <p:nvPr/>
        </p:nvSpPr>
        <p:spPr>
          <a:xfrm>
            <a:off x="5506753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9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B259351C-0D3A-4C02-B996-39770DDE0413}"/>
              </a:ext>
            </a:extLst>
          </p:cNvPr>
          <p:cNvSpPr txBox="1"/>
          <p:nvPr/>
        </p:nvSpPr>
        <p:spPr>
          <a:xfrm>
            <a:off x="4914581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130000"/>
              </a:lnSpc>
              <a:defRPr sz="1600"/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1D83D41-893E-4225-9F10-8E883ABD22F4}"/>
              </a:ext>
            </a:extLst>
          </p:cNvPr>
          <p:cNvSpPr/>
          <p:nvPr/>
        </p:nvSpPr>
        <p:spPr>
          <a:xfrm>
            <a:off x="9276214" y="5078597"/>
            <a:ext cx="11657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spc="100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tx1"/>
                    </a:gs>
                  </a:gsLst>
                  <a:lin ang="0" scaled="0"/>
                </a:gradFill>
                <a:effectLst>
                  <a:outerShdw blurRad="558800" algn="ctr" rotWithShape="0">
                    <a:prstClr val="black"/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项目规划</a:t>
            </a:r>
            <a:endParaRPr lang="en-US" altLang="zh-CN" sz="2400" spc="1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0">
                    <a:schemeClr val="tx1"/>
                  </a:gs>
                </a:gsLst>
                <a:lin ang="0" scaled="0"/>
              </a:gradFill>
              <a:effectLst>
                <a:outerShdw blurRad="558800" algn="ctr" rotWithShape="0">
                  <a:prstClr val="black"/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2" name="文本框 3" descr="7b0a20202020227461726765744d6f64756c65223a20226b6f6e6c696e65666f6e7473220a7d0a">
            <a:extLst>
              <a:ext uri="{FF2B5EF4-FFF2-40B4-BE49-F238E27FC236}">
                <a16:creationId xmlns:a16="http://schemas.microsoft.com/office/drawing/2014/main" xmlns="" id="{6C8B8ECC-00EC-48FC-A2E8-FE3AC6775052}"/>
              </a:ext>
            </a:extLst>
          </p:cNvPr>
          <p:cNvSpPr txBox="1"/>
          <p:nvPr/>
        </p:nvSpPr>
        <p:spPr>
          <a:xfrm>
            <a:off x="8684042" y="5552770"/>
            <a:ext cx="2350136" cy="300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defTabSz="914400">
              <a:lnSpc>
                <a:spcPct val="130000"/>
              </a:lnSpc>
              <a:defRPr sz="1600"/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2022</a:t>
            </a:r>
            <a:r>
              <a:rPr lang="zh-CN" altLang="en-US" dirty="0">
                <a:effectLst>
                  <a:outerShdw blurRad="558800" algn="ctr" rotWithShape="0">
                    <a:prstClr val="black"/>
                  </a:outerShdw>
                </a:effectLst>
                <a:sym typeface="汉仪文黑-55W" panose="00020600040101010101" pitchFamily="18" charset="-122"/>
              </a:rPr>
              <a:t>年完工</a:t>
            </a:r>
          </a:p>
        </p:txBody>
      </p:sp>
      <p:pic>
        <p:nvPicPr>
          <p:cNvPr id="23" name="图片 22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F9FDB5DC-CD1C-46FF-9A6D-E5B92839EC4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1117181" y="5850890"/>
            <a:ext cx="2284024" cy="554174"/>
          </a:xfrm>
          <a:prstGeom prst="rect">
            <a:avLst/>
          </a:prstGeom>
        </p:spPr>
      </p:pic>
      <p:pic>
        <p:nvPicPr>
          <p:cNvPr id="24" name="图片 23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D768908E-42B1-4BD7-B7B8-620D7E1598E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011001" y="5850890"/>
            <a:ext cx="2284024" cy="554174"/>
          </a:xfrm>
          <a:prstGeom prst="rect">
            <a:avLst/>
          </a:prstGeom>
        </p:spPr>
      </p:pic>
      <p:pic>
        <p:nvPicPr>
          <p:cNvPr id="25" name="图片 24" descr="图片包含 游戏机, 盘子, 监控, 白色&#10;&#10;描述已自动生成">
            <a:extLst>
              <a:ext uri="{FF2B5EF4-FFF2-40B4-BE49-F238E27FC236}">
                <a16:creationId xmlns:a16="http://schemas.microsoft.com/office/drawing/2014/main" xmlns="" id="{87DC70CD-C81D-40EA-AF2B-37F800B7F1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8639665" y="5850890"/>
            <a:ext cx="2284024" cy="5541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1378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4CA5A71-DB24-4D3D-A08B-D2BC9BF628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NO.02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252B7F71-534E-4D48-87E9-C6DBDA372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团队介绍</a:t>
            </a:r>
          </a:p>
        </p:txBody>
      </p:sp>
    </p:spTree>
    <p:extLst>
      <p:ext uri="{BB962C8B-B14F-4D97-AF65-F5344CB8AC3E}">
        <p14:creationId xmlns:p14="http://schemas.microsoft.com/office/powerpoint/2010/main" val="2832087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29f054d-fa3c-4bd7-bed9-53aa11dc2ec5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99;"/>
  <p:tag name="ISLIDE.ICON" val="#405340;#405320;#407171;#407189;#40720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9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99;"/>
  <p:tag name="ISLIDE.ICON" val="#405340;#405320;#407171;#407189;#40720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1199;"/>
</p:tagLst>
</file>

<file path=ppt/theme/theme1.xml><?xml version="1.0" encoding="utf-8"?>
<a:theme xmlns:a="http://schemas.openxmlformats.org/drawingml/2006/main" name="Office Theme">
  <a:themeElements>
    <a:clrScheme name="Microsof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B5FB"/>
      </a:accent1>
      <a:accent2>
        <a:srgbClr val="0643D0"/>
      </a:accent2>
      <a:accent3>
        <a:srgbClr val="66F7F5"/>
      </a:accent3>
      <a:accent4>
        <a:srgbClr val="02A862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Microsoft">
      <a:majorFont>
        <a:latin typeface="Bebas"/>
        <a:ea typeface="字体圈欣意冠黑体"/>
        <a:cs typeface=""/>
      </a:majorFont>
      <a:minorFont>
        <a:latin typeface="微软雅黑 Light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2_Office Theme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Microsoft">
      <a:majorFont>
        <a:latin typeface="Bebas"/>
        <a:ea typeface="字体圈欣意冠黑体"/>
        <a:cs typeface=""/>
      </a:majorFont>
      <a:minorFont>
        <a:latin typeface="微软雅黑 Light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860</TotalTime>
  <Words>2208</Words>
  <Application>Microsoft Office PowerPoint</Application>
  <PresentationFormat>宽屏</PresentationFormat>
  <Paragraphs>220</Paragraphs>
  <Slides>44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阿里巴巴普惠体 B</vt:lpstr>
      <vt:lpstr>阿里巴巴普惠体 H</vt:lpstr>
      <vt:lpstr>汉仪文黑-55W</vt:lpstr>
      <vt:lpstr>宋体</vt:lpstr>
      <vt:lpstr>Microsoft YaHei</vt:lpstr>
      <vt:lpstr>Microsoft YaHei</vt:lpstr>
      <vt:lpstr>微软雅黑 Light</vt:lpstr>
      <vt:lpstr>字体圈欣意冠黑体</vt:lpstr>
      <vt:lpstr>Arial</vt:lpstr>
      <vt:lpstr>Wingdings</vt:lpstr>
      <vt:lpstr>Office Theme</vt:lpstr>
      <vt:lpstr>2_Office Theme</vt:lpstr>
      <vt:lpstr>1_Office Theme</vt:lpstr>
      <vt:lpstr>可换色通用科技风PPT模板</vt:lpstr>
      <vt:lpstr>可换色通用 科技风PPT模板</vt:lpstr>
      <vt:lpstr>可换色通用科技风PPT模板</vt:lpstr>
      <vt:lpstr>01.企业介绍</vt:lpstr>
      <vt:lpstr>01.企业介绍</vt:lpstr>
      <vt:lpstr>01.企业介绍</vt:lpstr>
      <vt:lpstr>01.企业介绍</vt:lpstr>
      <vt:lpstr>01.企业介绍</vt:lpstr>
      <vt:lpstr>02.团队介绍</vt:lpstr>
      <vt:lpstr>02.团队介绍</vt:lpstr>
      <vt:lpstr>02.团队介绍</vt:lpstr>
      <vt:lpstr>02.团队介绍</vt:lpstr>
      <vt:lpstr>02.团队介绍</vt:lpstr>
      <vt:lpstr>03.数据分析</vt:lpstr>
      <vt:lpstr>03.数据分析</vt:lpstr>
      <vt:lpstr>03.数据分析</vt:lpstr>
      <vt:lpstr>03.数据分析</vt:lpstr>
      <vt:lpstr>03.数据分析</vt:lpstr>
      <vt:lpstr>感谢您的观看 THANKS</vt:lpstr>
      <vt:lpstr>可换色通用科技风PPT模板</vt:lpstr>
      <vt:lpstr>可换色通用 科技风PPT模板</vt:lpstr>
      <vt:lpstr>可换色通用科技风PPT模板</vt:lpstr>
      <vt:lpstr>01.企业介绍</vt:lpstr>
      <vt:lpstr>01.企业介绍</vt:lpstr>
      <vt:lpstr>01.企业介绍</vt:lpstr>
      <vt:lpstr>03.数据分析</vt:lpstr>
      <vt:lpstr>01.企业介绍</vt:lpstr>
      <vt:lpstr>01.企业介绍</vt:lpstr>
      <vt:lpstr>02.团队介绍</vt:lpstr>
      <vt:lpstr>02.团队介绍</vt:lpstr>
      <vt:lpstr>02.团队介绍</vt:lpstr>
      <vt:lpstr>02.团队介绍</vt:lpstr>
      <vt:lpstr>02.团队介绍</vt:lpstr>
      <vt:lpstr>03.数据分析</vt:lpstr>
      <vt:lpstr>03.数据分析</vt:lpstr>
      <vt:lpstr>03.数据分析</vt:lpstr>
      <vt:lpstr>03.数据分析</vt:lpstr>
      <vt:lpstr>03.数据分析</vt:lpstr>
      <vt:lpstr>感谢您的观看 THANKS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郭珊珊</dc:creator>
  <cp:lastModifiedBy>YANGs</cp:lastModifiedBy>
  <cp:revision>56</cp:revision>
  <dcterms:created xsi:type="dcterms:W3CDTF">2019-09-19T02:01:00Z</dcterms:created>
  <dcterms:modified xsi:type="dcterms:W3CDTF">2021-09-12T15:02:28Z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2052-11.8.2.10154</vt:lpwstr>
  </property>
</Properties>
</file>