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8" r:id="rId2"/>
    <p:sldId id="289" r:id="rId3"/>
    <p:sldId id="290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7" r:id="rId19"/>
    <p:sldId id="279" r:id="rId20"/>
    <p:sldId id="280" r:id="rId21"/>
    <p:sldId id="282" r:id="rId22"/>
    <p:sldId id="281" r:id="rId23"/>
    <p:sldId id="291" r:id="rId24"/>
    <p:sldId id="29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B0"/>
    <a:srgbClr val="CCCBCB"/>
    <a:srgbClr val="00B0F0"/>
    <a:srgbClr val="ECEDEF"/>
    <a:srgbClr val="F8F8F9"/>
    <a:srgbClr val="008FC3"/>
    <a:srgbClr val="FDFDFD"/>
    <a:srgbClr val="00ACEB"/>
    <a:srgbClr val="0163AE"/>
    <a:srgbClr val="00AE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5148" autoAdjust="0"/>
  </p:normalViewPr>
  <p:slideViewPr>
    <p:cSldViewPr snapToGrid="0">
      <p:cViewPr varScale="1">
        <p:scale>
          <a:sx n="116" d="100"/>
          <a:sy n="116" d="100"/>
        </p:scale>
        <p:origin x="234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95A1D-9F21-435C-9EBE-A51355ADF484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429B8-8959-4AFD-8DB3-FE25A385F0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508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52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447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178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776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68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52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621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236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457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8951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144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59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072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2372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5995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76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5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10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390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47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98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196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429B8-8959-4AFD-8DB3-FE25A385F0F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02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47" b="34980"/>
          <a:stretch/>
        </p:blipFill>
        <p:spPr>
          <a:xfrm>
            <a:off x="0" y="-12699"/>
            <a:ext cx="12192000" cy="68707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549887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26000">
                <a:schemeClr val="bg1">
                  <a:lumMod val="95000"/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505408" y="-219792"/>
            <a:ext cx="5003592" cy="1472680"/>
            <a:chOff x="578166" y="648283"/>
            <a:chExt cx="10701116" cy="3149600"/>
          </a:xfrm>
        </p:grpSpPr>
        <p:grpSp>
          <p:nvGrpSpPr>
            <p:cNvPr id="10" name="组合 9"/>
            <p:cNvGrpSpPr/>
            <p:nvPr/>
          </p:nvGrpSpPr>
          <p:grpSpPr>
            <a:xfrm>
              <a:off x="1397000" y="648283"/>
              <a:ext cx="9410698" cy="3149600"/>
              <a:chOff x="1397000" y="1067650"/>
              <a:chExt cx="9410698" cy="3149600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1397000" y="1067650"/>
                <a:ext cx="9398000" cy="3009050"/>
              </a:xfrm>
              <a:custGeom>
                <a:avLst/>
                <a:gdLst>
                  <a:gd name="connsiteX0" fmla="*/ 2845648 w 9080582"/>
                  <a:gd name="connsiteY0" fmla="*/ 0 h 2882050"/>
                  <a:gd name="connsiteX1" fmla="*/ 3906202 w 9080582"/>
                  <a:gd name="connsiteY1" fmla="*/ 702982 h 2882050"/>
                  <a:gd name="connsiteX2" fmla="*/ 3923933 w 9080582"/>
                  <a:gd name="connsiteY2" fmla="*/ 760103 h 2882050"/>
                  <a:gd name="connsiteX3" fmla="*/ 3991654 w 9080582"/>
                  <a:gd name="connsiteY3" fmla="*/ 718962 h 2882050"/>
                  <a:gd name="connsiteX4" fmla="*/ 4540291 w 9080582"/>
                  <a:gd name="connsiteY4" fmla="*/ 580042 h 2882050"/>
                  <a:gd name="connsiteX5" fmla="*/ 5088929 w 9080582"/>
                  <a:gd name="connsiteY5" fmla="*/ 718962 h 2882050"/>
                  <a:gd name="connsiteX6" fmla="*/ 5156649 w 9080582"/>
                  <a:gd name="connsiteY6" fmla="*/ 760103 h 2882050"/>
                  <a:gd name="connsiteX7" fmla="*/ 5174381 w 9080582"/>
                  <a:gd name="connsiteY7" fmla="*/ 702981 h 2882050"/>
                  <a:gd name="connsiteX8" fmla="*/ 6234934 w 9080582"/>
                  <a:gd name="connsiteY8" fmla="*/ 0 h 2882050"/>
                  <a:gd name="connsiteX9" fmla="*/ 7295487 w 9080582"/>
                  <a:gd name="connsiteY9" fmla="*/ 702981 h 2882050"/>
                  <a:gd name="connsiteX10" fmla="*/ 7313219 w 9080582"/>
                  <a:gd name="connsiteY10" fmla="*/ 760103 h 2882050"/>
                  <a:gd name="connsiteX11" fmla="*/ 7380939 w 9080582"/>
                  <a:gd name="connsiteY11" fmla="*/ 718962 h 2882050"/>
                  <a:gd name="connsiteX12" fmla="*/ 7929577 w 9080582"/>
                  <a:gd name="connsiteY12" fmla="*/ 580042 h 2882050"/>
                  <a:gd name="connsiteX13" fmla="*/ 9080582 w 9080582"/>
                  <a:gd name="connsiteY13" fmla="*/ 1731046 h 2882050"/>
                  <a:gd name="connsiteX14" fmla="*/ 7929577 w 9080582"/>
                  <a:gd name="connsiteY14" fmla="*/ 2882050 h 2882050"/>
                  <a:gd name="connsiteX15" fmla="*/ 6869024 w 9080582"/>
                  <a:gd name="connsiteY15" fmla="*/ 2179069 h 2882050"/>
                  <a:gd name="connsiteX16" fmla="*/ 6851292 w 9080582"/>
                  <a:gd name="connsiteY16" fmla="*/ 2121947 h 2882050"/>
                  <a:gd name="connsiteX17" fmla="*/ 6783572 w 9080582"/>
                  <a:gd name="connsiteY17" fmla="*/ 2163088 h 2882050"/>
                  <a:gd name="connsiteX18" fmla="*/ 6234934 w 9080582"/>
                  <a:gd name="connsiteY18" fmla="*/ 2302008 h 2882050"/>
                  <a:gd name="connsiteX19" fmla="*/ 5686297 w 9080582"/>
                  <a:gd name="connsiteY19" fmla="*/ 2163088 h 2882050"/>
                  <a:gd name="connsiteX20" fmla="*/ 5618576 w 9080582"/>
                  <a:gd name="connsiteY20" fmla="*/ 2121947 h 2882050"/>
                  <a:gd name="connsiteX21" fmla="*/ 5600845 w 9080582"/>
                  <a:gd name="connsiteY21" fmla="*/ 2179069 h 2882050"/>
                  <a:gd name="connsiteX22" fmla="*/ 4540291 w 9080582"/>
                  <a:gd name="connsiteY22" fmla="*/ 2882050 h 2882050"/>
                  <a:gd name="connsiteX23" fmla="*/ 3479738 w 9080582"/>
                  <a:gd name="connsiteY23" fmla="*/ 2179069 h 2882050"/>
                  <a:gd name="connsiteX24" fmla="*/ 3462006 w 9080582"/>
                  <a:gd name="connsiteY24" fmla="*/ 2121947 h 2882050"/>
                  <a:gd name="connsiteX25" fmla="*/ 3394286 w 9080582"/>
                  <a:gd name="connsiteY25" fmla="*/ 2163088 h 2882050"/>
                  <a:gd name="connsiteX26" fmla="*/ 2845648 w 9080582"/>
                  <a:gd name="connsiteY26" fmla="*/ 2302008 h 2882050"/>
                  <a:gd name="connsiteX27" fmla="*/ 2297011 w 9080582"/>
                  <a:gd name="connsiteY27" fmla="*/ 2163088 h 2882050"/>
                  <a:gd name="connsiteX28" fmla="*/ 2231888 w 9080582"/>
                  <a:gd name="connsiteY28" fmla="*/ 2123525 h 2882050"/>
                  <a:gd name="connsiteX29" fmla="*/ 2211559 w 9080582"/>
                  <a:gd name="connsiteY29" fmla="*/ 2179069 h 2882050"/>
                  <a:gd name="connsiteX30" fmla="*/ 1151006 w 9080582"/>
                  <a:gd name="connsiteY30" fmla="*/ 2882050 h 2882050"/>
                  <a:gd name="connsiteX31" fmla="*/ 0 w 9080582"/>
                  <a:gd name="connsiteY31" fmla="*/ 1731046 h 2882050"/>
                  <a:gd name="connsiteX32" fmla="*/ 1151006 w 9080582"/>
                  <a:gd name="connsiteY32" fmla="*/ 580042 h 2882050"/>
                  <a:gd name="connsiteX33" fmla="*/ 1699643 w 9080582"/>
                  <a:gd name="connsiteY33" fmla="*/ 718962 h 2882050"/>
                  <a:gd name="connsiteX34" fmla="*/ 1764766 w 9080582"/>
                  <a:gd name="connsiteY34" fmla="*/ 758525 h 2882050"/>
                  <a:gd name="connsiteX35" fmla="*/ 1785095 w 9080582"/>
                  <a:gd name="connsiteY35" fmla="*/ 702982 h 2882050"/>
                  <a:gd name="connsiteX36" fmla="*/ 2845648 w 9080582"/>
                  <a:gd name="connsiteY36" fmla="*/ 0 h 288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080582" h="2882050">
                    <a:moveTo>
                      <a:pt x="2845648" y="0"/>
                    </a:moveTo>
                    <a:cubicBezTo>
                      <a:pt x="3322411" y="0"/>
                      <a:pt x="3731470" y="289869"/>
                      <a:pt x="3906202" y="702982"/>
                    </a:cubicBezTo>
                    <a:lnTo>
                      <a:pt x="3923933" y="760103"/>
                    </a:lnTo>
                    <a:lnTo>
                      <a:pt x="3991654" y="718962"/>
                    </a:lnTo>
                    <a:cubicBezTo>
                      <a:pt x="4154743" y="630366"/>
                      <a:pt x="4341640" y="580042"/>
                      <a:pt x="4540291" y="580042"/>
                    </a:cubicBezTo>
                    <a:cubicBezTo>
                      <a:pt x="4738942" y="580042"/>
                      <a:pt x="4925839" y="630366"/>
                      <a:pt x="5088929" y="718962"/>
                    </a:cubicBezTo>
                    <a:lnTo>
                      <a:pt x="5156649" y="760103"/>
                    </a:lnTo>
                    <a:lnTo>
                      <a:pt x="5174381" y="702981"/>
                    </a:lnTo>
                    <a:cubicBezTo>
                      <a:pt x="5349113" y="289869"/>
                      <a:pt x="5758172" y="0"/>
                      <a:pt x="6234934" y="0"/>
                    </a:cubicBezTo>
                    <a:cubicBezTo>
                      <a:pt x="6711696" y="0"/>
                      <a:pt x="7120755" y="289869"/>
                      <a:pt x="7295487" y="702981"/>
                    </a:cubicBezTo>
                    <a:lnTo>
                      <a:pt x="7313219" y="760103"/>
                    </a:lnTo>
                    <a:lnTo>
                      <a:pt x="7380939" y="718962"/>
                    </a:lnTo>
                    <a:cubicBezTo>
                      <a:pt x="7544029" y="630366"/>
                      <a:pt x="7730926" y="580042"/>
                      <a:pt x="7929577" y="580042"/>
                    </a:cubicBezTo>
                    <a:cubicBezTo>
                      <a:pt x="8565260" y="580042"/>
                      <a:pt x="9080582" y="1095364"/>
                      <a:pt x="9080582" y="1731046"/>
                    </a:cubicBezTo>
                    <a:cubicBezTo>
                      <a:pt x="9080582" y="2366728"/>
                      <a:pt x="8565260" y="2882050"/>
                      <a:pt x="7929577" y="2882050"/>
                    </a:cubicBezTo>
                    <a:cubicBezTo>
                      <a:pt x="7452815" y="2882050"/>
                      <a:pt x="7043756" y="2592181"/>
                      <a:pt x="6869024" y="2179069"/>
                    </a:cubicBezTo>
                    <a:lnTo>
                      <a:pt x="6851292" y="2121947"/>
                    </a:lnTo>
                    <a:lnTo>
                      <a:pt x="6783572" y="2163088"/>
                    </a:lnTo>
                    <a:cubicBezTo>
                      <a:pt x="6620482" y="2251684"/>
                      <a:pt x="6433585" y="2302008"/>
                      <a:pt x="6234934" y="2302008"/>
                    </a:cubicBezTo>
                    <a:cubicBezTo>
                      <a:pt x="6036283" y="2302008"/>
                      <a:pt x="5849386" y="2251684"/>
                      <a:pt x="5686297" y="2163088"/>
                    </a:cubicBezTo>
                    <a:lnTo>
                      <a:pt x="5618576" y="2121947"/>
                    </a:lnTo>
                    <a:lnTo>
                      <a:pt x="5600845" y="2179069"/>
                    </a:lnTo>
                    <a:cubicBezTo>
                      <a:pt x="5426113" y="2592181"/>
                      <a:pt x="5017053" y="2882050"/>
                      <a:pt x="4540291" y="2882050"/>
                    </a:cubicBezTo>
                    <a:cubicBezTo>
                      <a:pt x="4063529" y="2882050"/>
                      <a:pt x="3654470" y="2592181"/>
                      <a:pt x="3479738" y="2179069"/>
                    </a:cubicBezTo>
                    <a:lnTo>
                      <a:pt x="3462006" y="2121947"/>
                    </a:lnTo>
                    <a:lnTo>
                      <a:pt x="3394286" y="2163088"/>
                    </a:lnTo>
                    <a:cubicBezTo>
                      <a:pt x="3231196" y="2251684"/>
                      <a:pt x="3044299" y="2302008"/>
                      <a:pt x="2845648" y="2302008"/>
                    </a:cubicBezTo>
                    <a:cubicBezTo>
                      <a:pt x="2646997" y="2302008"/>
                      <a:pt x="2460101" y="2251684"/>
                      <a:pt x="2297011" y="2163088"/>
                    </a:cubicBezTo>
                    <a:lnTo>
                      <a:pt x="2231888" y="2123525"/>
                    </a:lnTo>
                    <a:lnTo>
                      <a:pt x="2211559" y="2179069"/>
                    </a:lnTo>
                    <a:cubicBezTo>
                      <a:pt x="2036827" y="2592181"/>
                      <a:pt x="1627767" y="2882050"/>
                      <a:pt x="1151006" y="2882050"/>
                    </a:cubicBezTo>
                    <a:cubicBezTo>
                      <a:pt x="515323" y="2882050"/>
                      <a:pt x="0" y="2366728"/>
                      <a:pt x="0" y="1731046"/>
                    </a:cubicBezTo>
                    <a:cubicBezTo>
                      <a:pt x="0" y="1095364"/>
                      <a:pt x="515323" y="580042"/>
                      <a:pt x="1151006" y="580042"/>
                    </a:cubicBezTo>
                    <a:cubicBezTo>
                      <a:pt x="1349656" y="580042"/>
                      <a:pt x="1536553" y="630366"/>
                      <a:pt x="1699643" y="718962"/>
                    </a:cubicBezTo>
                    <a:lnTo>
                      <a:pt x="1764766" y="758525"/>
                    </a:lnTo>
                    <a:lnTo>
                      <a:pt x="1785095" y="702982"/>
                    </a:lnTo>
                    <a:cubicBezTo>
                      <a:pt x="1959827" y="289869"/>
                      <a:pt x="2368886" y="0"/>
                      <a:pt x="2845648" y="0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409698" y="1208200"/>
                <a:ext cx="9398000" cy="3009050"/>
              </a:xfrm>
              <a:custGeom>
                <a:avLst/>
                <a:gdLst>
                  <a:gd name="connsiteX0" fmla="*/ 2845648 w 9080582"/>
                  <a:gd name="connsiteY0" fmla="*/ 0 h 2882050"/>
                  <a:gd name="connsiteX1" fmla="*/ 3906202 w 9080582"/>
                  <a:gd name="connsiteY1" fmla="*/ 702982 h 2882050"/>
                  <a:gd name="connsiteX2" fmla="*/ 3923933 w 9080582"/>
                  <a:gd name="connsiteY2" fmla="*/ 760103 h 2882050"/>
                  <a:gd name="connsiteX3" fmla="*/ 3991654 w 9080582"/>
                  <a:gd name="connsiteY3" fmla="*/ 718962 h 2882050"/>
                  <a:gd name="connsiteX4" fmla="*/ 4540291 w 9080582"/>
                  <a:gd name="connsiteY4" fmla="*/ 580042 h 2882050"/>
                  <a:gd name="connsiteX5" fmla="*/ 5088929 w 9080582"/>
                  <a:gd name="connsiteY5" fmla="*/ 718962 h 2882050"/>
                  <a:gd name="connsiteX6" fmla="*/ 5156649 w 9080582"/>
                  <a:gd name="connsiteY6" fmla="*/ 760103 h 2882050"/>
                  <a:gd name="connsiteX7" fmla="*/ 5174381 w 9080582"/>
                  <a:gd name="connsiteY7" fmla="*/ 702981 h 2882050"/>
                  <a:gd name="connsiteX8" fmla="*/ 6234934 w 9080582"/>
                  <a:gd name="connsiteY8" fmla="*/ 0 h 2882050"/>
                  <a:gd name="connsiteX9" fmla="*/ 7295487 w 9080582"/>
                  <a:gd name="connsiteY9" fmla="*/ 702981 h 2882050"/>
                  <a:gd name="connsiteX10" fmla="*/ 7313219 w 9080582"/>
                  <a:gd name="connsiteY10" fmla="*/ 760103 h 2882050"/>
                  <a:gd name="connsiteX11" fmla="*/ 7380939 w 9080582"/>
                  <a:gd name="connsiteY11" fmla="*/ 718962 h 2882050"/>
                  <a:gd name="connsiteX12" fmla="*/ 7929577 w 9080582"/>
                  <a:gd name="connsiteY12" fmla="*/ 580042 h 2882050"/>
                  <a:gd name="connsiteX13" fmla="*/ 9080582 w 9080582"/>
                  <a:gd name="connsiteY13" fmla="*/ 1731046 h 2882050"/>
                  <a:gd name="connsiteX14" fmla="*/ 7929577 w 9080582"/>
                  <a:gd name="connsiteY14" fmla="*/ 2882050 h 2882050"/>
                  <a:gd name="connsiteX15" fmla="*/ 6869024 w 9080582"/>
                  <a:gd name="connsiteY15" fmla="*/ 2179069 h 2882050"/>
                  <a:gd name="connsiteX16" fmla="*/ 6851292 w 9080582"/>
                  <a:gd name="connsiteY16" fmla="*/ 2121947 h 2882050"/>
                  <a:gd name="connsiteX17" fmla="*/ 6783572 w 9080582"/>
                  <a:gd name="connsiteY17" fmla="*/ 2163088 h 2882050"/>
                  <a:gd name="connsiteX18" fmla="*/ 6234934 w 9080582"/>
                  <a:gd name="connsiteY18" fmla="*/ 2302008 h 2882050"/>
                  <a:gd name="connsiteX19" fmla="*/ 5686297 w 9080582"/>
                  <a:gd name="connsiteY19" fmla="*/ 2163088 h 2882050"/>
                  <a:gd name="connsiteX20" fmla="*/ 5618576 w 9080582"/>
                  <a:gd name="connsiteY20" fmla="*/ 2121947 h 2882050"/>
                  <a:gd name="connsiteX21" fmla="*/ 5600845 w 9080582"/>
                  <a:gd name="connsiteY21" fmla="*/ 2179069 h 2882050"/>
                  <a:gd name="connsiteX22" fmla="*/ 4540291 w 9080582"/>
                  <a:gd name="connsiteY22" fmla="*/ 2882050 h 2882050"/>
                  <a:gd name="connsiteX23" fmla="*/ 3479738 w 9080582"/>
                  <a:gd name="connsiteY23" fmla="*/ 2179069 h 2882050"/>
                  <a:gd name="connsiteX24" fmla="*/ 3462006 w 9080582"/>
                  <a:gd name="connsiteY24" fmla="*/ 2121947 h 2882050"/>
                  <a:gd name="connsiteX25" fmla="*/ 3394286 w 9080582"/>
                  <a:gd name="connsiteY25" fmla="*/ 2163088 h 2882050"/>
                  <a:gd name="connsiteX26" fmla="*/ 2845648 w 9080582"/>
                  <a:gd name="connsiteY26" fmla="*/ 2302008 h 2882050"/>
                  <a:gd name="connsiteX27" fmla="*/ 2297011 w 9080582"/>
                  <a:gd name="connsiteY27" fmla="*/ 2163088 h 2882050"/>
                  <a:gd name="connsiteX28" fmla="*/ 2231888 w 9080582"/>
                  <a:gd name="connsiteY28" fmla="*/ 2123525 h 2882050"/>
                  <a:gd name="connsiteX29" fmla="*/ 2211559 w 9080582"/>
                  <a:gd name="connsiteY29" fmla="*/ 2179069 h 2882050"/>
                  <a:gd name="connsiteX30" fmla="*/ 1151006 w 9080582"/>
                  <a:gd name="connsiteY30" fmla="*/ 2882050 h 2882050"/>
                  <a:gd name="connsiteX31" fmla="*/ 0 w 9080582"/>
                  <a:gd name="connsiteY31" fmla="*/ 1731046 h 2882050"/>
                  <a:gd name="connsiteX32" fmla="*/ 1151006 w 9080582"/>
                  <a:gd name="connsiteY32" fmla="*/ 580042 h 2882050"/>
                  <a:gd name="connsiteX33" fmla="*/ 1699643 w 9080582"/>
                  <a:gd name="connsiteY33" fmla="*/ 718962 h 2882050"/>
                  <a:gd name="connsiteX34" fmla="*/ 1764766 w 9080582"/>
                  <a:gd name="connsiteY34" fmla="*/ 758525 h 2882050"/>
                  <a:gd name="connsiteX35" fmla="*/ 1785095 w 9080582"/>
                  <a:gd name="connsiteY35" fmla="*/ 702982 h 2882050"/>
                  <a:gd name="connsiteX36" fmla="*/ 2845648 w 9080582"/>
                  <a:gd name="connsiteY36" fmla="*/ 0 h 288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080582" h="2882050">
                    <a:moveTo>
                      <a:pt x="2845648" y="0"/>
                    </a:moveTo>
                    <a:cubicBezTo>
                      <a:pt x="3322411" y="0"/>
                      <a:pt x="3731470" y="289869"/>
                      <a:pt x="3906202" y="702982"/>
                    </a:cubicBezTo>
                    <a:lnTo>
                      <a:pt x="3923933" y="760103"/>
                    </a:lnTo>
                    <a:lnTo>
                      <a:pt x="3991654" y="718962"/>
                    </a:lnTo>
                    <a:cubicBezTo>
                      <a:pt x="4154743" y="630366"/>
                      <a:pt x="4341640" y="580042"/>
                      <a:pt x="4540291" y="580042"/>
                    </a:cubicBezTo>
                    <a:cubicBezTo>
                      <a:pt x="4738942" y="580042"/>
                      <a:pt x="4925839" y="630366"/>
                      <a:pt x="5088929" y="718962"/>
                    </a:cubicBezTo>
                    <a:lnTo>
                      <a:pt x="5156649" y="760103"/>
                    </a:lnTo>
                    <a:lnTo>
                      <a:pt x="5174381" y="702981"/>
                    </a:lnTo>
                    <a:cubicBezTo>
                      <a:pt x="5349113" y="289869"/>
                      <a:pt x="5758172" y="0"/>
                      <a:pt x="6234934" y="0"/>
                    </a:cubicBezTo>
                    <a:cubicBezTo>
                      <a:pt x="6711696" y="0"/>
                      <a:pt x="7120755" y="289869"/>
                      <a:pt x="7295487" y="702981"/>
                    </a:cubicBezTo>
                    <a:lnTo>
                      <a:pt x="7313219" y="760103"/>
                    </a:lnTo>
                    <a:lnTo>
                      <a:pt x="7380939" y="718962"/>
                    </a:lnTo>
                    <a:cubicBezTo>
                      <a:pt x="7544029" y="630366"/>
                      <a:pt x="7730926" y="580042"/>
                      <a:pt x="7929577" y="580042"/>
                    </a:cubicBezTo>
                    <a:cubicBezTo>
                      <a:pt x="8565260" y="580042"/>
                      <a:pt x="9080582" y="1095364"/>
                      <a:pt x="9080582" y="1731046"/>
                    </a:cubicBezTo>
                    <a:cubicBezTo>
                      <a:pt x="9080582" y="2366728"/>
                      <a:pt x="8565260" y="2882050"/>
                      <a:pt x="7929577" y="2882050"/>
                    </a:cubicBezTo>
                    <a:cubicBezTo>
                      <a:pt x="7452815" y="2882050"/>
                      <a:pt x="7043756" y="2592181"/>
                      <a:pt x="6869024" y="2179069"/>
                    </a:cubicBezTo>
                    <a:lnTo>
                      <a:pt x="6851292" y="2121947"/>
                    </a:lnTo>
                    <a:lnTo>
                      <a:pt x="6783572" y="2163088"/>
                    </a:lnTo>
                    <a:cubicBezTo>
                      <a:pt x="6620482" y="2251684"/>
                      <a:pt x="6433585" y="2302008"/>
                      <a:pt x="6234934" y="2302008"/>
                    </a:cubicBezTo>
                    <a:cubicBezTo>
                      <a:pt x="6036283" y="2302008"/>
                      <a:pt x="5849386" y="2251684"/>
                      <a:pt x="5686297" y="2163088"/>
                    </a:cubicBezTo>
                    <a:lnTo>
                      <a:pt x="5618576" y="2121947"/>
                    </a:lnTo>
                    <a:lnTo>
                      <a:pt x="5600845" y="2179069"/>
                    </a:lnTo>
                    <a:cubicBezTo>
                      <a:pt x="5426113" y="2592181"/>
                      <a:pt x="5017053" y="2882050"/>
                      <a:pt x="4540291" y="2882050"/>
                    </a:cubicBezTo>
                    <a:cubicBezTo>
                      <a:pt x="4063529" y="2882050"/>
                      <a:pt x="3654470" y="2592181"/>
                      <a:pt x="3479738" y="2179069"/>
                    </a:cubicBezTo>
                    <a:lnTo>
                      <a:pt x="3462006" y="2121947"/>
                    </a:lnTo>
                    <a:lnTo>
                      <a:pt x="3394286" y="2163088"/>
                    </a:lnTo>
                    <a:cubicBezTo>
                      <a:pt x="3231196" y="2251684"/>
                      <a:pt x="3044299" y="2302008"/>
                      <a:pt x="2845648" y="2302008"/>
                    </a:cubicBezTo>
                    <a:cubicBezTo>
                      <a:pt x="2646997" y="2302008"/>
                      <a:pt x="2460101" y="2251684"/>
                      <a:pt x="2297011" y="2163088"/>
                    </a:cubicBezTo>
                    <a:lnTo>
                      <a:pt x="2231888" y="2123525"/>
                    </a:lnTo>
                    <a:lnTo>
                      <a:pt x="2211559" y="2179069"/>
                    </a:lnTo>
                    <a:cubicBezTo>
                      <a:pt x="2036827" y="2592181"/>
                      <a:pt x="1627767" y="2882050"/>
                      <a:pt x="1151006" y="2882050"/>
                    </a:cubicBezTo>
                    <a:cubicBezTo>
                      <a:pt x="515323" y="2882050"/>
                      <a:pt x="0" y="2366728"/>
                      <a:pt x="0" y="1731046"/>
                    </a:cubicBezTo>
                    <a:cubicBezTo>
                      <a:pt x="0" y="1095364"/>
                      <a:pt x="515323" y="580042"/>
                      <a:pt x="1151006" y="580042"/>
                    </a:cubicBezTo>
                    <a:cubicBezTo>
                      <a:pt x="1349656" y="580042"/>
                      <a:pt x="1536553" y="630366"/>
                      <a:pt x="1699643" y="718962"/>
                    </a:cubicBezTo>
                    <a:lnTo>
                      <a:pt x="1764766" y="758525"/>
                    </a:lnTo>
                    <a:lnTo>
                      <a:pt x="1785095" y="702982"/>
                    </a:lnTo>
                    <a:cubicBezTo>
                      <a:pt x="1959827" y="289869"/>
                      <a:pt x="2368886" y="0"/>
                      <a:pt x="2845648" y="0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555708" y="1194650"/>
                <a:ext cx="9080581" cy="2882050"/>
                <a:chOff x="-1583119" y="4237291"/>
                <a:chExt cx="13858722" cy="4398566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-1583119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66675">
                  <a:gradFill flip="none" rotWithShape="1">
                    <a:gsLst>
                      <a:gs pos="10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003234" y="4237291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3589587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6175940" y="4237291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8762293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</p:grpSp>
        <p:sp>
          <p:nvSpPr>
            <p:cNvPr id="11" name="椭圆 10"/>
            <p:cNvSpPr/>
            <p:nvPr/>
          </p:nvSpPr>
          <p:spPr>
            <a:xfrm>
              <a:off x="2847367" y="816741"/>
              <a:ext cx="914400" cy="914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756533" y="2916779"/>
              <a:ext cx="376921" cy="376921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455343" y="1214774"/>
              <a:ext cx="481937" cy="481937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001775" y="2904179"/>
              <a:ext cx="618518" cy="618518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872827" y="2303101"/>
              <a:ext cx="406455" cy="406455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78166" y="2303102"/>
              <a:ext cx="406455" cy="406455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9CE66-1507-455B-9D79-C0773763767A}" type="datetimeFigureOut">
              <a:rPr lang="zh-CN" altLang="en-US" smtClean="0"/>
              <a:pPr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C25AA-E047-4782-9D54-9C395AC003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5" b="34980"/>
          <a:stretch/>
        </p:blipFill>
        <p:spPr>
          <a:xfrm>
            <a:off x="0" y="775283"/>
            <a:ext cx="12192000" cy="608271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549887"/>
          </a:xfrm>
          <a:prstGeom prst="rect">
            <a:avLst/>
          </a:prstGeom>
          <a:gradFill flip="none" rotWithShape="1">
            <a:gsLst>
              <a:gs pos="0">
                <a:srgbClr val="0065B0">
                  <a:alpha val="0"/>
                </a:srgbClr>
              </a:gs>
              <a:gs pos="37000">
                <a:srgbClr val="0065B0">
                  <a:alpha val="79000"/>
                </a:srgbClr>
              </a:gs>
              <a:gs pos="63000">
                <a:srgbClr val="0065B0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957980" y="914983"/>
            <a:ext cx="10321302" cy="3149600"/>
            <a:chOff x="957980" y="648283"/>
            <a:chExt cx="10321302" cy="3149600"/>
          </a:xfrm>
        </p:grpSpPr>
        <p:grpSp>
          <p:nvGrpSpPr>
            <p:cNvPr id="50" name="组合 49"/>
            <p:cNvGrpSpPr/>
            <p:nvPr/>
          </p:nvGrpSpPr>
          <p:grpSpPr>
            <a:xfrm>
              <a:off x="1397000" y="648283"/>
              <a:ext cx="9410698" cy="3149600"/>
              <a:chOff x="1397000" y="1067650"/>
              <a:chExt cx="9410698" cy="3149600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1397000" y="1067650"/>
                <a:ext cx="9398000" cy="3009050"/>
              </a:xfrm>
              <a:custGeom>
                <a:avLst/>
                <a:gdLst>
                  <a:gd name="connsiteX0" fmla="*/ 2845648 w 9080582"/>
                  <a:gd name="connsiteY0" fmla="*/ 0 h 2882050"/>
                  <a:gd name="connsiteX1" fmla="*/ 3906202 w 9080582"/>
                  <a:gd name="connsiteY1" fmla="*/ 702982 h 2882050"/>
                  <a:gd name="connsiteX2" fmla="*/ 3923933 w 9080582"/>
                  <a:gd name="connsiteY2" fmla="*/ 760103 h 2882050"/>
                  <a:gd name="connsiteX3" fmla="*/ 3991654 w 9080582"/>
                  <a:gd name="connsiteY3" fmla="*/ 718962 h 2882050"/>
                  <a:gd name="connsiteX4" fmla="*/ 4540291 w 9080582"/>
                  <a:gd name="connsiteY4" fmla="*/ 580042 h 2882050"/>
                  <a:gd name="connsiteX5" fmla="*/ 5088929 w 9080582"/>
                  <a:gd name="connsiteY5" fmla="*/ 718962 h 2882050"/>
                  <a:gd name="connsiteX6" fmla="*/ 5156649 w 9080582"/>
                  <a:gd name="connsiteY6" fmla="*/ 760103 h 2882050"/>
                  <a:gd name="connsiteX7" fmla="*/ 5174381 w 9080582"/>
                  <a:gd name="connsiteY7" fmla="*/ 702981 h 2882050"/>
                  <a:gd name="connsiteX8" fmla="*/ 6234934 w 9080582"/>
                  <a:gd name="connsiteY8" fmla="*/ 0 h 2882050"/>
                  <a:gd name="connsiteX9" fmla="*/ 7295487 w 9080582"/>
                  <a:gd name="connsiteY9" fmla="*/ 702981 h 2882050"/>
                  <a:gd name="connsiteX10" fmla="*/ 7313219 w 9080582"/>
                  <a:gd name="connsiteY10" fmla="*/ 760103 h 2882050"/>
                  <a:gd name="connsiteX11" fmla="*/ 7380939 w 9080582"/>
                  <a:gd name="connsiteY11" fmla="*/ 718962 h 2882050"/>
                  <a:gd name="connsiteX12" fmla="*/ 7929577 w 9080582"/>
                  <a:gd name="connsiteY12" fmla="*/ 580042 h 2882050"/>
                  <a:gd name="connsiteX13" fmla="*/ 9080582 w 9080582"/>
                  <a:gd name="connsiteY13" fmla="*/ 1731046 h 2882050"/>
                  <a:gd name="connsiteX14" fmla="*/ 7929577 w 9080582"/>
                  <a:gd name="connsiteY14" fmla="*/ 2882050 h 2882050"/>
                  <a:gd name="connsiteX15" fmla="*/ 6869024 w 9080582"/>
                  <a:gd name="connsiteY15" fmla="*/ 2179069 h 2882050"/>
                  <a:gd name="connsiteX16" fmla="*/ 6851292 w 9080582"/>
                  <a:gd name="connsiteY16" fmla="*/ 2121947 h 2882050"/>
                  <a:gd name="connsiteX17" fmla="*/ 6783572 w 9080582"/>
                  <a:gd name="connsiteY17" fmla="*/ 2163088 h 2882050"/>
                  <a:gd name="connsiteX18" fmla="*/ 6234934 w 9080582"/>
                  <a:gd name="connsiteY18" fmla="*/ 2302008 h 2882050"/>
                  <a:gd name="connsiteX19" fmla="*/ 5686297 w 9080582"/>
                  <a:gd name="connsiteY19" fmla="*/ 2163088 h 2882050"/>
                  <a:gd name="connsiteX20" fmla="*/ 5618576 w 9080582"/>
                  <a:gd name="connsiteY20" fmla="*/ 2121947 h 2882050"/>
                  <a:gd name="connsiteX21" fmla="*/ 5600845 w 9080582"/>
                  <a:gd name="connsiteY21" fmla="*/ 2179069 h 2882050"/>
                  <a:gd name="connsiteX22" fmla="*/ 4540291 w 9080582"/>
                  <a:gd name="connsiteY22" fmla="*/ 2882050 h 2882050"/>
                  <a:gd name="connsiteX23" fmla="*/ 3479738 w 9080582"/>
                  <a:gd name="connsiteY23" fmla="*/ 2179069 h 2882050"/>
                  <a:gd name="connsiteX24" fmla="*/ 3462006 w 9080582"/>
                  <a:gd name="connsiteY24" fmla="*/ 2121947 h 2882050"/>
                  <a:gd name="connsiteX25" fmla="*/ 3394286 w 9080582"/>
                  <a:gd name="connsiteY25" fmla="*/ 2163088 h 2882050"/>
                  <a:gd name="connsiteX26" fmla="*/ 2845648 w 9080582"/>
                  <a:gd name="connsiteY26" fmla="*/ 2302008 h 2882050"/>
                  <a:gd name="connsiteX27" fmla="*/ 2297011 w 9080582"/>
                  <a:gd name="connsiteY27" fmla="*/ 2163088 h 2882050"/>
                  <a:gd name="connsiteX28" fmla="*/ 2231888 w 9080582"/>
                  <a:gd name="connsiteY28" fmla="*/ 2123525 h 2882050"/>
                  <a:gd name="connsiteX29" fmla="*/ 2211559 w 9080582"/>
                  <a:gd name="connsiteY29" fmla="*/ 2179069 h 2882050"/>
                  <a:gd name="connsiteX30" fmla="*/ 1151006 w 9080582"/>
                  <a:gd name="connsiteY30" fmla="*/ 2882050 h 2882050"/>
                  <a:gd name="connsiteX31" fmla="*/ 0 w 9080582"/>
                  <a:gd name="connsiteY31" fmla="*/ 1731046 h 2882050"/>
                  <a:gd name="connsiteX32" fmla="*/ 1151006 w 9080582"/>
                  <a:gd name="connsiteY32" fmla="*/ 580042 h 2882050"/>
                  <a:gd name="connsiteX33" fmla="*/ 1699643 w 9080582"/>
                  <a:gd name="connsiteY33" fmla="*/ 718962 h 2882050"/>
                  <a:gd name="connsiteX34" fmla="*/ 1764766 w 9080582"/>
                  <a:gd name="connsiteY34" fmla="*/ 758525 h 2882050"/>
                  <a:gd name="connsiteX35" fmla="*/ 1785095 w 9080582"/>
                  <a:gd name="connsiteY35" fmla="*/ 702982 h 2882050"/>
                  <a:gd name="connsiteX36" fmla="*/ 2845648 w 9080582"/>
                  <a:gd name="connsiteY36" fmla="*/ 0 h 288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080582" h="2882050">
                    <a:moveTo>
                      <a:pt x="2845648" y="0"/>
                    </a:moveTo>
                    <a:cubicBezTo>
                      <a:pt x="3322411" y="0"/>
                      <a:pt x="3731470" y="289869"/>
                      <a:pt x="3906202" y="702982"/>
                    </a:cubicBezTo>
                    <a:lnTo>
                      <a:pt x="3923933" y="760103"/>
                    </a:lnTo>
                    <a:lnTo>
                      <a:pt x="3991654" y="718962"/>
                    </a:lnTo>
                    <a:cubicBezTo>
                      <a:pt x="4154743" y="630366"/>
                      <a:pt x="4341640" y="580042"/>
                      <a:pt x="4540291" y="580042"/>
                    </a:cubicBezTo>
                    <a:cubicBezTo>
                      <a:pt x="4738942" y="580042"/>
                      <a:pt x="4925839" y="630366"/>
                      <a:pt x="5088929" y="718962"/>
                    </a:cubicBezTo>
                    <a:lnTo>
                      <a:pt x="5156649" y="760103"/>
                    </a:lnTo>
                    <a:lnTo>
                      <a:pt x="5174381" y="702981"/>
                    </a:lnTo>
                    <a:cubicBezTo>
                      <a:pt x="5349113" y="289869"/>
                      <a:pt x="5758172" y="0"/>
                      <a:pt x="6234934" y="0"/>
                    </a:cubicBezTo>
                    <a:cubicBezTo>
                      <a:pt x="6711696" y="0"/>
                      <a:pt x="7120755" y="289869"/>
                      <a:pt x="7295487" y="702981"/>
                    </a:cubicBezTo>
                    <a:lnTo>
                      <a:pt x="7313219" y="760103"/>
                    </a:lnTo>
                    <a:lnTo>
                      <a:pt x="7380939" y="718962"/>
                    </a:lnTo>
                    <a:cubicBezTo>
                      <a:pt x="7544029" y="630366"/>
                      <a:pt x="7730926" y="580042"/>
                      <a:pt x="7929577" y="580042"/>
                    </a:cubicBezTo>
                    <a:cubicBezTo>
                      <a:pt x="8565260" y="580042"/>
                      <a:pt x="9080582" y="1095364"/>
                      <a:pt x="9080582" y="1731046"/>
                    </a:cubicBezTo>
                    <a:cubicBezTo>
                      <a:pt x="9080582" y="2366728"/>
                      <a:pt x="8565260" y="2882050"/>
                      <a:pt x="7929577" y="2882050"/>
                    </a:cubicBezTo>
                    <a:cubicBezTo>
                      <a:pt x="7452815" y="2882050"/>
                      <a:pt x="7043756" y="2592181"/>
                      <a:pt x="6869024" y="2179069"/>
                    </a:cubicBezTo>
                    <a:lnTo>
                      <a:pt x="6851292" y="2121947"/>
                    </a:lnTo>
                    <a:lnTo>
                      <a:pt x="6783572" y="2163088"/>
                    </a:lnTo>
                    <a:cubicBezTo>
                      <a:pt x="6620482" y="2251684"/>
                      <a:pt x="6433585" y="2302008"/>
                      <a:pt x="6234934" y="2302008"/>
                    </a:cubicBezTo>
                    <a:cubicBezTo>
                      <a:pt x="6036283" y="2302008"/>
                      <a:pt x="5849386" y="2251684"/>
                      <a:pt x="5686297" y="2163088"/>
                    </a:cubicBezTo>
                    <a:lnTo>
                      <a:pt x="5618576" y="2121947"/>
                    </a:lnTo>
                    <a:lnTo>
                      <a:pt x="5600845" y="2179069"/>
                    </a:lnTo>
                    <a:cubicBezTo>
                      <a:pt x="5426113" y="2592181"/>
                      <a:pt x="5017053" y="2882050"/>
                      <a:pt x="4540291" y="2882050"/>
                    </a:cubicBezTo>
                    <a:cubicBezTo>
                      <a:pt x="4063529" y="2882050"/>
                      <a:pt x="3654470" y="2592181"/>
                      <a:pt x="3479738" y="2179069"/>
                    </a:cubicBezTo>
                    <a:lnTo>
                      <a:pt x="3462006" y="2121947"/>
                    </a:lnTo>
                    <a:lnTo>
                      <a:pt x="3394286" y="2163088"/>
                    </a:lnTo>
                    <a:cubicBezTo>
                      <a:pt x="3231196" y="2251684"/>
                      <a:pt x="3044299" y="2302008"/>
                      <a:pt x="2845648" y="2302008"/>
                    </a:cubicBezTo>
                    <a:cubicBezTo>
                      <a:pt x="2646997" y="2302008"/>
                      <a:pt x="2460101" y="2251684"/>
                      <a:pt x="2297011" y="2163088"/>
                    </a:cubicBezTo>
                    <a:lnTo>
                      <a:pt x="2231888" y="2123525"/>
                    </a:lnTo>
                    <a:lnTo>
                      <a:pt x="2211559" y="2179069"/>
                    </a:lnTo>
                    <a:cubicBezTo>
                      <a:pt x="2036827" y="2592181"/>
                      <a:pt x="1627767" y="2882050"/>
                      <a:pt x="1151006" y="2882050"/>
                    </a:cubicBezTo>
                    <a:cubicBezTo>
                      <a:pt x="515323" y="2882050"/>
                      <a:pt x="0" y="2366728"/>
                      <a:pt x="0" y="1731046"/>
                    </a:cubicBezTo>
                    <a:cubicBezTo>
                      <a:pt x="0" y="1095364"/>
                      <a:pt x="515323" y="580042"/>
                      <a:pt x="1151006" y="580042"/>
                    </a:cubicBezTo>
                    <a:cubicBezTo>
                      <a:pt x="1349656" y="580042"/>
                      <a:pt x="1536553" y="630366"/>
                      <a:pt x="1699643" y="718962"/>
                    </a:cubicBezTo>
                    <a:lnTo>
                      <a:pt x="1764766" y="758525"/>
                    </a:lnTo>
                    <a:lnTo>
                      <a:pt x="1785095" y="702982"/>
                    </a:lnTo>
                    <a:cubicBezTo>
                      <a:pt x="1959827" y="289869"/>
                      <a:pt x="2368886" y="0"/>
                      <a:pt x="2845648" y="0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409698" y="1208200"/>
                <a:ext cx="9398000" cy="3009050"/>
              </a:xfrm>
              <a:custGeom>
                <a:avLst/>
                <a:gdLst>
                  <a:gd name="connsiteX0" fmla="*/ 2845648 w 9080582"/>
                  <a:gd name="connsiteY0" fmla="*/ 0 h 2882050"/>
                  <a:gd name="connsiteX1" fmla="*/ 3906202 w 9080582"/>
                  <a:gd name="connsiteY1" fmla="*/ 702982 h 2882050"/>
                  <a:gd name="connsiteX2" fmla="*/ 3923933 w 9080582"/>
                  <a:gd name="connsiteY2" fmla="*/ 760103 h 2882050"/>
                  <a:gd name="connsiteX3" fmla="*/ 3991654 w 9080582"/>
                  <a:gd name="connsiteY3" fmla="*/ 718962 h 2882050"/>
                  <a:gd name="connsiteX4" fmla="*/ 4540291 w 9080582"/>
                  <a:gd name="connsiteY4" fmla="*/ 580042 h 2882050"/>
                  <a:gd name="connsiteX5" fmla="*/ 5088929 w 9080582"/>
                  <a:gd name="connsiteY5" fmla="*/ 718962 h 2882050"/>
                  <a:gd name="connsiteX6" fmla="*/ 5156649 w 9080582"/>
                  <a:gd name="connsiteY6" fmla="*/ 760103 h 2882050"/>
                  <a:gd name="connsiteX7" fmla="*/ 5174381 w 9080582"/>
                  <a:gd name="connsiteY7" fmla="*/ 702981 h 2882050"/>
                  <a:gd name="connsiteX8" fmla="*/ 6234934 w 9080582"/>
                  <a:gd name="connsiteY8" fmla="*/ 0 h 2882050"/>
                  <a:gd name="connsiteX9" fmla="*/ 7295487 w 9080582"/>
                  <a:gd name="connsiteY9" fmla="*/ 702981 h 2882050"/>
                  <a:gd name="connsiteX10" fmla="*/ 7313219 w 9080582"/>
                  <a:gd name="connsiteY10" fmla="*/ 760103 h 2882050"/>
                  <a:gd name="connsiteX11" fmla="*/ 7380939 w 9080582"/>
                  <a:gd name="connsiteY11" fmla="*/ 718962 h 2882050"/>
                  <a:gd name="connsiteX12" fmla="*/ 7929577 w 9080582"/>
                  <a:gd name="connsiteY12" fmla="*/ 580042 h 2882050"/>
                  <a:gd name="connsiteX13" fmla="*/ 9080582 w 9080582"/>
                  <a:gd name="connsiteY13" fmla="*/ 1731046 h 2882050"/>
                  <a:gd name="connsiteX14" fmla="*/ 7929577 w 9080582"/>
                  <a:gd name="connsiteY14" fmla="*/ 2882050 h 2882050"/>
                  <a:gd name="connsiteX15" fmla="*/ 6869024 w 9080582"/>
                  <a:gd name="connsiteY15" fmla="*/ 2179069 h 2882050"/>
                  <a:gd name="connsiteX16" fmla="*/ 6851292 w 9080582"/>
                  <a:gd name="connsiteY16" fmla="*/ 2121947 h 2882050"/>
                  <a:gd name="connsiteX17" fmla="*/ 6783572 w 9080582"/>
                  <a:gd name="connsiteY17" fmla="*/ 2163088 h 2882050"/>
                  <a:gd name="connsiteX18" fmla="*/ 6234934 w 9080582"/>
                  <a:gd name="connsiteY18" fmla="*/ 2302008 h 2882050"/>
                  <a:gd name="connsiteX19" fmla="*/ 5686297 w 9080582"/>
                  <a:gd name="connsiteY19" fmla="*/ 2163088 h 2882050"/>
                  <a:gd name="connsiteX20" fmla="*/ 5618576 w 9080582"/>
                  <a:gd name="connsiteY20" fmla="*/ 2121947 h 2882050"/>
                  <a:gd name="connsiteX21" fmla="*/ 5600845 w 9080582"/>
                  <a:gd name="connsiteY21" fmla="*/ 2179069 h 2882050"/>
                  <a:gd name="connsiteX22" fmla="*/ 4540291 w 9080582"/>
                  <a:gd name="connsiteY22" fmla="*/ 2882050 h 2882050"/>
                  <a:gd name="connsiteX23" fmla="*/ 3479738 w 9080582"/>
                  <a:gd name="connsiteY23" fmla="*/ 2179069 h 2882050"/>
                  <a:gd name="connsiteX24" fmla="*/ 3462006 w 9080582"/>
                  <a:gd name="connsiteY24" fmla="*/ 2121947 h 2882050"/>
                  <a:gd name="connsiteX25" fmla="*/ 3394286 w 9080582"/>
                  <a:gd name="connsiteY25" fmla="*/ 2163088 h 2882050"/>
                  <a:gd name="connsiteX26" fmla="*/ 2845648 w 9080582"/>
                  <a:gd name="connsiteY26" fmla="*/ 2302008 h 2882050"/>
                  <a:gd name="connsiteX27" fmla="*/ 2297011 w 9080582"/>
                  <a:gd name="connsiteY27" fmla="*/ 2163088 h 2882050"/>
                  <a:gd name="connsiteX28" fmla="*/ 2231888 w 9080582"/>
                  <a:gd name="connsiteY28" fmla="*/ 2123525 h 2882050"/>
                  <a:gd name="connsiteX29" fmla="*/ 2211559 w 9080582"/>
                  <a:gd name="connsiteY29" fmla="*/ 2179069 h 2882050"/>
                  <a:gd name="connsiteX30" fmla="*/ 1151006 w 9080582"/>
                  <a:gd name="connsiteY30" fmla="*/ 2882050 h 2882050"/>
                  <a:gd name="connsiteX31" fmla="*/ 0 w 9080582"/>
                  <a:gd name="connsiteY31" fmla="*/ 1731046 h 2882050"/>
                  <a:gd name="connsiteX32" fmla="*/ 1151006 w 9080582"/>
                  <a:gd name="connsiteY32" fmla="*/ 580042 h 2882050"/>
                  <a:gd name="connsiteX33" fmla="*/ 1699643 w 9080582"/>
                  <a:gd name="connsiteY33" fmla="*/ 718962 h 2882050"/>
                  <a:gd name="connsiteX34" fmla="*/ 1764766 w 9080582"/>
                  <a:gd name="connsiteY34" fmla="*/ 758525 h 2882050"/>
                  <a:gd name="connsiteX35" fmla="*/ 1785095 w 9080582"/>
                  <a:gd name="connsiteY35" fmla="*/ 702982 h 2882050"/>
                  <a:gd name="connsiteX36" fmla="*/ 2845648 w 9080582"/>
                  <a:gd name="connsiteY36" fmla="*/ 0 h 288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080582" h="2882050">
                    <a:moveTo>
                      <a:pt x="2845648" y="0"/>
                    </a:moveTo>
                    <a:cubicBezTo>
                      <a:pt x="3322411" y="0"/>
                      <a:pt x="3731470" y="289869"/>
                      <a:pt x="3906202" y="702982"/>
                    </a:cubicBezTo>
                    <a:lnTo>
                      <a:pt x="3923933" y="760103"/>
                    </a:lnTo>
                    <a:lnTo>
                      <a:pt x="3991654" y="718962"/>
                    </a:lnTo>
                    <a:cubicBezTo>
                      <a:pt x="4154743" y="630366"/>
                      <a:pt x="4341640" y="580042"/>
                      <a:pt x="4540291" y="580042"/>
                    </a:cubicBezTo>
                    <a:cubicBezTo>
                      <a:pt x="4738942" y="580042"/>
                      <a:pt x="4925839" y="630366"/>
                      <a:pt x="5088929" y="718962"/>
                    </a:cubicBezTo>
                    <a:lnTo>
                      <a:pt x="5156649" y="760103"/>
                    </a:lnTo>
                    <a:lnTo>
                      <a:pt x="5174381" y="702981"/>
                    </a:lnTo>
                    <a:cubicBezTo>
                      <a:pt x="5349113" y="289869"/>
                      <a:pt x="5758172" y="0"/>
                      <a:pt x="6234934" y="0"/>
                    </a:cubicBezTo>
                    <a:cubicBezTo>
                      <a:pt x="6711696" y="0"/>
                      <a:pt x="7120755" y="289869"/>
                      <a:pt x="7295487" y="702981"/>
                    </a:cubicBezTo>
                    <a:lnTo>
                      <a:pt x="7313219" y="760103"/>
                    </a:lnTo>
                    <a:lnTo>
                      <a:pt x="7380939" y="718962"/>
                    </a:lnTo>
                    <a:cubicBezTo>
                      <a:pt x="7544029" y="630366"/>
                      <a:pt x="7730926" y="580042"/>
                      <a:pt x="7929577" y="580042"/>
                    </a:cubicBezTo>
                    <a:cubicBezTo>
                      <a:pt x="8565260" y="580042"/>
                      <a:pt x="9080582" y="1095364"/>
                      <a:pt x="9080582" y="1731046"/>
                    </a:cubicBezTo>
                    <a:cubicBezTo>
                      <a:pt x="9080582" y="2366728"/>
                      <a:pt x="8565260" y="2882050"/>
                      <a:pt x="7929577" y="2882050"/>
                    </a:cubicBezTo>
                    <a:cubicBezTo>
                      <a:pt x="7452815" y="2882050"/>
                      <a:pt x="7043756" y="2592181"/>
                      <a:pt x="6869024" y="2179069"/>
                    </a:cubicBezTo>
                    <a:lnTo>
                      <a:pt x="6851292" y="2121947"/>
                    </a:lnTo>
                    <a:lnTo>
                      <a:pt x="6783572" y="2163088"/>
                    </a:lnTo>
                    <a:cubicBezTo>
                      <a:pt x="6620482" y="2251684"/>
                      <a:pt x="6433585" y="2302008"/>
                      <a:pt x="6234934" y="2302008"/>
                    </a:cubicBezTo>
                    <a:cubicBezTo>
                      <a:pt x="6036283" y="2302008"/>
                      <a:pt x="5849386" y="2251684"/>
                      <a:pt x="5686297" y="2163088"/>
                    </a:cubicBezTo>
                    <a:lnTo>
                      <a:pt x="5618576" y="2121947"/>
                    </a:lnTo>
                    <a:lnTo>
                      <a:pt x="5600845" y="2179069"/>
                    </a:lnTo>
                    <a:cubicBezTo>
                      <a:pt x="5426113" y="2592181"/>
                      <a:pt x="5017053" y="2882050"/>
                      <a:pt x="4540291" y="2882050"/>
                    </a:cubicBezTo>
                    <a:cubicBezTo>
                      <a:pt x="4063529" y="2882050"/>
                      <a:pt x="3654470" y="2592181"/>
                      <a:pt x="3479738" y="2179069"/>
                    </a:cubicBezTo>
                    <a:lnTo>
                      <a:pt x="3462006" y="2121947"/>
                    </a:lnTo>
                    <a:lnTo>
                      <a:pt x="3394286" y="2163088"/>
                    </a:lnTo>
                    <a:cubicBezTo>
                      <a:pt x="3231196" y="2251684"/>
                      <a:pt x="3044299" y="2302008"/>
                      <a:pt x="2845648" y="2302008"/>
                    </a:cubicBezTo>
                    <a:cubicBezTo>
                      <a:pt x="2646997" y="2302008"/>
                      <a:pt x="2460101" y="2251684"/>
                      <a:pt x="2297011" y="2163088"/>
                    </a:cubicBezTo>
                    <a:lnTo>
                      <a:pt x="2231888" y="2123525"/>
                    </a:lnTo>
                    <a:lnTo>
                      <a:pt x="2211559" y="2179069"/>
                    </a:lnTo>
                    <a:cubicBezTo>
                      <a:pt x="2036827" y="2592181"/>
                      <a:pt x="1627767" y="2882050"/>
                      <a:pt x="1151006" y="2882050"/>
                    </a:cubicBezTo>
                    <a:cubicBezTo>
                      <a:pt x="515323" y="2882050"/>
                      <a:pt x="0" y="2366728"/>
                      <a:pt x="0" y="1731046"/>
                    </a:cubicBezTo>
                    <a:cubicBezTo>
                      <a:pt x="0" y="1095364"/>
                      <a:pt x="515323" y="580042"/>
                      <a:pt x="1151006" y="580042"/>
                    </a:cubicBezTo>
                    <a:cubicBezTo>
                      <a:pt x="1349656" y="580042"/>
                      <a:pt x="1536553" y="630366"/>
                      <a:pt x="1699643" y="718962"/>
                    </a:cubicBezTo>
                    <a:lnTo>
                      <a:pt x="1764766" y="758525"/>
                    </a:lnTo>
                    <a:lnTo>
                      <a:pt x="1785095" y="702982"/>
                    </a:lnTo>
                    <a:cubicBezTo>
                      <a:pt x="1959827" y="289869"/>
                      <a:pt x="2368886" y="0"/>
                      <a:pt x="2845648" y="0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1555708" y="1194650"/>
                <a:ext cx="9080581" cy="2882050"/>
                <a:chOff x="-1583119" y="4237291"/>
                <a:chExt cx="13858722" cy="4398566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-1583119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66675">
                  <a:gradFill flip="none" rotWithShape="1">
                    <a:gsLst>
                      <a:gs pos="10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003234" y="4237291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3589587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6175940" y="4237291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8762293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5" name="文本框 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  <p:cNvSpPr txBox="1"/>
              <p:nvPr/>
            </p:nvSpPr>
            <p:spPr>
              <a:xfrm>
                <a:off x="2589945" y="2102471"/>
                <a:ext cx="7037504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 smtClean="0"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阿里巴巴普惠体 2.0 55 Regular" panose="00020600040101010101" pitchFamily="18" charset="-122"/>
                  </a:rPr>
                  <a:t>蓝色</a:t>
                </a:r>
                <a:r>
                  <a:rPr lang="zh-CN" altLang="en-US" sz="6000" dirty="0"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阿里巴巴普惠体 2.0 55 Regular" panose="00020600040101010101" pitchFamily="18" charset="-122"/>
                  </a:rPr>
                  <a:t>微立体</a:t>
                </a:r>
                <a:r>
                  <a:rPr lang="zh-CN" altLang="en-US" sz="6000" dirty="0" smtClean="0"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阿里巴巴普惠体 2.0 55 Regular" panose="00020600040101010101" pitchFamily="18" charset="-122"/>
                  </a:rPr>
                  <a:t>述职报告</a:t>
                </a:r>
                <a:endParaRPr lang="en-US" altLang="zh-CN" sz="60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9723" y="3054407"/>
                <a:ext cx="713740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 smtClean="0">
                    <a:latin typeface="HarmonyOS Sans SC Light" panose="00000400000000000000" pitchFamily="2" charset="-122"/>
                    <a:ea typeface="HarmonyOS Sans SC Light" panose="00000400000000000000" pitchFamily="2" charset="-122"/>
                  </a:rPr>
                  <a:t>THE USER CAN DEMONSTRATE ON A PROJECTOR OR COMPUTER</a:t>
                </a:r>
                <a:endParaRPr lang="zh-CN" altLang="en-US" sz="14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endParaRPr>
              </a:p>
            </p:txBody>
          </p:sp>
        </p:grpSp>
        <p:sp>
          <p:nvSpPr>
            <p:cNvPr id="51" name="椭圆 50"/>
            <p:cNvSpPr/>
            <p:nvPr/>
          </p:nvSpPr>
          <p:spPr>
            <a:xfrm>
              <a:off x="2847367" y="816741"/>
              <a:ext cx="914400" cy="914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56533" y="2916779"/>
              <a:ext cx="376921" cy="376921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455343" y="1214774"/>
              <a:ext cx="481937" cy="481937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001775" y="2904179"/>
              <a:ext cx="618518" cy="618518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0872827" y="2303101"/>
              <a:ext cx="406455" cy="406455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57980" y="2303101"/>
              <a:ext cx="406455" cy="406455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7" name="圆角矩形 56"/>
          <p:cNvSpPr/>
          <p:nvPr/>
        </p:nvSpPr>
        <p:spPr>
          <a:xfrm>
            <a:off x="4944993" y="4899761"/>
            <a:ext cx="2845648" cy="4826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</a:t>
            </a:r>
            <a:r>
              <a:rPr lang="zh-CN" altLang="en-US" sz="1400" dirty="0" smtClean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人：</a:t>
            </a:r>
            <a:r>
              <a:rPr lang="en-US" altLang="zh-CN" sz="1400" dirty="0" smtClean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 smtClean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149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13247" y="1589429"/>
            <a:ext cx="7678454" cy="4404971"/>
            <a:chOff x="1008346" y="1652929"/>
            <a:chExt cx="10082431" cy="5022336"/>
          </a:xfrm>
        </p:grpSpPr>
        <p:grpSp>
          <p:nvGrpSpPr>
            <p:cNvPr id="6" name="组合 5"/>
            <p:cNvGrpSpPr/>
            <p:nvPr/>
          </p:nvGrpSpPr>
          <p:grpSpPr>
            <a:xfrm>
              <a:off x="1008346" y="1652929"/>
              <a:ext cx="10082431" cy="5022336"/>
              <a:chOff x="982640" y="1286614"/>
              <a:chExt cx="10081118" cy="5023499"/>
            </a:xfrm>
          </p:grpSpPr>
          <p:sp>
            <p:nvSpPr>
              <p:cNvPr id="7" name="圆角矩形 6"/>
              <p:cNvSpPr/>
              <p:nvPr/>
            </p:nvSpPr>
            <p:spPr>
              <a:xfrm rot="16200000">
                <a:off x="3563539" y="-1190106"/>
                <a:ext cx="5023499" cy="9976939"/>
              </a:xfrm>
              <a:prstGeom prst="roundRect">
                <a:avLst>
                  <a:gd name="adj" fmla="val 4670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8100000" scaled="0"/>
                <a:tileRect/>
              </a:gradFill>
              <a:ln w="222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8100000" scaled="0"/>
                  <a:tileRect/>
                </a:gradFill>
              </a:ln>
              <a:effectLst>
                <a:outerShdw blurRad="1397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 rot="16200000">
                <a:off x="3788070" y="-980490"/>
                <a:ext cx="4628185" cy="9557712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982640" y="1596963"/>
                <a:ext cx="751226" cy="4402810"/>
                <a:chOff x="982640" y="1596963"/>
                <a:chExt cx="751226" cy="4402810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 rot="16200000">
                  <a:off x="-615716" y="3650191"/>
                  <a:ext cx="4402810" cy="296354"/>
                  <a:chOff x="2149635" y="1165383"/>
                  <a:chExt cx="3485831" cy="234634"/>
                </a:xfrm>
              </p:grpSpPr>
              <p:grpSp>
                <p:nvGrpSpPr>
                  <p:cNvPr id="44" name="组合 43"/>
                  <p:cNvGrpSpPr/>
                  <p:nvPr/>
                </p:nvGrpSpPr>
                <p:grpSpPr>
                  <a:xfrm>
                    <a:off x="2149635" y="1165385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72" name="椭圆 71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73" name="椭圆 72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45" name="组合 44"/>
                  <p:cNvGrpSpPr/>
                  <p:nvPr/>
                </p:nvGrpSpPr>
                <p:grpSpPr>
                  <a:xfrm>
                    <a:off x="2510880" y="1165385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70" name="椭圆 69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71" name="椭圆 70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46" name="组合 45"/>
                  <p:cNvGrpSpPr/>
                  <p:nvPr/>
                </p:nvGrpSpPr>
                <p:grpSpPr>
                  <a:xfrm>
                    <a:off x="2872124" y="1165385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68" name="椭圆 67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9" name="椭圆 68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47" name="组合 46"/>
                  <p:cNvGrpSpPr/>
                  <p:nvPr/>
                </p:nvGrpSpPr>
                <p:grpSpPr>
                  <a:xfrm>
                    <a:off x="3233369" y="1165385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66" name="椭圆 65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7" name="椭圆 66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594615" y="1165383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64" name="椭圆 63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5" name="椭圆 64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>
                    <a:off x="3955858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62" name="椭圆 61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3" name="椭圆 62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50" name="组合 49"/>
                  <p:cNvGrpSpPr/>
                  <p:nvPr/>
                </p:nvGrpSpPr>
                <p:grpSpPr>
                  <a:xfrm>
                    <a:off x="4317103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60" name="椭圆 59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61" name="椭圆 60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51" name="组合 50"/>
                  <p:cNvGrpSpPr/>
                  <p:nvPr/>
                </p:nvGrpSpPr>
                <p:grpSpPr>
                  <a:xfrm>
                    <a:off x="4678347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58" name="椭圆 57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9" name="椭圆 58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52" name="组合 51"/>
                  <p:cNvGrpSpPr/>
                  <p:nvPr/>
                </p:nvGrpSpPr>
                <p:grpSpPr>
                  <a:xfrm>
                    <a:off x="5039590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56" name="椭圆 55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7" name="椭圆 56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53" name="组合 52"/>
                  <p:cNvGrpSpPr/>
                  <p:nvPr/>
                </p:nvGrpSpPr>
                <p:grpSpPr>
                  <a:xfrm>
                    <a:off x="5400834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54" name="椭圆 53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chemeClr val="bg1">
                            <a:lumMod val="95000"/>
                          </a:schemeClr>
                        </a:gs>
                        <a:gs pos="55000">
                          <a:schemeClr val="bg1">
                            <a:lumMod val="65000"/>
                          </a:schemeClr>
                        </a:gs>
                        <a:gs pos="35000">
                          <a:schemeClr val="bg1">
                            <a:lumMod val="95000"/>
                          </a:schemeClr>
                        </a:gs>
                        <a:gs pos="17000">
                          <a:schemeClr val="bg1">
                            <a:lumMod val="65000"/>
                          </a:schemeClr>
                        </a:gs>
                        <a:gs pos="0">
                          <a:schemeClr val="bg1"/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  <p:sp>
                  <p:nvSpPr>
                    <p:cNvPr id="55" name="椭圆 54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350">
                        <a:solidFill>
                          <a:prstClr val="white"/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endParaRPr>
                    </a:p>
                  </p:txBody>
                </p:sp>
              </p:grpSp>
            </p:grpSp>
            <p:grpSp>
              <p:nvGrpSpPr>
                <p:cNvPr id="11" name="组合 10"/>
                <p:cNvGrpSpPr/>
                <p:nvPr/>
              </p:nvGrpSpPr>
              <p:grpSpPr>
                <a:xfrm rot="16200000">
                  <a:off x="1229146" y="5557333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42" name="圆角矩形 41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3" name="圆角矩形 42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 rot="16200000">
                  <a:off x="1229146" y="5099277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40" name="圆角矩形 39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1" name="圆角矩形 40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 rot="16200000">
                  <a:off x="1229146" y="4641222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38" name="圆角矩形 37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39" name="圆角矩形 38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rot="16200000">
                  <a:off x="1229146" y="4183167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36" name="圆角矩形 35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37" name="圆角矩形 36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5" name="组合 14"/>
                <p:cNvGrpSpPr/>
                <p:nvPr/>
              </p:nvGrpSpPr>
              <p:grpSpPr>
                <a:xfrm rot="16200000">
                  <a:off x="1229146" y="3725113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34" name="圆角矩形 33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6200000">
                  <a:off x="1229146" y="3267055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32" name="圆角矩形 31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6200000">
                  <a:off x="1229145" y="2808999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30" name="圆角矩形 29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 rot="16200000">
                  <a:off x="1229146" y="2350946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28" name="圆角矩形 27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 rot="16200000">
                  <a:off x="1229146" y="1892893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20" name="组合 19"/>
                <p:cNvGrpSpPr/>
                <p:nvPr/>
              </p:nvGrpSpPr>
              <p:grpSpPr>
                <a:xfrm rot="16200000">
                  <a:off x="1229146" y="1434840"/>
                  <a:ext cx="119575" cy="612586"/>
                  <a:chOff x="2244455" y="772894"/>
                  <a:chExt cx="94658" cy="485003"/>
                </a:xfrm>
              </p:grpSpPr>
              <p:sp>
                <p:nvSpPr>
                  <p:cNvPr id="21" name="圆角矩形 20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4000">
                          <a:schemeClr val="bg1">
                            <a:lumMod val="75000"/>
                          </a:schemeClr>
                        </a:gs>
                        <a:gs pos="78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chemeClr val="bg1"/>
                      </a:gs>
                      <a:gs pos="52000">
                        <a:schemeClr val="bg1">
                          <a:lumMod val="85000"/>
                        </a:schemeClr>
                      </a:gs>
                      <a:gs pos="23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  <a:ln w="19050">
                    <a:gradFill flip="none" rotWithShape="1">
                      <a:gsLst>
                        <a:gs pos="0">
                          <a:schemeClr val="bg1">
                            <a:lumMod val="65000"/>
                          </a:schemeClr>
                        </a:gs>
                        <a:gs pos="43000">
                          <a:schemeClr val="bg1">
                            <a:lumMod val="75000"/>
                          </a:schemeClr>
                        </a:gs>
                        <a:gs pos="79000">
                          <a:schemeClr val="bg1"/>
                        </a:gs>
                        <a:gs pos="61000">
                          <a:schemeClr val="bg1">
                            <a:lumMod val="10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0"/>
                      <a:tileRect/>
                    </a:gradFill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</p:grpSp>
        </p:grpSp>
        <p:cxnSp>
          <p:nvCxnSpPr>
            <p:cNvPr id="74" name="直接连接符 73"/>
            <p:cNvCxnSpPr/>
            <p:nvPr/>
          </p:nvCxnSpPr>
          <p:spPr>
            <a:xfrm>
              <a:off x="5041316" y="1850543"/>
              <a:ext cx="0" cy="462711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组合 74"/>
            <p:cNvGrpSpPr/>
            <p:nvPr/>
          </p:nvGrpSpPr>
          <p:grpSpPr>
            <a:xfrm>
              <a:off x="10514638" y="1850543"/>
              <a:ext cx="190525" cy="4627115"/>
              <a:chOff x="10487694" y="1484274"/>
              <a:chExt cx="190500" cy="4628185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10487694" y="1484274"/>
                <a:ext cx="190500" cy="88844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0487694" y="2372720"/>
                <a:ext cx="190500" cy="944033"/>
              </a:xfrm>
              <a:prstGeom prst="rect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0487694" y="3314688"/>
                <a:ext cx="190500" cy="94515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0487694" y="4258721"/>
                <a:ext cx="190500" cy="944033"/>
              </a:xfrm>
              <a:prstGeom prst="rect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10487694" y="5202754"/>
                <a:ext cx="190500" cy="90970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2114592" y="2216239"/>
              <a:ext cx="2494621" cy="175126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25400">
              <a:gradFill flip="none" rotWithShape="1">
                <a:gsLst>
                  <a:gs pos="0">
                    <a:schemeClr val="bg1">
                      <a:lumMod val="71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116626" y="4348075"/>
              <a:ext cx="2494621" cy="175126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25400">
              <a:gradFill flip="none" rotWithShape="1">
                <a:gsLst>
                  <a:gs pos="0">
                    <a:schemeClr val="bg1">
                      <a:lumMod val="71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rot="5400000">
              <a:off x="7695975" y="1840940"/>
              <a:ext cx="0" cy="462711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Freeform 30"/>
            <p:cNvSpPr>
              <a:spLocks noEditPoints="1"/>
            </p:cNvSpPr>
            <p:nvPr/>
          </p:nvSpPr>
          <p:spPr bwMode="auto">
            <a:xfrm>
              <a:off x="5433089" y="4752328"/>
              <a:ext cx="970106" cy="760019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6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6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9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2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6"/>
                  </a:lnTo>
                  <a:lnTo>
                    <a:pt x="361" y="426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6"/>
                  </a:lnTo>
                  <a:lnTo>
                    <a:pt x="747" y="426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5"/>
                    <a:pt x="189" y="339"/>
                  </a:cubicBezTo>
                  <a:lnTo>
                    <a:pt x="178" y="364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4"/>
                  </a:lnTo>
                  <a:lnTo>
                    <a:pt x="137" y="339"/>
                  </a:lnTo>
                  <a:cubicBezTo>
                    <a:pt x="135" y="335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8" name="Freeform 35"/>
            <p:cNvSpPr>
              <a:spLocks noEditPoints="1"/>
            </p:cNvSpPr>
            <p:nvPr/>
          </p:nvSpPr>
          <p:spPr bwMode="auto">
            <a:xfrm>
              <a:off x="5471386" y="2658210"/>
              <a:ext cx="893512" cy="842358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6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2"/>
                  </a:moveTo>
                  <a:cubicBezTo>
                    <a:pt x="517" y="52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2"/>
                    <a:pt x="305" y="52"/>
                  </a:cubicBezTo>
                  <a:lnTo>
                    <a:pt x="516" y="52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6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8"/>
                    <a:pt x="176" y="88"/>
                    <a:pt x="152" y="88"/>
                  </a:cubicBezTo>
                  <a:cubicBezTo>
                    <a:pt x="127" y="88"/>
                    <a:pt x="108" y="68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9" name="TextBox 12"/>
            <p:cNvSpPr txBox="1"/>
            <p:nvPr/>
          </p:nvSpPr>
          <p:spPr>
            <a:xfrm>
              <a:off x="6645560" y="2438607"/>
              <a:ext cx="3588415" cy="1024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0" name="TextBox 12"/>
            <p:cNvSpPr txBox="1"/>
            <p:nvPr/>
          </p:nvSpPr>
          <p:spPr>
            <a:xfrm>
              <a:off x="6645558" y="4461996"/>
              <a:ext cx="3588415" cy="1024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41773" y="1919916"/>
            <a:ext cx="3179828" cy="3896678"/>
            <a:chOff x="4015284" y="1646226"/>
            <a:chExt cx="4105805" cy="5031406"/>
          </a:xfrm>
        </p:grpSpPr>
        <p:grpSp>
          <p:nvGrpSpPr>
            <p:cNvPr id="6" name="组合 5"/>
            <p:cNvGrpSpPr/>
            <p:nvPr/>
          </p:nvGrpSpPr>
          <p:grpSpPr>
            <a:xfrm>
              <a:off x="5954909" y="2703271"/>
              <a:ext cx="2166180" cy="1867397"/>
              <a:chOff x="5954909" y="2393782"/>
              <a:chExt cx="2166180" cy="1867397"/>
            </a:xfrm>
          </p:grpSpPr>
          <p:sp>
            <p:nvSpPr>
              <p:cNvPr id="7" name="六边形 6"/>
              <p:cNvSpPr/>
              <p:nvPr/>
            </p:nvSpPr>
            <p:spPr>
              <a:xfrm>
                <a:off x="5954909" y="2393782"/>
                <a:ext cx="2166180" cy="1867397"/>
              </a:xfrm>
              <a:prstGeom prst="hexagon">
                <a:avLst/>
              </a:pr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181464" y="2510004"/>
                <a:ext cx="1718302" cy="747230"/>
              </a:xfrm>
              <a:custGeom>
                <a:avLst/>
                <a:gdLst>
                  <a:gd name="connsiteX0" fmla="*/ 477371 w 2215000"/>
                  <a:gd name="connsiteY0" fmla="*/ 0 h 963359"/>
                  <a:gd name="connsiteX1" fmla="*/ 1737629 w 2215000"/>
                  <a:gd name="connsiteY1" fmla="*/ 0 h 963359"/>
                  <a:gd name="connsiteX2" fmla="*/ 2215000 w 2215000"/>
                  <a:gd name="connsiteY2" fmla="*/ 954742 h 963359"/>
                  <a:gd name="connsiteX3" fmla="*/ 2210692 w 2215000"/>
                  <a:gd name="connsiteY3" fmla="*/ 963359 h 963359"/>
                  <a:gd name="connsiteX4" fmla="*/ 4309 w 2215000"/>
                  <a:gd name="connsiteY4" fmla="*/ 963359 h 963359"/>
                  <a:gd name="connsiteX5" fmla="*/ 0 w 2215000"/>
                  <a:gd name="connsiteY5" fmla="*/ 954742 h 963359"/>
                  <a:gd name="connsiteX6" fmla="*/ 477371 w 2215000"/>
                  <a:gd name="connsiteY6" fmla="*/ 0 h 96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5000" h="963359">
                    <a:moveTo>
                      <a:pt x="477371" y="0"/>
                    </a:moveTo>
                    <a:lnTo>
                      <a:pt x="1737629" y="0"/>
                    </a:lnTo>
                    <a:lnTo>
                      <a:pt x="2215000" y="954742"/>
                    </a:lnTo>
                    <a:lnTo>
                      <a:pt x="2210692" y="963359"/>
                    </a:lnTo>
                    <a:lnTo>
                      <a:pt x="4309" y="963359"/>
                    </a:lnTo>
                    <a:lnTo>
                      <a:pt x="0" y="954742"/>
                    </a:lnTo>
                    <a:lnTo>
                      <a:pt x="477371" y="0"/>
                    </a:lnTo>
                    <a:close/>
                  </a:path>
                </a:pathLst>
              </a:custGeom>
              <a:solidFill>
                <a:srgbClr val="0065B0"/>
              </a:solidFill>
              <a:ln w="25400">
                <a:noFill/>
              </a:ln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446073" y="3204135"/>
                <a:ext cx="90601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rgbClr val="0065B0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02</a:t>
                </a:r>
                <a:endParaRPr lang="zh-CN" altLang="en-US" sz="4800" b="1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Freeform 26"/>
              <p:cNvSpPr>
                <a:spLocks noEditPoints="1"/>
              </p:cNvSpPr>
              <p:nvPr/>
            </p:nvSpPr>
            <p:spPr bwMode="auto">
              <a:xfrm>
                <a:off x="6842843" y="2697362"/>
                <a:ext cx="378334" cy="397491"/>
              </a:xfrm>
              <a:custGeom>
                <a:avLst/>
                <a:gdLst>
                  <a:gd name="T0" fmla="*/ 139 w 577"/>
                  <a:gd name="T1" fmla="*/ 87 h 609"/>
                  <a:gd name="T2" fmla="*/ 27 w 577"/>
                  <a:gd name="T3" fmla="*/ 87 h 609"/>
                  <a:gd name="T4" fmla="*/ 27 w 577"/>
                  <a:gd name="T5" fmla="*/ 48 h 609"/>
                  <a:gd name="T6" fmla="*/ 139 w 577"/>
                  <a:gd name="T7" fmla="*/ 48 h 609"/>
                  <a:gd name="T8" fmla="*/ 139 w 577"/>
                  <a:gd name="T9" fmla="*/ 87 h 609"/>
                  <a:gd name="T10" fmla="*/ 139 w 577"/>
                  <a:gd name="T11" fmla="*/ 179 h 609"/>
                  <a:gd name="T12" fmla="*/ 27 w 577"/>
                  <a:gd name="T13" fmla="*/ 179 h 609"/>
                  <a:gd name="T14" fmla="*/ 27 w 577"/>
                  <a:gd name="T15" fmla="*/ 140 h 609"/>
                  <a:gd name="T16" fmla="*/ 139 w 577"/>
                  <a:gd name="T17" fmla="*/ 140 h 609"/>
                  <a:gd name="T18" fmla="*/ 139 w 577"/>
                  <a:gd name="T19" fmla="*/ 179 h 609"/>
                  <a:gd name="T20" fmla="*/ 139 w 577"/>
                  <a:gd name="T21" fmla="*/ 271 h 609"/>
                  <a:gd name="T22" fmla="*/ 27 w 577"/>
                  <a:gd name="T23" fmla="*/ 271 h 609"/>
                  <a:gd name="T24" fmla="*/ 27 w 577"/>
                  <a:gd name="T25" fmla="*/ 232 h 609"/>
                  <a:gd name="T26" fmla="*/ 139 w 577"/>
                  <a:gd name="T27" fmla="*/ 232 h 609"/>
                  <a:gd name="T28" fmla="*/ 139 w 577"/>
                  <a:gd name="T29" fmla="*/ 271 h 609"/>
                  <a:gd name="T30" fmla="*/ 0 w 577"/>
                  <a:gd name="T31" fmla="*/ 609 h 609"/>
                  <a:gd name="T32" fmla="*/ 166 w 577"/>
                  <a:gd name="T33" fmla="*/ 609 h 609"/>
                  <a:gd name="T34" fmla="*/ 166 w 577"/>
                  <a:gd name="T35" fmla="*/ 0 h 609"/>
                  <a:gd name="T36" fmla="*/ 0 w 577"/>
                  <a:gd name="T37" fmla="*/ 0 h 609"/>
                  <a:gd name="T38" fmla="*/ 0 w 577"/>
                  <a:gd name="T39" fmla="*/ 609 h 609"/>
                  <a:gd name="T40" fmla="*/ 344 w 577"/>
                  <a:gd name="T41" fmla="*/ 87 h 609"/>
                  <a:gd name="T42" fmla="*/ 232 w 577"/>
                  <a:gd name="T43" fmla="*/ 87 h 609"/>
                  <a:gd name="T44" fmla="*/ 232 w 577"/>
                  <a:gd name="T45" fmla="*/ 48 h 609"/>
                  <a:gd name="T46" fmla="*/ 344 w 577"/>
                  <a:gd name="T47" fmla="*/ 48 h 609"/>
                  <a:gd name="T48" fmla="*/ 344 w 577"/>
                  <a:gd name="T49" fmla="*/ 87 h 609"/>
                  <a:gd name="T50" fmla="*/ 344 w 577"/>
                  <a:gd name="T51" fmla="*/ 179 h 609"/>
                  <a:gd name="T52" fmla="*/ 232 w 577"/>
                  <a:gd name="T53" fmla="*/ 179 h 609"/>
                  <a:gd name="T54" fmla="*/ 232 w 577"/>
                  <a:gd name="T55" fmla="*/ 140 h 609"/>
                  <a:gd name="T56" fmla="*/ 344 w 577"/>
                  <a:gd name="T57" fmla="*/ 140 h 609"/>
                  <a:gd name="T58" fmla="*/ 344 w 577"/>
                  <a:gd name="T59" fmla="*/ 179 h 609"/>
                  <a:gd name="T60" fmla="*/ 344 w 577"/>
                  <a:gd name="T61" fmla="*/ 271 h 609"/>
                  <a:gd name="T62" fmla="*/ 232 w 577"/>
                  <a:gd name="T63" fmla="*/ 271 h 609"/>
                  <a:gd name="T64" fmla="*/ 232 w 577"/>
                  <a:gd name="T65" fmla="*/ 232 h 609"/>
                  <a:gd name="T66" fmla="*/ 344 w 577"/>
                  <a:gd name="T67" fmla="*/ 232 h 609"/>
                  <a:gd name="T68" fmla="*/ 344 w 577"/>
                  <a:gd name="T69" fmla="*/ 271 h 609"/>
                  <a:gd name="T70" fmla="*/ 205 w 577"/>
                  <a:gd name="T71" fmla="*/ 609 h 609"/>
                  <a:gd name="T72" fmla="*/ 371 w 577"/>
                  <a:gd name="T73" fmla="*/ 609 h 609"/>
                  <a:gd name="T74" fmla="*/ 371 w 577"/>
                  <a:gd name="T75" fmla="*/ 0 h 609"/>
                  <a:gd name="T76" fmla="*/ 205 w 577"/>
                  <a:gd name="T77" fmla="*/ 0 h 609"/>
                  <a:gd name="T78" fmla="*/ 205 w 577"/>
                  <a:gd name="T79" fmla="*/ 609 h 609"/>
                  <a:gd name="T80" fmla="*/ 549 w 577"/>
                  <a:gd name="T81" fmla="*/ 87 h 609"/>
                  <a:gd name="T82" fmla="*/ 437 w 577"/>
                  <a:gd name="T83" fmla="*/ 87 h 609"/>
                  <a:gd name="T84" fmla="*/ 437 w 577"/>
                  <a:gd name="T85" fmla="*/ 48 h 609"/>
                  <a:gd name="T86" fmla="*/ 549 w 577"/>
                  <a:gd name="T87" fmla="*/ 48 h 609"/>
                  <a:gd name="T88" fmla="*/ 549 w 577"/>
                  <a:gd name="T89" fmla="*/ 87 h 609"/>
                  <a:gd name="T90" fmla="*/ 549 w 577"/>
                  <a:gd name="T91" fmla="*/ 179 h 609"/>
                  <a:gd name="T92" fmla="*/ 437 w 577"/>
                  <a:gd name="T93" fmla="*/ 179 h 609"/>
                  <a:gd name="T94" fmla="*/ 437 w 577"/>
                  <a:gd name="T95" fmla="*/ 140 h 609"/>
                  <a:gd name="T96" fmla="*/ 549 w 577"/>
                  <a:gd name="T97" fmla="*/ 140 h 609"/>
                  <a:gd name="T98" fmla="*/ 549 w 577"/>
                  <a:gd name="T99" fmla="*/ 179 h 609"/>
                  <a:gd name="T100" fmla="*/ 549 w 577"/>
                  <a:gd name="T101" fmla="*/ 271 h 609"/>
                  <a:gd name="T102" fmla="*/ 437 w 577"/>
                  <a:gd name="T103" fmla="*/ 271 h 609"/>
                  <a:gd name="T104" fmla="*/ 437 w 577"/>
                  <a:gd name="T105" fmla="*/ 232 h 609"/>
                  <a:gd name="T106" fmla="*/ 549 w 577"/>
                  <a:gd name="T107" fmla="*/ 232 h 609"/>
                  <a:gd name="T108" fmla="*/ 549 w 577"/>
                  <a:gd name="T109" fmla="*/ 271 h 609"/>
                  <a:gd name="T110" fmla="*/ 410 w 577"/>
                  <a:gd name="T111" fmla="*/ 609 h 609"/>
                  <a:gd name="T112" fmla="*/ 577 w 577"/>
                  <a:gd name="T113" fmla="*/ 609 h 609"/>
                  <a:gd name="T114" fmla="*/ 577 w 577"/>
                  <a:gd name="T115" fmla="*/ 0 h 609"/>
                  <a:gd name="T116" fmla="*/ 410 w 577"/>
                  <a:gd name="T117" fmla="*/ 0 h 609"/>
                  <a:gd name="T118" fmla="*/ 410 w 577"/>
                  <a:gd name="T119" fmla="*/ 609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7" h="609">
                    <a:moveTo>
                      <a:pt x="139" y="87"/>
                    </a:moveTo>
                    <a:lnTo>
                      <a:pt x="27" y="87"/>
                    </a:lnTo>
                    <a:lnTo>
                      <a:pt x="27" y="48"/>
                    </a:lnTo>
                    <a:lnTo>
                      <a:pt x="139" y="48"/>
                    </a:lnTo>
                    <a:lnTo>
                      <a:pt x="139" y="87"/>
                    </a:lnTo>
                    <a:close/>
                    <a:moveTo>
                      <a:pt x="139" y="179"/>
                    </a:moveTo>
                    <a:lnTo>
                      <a:pt x="27" y="179"/>
                    </a:lnTo>
                    <a:lnTo>
                      <a:pt x="27" y="140"/>
                    </a:lnTo>
                    <a:lnTo>
                      <a:pt x="139" y="140"/>
                    </a:lnTo>
                    <a:lnTo>
                      <a:pt x="139" y="179"/>
                    </a:lnTo>
                    <a:close/>
                    <a:moveTo>
                      <a:pt x="139" y="271"/>
                    </a:moveTo>
                    <a:lnTo>
                      <a:pt x="27" y="271"/>
                    </a:lnTo>
                    <a:lnTo>
                      <a:pt x="27" y="232"/>
                    </a:lnTo>
                    <a:lnTo>
                      <a:pt x="139" y="232"/>
                    </a:lnTo>
                    <a:lnTo>
                      <a:pt x="139" y="271"/>
                    </a:lnTo>
                    <a:close/>
                    <a:moveTo>
                      <a:pt x="0" y="609"/>
                    </a:moveTo>
                    <a:lnTo>
                      <a:pt x="166" y="609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609"/>
                    </a:lnTo>
                    <a:close/>
                    <a:moveTo>
                      <a:pt x="344" y="87"/>
                    </a:moveTo>
                    <a:lnTo>
                      <a:pt x="232" y="87"/>
                    </a:lnTo>
                    <a:lnTo>
                      <a:pt x="232" y="48"/>
                    </a:lnTo>
                    <a:lnTo>
                      <a:pt x="344" y="48"/>
                    </a:lnTo>
                    <a:lnTo>
                      <a:pt x="344" y="87"/>
                    </a:lnTo>
                    <a:close/>
                    <a:moveTo>
                      <a:pt x="344" y="179"/>
                    </a:moveTo>
                    <a:lnTo>
                      <a:pt x="232" y="179"/>
                    </a:lnTo>
                    <a:lnTo>
                      <a:pt x="232" y="140"/>
                    </a:lnTo>
                    <a:lnTo>
                      <a:pt x="344" y="140"/>
                    </a:lnTo>
                    <a:lnTo>
                      <a:pt x="344" y="179"/>
                    </a:lnTo>
                    <a:close/>
                    <a:moveTo>
                      <a:pt x="344" y="271"/>
                    </a:moveTo>
                    <a:lnTo>
                      <a:pt x="232" y="271"/>
                    </a:lnTo>
                    <a:lnTo>
                      <a:pt x="232" y="232"/>
                    </a:lnTo>
                    <a:lnTo>
                      <a:pt x="344" y="232"/>
                    </a:lnTo>
                    <a:lnTo>
                      <a:pt x="344" y="271"/>
                    </a:lnTo>
                    <a:close/>
                    <a:moveTo>
                      <a:pt x="205" y="609"/>
                    </a:moveTo>
                    <a:lnTo>
                      <a:pt x="371" y="609"/>
                    </a:lnTo>
                    <a:lnTo>
                      <a:pt x="371" y="0"/>
                    </a:lnTo>
                    <a:lnTo>
                      <a:pt x="205" y="0"/>
                    </a:lnTo>
                    <a:lnTo>
                      <a:pt x="205" y="609"/>
                    </a:lnTo>
                    <a:close/>
                    <a:moveTo>
                      <a:pt x="549" y="87"/>
                    </a:moveTo>
                    <a:lnTo>
                      <a:pt x="437" y="87"/>
                    </a:lnTo>
                    <a:lnTo>
                      <a:pt x="437" y="48"/>
                    </a:lnTo>
                    <a:lnTo>
                      <a:pt x="549" y="48"/>
                    </a:lnTo>
                    <a:lnTo>
                      <a:pt x="549" y="87"/>
                    </a:lnTo>
                    <a:close/>
                    <a:moveTo>
                      <a:pt x="549" y="179"/>
                    </a:moveTo>
                    <a:lnTo>
                      <a:pt x="437" y="179"/>
                    </a:lnTo>
                    <a:lnTo>
                      <a:pt x="437" y="140"/>
                    </a:lnTo>
                    <a:lnTo>
                      <a:pt x="549" y="140"/>
                    </a:lnTo>
                    <a:lnTo>
                      <a:pt x="549" y="179"/>
                    </a:lnTo>
                    <a:close/>
                    <a:moveTo>
                      <a:pt x="549" y="271"/>
                    </a:moveTo>
                    <a:lnTo>
                      <a:pt x="437" y="271"/>
                    </a:lnTo>
                    <a:lnTo>
                      <a:pt x="437" y="232"/>
                    </a:lnTo>
                    <a:lnTo>
                      <a:pt x="549" y="232"/>
                    </a:lnTo>
                    <a:lnTo>
                      <a:pt x="549" y="271"/>
                    </a:lnTo>
                    <a:close/>
                    <a:moveTo>
                      <a:pt x="410" y="609"/>
                    </a:moveTo>
                    <a:lnTo>
                      <a:pt x="577" y="609"/>
                    </a:lnTo>
                    <a:lnTo>
                      <a:pt x="577" y="0"/>
                    </a:lnTo>
                    <a:lnTo>
                      <a:pt x="410" y="0"/>
                    </a:lnTo>
                    <a:lnTo>
                      <a:pt x="410" y="60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015284" y="3753190"/>
              <a:ext cx="2166180" cy="1867397"/>
              <a:chOff x="4015284" y="3443701"/>
              <a:chExt cx="2166180" cy="1867397"/>
            </a:xfrm>
          </p:grpSpPr>
          <p:sp>
            <p:nvSpPr>
              <p:cNvPr id="12" name="六边形 11"/>
              <p:cNvSpPr/>
              <p:nvPr/>
            </p:nvSpPr>
            <p:spPr>
              <a:xfrm>
                <a:off x="4015284" y="3443701"/>
                <a:ext cx="2166180" cy="1867397"/>
              </a:xfrm>
              <a:prstGeom prst="hexagon">
                <a:avLst/>
              </a:pr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241838" y="3559923"/>
                <a:ext cx="1718302" cy="747230"/>
              </a:xfrm>
              <a:custGeom>
                <a:avLst/>
                <a:gdLst>
                  <a:gd name="connsiteX0" fmla="*/ 477371 w 2215000"/>
                  <a:gd name="connsiteY0" fmla="*/ 0 h 963359"/>
                  <a:gd name="connsiteX1" fmla="*/ 1737629 w 2215000"/>
                  <a:gd name="connsiteY1" fmla="*/ 0 h 963359"/>
                  <a:gd name="connsiteX2" fmla="*/ 2215000 w 2215000"/>
                  <a:gd name="connsiteY2" fmla="*/ 954742 h 963359"/>
                  <a:gd name="connsiteX3" fmla="*/ 2210692 w 2215000"/>
                  <a:gd name="connsiteY3" fmla="*/ 963359 h 963359"/>
                  <a:gd name="connsiteX4" fmla="*/ 4309 w 2215000"/>
                  <a:gd name="connsiteY4" fmla="*/ 963359 h 963359"/>
                  <a:gd name="connsiteX5" fmla="*/ 0 w 2215000"/>
                  <a:gd name="connsiteY5" fmla="*/ 954742 h 963359"/>
                  <a:gd name="connsiteX6" fmla="*/ 477371 w 2215000"/>
                  <a:gd name="connsiteY6" fmla="*/ 0 h 96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5000" h="963359">
                    <a:moveTo>
                      <a:pt x="477371" y="0"/>
                    </a:moveTo>
                    <a:lnTo>
                      <a:pt x="1737629" y="0"/>
                    </a:lnTo>
                    <a:lnTo>
                      <a:pt x="2215000" y="954742"/>
                    </a:lnTo>
                    <a:lnTo>
                      <a:pt x="2210692" y="963359"/>
                    </a:lnTo>
                    <a:lnTo>
                      <a:pt x="4309" y="963359"/>
                    </a:lnTo>
                    <a:lnTo>
                      <a:pt x="0" y="954742"/>
                    </a:lnTo>
                    <a:lnTo>
                      <a:pt x="477371" y="0"/>
                    </a:lnTo>
                    <a:close/>
                  </a:path>
                </a:pathLst>
              </a:custGeom>
              <a:solidFill>
                <a:srgbClr val="00B0F0"/>
              </a:solidFill>
              <a:ln w="25400">
                <a:noFill/>
              </a:ln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536054" y="4279440"/>
                <a:ext cx="90601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rgbClr val="00B0F0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03</a:t>
                </a:r>
                <a:endParaRPr lang="zh-CN" altLang="en-US" sz="4800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/>
            </p:nvSpPr>
            <p:spPr bwMode="auto">
              <a:xfrm>
                <a:off x="4870125" y="3754713"/>
                <a:ext cx="511402" cy="407827"/>
              </a:xfrm>
              <a:custGeom>
                <a:avLst/>
                <a:gdLst>
                  <a:gd name="T0" fmla="*/ 1238 w 1238"/>
                  <a:gd name="T1" fmla="*/ 579 h 986"/>
                  <a:gd name="T2" fmla="*/ 424 w 1238"/>
                  <a:gd name="T3" fmla="*/ 579 h 986"/>
                  <a:gd name="T4" fmla="*/ 443 w 1238"/>
                  <a:gd name="T5" fmla="*/ 209 h 986"/>
                  <a:gd name="T6" fmla="*/ 357 w 1238"/>
                  <a:gd name="T7" fmla="*/ 223 h 986"/>
                  <a:gd name="T8" fmla="*/ 329 w 1238"/>
                  <a:gd name="T9" fmla="*/ 254 h 986"/>
                  <a:gd name="T10" fmla="*/ 441 w 1238"/>
                  <a:gd name="T11" fmla="*/ 316 h 986"/>
                  <a:gd name="T12" fmla="*/ 311 w 1238"/>
                  <a:gd name="T13" fmla="*/ 0 h 986"/>
                  <a:gd name="T14" fmla="*/ 311 w 1238"/>
                  <a:gd name="T15" fmla="*/ 620 h 986"/>
                  <a:gd name="T16" fmla="*/ 367 w 1238"/>
                  <a:gd name="T17" fmla="*/ 550 h 986"/>
                  <a:gd name="T18" fmla="*/ 329 w 1238"/>
                  <a:gd name="T19" fmla="*/ 473 h 986"/>
                  <a:gd name="T20" fmla="*/ 295 w 1238"/>
                  <a:gd name="T21" fmla="*/ 516 h 986"/>
                  <a:gd name="T22" fmla="*/ 168 w 1238"/>
                  <a:gd name="T23" fmla="*/ 370 h 986"/>
                  <a:gd name="T24" fmla="*/ 295 w 1238"/>
                  <a:gd name="T25" fmla="*/ 410 h 986"/>
                  <a:gd name="T26" fmla="*/ 229 w 1238"/>
                  <a:gd name="T27" fmla="*/ 307 h 986"/>
                  <a:gd name="T28" fmla="*/ 295 w 1238"/>
                  <a:gd name="T29" fmla="*/ 127 h 986"/>
                  <a:gd name="T30" fmla="*/ 329 w 1238"/>
                  <a:gd name="T31" fmla="*/ 104 h 986"/>
                  <a:gd name="T32" fmla="*/ 443 w 1238"/>
                  <a:gd name="T33" fmla="*/ 209 h 986"/>
                  <a:gd name="T34" fmla="*/ 295 w 1238"/>
                  <a:gd name="T35" fmla="*/ 186 h 986"/>
                  <a:gd name="T36" fmla="*/ 295 w 1238"/>
                  <a:gd name="T37" fmla="*/ 245 h 986"/>
                  <a:gd name="T38" fmla="*/ 329 w 1238"/>
                  <a:gd name="T39" fmla="*/ 413 h 986"/>
                  <a:gd name="T40" fmla="*/ 357 w 1238"/>
                  <a:gd name="T41" fmla="*/ 398 h 986"/>
                  <a:gd name="T42" fmla="*/ 359 w 1238"/>
                  <a:gd name="T43" fmla="*/ 356 h 986"/>
                  <a:gd name="T44" fmla="*/ 329 w 1238"/>
                  <a:gd name="T45" fmla="*/ 413 h 986"/>
                  <a:gd name="T46" fmla="*/ 854 w 1238"/>
                  <a:gd name="T47" fmla="*/ 713 h 986"/>
                  <a:gd name="T48" fmla="*/ 904 w 1238"/>
                  <a:gd name="T49" fmla="*/ 665 h 986"/>
                  <a:gd name="T50" fmla="*/ 854 w 1238"/>
                  <a:gd name="T51" fmla="*/ 617 h 986"/>
                  <a:gd name="T52" fmla="*/ 810 w 1238"/>
                  <a:gd name="T53" fmla="*/ 416 h 986"/>
                  <a:gd name="T54" fmla="*/ 784 w 1238"/>
                  <a:gd name="T55" fmla="*/ 477 h 986"/>
                  <a:gd name="T56" fmla="*/ 810 w 1238"/>
                  <a:gd name="T57" fmla="*/ 416 h 986"/>
                  <a:gd name="T58" fmla="*/ 1004 w 1238"/>
                  <a:gd name="T59" fmla="*/ 447 h 986"/>
                  <a:gd name="T60" fmla="*/ 854 w 1238"/>
                  <a:gd name="T61" fmla="*/ 418 h 986"/>
                  <a:gd name="T62" fmla="*/ 977 w 1238"/>
                  <a:gd name="T63" fmla="*/ 557 h 986"/>
                  <a:gd name="T64" fmla="*/ 854 w 1238"/>
                  <a:gd name="T65" fmla="*/ 792 h 986"/>
                  <a:gd name="T66" fmla="*/ 810 w 1238"/>
                  <a:gd name="T67" fmla="*/ 849 h 986"/>
                  <a:gd name="T68" fmla="*/ 643 w 1238"/>
                  <a:gd name="T69" fmla="*/ 658 h 986"/>
                  <a:gd name="T70" fmla="*/ 810 w 1238"/>
                  <a:gd name="T71" fmla="*/ 710 h 986"/>
                  <a:gd name="T72" fmla="*/ 724 w 1238"/>
                  <a:gd name="T73" fmla="*/ 575 h 986"/>
                  <a:gd name="T74" fmla="*/ 810 w 1238"/>
                  <a:gd name="T75" fmla="*/ 339 h 986"/>
                  <a:gd name="T76" fmla="*/ 854 w 1238"/>
                  <a:gd name="T77" fmla="*/ 309 h 986"/>
                  <a:gd name="T78" fmla="*/ 1004 w 1238"/>
                  <a:gd name="T79" fmla="*/ 447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38" h="986">
                    <a:moveTo>
                      <a:pt x="831" y="172"/>
                    </a:moveTo>
                    <a:cubicBezTo>
                      <a:pt x="1055" y="172"/>
                      <a:pt x="1238" y="354"/>
                      <a:pt x="1238" y="579"/>
                    </a:cubicBezTo>
                    <a:cubicBezTo>
                      <a:pt x="1238" y="804"/>
                      <a:pt x="1055" y="986"/>
                      <a:pt x="831" y="986"/>
                    </a:cubicBezTo>
                    <a:cubicBezTo>
                      <a:pt x="606" y="986"/>
                      <a:pt x="424" y="804"/>
                      <a:pt x="424" y="579"/>
                    </a:cubicBezTo>
                    <a:cubicBezTo>
                      <a:pt x="424" y="354"/>
                      <a:pt x="606" y="172"/>
                      <a:pt x="831" y="172"/>
                    </a:cubicBezTo>
                    <a:close/>
                    <a:moveTo>
                      <a:pt x="443" y="209"/>
                    </a:moveTo>
                    <a:lnTo>
                      <a:pt x="443" y="209"/>
                    </a:lnTo>
                    <a:lnTo>
                      <a:pt x="357" y="223"/>
                    </a:lnTo>
                    <a:cubicBezTo>
                      <a:pt x="350" y="204"/>
                      <a:pt x="346" y="197"/>
                      <a:pt x="329" y="187"/>
                    </a:cubicBezTo>
                    <a:lnTo>
                      <a:pt x="329" y="254"/>
                    </a:lnTo>
                    <a:cubicBezTo>
                      <a:pt x="375" y="266"/>
                      <a:pt x="406" y="279"/>
                      <a:pt x="422" y="293"/>
                    </a:cubicBezTo>
                    <a:cubicBezTo>
                      <a:pt x="430" y="300"/>
                      <a:pt x="436" y="308"/>
                      <a:pt x="441" y="316"/>
                    </a:cubicBezTo>
                    <a:cubicBezTo>
                      <a:pt x="480" y="260"/>
                      <a:pt x="533" y="215"/>
                      <a:pt x="594" y="185"/>
                    </a:cubicBezTo>
                    <a:cubicBezTo>
                      <a:pt x="546" y="76"/>
                      <a:pt x="437" y="0"/>
                      <a:pt x="311" y="0"/>
                    </a:cubicBezTo>
                    <a:cubicBezTo>
                      <a:pt x="139" y="0"/>
                      <a:pt x="0" y="139"/>
                      <a:pt x="0" y="310"/>
                    </a:cubicBezTo>
                    <a:cubicBezTo>
                      <a:pt x="0" y="481"/>
                      <a:pt x="139" y="620"/>
                      <a:pt x="311" y="620"/>
                    </a:cubicBezTo>
                    <a:cubicBezTo>
                      <a:pt x="331" y="620"/>
                      <a:pt x="352" y="618"/>
                      <a:pt x="372" y="614"/>
                    </a:cubicBezTo>
                    <a:cubicBezTo>
                      <a:pt x="368" y="593"/>
                      <a:pt x="367" y="572"/>
                      <a:pt x="367" y="550"/>
                    </a:cubicBezTo>
                    <a:cubicBezTo>
                      <a:pt x="367" y="521"/>
                      <a:pt x="370" y="493"/>
                      <a:pt x="376" y="465"/>
                    </a:cubicBezTo>
                    <a:cubicBezTo>
                      <a:pt x="361" y="470"/>
                      <a:pt x="345" y="472"/>
                      <a:pt x="329" y="473"/>
                    </a:cubicBezTo>
                    <a:lnTo>
                      <a:pt x="329" y="516"/>
                    </a:lnTo>
                    <a:lnTo>
                      <a:pt x="295" y="516"/>
                    </a:lnTo>
                    <a:lnTo>
                      <a:pt x="295" y="473"/>
                    </a:lnTo>
                    <a:cubicBezTo>
                      <a:pt x="226" y="467"/>
                      <a:pt x="180" y="440"/>
                      <a:pt x="168" y="370"/>
                    </a:cubicBezTo>
                    <a:lnTo>
                      <a:pt x="261" y="359"/>
                    </a:lnTo>
                    <a:cubicBezTo>
                      <a:pt x="265" y="385"/>
                      <a:pt x="271" y="398"/>
                      <a:pt x="295" y="410"/>
                    </a:cubicBezTo>
                    <a:lnTo>
                      <a:pt x="295" y="329"/>
                    </a:lnTo>
                    <a:cubicBezTo>
                      <a:pt x="264" y="320"/>
                      <a:pt x="242" y="313"/>
                      <a:pt x="229" y="307"/>
                    </a:cubicBezTo>
                    <a:cubicBezTo>
                      <a:pt x="173" y="279"/>
                      <a:pt x="166" y="200"/>
                      <a:pt x="210" y="157"/>
                    </a:cubicBezTo>
                    <a:cubicBezTo>
                      <a:pt x="229" y="139"/>
                      <a:pt x="257" y="129"/>
                      <a:pt x="295" y="127"/>
                    </a:cubicBezTo>
                    <a:lnTo>
                      <a:pt x="295" y="104"/>
                    </a:lnTo>
                    <a:lnTo>
                      <a:pt x="329" y="104"/>
                    </a:lnTo>
                    <a:lnTo>
                      <a:pt x="329" y="127"/>
                    </a:lnTo>
                    <a:cubicBezTo>
                      <a:pt x="384" y="130"/>
                      <a:pt x="430" y="151"/>
                      <a:pt x="443" y="209"/>
                    </a:cubicBezTo>
                    <a:close/>
                    <a:moveTo>
                      <a:pt x="295" y="186"/>
                    </a:moveTo>
                    <a:lnTo>
                      <a:pt x="295" y="186"/>
                    </a:lnTo>
                    <a:cubicBezTo>
                      <a:pt x="274" y="193"/>
                      <a:pt x="259" y="212"/>
                      <a:pt x="275" y="233"/>
                    </a:cubicBezTo>
                    <a:cubicBezTo>
                      <a:pt x="279" y="238"/>
                      <a:pt x="285" y="242"/>
                      <a:pt x="295" y="245"/>
                    </a:cubicBezTo>
                    <a:lnTo>
                      <a:pt x="295" y="186"/>
                    </a:lnTo>
                    <a:close/>
                    <a:moveTo>
                      <a:pt x="329" y="413"/>
                    </a:moveTo>
                    <a:lnTo>
                      <a:pt x="329" y="413"/>
                    </a:lnTo>
                    <a:cubicBezTo>
                      <a:pt x="342" y="410"/>
                      <a:pt x="351" y="405"/>
                      <a:pt x="357" y="398"/>
                    </a:cubicBezTo>
                    <a:cubicBezTo>
                      <a:pt x="363" y="392"/>
                      <a:pt x="366" y="384"/>
                      <a:pt x="366" y="376"/>
                    </a:cubicBezTo>
                    <a:cubicBezTo>
                      <a:pt x="366" y="368"/>
                      <a:pt x="364" y="362"/>
                      <a:pt x="359" y="356"/>
                    </a:cubicBezTo>
                    <a:cubicBezTo>
                      <a:pt x="354" y="350"/>
                      <a:pt x="344" y="344"/>
                      <a:pt x="329" y="339"/>
                    </a:cubicBezTo>
                    <a:lnTo>
                      <a:pt x="329" y="413"/>
                    </a:lnTo>
                    <a:close/>
                    <a:moveTo>
                      <a:pt x="854" y="713"/>
                    </a:moveTo>
                    <a:lnTo>
                      <a:pt x="854" y="713"/>
                    </a:lnTo>
                    <a:cubicBezTo>
                      <a:pt x="871" y="710"/>
                      <a:pt x="884" y="703"/>
                      <a:pt x="892" y="695"/>
                    </a:cubicBezTo>
                    <a:cubicBezTo>
                      <a:pt x="900" y="686"/>
                      <a:pt x="904" y="676"/>
                      <a:pt x="904" y="665"/>
                    </a:cubicBezTo>
                    <a:cubicBezTo>
                      <a:pt x="904" y="656"/>
                      <a:pt x="901" y="647"/>
                      <a:pt x="894" y="639"/>
                    </a:cubicBezTo>
                    <a:cubicBezTo>
                      <a:pt x="887" y="631"/>
                      <a:pt x="874" y="624"/>
                      <a:pt x="854" y="617"/>
                    </a:cubicBezTo>
                    <a:lnTo>
                      <a:pt x="854" y="713"/>
                    </a:lnTo>
                    <a:close/>
                    <a:moveTo>
                      <a:pt x="810" y="416"/>
                    </a:moveTo>
                    <a:lnTo>
                      <a:pt x="810" y="416"/>
                    </a:lnTo>
                    <a:cubicBezTo>
                      <a:pt x="783" y="426"/>
                      <a:pt x="763" y="451"/>
                      <a:pt x="784" y="477"/>
                    </a:cubicBezTo>
                    <a:cubicBezTo>
                      <a:pt x="789" y="484"/>
                      <a:pt x="798" y="489"/>
                      <a:pt x="810" y="494"/>
                    </a:cubicBezTo>
                    <a:lnTo>
                      <a:pt x="810" y="416"/>
                    </a:lnTo>
                    <a:close/>
                    <a:moveTo>
                      <a:pt x="1004" y="447"/>
                    </a:moveTo>
                    <a:lnTo>
                      <a:pt x="1004" y="447"/>
                    </a:lnTo>
                    <a:lnTo>
                      <a:pt x="892" y="464"/>
                    </a:lnTo>
                    <a:cubicBezTo>
                      <a:pt x="883" y="440"/>
                      <a:pt x="877" y="430"/>
                      <a:pt x="854" y="418"/>
                    </a:cubicBezTo>
                    <a:lnTo>
                      <a:pt x="854" y="505"/>
                    </a:lnTo>
                    <a:cubicBezTo>
                      <a:pt x="916" y="521"/>
                      <a:pt x="956" y="539"/>
                      <a:pt x="977" y="557"/>
                    </a:cubicBezTo>
                    <a:cubicBezTo>
                      <a:pt x="1043" y="616"/>
                      <a:pt x="1024" y="719"/>
                      <a:pt x="953" y="765"/>
                    </a:cubicBezTo>
                    <a:cubicBezTo>
                      <a:pt x="925" y="783"/>
                      <a:pt x="892" y="791"/>
                      <a:pt x="854" y="792"/>
                    </a:cubicBezTo>
                    <a:lnTo>
                      <a:pt x="854" y="849"/>
                    </a:lnTo>
                    <a:lnTo>
                      <a:pt x="810" y="849"/>
                    </a:lnTo>
                    <a:lnTo>
                      <a:pt x="810" y="792"/>
                    </a:lnTo>
                    <a:cubicBezTo>
                      <a:pt x="720" y="784"/>
                      <a:pt x="660" y="750"/>
                      <a:pt x="643" y="658"/>
                    </a:cubicBezTo>
                    <a:lnTo>
                      <a:pt x="765" y="644"/>
                    </a:lnTo>
                    <a:cubicBezTo>
                      <a:pt x="772" y="677"/>
                      <a:pt x="779" y="695"/>
                      <a:pt x="810" y="710"/>
                    </a:cubicBezTo>
                    <a:lnTo>
                      <a:pt x="810" y="604"/>
                    </a:lnTo>
                    <a:cubicBezTo>
                      <a:pt x="770" y="593"/>
                      <a:pt x="741" y="583"/>
                      <a:pt x="724" y="575"/>
                    </a:cubicBezTo>
                    <a:cubicBezTo>
                      <a:pt x="650" y="539"/>
                      <a:pt x="641" y="434"/>
                      <a:pt x="699" y="379"/>
                    </a:cubicBezTo>
                    <a:cubicBezTo>
                      <a:pt x="724" y="355"/>
                      <a:pt x="761" y="341"/>
                      <a:pt x="810" y="339"/>
                    </a:cubicBezTo>
                    <a:lnTo>
                      <a:pt x="810" y="309"/>
                    </a:lnTo>
                    <a:lnTo>
                      <a:pt x="854" y="309"/>
                    </a:lnTo>
                    <a:lnTo>
                      <a:pt x="854" y="339"/>
                    </a:lnTo>
                    <a:cubicBezTo>
                      <a:pt x="927" y="343"/>
                      <a:pt x="987" y="370"/>
                      <a:pt x="1004" y="447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044892" y="1646226"/>
              <a:ext cx="2166180" cy="1867397"/>
              <a:chOff x="4044892" y="1336737"/>
              <a:chExt cx="2166180" cy="1867397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4044892" y="1336737"/>
                <a:ext cx="2166180" cy="1867397"/>
              </a:xfrm>
              <a:prstGeom prst="hexagon">
                <a:avLst/>
              </a:pr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4271446" y="1452959"/>
                <a:ext cx="1718302" cy="747230"/>
              </a:xfrm>
              <a:custGeom>
                <a:avLst/>
                <a:gdLst>
                  <a:gd name="connsiteX0" fmla="*/ 477371 w 2215000"/>
                  <a:gd name="connsiteY0" fmla="*/ 0 h 963359"/>
                  <a:gd name="connsiteX1" fmla="*/ 1737629 w 2215000"/>
                  <a:gd name="connsiteY1" fmla="*/ 0 h 963359"/>
                  <a:gd name="connsiteX2" fmla="*/ 2215000 w 2215000"/>
                  <a:gd name="connsiteY2" fmla="*/ 954742 h 963359"/>
                  <a:gd name="connsiteX3" fmla="*/ 2210692 w 2215000"/>
                  <a:gd name="connsiteY3" fmla="*/ 963359 h 963359"/>
                  <a:gd name="connsiteX4" fmla="*/ 4309 w 2215000"/>
                  <a:gd name="connsiteY4" fmla="*/ 963359 h 963359"/>
                  <a:gd name="connsiteX5" fmla="*/ 0 w 2215000"/>
                  <a:gd name="connsiteY5" fmla="*/ 954742 h 963359"/>
                  <a:gd name="connsiteX6" fmla="*/ 477371 w 2215000"/>
                  <a:gd name="connsiteY6" fmla="*/ 0 h 96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5000" h="963359">
                    <a:moveTo>
                      <a:pt x="477371" y="0"/>
                    </a:moveTo>
                    <a:lnTo>
                      <a:pt x="1737629" y="0"/>
                    </a:lnTo>
                    <a:lnTo>
                      <a:pt x="2215000" y="954742"/>
                    </a:lnTo>
                    <a:lnTo>
                      <a:pt x="2210692" y="963359"/>
                    </a:lnTo>
                    <a:lnTo>
                      <a:pt x="4309" y="963359"/>
                    </a:lnTo>
                    <a:lnTo>
                      <a:pt x="0" y="954742"/>
                    </a:lnTo>
                    <a:lnTo>
                      <a:pt x="477371" y="0"/>
                    </a:lnTo>
                    <a:close/>
                  </a:path>
                </a:pathLst>
              </a:custGeom>
              <a:solidFill>
                <a:srgbClr val="00B0F0"/>
              </a:solidFill>
              <a:ln w="25400">
                <a:noFill/>
              </a:ln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536056" y="2172476"/>
                <a:ext cx="90601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rgbClr val="00B0F0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01</a:t>
                </a:r>
                <a:endParaRPr lang="zh-CN" altLang="en-US" sz="4800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Freeform 48"/>
              <p:cNvSpPr>
                <a:spLocks noEditPoints="1"/>
              </p:cNvSpPr>
              <p:nvPr/>
            </p:nvSpPr>
            <p:spPr bwMode="auto">
              <a:xfrm>
                <a:off x="4902391" y="1610641"/>
                <a:ext cx="451177" cy="431866"/>
              </a:xfrm>
              <a:custGeom>
                <a:avLst/>
                <a:gdLst>
                  <a:gd name="T0" fmla="*/ 419 w 628"/>
                  <a:gd name="T1" fmla="*/ 232 h 600"/>
                  <a:gd name="T2" fmla="*/ 411 w 628"/>
                  <a:gd name="T3" fmla="*/ 249 h 600"/>
                  <a:gd name="T4" fmla="*/ 408 w 628"/>
                  <a:gd name="T5" fmla="*/ 261 h 600"/>
                  <a:gd name="T6" fmla="*/ 409 w 628"/>
                  <a:gd name="T7" fmla="*/ 283 h 600"/>
                  <a:gd name="T8" fmla="*/ 417 w 628"/>
                  <a:gd name="T9" fmla="*/ 304 h 600"/>
                  <a:gd name="T10" fmla="*/ 424 w 628"/>
                  <a:gd name="T11" fmla="*/ 315 h 600"/>
                  <a:gd name="T12" fmla="*/ 441 w 628"/>
                  <a:gd name="T13" fmla="*/ 330 h 600"/>
                  <a:gd name="T14" fmla="*/ 453 w 628"/>
                  <a:gd name="T15" fmla="*/ 335 h 600"/>
                  <a:gd name="T16" fmla="*/ 478 w 628"/>
                  <a:gd name="T17" fmla="*/ 200 h 600"/>
                  <a:gd name="T18" fmla="*/ 449 w 628"/>
                  <a:gd name="T19" fmla="*/ 206 h 600"/>
                  <a:gd name="T20" fmla="*/ 433 w 628"/>
                  <a:gd name="T21" fmla="*/ 216 h 600"/>
                  <a:gd name="T22" fmla="*/ 425 w 628"/>
                  <a:gd name="T23" fmla="*/ 224 h 600"/>
                  <a:gd name="T24" fmla="*/ 384 w 628"/>
                  <a:gd name="T25" fmla="*/ 70 h 600"/>
                  <a:gd name="T26" fmla="*/ 314 w 628"/>
                  <a:gd name="T27" fmla="*/ 140 h 600"/>
                  <a:gd name="T28" fmla="*/ 379 w 628"/>
                  <a:gd name="T29" fmla="*/ 283 h 600"/>
                  <a:gd name="T30" fmla="*/ 379 w 628"/>
                  <a:gd name="T31" fmla="*/ 254 h 600"/>
                  <a:gd name="T32" fmla="*/ 359 w 628"/>
                  <a:gd name="T33" fmla="*/ 154 h 600"/>
                  <a:gd name="T34" fmla="*/ 250 w 628"/>
                  <a:gd name="T35" fmla="*/ 270 h 600"/>
                  <a:gd name="T36" fmla="*/ 314 w 628"/>
                  <a:gd name="T37" fmla="*/ 396 h 600"/>
                  <a:gd name="T38" fmla="*/ 282 w 628"/>
                  <a:gd name="T39" fmla="*/ 400 h 600"/>
                  <a:gd name="T40" fmla="*/ 267 w 628"/>
                  <a:gd name="T41" fmla="*/ 382 h 600"/>
                  <a:gd name="T42" fmla="*/ 257 w 628"/>
                  <a:gd name="T43" fmla="*/ 374 h 600"/>
                  <a:gd name="T44" fmla="*/ 214 w 628"/>
                  <a:gd name="T45" fmla="*/ 356 h 600"/>
                  <a:gd name="T46" fmla="*/ 195 w 628"/>
                  <a:gd name="T47" fmla="*/ 354 h 600"/>
                  <a:gd name="T48" fmla="*/ 0 w 628"/>
                  <a:gd name="T49" fmla="*/ 600 h 600"/>
                  <a:gd name="T50" fmla="*/ 83 w 628"/>
                  <a:gd name="T51" fmla="*/ 454 h 600"/>
                  <a:gd name="T52" fmla="*/ 216 w 628"/>
                  <a:gd name="T53" fmla="*/ 454 h 600"/>
                  <a:gd name="T54" fmla="*/ 301 w 628"/>
                  <a:gd name="T55" fmla="*/ 600 h 600"/>
                  <a:gd name="T56" fmla="*/ 282 w 628"/>
                  <a:gd name="T57" fmla="*/ 400 h 600"/>
                  <a:gd name="T58" fmla="*/ 433 w 628"/>
                  <a:gd name="T59" fmla="*/ 354 h 600"/>
                  <a:gd name="T60" fmla="*/ 413 w 628"/>
                  <a:gd name="T61" fmla="*/ 356 h 600"/>
                  <a:gd name="T62" fmla="*/ 361 w 628"/>
                  <a:gd name="T63" fmla="*/ 382 h 600"/>
                  <a:gd name="T64" fmla="*/ 353 w 628"/>
                  <a:gd name="T65" fmla="*/ 391 h 600"/>
                  <a:gd name="T66" fmla="*/ 389 w 628"/>
                  <a:gd name="T67" fmla="*/ 600 h 600"/>
                  <a:gd name="T68" fmla="*/ 410 w 628"/>
                  <a:gd name="T69" fmla="*/ 600 h 600"/>
                  <a:gd name="T70" fmla="*/ 564 w 628"/>
                  <a:gd name="T71" fmla="*/ 454 h 600"/>
                  <a:gd name="T72" fmla="*/ 628 w 628"/>
                  <a:gd name="T73" fmla="*/ 460 h 600"/>
                  <a:gd name="T74" fmla="*/ 151 w 628"/>
                  <a:gd name="T75" fmla="*/ 340 h 600"/>
                  <a:gd name="T76" fmla="*/ 186 w 628"/>
                  <a:gd name="T77" fmla="*/ 330 h 600"/>
                  <a:gd name="T78" fmla="*/ 196 w 628"/>
                  <a:gd name="T79" fmla="*/ 323 h 600"/>
                  <a:gd name="T80" fmla="*/ 216 w 628"/>
                  <a:gd name="T81" fmla="*/ 295 h 600"/>
                  <a:gd name="T82" fmla="*/ 219 w 628"/>
                  <a:gd name="T83" fmla="*/ 281 h 600"/>
                  <a:gd name="T84" fmla="*/ 219 w 628"/>
                  <a:gd name="T85" fmla="*/ 258 h 600"/>
                  <a:gd name="T86" fmla="*/ 214 w 628"/>
                  <a:gd name="T87" fmla="*/ 241 h 600"/>
                  <a:gd name="T88" fmla="*/ 208 w 628"/>
                  <a:gd name="T89" fmla="*/ 231 h 600"/>
                  <a:gd name="T90" fmla="*/ 195 w 628"/>
                  <a:gd name="T91" fmla="*/ 217 h 600"/>
                  <a:gd name="T92" fmla="*/ 186 w 628"/>
                  <a:gd name="T93" fmla="*/ 210 h 600"/>
                  <a:gd name="T94" fmla="*/ 151 w 628"/>
                  <a:gd name="T95" fmla="*/ 2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8" h="600">
                    <a:moveTo>
                      <a:pt x="425" y="224"/>
                    </a:moveTo>
                    <a:cubicBezTo>
                      <a:pt x="423" y="226"/>
                      <a:pt x="421" y="229"/>
                      <a:pt x="420" y="231"/>
                    </a:cubicBezTo>
                    <a:cubicBezTo>
                      <a:pt x="419" y="231"/>
                      <a:pt x="419" y="232"/>
                      <a:pt x="419" y="232"/>
                    </a:cubicBezTo>
                    <a:cubicBezTo>
                      <a:pt x="418" y="234"/>
                      <a:pt x="416" y="236"/>
                      <a:pt x="415" y="239"/>
                    </a:cubicBezTo>
                    <a:cubicBezTo>
                      <a:pt x="415" y="240"/>
                      <a:pt x="414" y="240"/>
                      <a:pt x="414" y="241"/>
                    </a:cubicBezTo>
                    <a:cubicBezTo>
                      <a:pt x="413" y="244"/>
                      <a:pt x="412" y="246"/>
                      <a:pt x="411" y="249"/>
                    </a:cubicBezTo>
                    <a:cubicBezTo>
                      <a:pt x="411" y="249"/>
                      <a:pt x="411" y="250"/>
                      <a:pt x="411" y="250"/>
                    </a:cubicBezTo>
                    <a:cubicBezTo>
                      <a:pt x="410" y="253"/>
                      <a:pt x="409" y="255"/>
                      <a:pt x="409" y="258"/>
                    </a:cubicBezTo>
                    <a:cubicBezTo>
                      <a:pt x="409" y="259"/>
                      <a:pt x="409" y="260"/>
                      <a:pt x="408" y="261"/>
                    </a:cubicBezTo>
                    <a:cubicBezTo>
                      <a:pt x="408" y="264"/>
                      <a:pt x="408" y="267"/>
                      <a:pt x="408" y="270"/>
                    </a:cubicBezTo>
                    <a:cubicBezTo>
                      <a:pt x="408" y="274"/>
                      <a:pt x="408" y="278"/>
                      <a:pt x="409" y="281"/>
                    </a:cubicBezTo>
                    <a:cubicBezTo>
                      <a:pt x="409" y="282"/>
                      <a:pt x="409" y="283"/>
                      <a:pt x="409" y="283"/>
                    </a:cubicBezTo>
                    <a:cubicBezTo>
                      <a:pt x="410" y="287"/>
                      <a:pt x="411" y="290"/>
                      <a:pt x="412" y="293"/>
                    </a:cubicBezTo>
                    <a:cubicBezTo>
                      <a:pt x="412" y="294"/>
                      <a:pt x="412" y="294"/>
                      <a:pt x="412" y="295"/>
                    </a:cubicBezTo>
                    <a:cubicBezTo>
                      <a:pt x="414" y="298"/>
                      <a:pt x="415" y="301"/>
                      <a:pt x="417" y="304"/>
                    </a:cubicBezTo>
                    <a:cubicBezTo>
                      <a:pt x="417" y="305"/>
                      <a:pt x="417" y="305"/>
                      <a:pt x="418" y="306"/>
                    </a:cubicBezTo>
                    <a:cubicBezTo>
                      <a:pt x="420" y="309"/>
                      <a:pt x="422" y="312"/>
                      <a:pt x="424" y="315"/>
                    </a:cubicBezTo>
                    <a:cubicBezTo>
                      <a:pt x="424" y="315"/>
                      <a:pt x="424" y="315"/>
                      <a:pt x="424" y="315"/>
                    </a:cubicBezTo>
                    <a:cubicBezTo>
                      <a:pt x="427" y="318"/>
                      <a:pt x="429" y="320"/>
                      <a:pt x="432" y="323"/>
                    </a:cubicBezTo>
                    <a:cubicBezTo>
                      <a:pt x="432" y="323"/>
                      <a:pt x="432" y="323"/>
                      <a:pt x="432" y="323"/>
                    </a:cubicBezTo>
                    <a:cubicBezTo>
                      <a:pt x="435" y="326"/>
                      <a:pt x="438" y="328"/>
                      <a:pt x="441" y="330"/>
                    </a:cubicBezTo>
                    <a:cubicBezTo>
                      <a:pt x="442" y="330"/>
                      <a:pt x="442" y="330"/>
                      <a:pt x="442" y="330"/>
                    </a:cubicBezTo>
                    <a:cubicBezTo>
                      <a:pt x="446" y="332"/>
                      <a:pt x="449" y="334"/>
                      <a:pt x="452" y="335"/>
                    </a:cubicBezTo>
                    <a:cubicBezTo>
                      <a:pt x="453" y="335"/>
                      <a:pt x="453" y="335"/>
                      <a:pt x="453" y="335"/>
                    </a:cubicBezTo>
                    <a:cubicBezTo>
                      <a:pt x="461" y="338"/>
                      <a:pt x="469" y="340"/>
                      <a:pt x="478" y="340"/>
                    </a:cubicBezTo>
                    <a:cubicBezTo>
                      <a:pt x="516" y="340"/>
                      <a:pt x="547" y="309"/>
                      <a:pt x="547" y="270"/>
                    </a:cubicBezTo>
                    <a:cubicBezTo>
                      <a:pt x="547" y="231"/>
                      <a:pt x="516" y="200"/>
                      <a:pt x="478" y="200"/>
                    </a:cubicBezTo>
                    <a:cubicBezTo>
                      <a:pt x="468" y="200"/>
                      <a:pt x="458" y="202"/>
                      <a:pt x="450" y="206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49" y="206"/>
                      <a:pt x="449" y="206"/>
                      <a:pt x="449" y="206"/>
                    </a:cubicBezTo>
                    <a:cubicBezTo>
                      <a:pt x="446" y="208"/>
                      <a:pt x="444" y="209"/>
                      <a:pt x="442" y="210"/>
                    </a:cubicBezTo>
                    <a:cubicBezTo>
                      <a:pt x="441" y="210"/>
                      <a:pt x="441" y="211"/>
                      <a:pt x="440" y="211"/>
                    </a:cubicBezTo>
                    <a:cubicBezTo>
                      <a:pt x="438" y="213"/>
                      <a:pt x="435" y="215"/>
                      <a:pt x="433" y="216"/>
                    </a:cubicBezTo>
                    <a:cubicBezTo>
                      <a:pt x="433" y="217"/>
                      <a:pt x="432" y="217"/>
                      <a:pt x="432" y="217"/>
                    </a:cubicBezTo>
                    <a:cubicBezTo>
                      <a:pt x="430" y="219"/>
                      <a:pt x="428" y="221"/>
                      <a:pt x="426" y="223"/>
                    </a:cubicBezTo>
                    <a:cubicBezTo>
                      <a:pt x="426" y="223"/>
                      <a:pt x="425" y="224"/>
                      <a:pt x="425" y="224"/>
                    </a:cubicBezTo>
                    <a:close/>
                    <a:moveTo>
                      <a:pt x="314" y="140"/>
                    </a:moveTo>
                    <a:lnTo>
                      <a:pt x="314" y="140"/>
                    </a:lnTo>
                    <a:cubicBezTo>
                      <a:pt x="353" y="140"/>
                      <a:pt x="384" y="108"/>
                      <a:pt x="384" y="70"/>
                    </a:cubicBezTo>
                    <a:cubicBezTo>
                      <a:pt x="384" y="31"/>
                      <a:pt x="353" y="0"/>
                      <a:pt x="314" y="0"/>
                    </a:cubicBezTo>
                    <a:cubicBezTo>
                      <a:pt x="275" y="0"/>
                      <a:pt x="244" y="31"/>
                      <a:pt x="244" y="70"/>
                    </a:cubicBezTo>
                    <a:cubicBezTo>
                      <a:pt x="244" y="108"/>
                      <a:pt x="275" y="140"/>
                      <a:pt x="314" y="140"/>
                    </a:cubicBezTo>
                    <a:close/>
                    <a:moveTo>
                      <a:pt x="379" y="336"/>
                    </a:moveTo>
                    <a:lnTo>
                      <a:pt x="379" y="336"/>
                    </a:lnTo>
                    <a:lnTo>
                      <a:pt x="379" y="283"/>
                    </a:lnTo>
                    <a:cubicBezTo>
                      <a:pt x="379" y="279"/>
                      <a:pt x="378" y="274"/>
                      <a:pt x="378" y="270"/>
                    </a:cubicBezTo>
                    <a:cubicBezTo>
                      <a:pt x="378" y="266"/>
                      <a:pt x="379" y="262"/>
                      <a:pt x="379" y="257"/>
                    </a:cubicBezTo>
                    <a:lnTo>
                      <a:pt x="379" y="254"/>
                    </a:lnTo>
                    <a:lnTo>
                      <a:pt x="380" y="254"/>
                    </a:lnTo>
                    <a:cubicBezTo>
                      <a:pt x="385" y="223"/>
                      <a:pt x="404" y="197"/>
                      <a:pt x="431" y="183"/>
                    </a:cubicBezTo>
                    <a:cubicBezTo>
                      <a:pt x="412" y="165"/>
                      <a:pt x="387" y="154"/>
                      <a:pt x="359" y="154"/>
                    </a:cubicBezTo>
                    <a:lnTo>
                      <a:pt x="269" y="154"/>
                    </a:lnTo>
                    <a:cubicBezTo>
                      <a:pt x="241" y="154"/>
                      <a:pt x="216" y="165"/>
                      <a:pt x="197" y="183"/>
                    </a:cubicBezTo>
                    <a:cubicBezTo>
                      <a:pt x="228" y="199"/>
                      <a:pt x="250" y="232"/>
                      <a:pt x="250" y="270"/>
                    </a:cubicBezTo>
                    <a:cubicBezTo>
                      <a:pt x="250" y="278"/>
                      <a:pt x="249" y="285"/>
                      <a:pt x="247" y="293"/>
                    </a:cubicBezTo>
                    <a:lnTo>
                      <a:pt x="247" y="335"/>
                    </a:lnTo>
                    <a:cubicBezTo>
                      <a:pt x="276" y="347"/>
                      <a:pt x="299" y="369"/>
                      <a:pt x="314" y="396"/>
                    </a:cubicBezTo>
                    <a:cubicBezTo>
                      <a:pt x="328" y="369"/>
                      <a:pt x="352" y="348"/>
                      <a:pt x="379" y="336"/>
                    </a:cubicBezTo>
                    <a:close/>
                    <a:moveTo>
                      <a:pt x="282" y="400"/>
                    </a:moveTo>
                    <a:lnTo>
                      <a:pt x="282" y="400"/>
                    </a:lnTo>
                    <a:cubicBezTo>
                      <a:pt x="280" y="397"/>
                      <a:pt x="278" y="394"/>
                      <a:pt x="275" y="391"/>
                    </a:cubicBezTo>
                    <a:cubicBezTo>
                      <a:pt x="275" y="390"/>
                      <a:pt x="274" y="390"/>
                      <a:pt x="274" y="390"/>
                    </a:cubicBezTo>
                    <a:cubicBezTo>
                      <a:pt x="272" y="387"/>
                      <a:pt x="270" y="385"/>
                      <a:pt x="267" y="382"/>
                    </a:cubicBezTo>
                    <a:cubicBezTo>
                      <a:pt x="267" y="382"/>
                      <a:pt x="266" y="382"/>
                      <a:pt x="266" y="381"/>
                    </a:cubicBezTo>
                    <a:cubicBezTo>
                      <a:pt x="263" y="379"/>
                      <a:pt x="261" y="377"/>
                      <a:pt x="258" y="375"/>
                    </a:cubicBezTo>
                    <a:cubicBezTo>
                      <a:pt x="257" y="374"/>
                      <a:pt x="257" y="374"/>
                      <a:pt x="257" y="374"/>
                    </a:cubicBezTo>
                    <a:cubicBezTo>
                      <a:pt x="247" y="367"/>
                      <a:pt x="237" y="362"/>
                      <a:pt x="225" y="359"/>
                    </a:cubicBezTo>
                    <a:cubicBezTo>
                      <a:pt x="223" y="358"/>
                      <a:pt x="220" y="357"/>
                      <a:pt x="218" y="357"/>
                    </a:cubicBezTo>
                    <a:cubicBezTo>
                      <a:pt x="217" y="356"/>
                      <a:pt x="215" y="356"/>
                      <a:pt x="214" y="356"/>
                    </a:cubicBezTo>
                    <a:cubicBezTo>
                      <a:pt x="212" y="356"/>
                      <a:pt x="210" y="355"/>
                      <a:pt x="208" y="355"/>
                    </a:cubicBezTo>
                    <a:cubicBezTo>
                      <a:pt x="207" y="355"/>
                      <a:pt x="206" y="355"/>
                      <a:pt x="205" y="355"/>
                    </a:cubicBezTo>
                    <a:cubicBezTo>
                      <a:pt x="202" y="354"/>
                      <a:pt x="199" y="354"/>
                      <a:pt x="195" y="354"/>
                    </a:cubicBezTo>
                    <a:lnTo>
                      <a:pt x="105" y="354"/>
                    </a:lnTo>
                    <a:cubicBezTo>
                      <a:pt x="47" y="354"/>
                      <a:pt x="0" y="401"/>
                      <a:pt x="0" y="460"/>
                    </a:cubicBezTo>
                    <a:lnTo>
                      <a:pt x="0" y="600"/>
                    </a:lnTo>
                    <a:lnTo>
                      <a:pt x="62" y="600"/>
                    </a:lnTo>
                    <a:lnTo>
                      <a:pt x="62" y="454"/>
                    </a:lnTo>
                    <a:lnTo>
                      <a:pt x="83" y="454"/>
                    </a:lnTo>
                    <a:lnTo>
                      <a:pt x="83" y="600"/>
                    </a:lnTo>
                    <a:lnTo>
                      <a:pt x="216" y="600"/>
                    </a:lnTo>
                    <a:lnTo>
                      <a:pt x="216" y="454"/>
                    </a:lnTo>
                    <a:lnTo>
                      <a:pt x="237" y="454"/>
                    </a:lnTo>
                    <a:lnTo>
                      <a:pt x="237" y="600"/>
                    </a:lnTo>
                    <a:lnTo>
                      <a:pt x="301" y="600"/>
                    </a:lnTo>
                    <a:lnTo>
                      <a:pt x="301" y="460"/>
                    </a:lnTo>
                    <a:cubicBezTo>
                      <a:pt x="301" y="437"/>
                      <a:pt x="294" y="417"/>
                      <a:pt x="282" y="400"/>
                    </a:cubicBezTo>
                    <a:cubicBezTo>
                      <a:pt x="282" y="400"/>
                      <a:pt x="282" y="400"/>
                      <a:pt x="282" y="400"/>
                    </a:cubicBezTo>
                    <a:close/>
                    <a:moveTo>
                      <a:pt x="523" y="354"/>
                    </a:moveTo>
                    <a:lnTo>
                      <a:pt x="523" y="354"/>
                    </a:lnTo>
                    <a:lnTo>
                      <a:pt x="433" y="354"/>
                    </a:lnTo>
                    <a:cubicBezTo>
                      <a:pt x="429" y="354"/>
                      <a:pt x="426" y="354"/>
                      <a:pt x="423" y="355"/>
                    </a:cubicBezTo>
                    <a:cubicBezTo>
                      <a:pt x="422" y="355"/>
                      <a:pt x="421" y="355"/>
                      <a:pt x="420" y="355"/>
                    </a:cubicBezTo>
                    <a:cubicBezTo>
                      <a:pt x="418" y="355"/>
                      <a:pt x="415" y="356"/>
                      <a:pt x="413" y="356"/>
                    </a:cubicBezTo>
                    <a:cubicBezTo>
                      <a:pt x="412" y="356"/>
                      <a:pt x="411" y="356"/>
                      <a:pt x="410" y="357"/>
                    </a:cubicBezTo>
                    <a:cubicBezTo>
                      <a:pt x="408" y="357"/>
                      <a:pt x="405" y="358"/>
                      <a:pt x="403" y="358"/>
                    </a:cubicBezTo>
                    <a:cubicBezTo>
                      <a:pt x="387" y="363"/>
                      <a:pt x="373" y="371"/>
                      <a:pt x="361" y="382"/>
                    </a:cubicBezTo>
                    <a:cubicBezTo>
                      <a:pt x="361" y="382"/>
                      <a:pt x="361" y="382"/>
                      <a:pt x="361" y="383"/>
                    </a:cubicBezTo>
                    <a:cubicBezTo>
                      <a:pt x="358" y="385"/>
                      <a:pt x="356" y="388"/>
                      <a:pt x="353" y="390"/>
                    </a:cubicBezTo>
                    <a:cubicBezTo>
                      <a:pt x="353" y="390"/>
                      <a:pt x="353" y="391"/>
                      <a:pt x="353" y="391"/>
                    </a:cubicBezTo>
                    <a:cubicBezTo>
                      <a:pt x="337" y="409"/>
                      <a:pt x="327" y="433"/>
                      <a:pt x="327" y="460"/>
                    </a:cubicBezTo>
                    <a:lnTo>
                      <a:pt x="327" y="600"/>
                    </a:lnTo>
                    <a:lnTo>
                      <a:pt x="389" y="600"/>
                    </a:lnTo>
                    <a:lnTo>
                      <a:pt x="389" y="454"/>
                    </a:lnTo>
                    <a:lnTo>
                      <a:pt x="410" y="454"/>
                    </a:lnTo>
                    <a:lnTo>
                      <a:pt x="410" y="600"/>
                    </a:lnTo>
                    <a:lnTo>
                      <a:pt x="543" y="600"/>
                    </a:lnTo>
                    <a:lnTo>
                      <a:pt x="543" y="454"/>
                    </a:lnTo>
                    <a:lnTo>
                      <a:pt x="564" y="454"/>
                    </a:lnTo>
                    <a:lnTo>
                      <a:pt x="564" y="600"/>
                    </a:lnTo>
                    <a:lnTo>
                      <a:pt x="628" y="600"/>
                    </a:lnTo>
                    <a:lnTo>
                      <a:pt x="628" y="460"/>
                    </a:lnTo>
                    <a:cubicBezTo>
                      <a:pt x="628" y="401"/>
                      <a:pt x="581" y="354"/>
                      <a:pt x="523" y="354"/>
                    </a:cubicBezTo>
                    <a:close/>
                    <a:moveTo>
                      <a:pt x="151" y="340"/>
                    </a:moveTo>
                    <a:lnTo>
                      <a:pt x="151" y="340"/>
                    </a:lnTo>
                    <a:cubicBezTo>
                      <a:pt x="159" y="340"/>
                      <a:pt x="167" y="338"/>
                      <a:pt x="175" y="335"/>
                    </a:cubicBezTo>
                    <a:cubicBezTo>
                      <a:pt x="175" y="335"/>
                      <a:pt x="175" y="335"/>
                      <a:pt x="176" y="335"/>
                    </a:cubicBezTo>
                    <a:cubicBezTo>
                      <a:pt x="179" y="334"/>
                      <a:pt x="183" y="332"/>
                      <a:pt x="186" y="330"/>
                    </a:cubicBezTo>
                    <a:cubicBezTo>
                      <a:pt x="186" y="330"/>
                      <a:pt x="186" y="330"/>
                      <a:pt x="186" y="330"/>
                    </a:cubicBezTo>
                    <a:cubicBezTo>
                      <a:pt x="190" y="328"/>
                      <a:pt x="193" y="326"/>
                      <a:pt x="196" y="323"/>
                    </a:cubicBezTo>
                    <a:cubicBezTo>
                      <a:pt x="196" y="323"/>
                      <a:pt x="196" y="323"/>
                      <a:pt x="196" y="323"/>
                    </a:cubicBezTo>
                    <a:cubicBezTo>
                      <a:pt x="202" y="318"/>
                      <a:pt x="206" y="312"/>
                      <a:pt x="210" y="306"/>
                    </a:cubicBezTo>
                    <a:cubicBezTo>
                      <a:pt x="211" y="305"/>
                      <a:pt x="211" y="305"/>
                      <a:pt x="211" y="304"/>
                    </a:cubicBezTo>
                    <a:cubicBezTo>
                      <a:pt x="213" y="301"/>
                      <a:pt x="214" y="298"/>
                      <a:pt x="216" y="295"/>
                    </a:cubicBezTo>
                    <a:cubicBezTo>
                      <a:pt x="216" y="294"/>
                      <a:pt x="216" y="294"/>
                      <a:pt x="216" y="293"/>
                    </a:cubicBezTo>
                    <a:cubicBezTo>
                      <a:pt x="217" y="290"/>
                      <a:pt x="218" y="287"/>
                      <a:pt x="219" y="283"/>
                    </a:cubicBezTo>
                    <a:cubicBezTo>
                      <a:pt x="219" y="282"/>
                      <a:pt x="219" y="282"/>
                      <a:pt x="219" y="281"/>
                    </a:cubicBezTo>
                    <a:cubicBezTo>
                      <a:pt x="220" y="278"/>
                      <a:pt x="220" y="274"/>
                      <a:pt x="220" y="270"/>
                    </a:cubicBezTo>
                    <a:cubicBezTo>
                      <a:pt x="220" y="267"/>
                      <a:pt x="220" y="264"/>
                      <a:pt x="220" y="261"/>
                    </a:cubicBezTo>
                    <a:cubicBezTo>
                      <a:pt x="219" y="260"/>
                      <a:pt x="219" y="259"/>
                      <a:pt x="219" y="258"/>
                    </a:cubicBezTo>
                    <a:cubicBezTo>
                      <a:pt x="219" y="255"/>
                      <a:pt x="218" y="252"/>
                      <a:pt x="217" y="250"/>
                    </a:cubicBezTo>
                    <a:cubicBezTo>
                      <a:pt x="217" y="249"/>
                      <a:pt x="217" y="249"/>
                      <a:pt x="217" y="249"/>
                    </a:cubicBezTo>
                    <a:cubicBezTo>
                      <a:pt x="216" y="246"/>
                      <a:pt x="215" y="244"/>
                      <a:pt x="214" y="241"/>
                    </a:cubicBezTo>
                    <a:cubicBezTo>
                      <a:pt x="214" y="240"/>
                      <a:pt x="213" y="240"/>
                      <a:pt x="213" y="239"/>
                    </a:cubicBezTo>
                    <a:cubicBezTo>
                      <a:pt x="212" y="236"/>
                      <a:pt x="210" y="234"/>
                      <a:pt x="209" y="231"/>
                    </a:cubicBezTo>
                    <a:lnTo>
                      <a:pt x="208" y="231"/>
                    </a:lnTo>
                    <a:cubicBezTo>
                      <a:pt x="207" y="229"/>
                      <a:pt x="205" y="226"/>
                      <a:pt x="203" y="224"/>
                    </a:cubicBezTo>
                    <a:cubicBezTo>
                      <a:pt x="203" y="224"/>
                      <a:pt x="202" y="223"/>
                      <a:pt x="202" y="223"/>
                    </a:cubicBezTo>
                    <a:cubicBezTo>
                      <a:pt x="200" y="221"/>
                      <a:pt x="198" y="219"/>
                      <a:pt x="195" y="217"/>
                    </a:cubicBezTo>
                    <a:cubicBezTo>
                      <a:pt x="195" y="217"/>
                      <a:pt x="195" y="217"/>
                      <a:pt x="195" y="216"/>
                    </a:cubicBezTo>
                    <a:cubicBezTo>
                      <a:pt x="193" y="215"/>
                      <a:pt x="190" y="213"/>
                      <a:pt x="188" y="211"/>
                    </a:cubicBezTo>
                    <a:cubicBezTo>
                      <a:pt x="187" y="211"/>
                      <a:pt x="187" y="210"/>
                      <a:pt x="186" y="210"/>
                    </a:cubicBezTo>
                    <a:cubicBezTo>
                      <a:pt x="184" y="209"/>
                      <a:pt x="181" y="207"/>
                      <a:pt x="179" y="206"/>
                    </a:cubicBezTo>
                    <a:cubicBezTo>
                      <a:pt x="179" y="206"/>
                      <a:pt x="178" y="206"/>
                      <a:pt x="178" y="206"/>
                    </a:cubicBezTo>
                    <a:cubicBezTo>
                      <a:pt x="170" y="202"/>
                      <a:pt x="160" y="200"/>
                      <a:pt x="151" y="200"/>
                    </a:cubicBezTo>
                    <a:cubicBezTo>
                      <a:pt x="112" y="200"/>
                      <a:pt x="81" y="231"/>
                      <a:pt x="81" y="270"/>
                    </a:cubicBezTo>
                    <a:cubicBezTo>
                      <a:pt x="81" y="309"/>
                      <a:pt x="112" y="340"/>
                      <a:pt x="151" y="34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925302" y="4810235"/>
              <a:ext cx="2166180" cy="1867397"/>
              <a:chOff x="5925302" y="4500746"/>
              <a:chExt cx="2166180" cy="1867397"/>
            </a:xfrm>
          </p:grpSpPr>
          <p:sp>
            <p:nvSpPr>
              <p:cNvPr id="25" name="六边形 24"/>
              <p:cNvSpPr/>
              <p:nvPr/>
            </p:nvSpPr>
            <p:spPr>
              <a:xfrm>
                <a:off x="5925302" y="4500746"/>
                <a:ext cx="2166180" cy="1867397"/>
              </a:xfrm>
              <a:prstGeom prst="hexagon">
                <a:avLst/>
              </a:pr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6151856" y="4616968"/>
                <a:ext cx="1718302" cy="747230"/>
              </a:xfrm>
              <a:custGeom>
                <a:avLst/>
                <a:gdLst>
                  <a:gd name="connsiteX0" fmla="*/ 477371 w 2215000"/>
                  <a:gd name="connsiteY0" fmla="*/ 0 h 963359"/>
                  <a:gd name="connsiteX1" fmla="*/ 1737629 w 2215000"/>
                  <a:gd name="connsiteY1" fmla="*/ 0 h 963359"/>
                  <a:gd name="connsiteX2" fmla="*/ 2215000 w 2215000"/>
                  <a:gd name="connsiteY2" fmla="*/ 954742 h 963359"/>
                  <a:gd name="connsiteX3" fmla="*/ 2210692 w 2215000"/>
                  <a:gd name="connsiteY3" fmla="*/ 963359 h 963359"/>
                  <a:gd name="connsiteX4" fmla="*/ 4309 w 2215000"/>
                  <a:gd name="connsiteY4" fmla="*/ 963359 h 963359"/>
                  <a:gd name="connsiteX5" fmla="*/ 0 w 2215000"/>
                  <a:gd name="connsiteY5" fmla="*/ 954742 h 963359"/>
                  <a:gd name="connsiteX6" fmla="*/ 477371 w 2215000"/>
                  <a:gd name="connsiteY6" fmla="*/ 0 h 96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5000" h="963359">
                    <a:moveTo>
                      <a:pt x="477371" y="0"/>
                    </a:moveTo>
                    <a:lnTo>
                      <a:pt x="1737629" y="0"/>
                    </a:lnTo>
                    <a:lnTo>
                      <a:pt x="2215000" y="954742"/>
                    </a:lnTo>
                    <a:lnTo>
                      <a:pt x="2210692" y="963359"/>
                    </a:lnTo>
                    <a:lnTo>
                      <a:pt x="4309" y="963359"/>
                    </a:lnTo>
                    <a:lnTo>
                      <a:pt x="0" y="954742"/>
                    </a:lnTo>
                    <a:lnTo>
                      <a:pt x="477371" y="0"/>
                    </a:lnTo>
                    <a:close/>
                  </a:path>
                </a:pathLst>
              </a:custGeom>
              <a:solidFill>
                <a:srgbClr val="0065B0"/>
              </a:solidFill>
              <a:ln w="25400">
                <a:noFill/>
              </a:ln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446072" y="5311099"/>
                <a:ext cx="90601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rgbClr val="0065B0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04</a:t>
                </a:r>
                <a:endParaRPr lang="zh-CN" altLang="en-US" sz="4800" b="1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6858210" y="4809125"/>
                <a:ext cx="347600" cy="437134"/>
              </a:xfrm>
              <a:custGeom>
                <a:avLst/>
                <a:gdLst>
                  <a:gd name="T0" fmla="*/ 82 w 484"/>
                  <a:gd name="T1" fmla="*/ 166 h 606"/>
                  <a:gd name="T2" fmla="*/ 82 w 484"/>
                  <a:gd name="T3" fmla="*/ 186 h 606"/>
                  <a:gd name="T4" fmla="*/ 331 w 484"/>
                  <a:gd name="T5" fmla="*/ 193 h 606"/>
                  <a:gd name="T6" fmla="*/ 331 w 484"/>
                  <a:gd name="T7" fmla="*/ 173 h 606"/>
                  <a:gd name="T8" fmla="*/ 387 w 484"/>
                  <a:gd name="T9" fmla="*/ 556 h 606"/>
                  <a:gd name="T10" fmla="*/ 388 w 484"/>
                  <a:gd name="T11" fmla="*/ 564 h 606"/>
                  <a:gd name="T12" fmla="*/ 418 w 484"/>
                  <a:gd name="T13" fmla="*/ 594 h 606"/>
                  <a:gd name="T14" fmla="*/ 474 w 484"/>
                  <a:gd name="T15" fmla="*/ 581 h 606"/>
                  <a:gd name="T16" fmla="*/ 474 w 484"/>
                  <a:gd name="T17" fmla="*/ 531 h 606"/>
                  <a:gd name="T18" fmla="*/ 444 w 484"/>
                  <a:gd name="T19" fmla="*/ 501 h 606"/>
                  <a:gd name="T20" fmla="*/ 418 w 484"/>
                  <a:gd name="T21" fmla="*/ 519 h 606"/>
                  <a:gd name="T22" fmla="*/ 384 w 484"/>
                  <a:gd name="T23" fmla="*/ 553 h 606"/>
                  <a:gd name="T24" fmla="*/ 218 w 484"/>
                  <a:gd name="T25" fmla="*/ 354 h 606"/>
                  <a:gd name="T26" fmla="*/ 229 w 484"/>
                  <a:gd name="T27" fmla="*/ 336 h 606"/>
                  <a:gd name="T28" fmla="*/ 207 w 484"/>
                  <a:gd name="T29" fmla="*/ 320 h 606"/>
                  <a:gd name="T30" fmla="*/ 207 w 484"/>
                  <a:gd name="T31" fmla="*/ 327 h 606"/>
                  <a:gd name="T32" fmla="*/ 246 w 484"/>
                  <a:gd name="T33" fmla="*/ 422 h 606"/>
                  <a:gd name="T34" fmla="*/ 297 w 484"/>
                  <a:gd name="T35" fmla="*/ 364 h 606"/>
                  <a:gd name="T36" fmla="*/ 296 w 484"/>
                  <a:gd name="T37" fmla="*/ 357 h 606"/>
                  <a:gd name="T38" fmla="*/ 224 w 484"/>
                  <a:gd name="T39" fmla="*/ 362 h 606"/>
                  <a:gd name="T40" fmla="*/ 224 w 484"/>
                  <a:gd name="T41" fmla="*/ 368 h 606"/>
                  <a:gd name="T42" fmla="*/ 246 w 484"/>
                  <a:gd name="T43" fmla="*/ 422 h 606"/>
                  <a:gd name="T44" fmla="*/ 429 w 484"/>
                  <a:gd name="T45" fmla="*/ 493 h 606"/>
                  <a:gd name="T46" fmla="*/ 429 w 484"/>
                  <a:gd name="T47" fmla="*/ 487 h 606"/>
                  <a:gd name="T48" fmla="*/ 394 w 484"/>
                  <a:gd name="T49" fmla="*/ 451 h 606"/>
                  <a:gd name="T50" fmla="*/ 256 w 484"/>
                  <a:gd name="T51" fmla="*/ 425 h 606"/>
                  <a:gd name="T52" fmla="*/ 256 w 484"/>
                  <a:gd name="T53" fmla="*/ 432 h 606"/>
                  <a:gd name="T54" fmla="*/ 354 w 484"/>
                  <a:gd name="T55" fmla="*/ 530 h 606"/>
                  <a:gd name="T56" fmla="*/ 395 w 484"/>
                  <a:gd name="T57" fmla="*/ 528 h 606"/>
                  <a:gd name="T58" fmla="*/ 20 w 484"/>
                  <a:gd name="T59" fmla="*/ 150 h 606"/>
                  <a:gd name="T60" fmla="*/ 89 w 484"/>
                  <a:gd name="T61" fmla="*/ 152 h 606"/>
                  <a:gd name="T62" fmla="*/ 141 w 484"/>
                  <a:gd name="T63" fmla="*/ 100 h 606"/>
                  <a:gd name="T64" fmla="*/ 141 w 484"/>
                  <a:gd name="T65" fmla="*/ 93 h 606"/>
                  <a:gd name="T66" fmla="*/ 383 w 484"/>
                  <a:gd name="T67" fmla="*/ 27 h 606"/>
                  <a:gd name="T68" fmla="*/ 394 w 484"/>
                  <a:gd name="T69" fmla="*/ 422 h 606"/>
                  <a:gd name="T70" fmla="*/ 414 w 484"/>
                  <a:gd name="T71" fmla="*/ 449 h 606"/>
                  <a:gd name="T72" fmla="*/ 414 w 484"/>
                  <a:gd name="T73" fmla="*/ 39 h 606"/>
                  <a:gd name="T74" fmla="*/ 383 w 484"/>
                  <a:gd name="T75" fmla="*/ 0 h 606"/>
                  <a:gd name="T76" fmla="*/ 121 w 484"/>
                  <a:gd name="T77" fmla="*/ 2 h 606"/>
                  <a:gd name="T78" fmla="*/ 0 w 484"/>
                  <a:gd name="T79" fmla="*/ 123 h 606"/>
                  <a:gd name="T80" fmla="*/ 0 w 484"/>
                  <a:gd name="T81" fmla="*/ 492 h 606"/>
                  <a:gd name="T82" fmla="*/ 32 w 484"/>
                  <a:gd name="T83" fmla="*/ 530 h 606"/>
                  <a:gd name="T84" fmla="*/ 319 w 484"/>
                  <a:gd name="T85" fmla="*/ 524 h 606"/>
                  <a:gd name="T86" fmla="*/ 305 w 484"/>
                  <a:gd name="T87" fmla="*/ 503 h 606"/>
                  <a:gd name="T88" fmla="*/ 20 w 484"/>
                  <a:gd name="T89" fmla="*/ 492 h 606"/>
                  <a:gd name="T90" fmla="*/ 20 w 484"/>
                  <a:gd name="T91" fmla="*/ 150 h 606"/>
                  <a:gd name="T92" fmla="*/ 156 w 484"/>
                  <a:gd name="T93" fmla="*/ 321 h 606"/>
                  <a:gd name="T94" fmla="*/ 156 w 484"/>
                  <a:gd name="T95" fmla="*/ 301 h 606"/>
                  <a:gd name="T96" fmla="*/ 82 w 484"/>
                  <a:gd name="T97" fmla="*/ 294 h 606"/>
                  <a:gd name="T98" fmla="*/ 82 w 484"/>
                  <a:gd name="T99" fmla="*/ 315 h 606"/>
                  <a:gd name="T100" fmla="*/ 82 w 484"/>
                  <a:gd name="T101" fmla="*/ 272 h 606"/>
                  <a:gd name="T102" fmla="*/ 331 w 484"/>
                  <a:gd name="T103" fmla="*/ 279 h 606"/>
                  <a:gd name="T104" fmla="*/ 331 w 484"/>
                  <a:gd name="T105" fmla="*/ 258 h 606"/>
                  <a:gd name="T106" fmla="*/ 82 w 484"/>
                  <a:gd name="T107" fmla="*/ 252 h 606"/>
                  <a:gd name="T108" fmla="*/ 82 w 484"/>
                  <a:gd name="T109" fmla="*/ 272 h 606"/>
                  <a:gd name="T110" fmla="*/ 82 w 484"/>
                  <a:gd name="T111" fmla="*/ 236 h 606"/>
                  <a:gd name="T112" fmla="*/ 331 w 484"/>
                  <a:gd name="T113" fmla="*/ 229 h 606"/>
                  <a:gd name="T114" fmla="*/ 331 w 484"/>
                  <a:gd name="T115" fmla="*/ 209 h 606"/>
                  <a:gd name="T116" fmla="*/ 82 w 484"/>
                  <a:gd name="T117" fmla="*/ 216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4" h="606">
                    <a:moveTo>
                      <a:pt x="331" y="166"/>
                    </a:moveTo>
                    <a:lnTo>
                      <a:pt x="82" y="166"/>
                    </a:lnTo>
                    <a:lnTo>
                      <a:pt x="82" y="173"/>
                    </a:lnTo>
                    <a:lnTo>
                      <a:pt x="82" y="186"/>
                    </a:lnTo>
                    <a:lnTo>
                      <a:pt x="82" y="193"/>
                    </a:lnTo>
                    <a:lnTo>
                      <a:pt x="331" y="193"/>
                    </a:lnTo>
                    <a:lnTo>
                      <a:pt x="331" y="186"/>
                    </a:lnTo>
                    <a:lnTo>
                      <a:pt x="331" y="173"/>
                    </a:lnTo>
                    <a:lnTo>
                      <a:pt x="331" y="166"/>
                    </a:lnTo>
                    <a:close/>
                    <a:moveTo>
                      <a:pt x="387" y="556"/>
                    </a:moveTo>
                    <a:lnTo>
                      <a:pt x="384" y="560"/>
                    </a:lnTo>
                    <a:lnTo>
                      <a:pt x="388" y="564"/>
                    </a:lnTo>
                    <a:lnTo>
                      <a:pt x="408" y="583"/>
                    </a:lnTo>
                    <a:lnTo>
                      <a:pt x="418" y="594"/>
                    </a:lnTo>
                    <a:cubicBezTo>
                      <a:pt x="430" y="606"/>
                      <a:pt x="450" y="606"/>
                      <a:pt x="462" y="594"/>
                    </a:cubicBezTo>
                    <a:lnTo>
                      <a:pt x="474" y="581"/>
                    </a:lnTo>
                    <a:cubicBezTo>
                      <a:pt x="481" y="575"/>
                      <a:pt x="484" y="565"/>
                      <a:pt x="483" y="556"/>
                    </a:cubicBezTo>
                    <a:cubicBezTo>
                      <a:pt x="484" y="547"/>
                      <a:pt x="481" y="538"/>
                      <a:pt x="474" y="531"/>
                    </a:cubicBezTo>
                    <a:lnTo>
                      <a:pt x="462" y="519"/>
                    </a:lnTo>
                    <a:lnTo>
                      <a:pt x="444" y="501"/>
                    </a:lnTo>
                    <a:lnTo>
                      <a:pt x="440" y="497"/>
                    </a:lnTo>
                    <a:lnTo>
                      <a:pt x="418" y="519"/>
                    </a:lnTo>
                    <a:lnTo>
                      <a:pt x="412" y="525"/>
                    </a:lnTo>
                    <a:lnTo>
                      <a:pt x="384" y="553"/>
                    </a:lnTo>
                    <a:lnTo>
                      <a:pt x="387" y="556"/>
                    </a:lnTo>
                    <a:close/>
                    <a:moveTo>
                      <a:pt x="218" y="354"/>
                    </a:moveTo>
                    <a:lnTo>
                      <a:pt x="234" y="338"/>
                    </a:lnTo>
                    <a:lnTo>
                      <a:pt x="229" y="336"/>
                    </a:lnTo>
                    <a:lnTo>
                      <a:pt x="234" y="331"/>
                    </a:lnTo>
                    <a:lnTo>
                      <a:pt x="207" y="320"/>
                    </a:lnTo>
                    <a:lnTo>
                      <a:pt x="211" y="328"/>
                    </a:lnTo>
                    <a:lnTo>
                      <a:pt x="207" y="327"/>
                    </a:lnTo>
                    <a:lnTo>
                      <a:pt x="218" y="354"/>
                    </a:lnTo>
                    <a:close/>
                    <a:moveTo>
                      <a:pt x="246" y="422"/>
                    </a:moveTo>
                    <a:lnTo>
                      <a:pt x="302" y="366"/>
                    </a:lnTo>
                    <a:lnTo>
                      <a:pt x="297" y="364"/>
                    </a:lnTo>
                    <a:lnTo>
                      <a:pt x="302" y="359"/>
                    </a:lnTo>
                    <a:lnTo>
                      <a:pt x="296" y="357"/>
                    </a:lnTo>
                    <a:lnTo>
                      <a:pt x="249" y="337"/>
                    </a:lnTo>
                    <a:lnTo>
                      <a:pt x="224" y="362"/>
                    </a:lnTo>
                    <a:lnTo>
                      <a:pt x="226" y="366"/>
                    </a:lnTo>
                    <a:lnTo>
                      <a:pt x="224" y="368"/>
                    </a:lnTo>
                    <a:lnTo>
                      <a:pt x="243" y="416"/>
                    </a:lnTo>
                    <a:lnTo>
                      <a:pt x="246" y="422"/>
                    </a:lnTo>
                    <a:close/>
                    <a:moveTo>
                      <a:pt x="412" y="511"/>
                    </a:moveTo>
                    <a:lnTo>
                      <a:pt x="429" y="493"/>
                    </a:lnTo>
                    <a:lnTo>
                      <a:pt x="426" y="490"/>
                    </a:lnTo>
                    <a:lnTo>
                      <a:pt x="429" y="487"/>
                    </a:lnTo>
                    <a:lnTo>
                      <a:pt x="414" y="472"/>
                    </a:lnTo>
                    <a:lnTo>
                      <a:pt x="394" y="451"/>
                    </a:lnTo>
                    <a:lnTo>
                      <a:pt x="312" y="369"/>
                    </a:lnTo>
                    <a:lnTo>
                      <a:pt x="256" y="425"/>
                    </a:lnTo>
                    <a:lnTo>
                      <a:pt x="260" y="429"/>
                    </a:lnTo>
                    <a:lnTo>
                      <a:pt x="256" y="432"/>
                    </a:lnTo>
                    <a:lnTo>
                      <a:pt x="334" y="510"/>
                    </a:lnTo>
                    <a:lnTo>
                      <a:pt x="354" y="530"/>
                    </a:lnTo>
                    <a:lnTo>
                      <a:pt x="374" y="549"/>
                    </a:lnTo>
                    <a:lnTo>
                      <a:pt x="395" y="528"/>
                    </a:lnTo>
                    <a:lnTo>
                      <a:pt x="412" y="511"/>
                    </a:lnTo>
                    <a:close/>
                    <a:moveTo>
                      <a:pt x="20" y="150"/>
                    </a:moveTo>
                    <a:lnTo>
                      <a:pt x="89" y="152"/>
                    </a:lnTo>
                    <a:lnTo>
                      <a:pt x="89" y="152"/>
                    </a:lnTo>
                    <a:lnTo>
                      <a:pt x="89" y="152"/>
                    </a:lnTo>
                    <a:cubicBezTo>
                      <a:pt x="118" y="152"/>
                      <a:pt x="141" y="129"/>
                      <a:pt x="141" y="100"/>
                    </a:cubicBezTo>
                    <a:lnTo>
                      <a:pt x="141" y="94"/>
                    </a:lnTo>
                    <a:lnTo>
                      <a:pt x="141" y="93"/>
                    </a:lnTo>
                    <a:lnTo>
                      <a:pt x="141" y="27"/>
                    </a:lnTo>
                    <a:lnTo>
                      <a:pt x="383" y="27"/>
                    </a:lnTo>
                    <a:cubicBezTo>
                      <a:pt x="389" y="27"/>
                      <a:pt x="394" y="32"/>
                      <a:pt x="394" y="38"/>
                    </a:cubicBezTo>
                    <a:lnTo>
                      <a:pt x="394" y="422"/>
                    </a:lnTo>
                    <a:lnTo>
                      <a:pt x="394" y="429"/>
                    </a:lnTo>
                    <a:lnTo>
                      <a:pt x="414" y="449"/>
                    </a:lnTo>
                    <a:lnTo>
                      <a:pt x="414" y="443"/>
                    </a:lnTo>
                    <a:lnTo>
                      <a:pt x="414" y="39"/>
                    </a:lnTo>
                    <a:lnTo>
                      <a:pt x="414" y="32"/>
                    </a:lnTo>
                    <a:cubicBezTo>
                      <a:pt x="414" y="14"/>
                      <a:pt x="400" y="0"/>
                      <a:pt x="383" y="0"/>
                    </a:cubicBezTo>
                    <a:lnTo>
                      <a:pt x="123" y="0"/>
                    </a:lnTo>
                    <a:lnTo>
                      <a:pt x="121" y="2"/>
                    </a:lnTo>
                    <a:lnTo>
                      <a:pt x="1" y="122"/>
                    </a:lnTo>
                    <a:lnTo>
                      <a:pt x="0" y="123"/>
                    </a:lnTo>
                    <a:lnTo>
                      <a:pt x="0" y="130"/>
                    </a:lnTo>
                    <a:lnTo>
                      <a:pt x="0" y="492"/>
                    </a:lnTo>
                    <a:lnTo>
                      <a:pt x="0" y="499"/>
                    </a:lnTo>
                    <a:cubicBezTo>
                      <a:pt x="0" y="516"/>
                      <a:pt x="14" y="530"/>
                      <a:pt x="32" y="530"/>
                    </a:cubicBezTo>
                    <a:lnTo>
                      <a:pt x="326" y="530"/>
                    </a:lnTo>
                    <a:lnTo>
                      <a:pt x="319" y="524"/>
                    </a:lnTo>
                    <a:lnTo>
                      <a:pt x="326" y="524"/>
                    </a:lnTo>
                    <a:lnTo>
                      <a:pt x="305" y="503"/>
                    </a:lnTo>
                    <a:lnTo>
                      <a:pt x="32" y="503"/>
                    </a:lnTo>
                    <a:cubicBezTo>
                      <a:pt x="25" y="503"/>
                      <a:pt x="21" y="498"/>
                      <a:pt x="20" y="492"/>
                    </a:cubicBezTo>
                    <a:lnTo>
                      <a:pt x="20" y="492"/>
                    </a:lnTo>
                    <a:lnTo>
                      <a:pt x="20" y="150"/>
                    </a:lnTo>
                    <a:close/>
                    <a:moveTo>
                      <a:pt x="82" y="321"/>
                    </a:moveTo>
                    <a:lnTo>
                      <a:pt x="156" y="321"/>
                    </a:lnTo>
                    <a:lnTo>
                      <a:pt x="156" y="315"/>
                    </a:lnTo>
                    <a:lnTo>
                      <a:pt x="156" y="301"/>
                    </a:lnTo>
                    <a:lnTo>
                      <a:pt x="156" y="294"/>
                    </a:lnTo>
                    <a:lnTo>
                      <a:pt x="82" y="294"/>
                    </a:lnTo>
                    <a:lnTo>
                      <a:pt x="82" y="301"/>
                    </a:lnTo>
                    <a:lnTo>
                      <a:pt x="82" y="315"/>
                    </a:lnTo>
                    <a:lnTo>
                      <a:pt x="82" y="321"/>
                    </a:lnTo>
                    <a:close/>
                    <a:moveTo>
                      <a:pt x="82" y="272"/>
                    </a:moveTo>
                    <a:lnTo>
                      <a:pt x="82" y="279"/>
                    </a:lnTo>
                    <a:lnTo>
                      <a:pt x="331" y="279"/>
                    </a:lnTo>
                    <a:lnTo>
                      <a:pt x="331" y="272"/>
                    </a:lnTo>
                    <a:lnTo>
                      <a:pt x="331" y="258"/>
                    </a:lnTo>
                    <a:lnTo>
                      <a:pt x="331" y="252"/>
                    </a:lnTo>
                    <a:lnTo>
                      <a:pt x="82" y="252"/>
                    </a:lnTo>
                    <a:lnTo>
                      <a:pt x="82" y="258"/>
                    </a:lnTo>
                    <a:lnTo>
                      <a:pt x="82" y="272"/>
                    </a:lnTo>
                    <a:close/>
                    <a:moveTo>
                      <a:pt x="82" y="229"/>
                    </a:moveTo>
                    <a:lnTo>
                      <a:pt x="82" y="236"/>
                    </a:lnTo>
                    <a:lnTo>
                      <a:pt x="331" y="236"/>
                    </a:lnTo>
                    <a:lnTo>
                      <a:pt x="331" y="229"/>
                    </a:lnTo>
                    <a:lnTo>
                      <a:pt x="331" y="216"/>
                    </a:lnTo>
                    <a:lnTo>
                      <a:pt x="331" y="209"/>
                    </a:lnTo>
                    <a:lnTo>
                      <a:pt x="82" y="209"/>
                    </a:lnTo>
                    <a:lnTo>
                      <a:pt x="82" y="216"/>
                    </a:lnTo>
                    <a:lnTo>
                      <a:pt x="82" y="22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1847747" y="2063402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47747" y="4243027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06501" y="3190693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06501" y="5370318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107874" y="1806916"/>
            <a:ext cx="4905772" cy="1160875"/>
            <a:chOff x="6088831" y="1503025"/>
            <a:chExt cx="4905133" cy="1161143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6310059" y="1643364"/>
              <a:ext cx="4546918" cy="886816"/>
            </a:xfrm>
            <a:custGeom>
              <a:avLst/>
              <a:gdLst>
                <a:gd name="connsiteX0" fmla="*/ 796 w 4546918"/>
                <a:gd name="connsiteY0" fmla="*/ 0 h 886816"/>
                <a:gd name="connsiteX1" fmla="*/ 1987487 w 4546918"/>
                <a:gd name="connsiteY1" fmla="*/ 0 h 886816"/>
                <a:gd name="connsiteX2" fmla="*/ 2238061 w 4546918"/>
                <a:gd name="connsiteY2" fmla="*/ 0 h 886816"/>
                <a:gd name="connsiteX3" fmla="*/ 4224752 w 4546918"/>
                <a:gd name="connsiteY3" fmla="*/ 0 h 886816"/>
                <a:gd name="connsiteX4" fmla="*/ 4546918 w 4546918"/>
                <a:gd name="connsiteY4" fmla="*/ 443408 h 886816"/>
                <a:gd name="connsiteX5" fmla="*/ 4224752 w 4546918"/>
                <a:gd name="connsiteY5" fmla="*/ 886816 h 886816"/>
                <a:gd name="connsiteX6" fmla="*/ 2238061 w 4546918"/>
                <a:gd name="connsiteY6" fmla="*/ 886816 h 886816"/>
                <a:gd name="connsiteX7" fmla="*/ 1969589 w 4546918"/>
                <a:gd name="connsiteY7" fmla="*/ 886816 h 886816"/>
                <a:gd name="connsiteX8" fmla="*/ 332606 w 4546918"/>
                <a:gd name="connsiteY8" fmla="*/ 886816 h 886816"/>
                <a:gd name="connsiteX9" fmla="*/ 0 w 4546918"/>
                <a:gd name="connsiteY9" fmla="*/ 886816 h 886816"/>
                <a:gd name="connsiteX10" fmla="*/ 75528 w 4546918"/>
                <a:gd name="connsiteY10" fmla="*/ 795275 h 886816"/>
                <a:gd name="connsiteX11" fmla="*/ 77419 w 4546918"/>
                <a:gd name="connsiteY11" fmla="*/ 791790 h 886816"/>
                <a:gd name="connsiteX12" fmla="*/ 90287 w 4546918"/>
                <a:gd name="connsiteY12" fmla="*/ 775964 h 886816"/>
                <a:gd name="connsiteX13" fmla="*/ 197676 w 4546918"/>
                <a:gd name="connsiteY13" fmla="*/ 443408 h 886816"/>
                <a:gd name="connsiteX14" fmla="*/ 796 w 4546918"/>
                <a:gd name="connsiteY14" fmla="*/ 0 h 88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918" h="886816">
                  <a:moveTo>
                    <a:pt x="796" y="0"/>
                  </a:moveTo>
                  <a:cubicBezTo>
                    <a:pt x="796" y="0"/>
                    <a:pt x="796" y="0"/>
                    <a:pt x="1987487" y="0"/>
                  </a:cubicBezTo>
                  <a:cubicBezTo>
                    <a:pt x="1987487" y="0"/>
                    <a:pt x="1987487" y="0"/>
                    <a:pt x="2238061" y="0"/>
                  </a:cubicBezTo>
                  <a:cubicBezTo>
                    <a:pt x="2238061" y="0"/>
                    <a:pt x="2238061" y="0"/>
                    <a:pt x="4224752" y="0"/>
                  </a:cubicBezTo>
                  <a:cubicBezTo>
                    <a:pt x="4403733" y="0"/>
                    <a:pt x="4546918" y="190032"/>
                    <a:pt x="4546918" y="443408"/>
                  </a:cubicBezTo>
                  <a:cubicBezTo>
                    <a:pt x="4546918" y="675669"/>
                    <a:pt x="4403733" y="886816"/>
                    <a:pt x="4224752" y="886816"/>
                  </a:cubicBezTo>
                  <a:cubicBezTo>
                    <a:pt x="4224752" y="886816"/>
                    <a:pt x="4224752" y="886816"/>
                    <a:pt x="2238061" y="886816"/>
                  </a:cubicBezTo>
                  <a:cubicBezTo>
                    <a:pt x="2238061" y="886816"/>
                    <a:pt x="2238061" y="886816"/>
                    <a:pt x="1969589" y="886816"/>
                  </a:cubicBezTo>
                  <a:cubicBezTo>
                    <a:pt x="1969589" y="886816"/>
                    <a:pt x="1969589" y="886816"/>
                    <a:pt x="332606" y="886816"/>
                  </a:cubicBezTo>
                  <a:lnTo>
                    <a:pt x="0" y="886816"/>
                  </a:lnTo>
                  <a:lnTo>
                    <a:pt x="75528" y="795275"/>
                  </a:lnTo>
                  <a:lnTo>
                    <a:pt x="77419" y="791790"/>
                  </a:lnTo>
                  <a:lnTo>
                    <a:pt x="90287" y="775964"/>
                  </a:lnTo>
                  <a:cubicBezTo>
                    <a:pt x="143981" y="702063"/>
                    <a:pt x="197676" y="591211"/>
                    <a:pt x="197676" y="443408"/>
                  </a:cubicBezTo>
                  <a:cubicBezTo>
                    <a:pt x="197676" y="168917"/>
                    <a:pt x="796" y="0"/>
                    <a:pt x="79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innerShdw blurRad="431800" dist="127000" dir="13500000">
                <a:srgbClr val="955901"/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350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88831" y="1503025"/>
              <a:ext cx="4905133" cy="1161143"/>
              <a:chOff x="6088831" y="1503025"/>
              <a:chExt cx="4905133" cy="1161143"/>
            </a:xfrm>
          </p:grpSpPr>
          <p:sp>
            <p:nvSpPr>
              <p:cNvPr id="9" name="任意多边形 8"/>
              <p:cNvSpPr/>
              <p:nvPr/>
            </p:nvSpPr>
            <p:spPr bwMode="auto">
              <a:xfrm>
                <a:off x="6088831" y="1503025"/>
                <a:ext cx="4905133" cy="1161143"/>
              </a:xfrm>
              <a:custGeom>
                <a:avLst/>
                <a:gdLst>
                  <a:gd name="connsiteX0" fmla="*/ 77654 w 4905133"/>
                  <a:gd name="connsiteY0" fmla="*/ 0 h 1161143"/>
                  <a:gd name="connsiteX1" fmla="*/ 123900 w 4905133"/>
                  <a:gd name="connsiteY1" fmla="*/ 0 h 1161143"/>
                  <a:gd name="connsiteX2" fmla="*/ 1891845 w 4905133"/>
                  <a:gd name="connsiteY2" fmla="*/ 0 h 1161143"/>
                  <a:gd name="connsiteX3" fmla="*/ 2186852 w 4905133"/>
                  <a:gd name="connsiteY3" fmla="*/ 0 h 1161143"/>
                  <a:gd name="connsiteX4" fmla="*/ 4525838 w 4905133"/>
                  <a:gd name="connsiteY4" fmla="*/ 0 h 1161143"/>
                  <a:gd name="connsiteX5" fmla="*/ 4905133 w 4905133"/>
                  <a:gd name="connsiteY5" fmla="*/ 580572 h 1161143"/>
                  <a:gd name="connsiteX6" fmla="*/ 4525838 w 4905133"/>
                  <a:gd name="connsiteY6" fmla="*/ 1161143 h 1161143"/>
                  <a:gd name="connsiteX7" fmla="*/ 2186852 w 4905133"/>
                  <a:gd name="connsiteY7" fmla="*/ 1161143 h 1161143"/>
                  <a:gd name="connsiteX8" fmla="*/ 1870773 w 4905133"/>
                  <a:gd name="connsiteY8" fmla="*/ 1161143 h 1161143"/>
                  <a:gd name="connsiteX9" fmla="*/ 303835 w 4905133"/>
                  <a:gd name="connsiteY9" fmla="*/ 1161143 h 1161143"/>
                  <a:gd name="connsiteX10" fmla="*/ 0 w 4905133"/>
                  <a:gd name="connsiteY10" fmla="*/ 1161143 h 1161143"/>
                  <a:gd name="connsiteX11" fmla="*/ 0 w 4905133"/>
                  <a:gd name="connsiteY11" fmla="*/ 1131131 h 1161143"/>
                  <a:gd name="connsiteX12" fmla="*/ 15849 w 4905133"/>
                  <a:gd name="connsiteY12" fmla="*/ 1126211 h 1161143"/>
                  <a:gd name="connsiteX13" fmla="*/ 122750 w 4905133"/>
                  <a:gd name="connsiteY13" fmla="*/ 1068187 h 1161143"/>
                  <a:gd name="connsiteX14" fmla="*/ 176330 w 4905133"/>
                  <a:gd name="connsiteY14" fmla="*/ 1023979 h 1161143"/>
                  <a:gd name="connsiteX15" fmla="*/ 319643 w 4905133"/>
                  <a:gd name="connsiteY15" fmla="*/ 1023979 h 1161143"/>
                  <a:gd name="connsiteX16" fmla="*/ 2041682 w 4905133"/>
                  <a:gd name="connsiteY16" fmla="*/ 1023979 h 1161143"/>
                  <a:gd name="connsiteX17" fmla="*/ 2324103 w 4905133"/>
                  <a:gd name="connsiteY17" fmla="*/ 1023979 h 1161143"/>
                  <a:gd name="connsiteX18" fmla="*/ 4414020 w 4905133"/>
                  <a:gd name="connsiteY18" fmla="*/ 1023979 h 1161143"/>
                  <a:gd name="connsiteX19" fmla="*/ 4752925 w 4905133"/>
                  <a:gd name="connsiteY19" fmla="*/ 580571 h 1161143"/>
                  <a:gd name="connsiteX20" fmla="*/ 4414020 w 4905133"/>
                  <a:gd name="connsiteY20" fmla="*/ 137163 h 1161143"/>
                  <a:gd name="connsiteX21" fmla="*/ 2324103 w 4905133"/>
                  <a:gd name="connsiteY21" fmla="*/ 137163 h 1161143"/>
                  <a:gd name="connsiteX22" fmla="*/ 2060510 w 4905133"/>
                  <a:gd name="connsiteY22" fmla="*/ 137163 h 1161143"/>
                  <a:gd name="connsiteX23" fmla="*/ 283940 w 4905133"/>
                  <a:gd name="connsiteY23" fmla="*/ 137163 h 1161143"/>
                  <a:gd name="connsiteX24" fmla="*/ 245459 w 4905133"/>
                  <a:gd name="connsiteY24" fmla="*/ 137163 h 1161143"/>
                  <a:gd name="connsiteX25" fmla="*/ 215890 w 4905133"/>
                  <a:gd name="connsiteY25" fmla="*/ 101325 h 1161143"/>
                  <a:gd name="connsiteX26" fmla="*/ 122750 w 4905133"/>
                  <a:gd name="connsiteY26" fmla="*/ 24478 h 116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05133" h="1161143">
                    <a:moveTo>
                      <a:pt x="77654" y="0"/>
                    </a:moveTo>
                    <a:lnTo>
                      <a:pt x="123900" y="0"/>
                    </a:lnTo>
                    <a:cubicBezTo>
                      <a:pt x="466525" y="0"/>
                      <a:pt x="1014725" y="0"/>
                      <a:pt x="1891845" y="0"/>
                    </a:cubicBezTo>
                    <a:cubicBezTo>
                      <a:pt x="1891845" y="0"/>
                      <a:pt x="1891845" y="0"/>
                      <a:pt x="2186852" y="0"/>
                    </a:cubicBezTo>
                    <a:cubicBezTo>
                      <a:pt x="2186852" y="0"/>
                      <a:pt x="2186852" y="0"/>
                      <a:pt x="4525838" y="0"/>
                    </a:cubicBezTo>
                    <a:cubicBezTo>
                      <a:pt x="4736558" y="0"/>
                      <a:pt x="4905133" y="248816"/>
                      <a:pt x="4905133" y="580572"/>
                    </a:cubicBezTo>
                    <a:cubicBezTo>
                      <a:pt x="4905133" y="884681"/>
                      <a:pt x="4736558" y="1161143"/>
                      <a:pt x="4525838" y="1161143"/>
                    </a:cubicBezTo>
                    <a:cubicBezTo>
                      <a:pt x="4525838" y="1161143"/>
                      <a:pt x="4525838" y="1161143"/>
                      <a:pt x="2186852" y="1161143"/>
                    </a:cubicBezTo>
                    <a:cubicBezTo>
                      <a:pt x="2186852" y="1161143"/>
                      <a:pt x="2186852" y="1161143"/>
                      <a:pt x="1870773" y="1161143"/>
                    </a:cubicBezTo>
                    <a:cubicBezTo>
                      <a:pt x="1870773" y="1161143"/>
                      <a:pt x="1870773" y="1161143"/>
                      <a:pt x="303835" y="1161143"/>
                    </a:cubicBezTo>
                    <a:lnTo>
                      <a:pt x="0" y="1161143"/>
                    </a:lnTo>
                    <a:lnTo>
                      <a:pt x="0" y="1131131"/>
                    </a:lnTo>
                    <a:lnTo>
                      <a:pt x="15849" y="1126211"/>
                    </a:lnTo>
                    <a:cubicBezTo>
                      <a:pt x="53495" y="1110288"/>
                      <a:pt x="89270" y="1090806"/>
                      <a:pt x="122750" y="1068187"/>
                    </a:cubicBezTo>
                    <a:lnTo>
                      <a:pt x="176330" y="1023979"/>
                    </a:lnTo>
                    <a:lnTo>
                      <a:pt x="319643" y="1023979"/>
                    </a:lnTo>
                    <a:cubicBezTo>
                      <a:pt x="2041682" y="1023979"/>
                      <a:pt x="2041682" y="1023979"/>
                      <a:pt x="2041682" y="1023979"/>
                    </a:cubicBezTo>
                    <a:cubicBezTo>
                      <a:pt x="2324103" y="1023979"/>
                      <a:pt x="2324103" y="1023979"/>
                      <a:pt x="2324103" y="1023979"/>
                    </a:cubicBezTo>
                    <a:cubicBezTo>
                      <a:pt x="4414020" y="1023979"/>
                      <a:pt x="4414020" y="1023979"/>
                      <a:pt x="4414020" y="1023979"/>
                    </a:cubicBezTo>
                    <a:cubicBezTo>
                      <a:pt x="4602300" y="1023979"/>
                      <a:pt x="4752925" y="812832"/>
                      <a:pt x="4752925" y="580571"/>
                    </a:cubicBezTo>
                    <a:cubicBezTo>
                      <a:pt x="4752925" y="327195"/>
                      <a:pt x="4602300" y="137163"/>
                      <a:pt x="4414020" y="137163"/>
                    </a:cubicBezTo>
                    <a:cubicBezTo>
                      <a:pt x="2324103" y="137163"/>
                      <a:pt x="2324103" y="137163"/>
                      <a:pt x="2324103" y="137163"/>
                    </a:cubicBezTo>
                    <a:cubicBezTo>
                      <a:pt x="2060510" y="137163"/>
                      <a:pt x="2060510" y="137163"/>
                      <a:pt x="2060510" y="137163"/>
                    </a:cubicBezTo>
                    <a:cubicBezTo>
                      <a:pt x="1080861" y="137163"/>
                      <a:pt x="560423" y="137163"/>
                      <a:pt x="283940" y="137163"/>
                    </a:cubicBezTo>
                    <a:lnTo>
                      <a:pt x="245459" y="137163"/>
                    </a:lnTo>
                    <a:lnTo>
                      <a:pt x="215890" y="101325"/>
                    </a:lnTo>
                    <a:cubicBezTo>
                      <a:pt x="187419" y="72853"/>
                      <a:pt x="156231" y="47097"/>
                      <a:pt x="122750" y="24478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solidFill>
                  <a:srgbClr val="ECECEC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1350">
                  <a:solidFill>
                    <a:prstClr val="black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文本框 113"/>
              <p:cNvSpPr txBox="1"/>
              <p:nvPr/>
            </p:nvSpPr>
            <p:spPr>
              <a:xfrm>
                <a:off x="6642324" y="1809966"/>
                <a:ext cx="3775576" cy="533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...</a:t>
                </a:r>
                <a:endPara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107874" y="5164055"/>
            <a:ext cx="4905772" cy="1160875"/>
            <a:chOff x="6088831" y="4860939"/>
            <a:chExt cx="4905133" cy="1161143"/>
          </a:xfrm>
        </p:grpSpPr>
        <p:sp>
          <p:nvSpPr>
            <p:cNvPr id="12" name="Freeform 11"/>
            <p:cNvSpPr/>
            <p:nvPr/>
          </p:nvSpPr>
          <p:spPr bwMode="auto">
            <a:xfrm>
              <a:off x="6291052" y="4998759"/>
              <a:ext cx="4564020" cy="885505"/>
            </a:xfrm>
            <a:custGeom>
              <a:avLst/>
              <a:gdLst>
                <a:gd name="T0" fmla="*/ 237 w 255"/>
                <a:gd name="T1" fmla="*/ 0 h 42"/>
                <a:gd name="T2" fmla="*/ 126 w 255"/>
                <a:gd name="T3" fmla="*/ 0 h 42"/>
                <a:gd name="T4" fmla="*/ 112 w 255"/>
                <a:gd name="T5" fmla="*/ 0 h 42"/>
                <a:gd name="T6" fmla="*/ 1 w 255"/>
                <a:gd name="T7" fmla="*/ 0 h 42"/>
                <a:gd name="T8" fmla="*/ 12 w 255"/>
                <a:gd name="T9" fmla="*/ 21 h 42"/>
                <a:gd name="T10" fmla="*/ 0 w 255"/>
                <a:gd name="T11" fmla="*/ 42 h 42"/>
                <a:gd name="T12" fmla="*/ 111 w 255"/>
                <a:gd name="T13" fmla="*/ 42 h 42"/>
                <a:gd name="T14" fmla="*/ 126 w 255"/>
                <a:gd name="T15" fmla="*/ 42 h 42"/>
                <a:gd name="T16" fmla="*/ 237 w 255"/>
                <a:gd name="T17" fmla="*/ 42 h 42"/>
                <a:gd name="T18" fmla="*/ 255 w 255"/>
                <a:gd name="T19" fmla="*/ 21 h 42"/>
                <a:gd name="T20" fmla="*/ 237 w 255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42">
                  <a:moveTo>
                    <a:pt x="237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2" y="8"/>
                    <a:pt x="12" y="21"/>
                  </a:cubicBezTo>
                  <a:cubicBezTo>
                    <a:pt x="12" y="35"/>
                    <a:pt x="0" y="42"/>
                    <a:pt x="0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47" y="42"/>
                    <a:pt x="255" y="33"/>
                    <a:pt x="255" y="21"/>
                  </a:cubicBezTo>
                  <a:cubicBezTo>
                    <a:pt x="255" y="9"/>
                    <a:pt x="247" y="0"/>
                    <a:pt x="237" y="0"/>
                  </a:cubicBezTo>
                  <a:close/>
                </a:path>
              </a:pathLst>
            </a:custGeom>
            <a:solidFill>
              <a:srgbClr val="01AFED"/>
            </a:solidFill>
            <a:ln>
              <a:noFill/>
            </a:ln>
            <a:effectLst>
              <a:innerShdw blurRad="558800" dist="127000" dir="13500000">
                <a:srgbClr val="9C2020"/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088831" y="4860939"/>
              <a:ext cx="4905133" cy="1161143"/>
              <a:chOff x="6088831" y="4860939"/>
              <a:chExt cx="4905133" cy="1161143"/>
            </a:xfrm>
          </p:grpSpPr>
          <p:sp>
            <p:nvSpPr>
              <p:cNvPr id="14" name="任意多边形 13"/>
              <p:cNvSpPr/>
              <p:nvPr/>
            </p:nvSpPr>
            <p:spPr bwMode="auto">
              <a:xfrm>
                <a:off x="6088831" y="4860939"/>
                <a:ext cx="4905133" cy="1161143"/>
              </a:xfrm>
              <a:custGeom>
                <a:avLst/>
                <a:gdLst>
                  <a:gd name="connsiteX0" fmla="*/ 77654 w 4905133"/>
                  <a:gd name="connsiteY0" fmla="*/ 0 h 1161143"/>
                  <a:gd name="connsiteX1" fmla="*/ 123900 w 4905133"/>
                  <a:gd name="connsiteY1" fmla="*/ 0 h 1161143"/>
                  <a:gd name="connsiteX2" fmla="*/ 1891845 w 4905133"/>
                  <a:gd name="connsiteY2" fmla="*/ 0 h 1161143"/>
                  <a:gd name="connsiteX3" fmla="*/ 2186852 w 4905133"/>
                  <a:gd name="connsiteY3" fmla="*/ 0 h 1161143"/>
                  <a:gd name="connsiteX4" fmla="*/ 4525838 w 4905133"/>
                  <a:gd name="connsiteY4" fmla="*/ 0 h 1161143"/>
                  <a:gd name="connsiteX5" fmla="*/ 4905133 w 4905133"/>
                  <a:gd name="connsiteY5" fmla="*/ 580572 h 1161143"/>
                  <a:gd name="connsiteX6" fmla="*/ 4525838 w 4905133"/>
                  <a:gd name="connsiteY6" fmla="*/ 1161143 h 1161143"/>
                  <a:gd name="connsiteX7" fmla="*/ 2186852 w 4905133"/>
                  <a:gd name="connsiteY7" fmla="*/ 1161143 h 1161143"/>
                  <a:gd name="connsiteX8" fmla="*/ 1870773 w 4905133"/>
                  <a:gd name="connsiteY8" fmla="*/ 1161143 h 1161143"/>
                  <a:gd name="connsiteX9" fmla="*/ 303835 w 4905133"/>
                  <a:gd name="connsiteY9" fmla="*/ 1161143 h 1161143"/>
                  <a:gd name="connsiteX10" fmla="*/ 0 w 4905133"/>
                  <a:gd name="connsiteY10" fmla="*/ 1161143 h 1161143"/>
                  <a:gd name="connsiteX11" fmla="*/ 0 w 4905133"/>
                  <a:gd name="connsiteY11" fmla="*/ 1131131 h 1161143"/>
                  <a:gd name="connsiteX12" fmla="*/ 15849 w 4905133"/>
                  <a:gd name="connsiteY12" fmla="*/ 1126211 h 1161143"/>
                  <a:gd name="connsiteX13" fmla="*/ 122750 w 4905133"/>
                  <a:gd name="connsiteY13" fmla="*/ 1068187 h 1161143"/>
                  <a:gd name="connsiteX14" fmla="*/ 176330 w 4905133"/>
                  <a:gd name="connsiteY14" fmla="*/ 1023979 h 1161143"/>
                  <a:gd name="connsiteX15" fmla="*/ 319643 w 4905133"/>
                  <a:gd name="connsiteY15" fmla="*/ 1023979 h 1161143"/>
                  <a:gd name="connsiteX16" fmla="*/ 2041682 w 4905133"/>
                  <a:gd name="connsiteY16" fmla="*/ 1023979 h 1161143"/>
                  <a:gd name="connsiteX17" fmla="*/ 2324103 w 4905133"/>
                  <a:gd name="connsiteY17" fmla="*/ 1023979 h 1161143"/>
                  <a:gd name="connsiteX18" fmla="*/ 4414020 w 4905133"/>
                  <a:gd name="connsiteY18" fmla="*/ 1023979 h 1161143"/>
                  <a:gd name="connsiteX19" fmla="*/ 4752925 w 4905133"/>
                  <a:gd name="connsiteY19" fmla="*/ 580571 h 1161143"/>
                  <a:gd name="connsiteX20" fmla="*/ 4414020 w 4905133"/>
                  <a:gd name="connsiteY20" fmla="*/ 137163 h 1161143"/>
                  <a:gd name="connsiteX21" fmla="*/ 2324103 w 4905133"/>
                  <a:gd name="connsiteY21" fmla="*/ 137163 h 1161143"/>
                  <a:gd name="connsiteX22" fmla="*/ 2060510 w 4905133"/>
                  <a:gd name="connsiteY22" fmla="*/ 137163 h 1161143"/>
                  <a:gd name="connsiteX23" fmla="*/ 283940 w 4905133"/>
                  <a:gd name="connsiteY23" fmla="*/ 137163 h 1161143"/>
                  <a:gd name="connsiteX24" fmla="*/ 245459 w 4905133"/>
                  <a:gd name="connsiteY24" fmla="*/ 137163 h 1161143"/>
                  <a:gd name="connsiteX25" fmla="*/ 215890 w 4905133"/>
                  <a:gd name="connsiteY25" fmla="*/ 101325 h 1161143"/>
                  <a:gd name="connsiteX26" fmla="*/ 122750 w 4905133"/>
                  <a:gd name="connsiteY26" fmla="*/ 24478 h 116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05133" h="1161143">
                    <a:moveTo>
                      <a:pt x="77654" y="0"/>
                    </a:moveTo>
                    <a:lnTo>
                      <a:pt x="123900" y="0"/>
                    </a:lnTo>
                    <a:cubicBezTo>
                      <a:pt x="466525" y="0"/>
                      <a:pt x="1014725" y="0"/>
                      <a:pt x="1891845" y="0"/>
                    </a:cubicBezTo>
                    <a:cubicBezTo>
                      <a:pt x="1891845" y="0"/>
                      <a:pt x="1891845" y="0"/>
                      <a:pt x="2186852" y="0"/>
                    </a:cubicBezTo>
                    <a:cubicBezTo>
                      <a:pt x="2186852" y="0"/>
                      <a:pt x="2186852" y="0"/>
                      <a:pt x="4525838" y="0"/>
                    </a:cubicBezTo>
                    <a:cubicBezTo>
                      <a:pt x="4736558" y="0"/>
                      <a:pt x="4905133" y="248816"/>
                      <a:pt x="4905133" y="580572"/>
                    </a:cubicBezTo>
                    <a:cubicBezTo>
                      <a:pt x="4905133" y="884681"/>
                      <a:pt x="4736558" y="1161143"/>
                      <a:pt x="4525838" y="1161143"/>
                    </a:cubicBezTo>
                    <a:cubicBezTo>
                      <a:pt x="4525838" y="1161143"/>
                      <a:pt x="4525838" y="1161143"/>
                      <a:pt x="2186852" y="1161143"/>
                    </a:cubicBezTo>
                    <a:cubicBezTo>
                      <a:pt x="2186852" y="1161143"/>
                      <a:pt x="2186852" y="1161143"/>
                      <a:pt x="1870773" y="1161143"/>
                    </a:cubicBezTo>
                    <a:cubicBezTo>
                      <a:pt x="1870773" y="1161143"/>
                      <a:pt x="1870773" y="1161143"/>
                      <a:pt x="303835" y="1161143"/>
                    </a:cubicBezTo>
                    <a:lnTo>
                      <a:pt x="0" y="1161143"/>
                    </a:lnTo>
                    <a:lnTo>
                      <a:pt x="0" y="1131131"/>
                    </a:lnTo>
                    <a:lnTo>
                      <a:pt x="15849" y="1126211"/>
                    </a:lnTo>
                    <a:cubicBezTo>
                      <a:pt x="53495" y="1110288"/>
                      <a:pt x="89270" y="1090806"/>
                      <a:pt x="122750" y="1068187"/>
                    </a:cubicBezTo>
                    <a:lnTo>
                      <a:pt x="176330" y="1023979"/>
                    </a:lnTo>
                    <a:lnTo>
                      <a:pt x="319643" y="1023979"/>
                    </a:lnTo>
                    <a:cubicBezTo>
                      <a:pt x="2041682" y="1023979"/>
                      <a:pt x="2041682" y="1023979"/>
                      <a:pt x="2041682" y="1023979"/>
                    </a:cubicBezTo>
                    <a:cubicBezTo>
                      <a:pt x="2324103" y="1023979"/>
                      <a:pt x="2324103" y="1023979"/>
                      <a:pt x="2324103" y="1023979"/>
                    </a:cubicBezTo>
                    <a:cubicBezTo>
                      <a:pt x="4414020" y="1023979"/>
                      <a:pt x="4414020" y="1023979"/>
                      <a:pt x="4414020" y="1023979"/>
                    </a:cubicBezTo>
                    <a:cubicBezTo>
                      <a:pt x="4602300" y="1023979"/>
                      <a:pt x="4752925" y="812832"/>
                      <a:pt x="4752925" y="580571"/>
                    </a:cubicBezTo>
                    <a:cubicBezTo>
                      <a:pt x="4752925" y="327195"/>
                      <a:pt x="4602300" y="137163"/>
                      <a:pt x="4414020" y="137163"/>
                    </a:cubicBezTo>
                    <a:cubicBezTo>
                      <a:pt x="2324103" y="137163"/>
                      <a:pt x="2324103" y="137163"/>
                      <a:pt x="2324103" y="137163"/>
                    </a:cubicBezTo>
                    <a:cubicBezTo>
                      <a:pt x="2060510" y="137163"/>
                      <a:pt x="2060510" y="137163"/>
                      <a:pt x="2060510" y="137163"/>
                    </a:cubicBezTo>
                    <a:cubicBezTo>
                      <a:pt x="1080861" y="137163"/>
                      <a:pt x="560423" y="137163"/>
                      <a:pt x="283940" y="137163"/>
                    </a:cubicBezTo>
                    <a:lnTo>
                      <a:pt x="245459" y="137163"/>
                    </a:lnTo>
                    <a:lnTo>
                      <a:pt x="215890" y="101325"/>
                    </a:lnTo>
                    <a:cubicBezTo>
                      <a:pt x="187419" y="72853"/>
                      <a:pt x="156231" y="47097"/>
                      <a:pt x="122750" y="24478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solidFill>
                  <a:srgbClr val="ECECEC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1350">
                  <a:solidFill>
                    <a:prstClr val="black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文本框 113"/>
              <p:cNvSpPr txBox="1"/>
              <p:nvPr/>
            </p:nvSpPr>
            <p:spPr>
              <a:xfrm>
                <a:off x="6685273" y="5181073"/>
                <a:ext cx="3775576" cy="533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...</a:t>
                </a:r>
                <a:endPara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107874" y="3380617"/>
            <a:ext cx="4905772" cy="1160875"/>
            <a:chOff x="6088831" y="3077090"/>
            <a:chExt cx="4905133" cy="1161143"/>
          </a:xfrm>
        </p:grpSpPr>
        <p:sp>
          <p:nvSpPr>
            <p:cNvPr id="17" name="Freeform 21"/>
            <p:cNvSpPr/>
            <p:nvPr/>
          </p:nvSpPr>
          <p:spPr bwMode="auto">
            <a:xfrm>
              <a:off x="6291052" y="3214254"/>
              <a:ext cx="4564019" cy="886816"/>
            </a:xfrm>
            <a:custGeom>
              <a:avLst/>
              <a:gdLst>
                <a:gd name="T0" fmla="*/ 237 w 255"/>
                <a:gd name="T1" fmla="*/ 0 h 42"/>
                <a:gd name="T2" fmla="*/ 126 w 255"/>
                <a:gd name="T3" fmla="*/ 0 h 42"/>
                <a:gd name="T4" fmla="*/ 112 w 255"/>
                <a:gd name="T5" fmla="*/ 0 h 42"/>
                <a:gd name="T6" fmla="*/ 1 w 255"/>
                <a:gd name="T7" fmla="*/ 0 h 42"/>
                <a:gd name="T8" fmla="*/ 12 w 255"/>
                <a:gd name="T9" fmla="*/ 21 h 42"/>
                <a:gd name="T10" fmla="*/ 0 w 255"/>
                <a:gd name="T11" fmla="*/ 42 h 42"/>
                <a:gd name="T12" fmla="*/ 111 w 255"/>
                <a:gd name="T13" fmla="*/ 42 h 42"/>
                <a:gd name="T14" fmla="*/ 126 w 255"/>
                <a:gd name="T15" fmla="*/ 42 h 42"/>
                <a:gd name="T16" fmla="*/ 237 w 255"/>
                <a:gd name="T17" fmla="*/ 42 h 42"/>
                <a:gd name="T18" fmla="*/ 255 w 255"/>
                <a:gd name="T19" fmla="*/ 21 h 42"/>
                <a:gd name="T20" fmla="*/ 237 w 255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42">
                  <a:moveTo>
                    <a:pt x="237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2" y="8"/>
                    <a:pt x="12" y="21"/>
                  </a:cubicBezTo>
                  <a:cubicBezTo>
                    <a:pt x="12" y="36"/>
                    <a:pt x="0" y="42"/>
                    <a:pt x="0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47" y="42"/>
                    <a:pt x="255" y="33"/>
                    <a:pt x="255" y="21"/>
                  </a:cubicBezTo>
                  <a:cubicBezTo>
                    <a:pt x="255" y="9"/>
                    <a:pt x="247" y="0"/>
                    <a:pt x="237" y="0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  <a:effectLst>
              <a:innerShdw blurRad="558800" dist="127000" dir="13500000">
                <a:srgbClr val="015D67"/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088831" y="3077090"/>
              <a:ext cx="4905133" cy="1161143"/>
              <a:chOff x="6088831" y="3077090"/>
              <a:chExt cx="4905133" cy="1161143"/>
            </a:xfrm>
          </p:grpSpPr>
          <p:sp>
            <p:nvSpPr>
              <p:cNvPr id="19" name="任意多边形 18"/>
              <p:cNvSpPr/>
              <p:nvPr/>
            </p:nvSpPr>
            <p:spPr bwMode="auto">
              <a:xfrm>
                <a:off x="6088831" y="3077090"/>
                <a:ext cx="4905133" cy="1161143"/>
              </a:xfrm>
              <a:custGeom>
                <a:avLst/>
                <a:gdLst>
                  <a:gd name="connsiteX0" fmla="*/ 77654 w 4905133"/>
                  <a:gd name="connsiteY0" fmla="*/ 0 h 1161143"/>
                  <a:gd name="connsiteX1" fmla="*/ 123900 w 4905133"/>
                  <a:gd name="connsiteY1" fmla="*/ 0 h 1161143"/>
                  <a:gd name="connsiteX2" fmla="*/ 1891845 w 4905133"/>
                  <a:gd name="connsiteY2" fmla="*/ 0 h 1161143"/>
                  <a:gd name="connsiteX3" fmla="*/ 2186852 w 4905133"/>
                  <a:gd name="connsiteY3" fmla="*/ 0 h 1161143"/>
                  <a:gd name="connsiteX4" fmla="*/ 4525838 w 4905133"/>
                  <a:gd name="connsiteY4" fmla="*/ 0 h 1161143"/>
                  <a:gd name="connsiteX5" fmla="*/ 4905133 w 4905133"/>
                  <a:gd name="connsiteY5" fmla="*/ 580572 h 1161143"/>
                  <a:gd name="connsiteX6" fmla="*/ 4525838 w 4905133"/>
                  <a:gd name="connsiteY6" fmla="*/ 1161143 h 1161143"/>
                  <a:gd name="connsiteX7" fmla="*/ 2186852 w 4905133"/>
                  <a:gd name="connsiteY7" fmla="*/ 1161143 h 1161143"/>
                  <a:gd name="connsiteX8" fmla="*/ 1870773 w 4905133"/>
                  <a:gd name="connsiteY8" fmla="*/ 1161143 h 1161143"/>
                  <a:gd name="connsiteX9" fmla="*/ 303835 w 4905133"/>
                  <a:gd name="connsiteY9" fmla="*/ 1161143 h 1161143"/>
                  <a:gd name="connsiteX10" fmla="*/ 0 w 4905133"/>
                  <a:gd name="connsiteY10" fmla="*/ 1161143 h 1161143"/>
                  <a:gd name="connsiteX11" fmla="*/ 0 w 4905133"/>
                  <a:gd name="connsiteY11" fmla="*/ 1131131 h 1161143"/>
                  <a:gd name="connsiteX12" fmla="*/ 15849 w 4905133"/>
                  <a:gd name="connsiteY12" fmla="*/ 1126211 h 1161143"/>
                  <a:gd name="connsiteX13" fmla="*/ 122750 w 4905133"/>
                  <a:gd name="connsiteY13" fmla="*/ 1068187 h 1161143"/>
                  <a:gd name="connsiteX14" fmla="*/ 176330 w 4905133"/>
                  <a:gd name="connsiteY14" fmla="*/ 1023979 h 1161143"/>
                  <a:gd name="connsiteX15" fmla="*/ 319643 w 4905133"/>
                  <a:gd name="connsiteY15" fmla="*/ 1023979 h 1161143"/>
                  <a:gd name="connsiteX16" fmla="*/ 2041682 w 4905133"/>
                  <a:gd name="connsiteY16" fmla="*/ 1023979 h 1161143"/>
                  <a:gd name="connsiteX17" fmla="*/ 2324103 w 4905133"/>
                  <a:gd name="connsiteY17" fmla="*/ 1023979 h 1161143"/>
                  <a:gd name="connsiteX18" fmla="*/ 4414020 w 4905133"/>
                  <a:gd name="connsiteY18" fmla="*/ 1023979 h 1161143"/>
                  <a:gd name="connsiteX19" fmla="*/ 4752925 w 4905133"/>
                  <a:gd name="connsiteY19" fmla="*/ 580571 h 1161143"/>
                  <a:gd name="connsiteX20" fmla="*/ 4414020 w 4905133"/>
                  <a:gd name="connsiteY20" fmla="*/ 137163 h 1161143"/>
                  <a:gd name="connsiteX21" fmla="*/ 2324103 w 4905133"/>
                  <a:gd name="connsiteY21" fmla="*/ 137163 h 1161143"/>
                  <a:gd name="connsiteX22" fmla="*/ 2060510 w 4905133"/>
                  <a:gd name="connsiteY22" fmla="*/ 137163 h 1161143"/>
                  <a:gd name="connsiteX23" fmla="*/ 283940 w 4905133"/>
                  <a:gd name="connsiteY23" fmla="*/ 137163 h 1161143"/>
                  <a:gd name="connsiteX24" fmla="*/ 245459 w 4905133"/>
                  <a:gd name="connsiteY24" fmla="*/ 137163 h 1161143"/>
                  <a:gd name="connsiteX25" fmla="*/ 215890 w 4905133"/>
                  <a:gd name="connsiteY25" fmla="*/ 101325 h 1161143"/>
                  <a:gd name="connsiteX26" fmla="*/ 122750 w 4905133"/>
                  <a:gd name="connsiteY26" fmla="*/ 24478 h 116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05133" h="1161143">
                    <a:moveTo>
                      <a:pt x="77654" y="0"/>
                    </a:moveTo>
                    <a:lnTo>
                      <a:pt x="123900" y="0"/>
                    </a:lnTo>
                    <a:cubicBezTo>
                      <a:pt x="466525" y="0"/>
                      <a:pt x="1014725" y="0"/>
                      <a:pt x="1891845" y="0"/>
                    </a:cubicBezTo>
                    <a:cubicBezTo>
                      <a:pt x="1891845" y="0"/>
                      <a:pt x="1891845" y="0"/>
                      <a:pt x="2186852" y="0"/>
                    </a:cubicBezTo>
                    <a:cubicBezTo>
                      <a:pt x="2186852" y="0"/>
                      <a:pt x="2186852" y="0"/>
                      <a:pt x="4525838" y="0"/>
                    </a:cubicBezTo>
                    <a:cubicBezTo>
                      <a:pt x="4736558" y="0"/>
                      <a:pt x="4905133" y="248816"/>
                      <a:pt x="4905133" y="580572"/>
                    </a:cubicBezTo>
                    <a:cubicBezTo>
                      <a:pt x="4905133" y="884681"/>
                      <a:pt x="4736558" y="1161143"/>
                      <a:pt x="4525838" y="1161143"/>
                    </a:cubicBezTo>
                    <a:cubicBezTo>
                      <a:pt x="4525838" y="1161143"/>
                      <a:pt x="4525838" y="1161143"/>
                      <a:pt x="2186852" y="1161143"/>
                    </a:cubicBezTo>
                    <a:cubicBezTo>
                      <a:pt x="2186852" y="1161143"/>
                      <a:pt x="2186852" y="1161143"/>
                      <a:pt x="1870773" y="1161143"/>
                    </a:cubicBezTo>
                    <a:cubicBezTo>
                      <a:pt x="1870773" y="1161143"/>
                      <a:pt x="1870773" y="1161143"/>
                      <a:pt x="303835" y="1161143"/>
                    </a:cubicBezTo>
                    <a:lnTo>
                      <a:pt x="0" y="1161143"/>
                    </a:lnTo>
                    <a:lnTo>
                      <a:pt x="0" y="1131131"/>
                    </a:lnTo>
                    <a:lnTo>
                      <a:pt x="15849" y="1126211"/>
                    </a:lnTo>
                    <a:cubicBezTo>
                      <a:pt x="53495" y="1110288"/>
                      <a:pt x="89270" y="1090806"/>
                      <a:pt x="122750" y="1068187"/>
                    </a:cubicBezTo>
                    <a:lnTo>
                      <a:pt x="176330" y="1023979"/>
                    </a:lnTo>
                    <a:lnTo>
                      <a:pt x="319643" y="1023979"/>
                    </a:lnTo>
                    <a:cubicBezTo>
                      <a:pt x="2041682" y="1023979"/>
                      <a:pt x="2041682" y="1023979"/>
                      <a:pt x="2041682" y="1023979"/>
                    </a:cubicBezTo>
                    <a:cubicBezTo>
                      <a:pt x="2324103" y="1023979"/>
                      <a:pt x="2324103" y="1023979"/>
                      <a:pt x="2324103" y="1023979"/>
                    </a:cubicBezTo>
                    <a:cubicBezTo>
                      <a:pt x="4414020" y="1023979"/>
                      <a:pt x="4414020" y="1023979"/>
                      <a:pt x="4414020" y="1023979"/>
                    </a:cubicBezTo>
                    <a:cubicBezTo>
                      <a:pt x="4602300" y="1023979"/>
                      <a:pt x="4752925" y="812832"/>
                      <a:pt x="4752925" y="580571"/>
                    </a:cubicBezTo>
                    <a:cubicBezTo>
                      <a:pt x="4752925" y="327195"/>
                      <a:pt x="4602300" y="137163"/>
                      <a:pt x="4414020" y="137163"/>
                    </a:cubicBezTo>
                    <a:cubicBezTo>
                      <a:pt x="2324103" y="137163"/>
                      <a:pt x="2324103" y="137163"/>
                      <a:pt x="2324103" y="137163"/>
                    </a:cubicBezTo>
                    <a:cubicBezTo>
                      <a:pt x="2060510" y="137163"/>
                      <a:pt x="2060510" y="137163"/>
                      <a:pt x="2060510" y="137163"/>
                    </a:cubicBezTo>
                    <a:cubicBezTo>
                      <a:pt x="1080861" y="137163"/>
                      <a:pt x="560423" y="137163"/>
                      <a:pt x="283940" y="137163"/>
                    </a:cubicBezTo>
                    <a:lnTo>
                      <a:pt x="245459" y="137163"/>
                    </a:lnTo>
                    <a:lnTo>
                      <a:pt x="215890" y="101325"/>
                    </a:lnTo>
                    <a:cubicBezTo>
                      <a:pt x="187419" y="72853"/>
                      <a:pt x="156231" y="47097"/>
                      <a:pt x="122750" y="24478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solidFill>
                  <a:srgbClr val="ECECEC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1350">
                  <a:solidFill>
                    <a:prstClr val="black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文本框 113"/>
              <p:cNvSpPr txBox="1"/>
              <p:nvPr/>
            </p:nvSpPr>
            <p:spPr>
              <a:xfrm>
                <a:off x="6714332" y="3380214"/>
                <a:ext cx="3775576" cy="533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...</a:t>
                </a:r>
                <a:endPara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289086" y="2121028"/>
            <a:ext cx="2962941" cy="840897"/>
            <a:chOff x="1414686" y="1817209"/>
            <a:chExt cx="2962555" cy="841092"/>
          </a:xfrm>
        </p:grpSpPr>
        <p:sp>
          <p:nvSpPr>
            <p:cNvPr id="25" name="圆角矩形 8"/>
            <p:cNvSpPr/>
            <p:nvPr/>
          </p:nvSpPr>
          <p:spPr>
            <a:xfrm>
              <a:off x="1416235" y="1971556"/>
              <a:ext cx="2560971" cy="686745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-1" fmla="*/ 0 w 4267033"/>
                <a:gd name="connsiteY0-2" fmla="*/ 578410 h 1588167"/>
                <a:gd name="connsiteX1-3" fmla="*/ 578410 w 4267033"/>
                <a:gd name="connsiteY1-4" fmla="*/ 0 h 1588167"/>
                <a:gd name="connsiteX2-5" fmla="*/ 4267033 w 4267033"/>
                <a:gd name="connsiteY2-6" fmla="*/ 578410 h 1588167"/>
                <a:gd name="connsiteX3-7" fmla="*/ 4267033 w 4267033"/>
                <a:gd name="connsiteY3-8" fmla="*/ 1009757 h 1588167"/>
                <a:gd name="connsiteX4-9" fmla="*/ 3688623 w 4267033"/>
                <a:gd name="connsiteY4-10" fmla="*/ 1588167 h 1588167"/>
                <a:gd name="connsiteX5-11" fmla="*/ 578410 w 4267033"/>
                <a:gd name="connsiteY5-12" fmla="*/ 1588167 h 1588167"/>
                <a:gd name="connsiteX6-13" fmla="*/ 0 w 4267033"/>
                <a:gd name="connsiteY6-14" fmla="*/ 1009757 h 1588167"/>
                <a:gd name="connsiteX7-15" fmla="*/ 0 w 4267033"/>
                <a:gd name="connsiteY7-16" fmla="*/ 578410 h 1588167"/>
                <a:gd name="connsiteX0-17" fmla="*/ 0 w 4267033"/>
                <a:gd name="connsiteY0-18" fmla="*/ 578410 h 1588167"/>
                <a:gd name="connsiteX1-19" fmla="*/ 578410 w 4267033"/>
                <a:gd name="connsiteY1-20" fmla="*/ 0 h 1588167"/>
                <a:gd name="connsiteX2-21" fmla="*/ 4267033 w 4267033"/>
                <a:gd name="connsiteY2-22" fmla="*/ 1009757 h 1588167"/>
                <a:gd name="connsiteX3-23" fmla="*/ 3688623 w 4267033"/>
                <a:gd name="connsiteY3-24" fmla="*/ 1588167 h 1588167"/>
                <a:gd name="connsiteX4-25" fmla="*/ 578410 w 4267033"/>
                <a:gd name="connsiteY4-26" fmla="*/ 1588167 h 1588167"/>
                <a:gd name="connsiteX5-27" fmla="*/ 0 w 4267033"/>
                <a:gd name="connsiteY5-28" fmla="*/ 1009757 h 1588167"/>
                <a:gd name="connsiteX6-29" fmla="*/ 0 w 4267033"/>
                <a:gd name="connsiteY6-30" fmla="*/ 578410 h 1588167"/>
                <a:gd name="connsiteX0-31" fmla="*/ 0 w 3688623"/>
                <a:gd name="connsiteY0-32" fmla="*/ 578410 h 1588167"/>
                <a:gd name="connsiteX1-33" fmla="*/ 578410 w 3688623"/>
                <a:gd name="connsiteY1-34" fmla="*/ 0 h 1588167"/>
                <a:gd name="connsiteX2-35" fmla="*/ 3688623 w 3688623"/>
                <a:gd name="connsiteY2-36" fmla="*/ 1588167 h 1588167"/>
                <a:gd name="connsiteX3-37" fmla="*/ 578410 w 3688623"/>
                <a:gd name="connsiteY3-38" fmla="*/ 1588167 h 1588167"/>
                <a:gd name="connsiteX4-39" fmla="*/ 0 w 3688623"/>
                <a:gd name="connsiteY4-40" fmla="*/ 1009757 h 1588167"/>
                <a:gd name="connsiteX5-41" fmla="*/ 0 w 3688623"/>
                <a:gd name="connsiteY5-42" fmla="*/ 578410 h 1588167"/>
                <a:gd name="connsiteX0-43" fmla="*/ 0 w 3688623"/>
                <a:gd name="connsiteY0-44" fmla="*/ 660887 h 1670644"/>
                <a:gd name="connsiteX1-45" fmla="*/ 140088 w 3688623"/>
                <a:gd name="connsiteY1-46" fmla="*/ 271237 h 1670644"/>
                <a:gd name="connsiteX2-47" fmla="*/ 578410 w 3688623"/>
                <a:gd name="connsiteY2-48" fmla="*/ 82477 h 1670644"/>
                <a:gd name="connsiteX3-49" fmla="*/ 3688623 w 3688623"/>
                <a:gd name="connsiteY3-50" fmla="*/ 1670644 h 1670644"/>
                <a:gd name="connsiteX4-51" fmla="*/ 578410 w 3688623"/>
                <a:gd name="connsiteY4-52" fmla="*/ 1670644 h 1670644"/>
                <a:gd name="connsiteX5-53" fmla="*/ 0 w 3688623"/>
                <a:gd name="connsiteY5-54" fmla="*/ 1092234 h 1670644"/>
                <a:gd name="connsiteX6-55" fmla="*/ 0 w 3688623"/>
                <a:gd name="connsiteY6-56" fmla="*/ 660887 h 1670644"/>
                <a:gd name="connsiteX0-57" fmla="*/ 0 w 3688623"/>
                <a:gd name="connsiteY0-58" fmla="*/ 646577 h 1656334"/>
                <a:gd name="connsiteX1-59" fmla="*/ 140088 w 3688623"/>
                <a:gd name="connsiteY1-60" fmla="*/ 256927 h 1656334"/>
                <a:gd name="connsiteX2-61" fmla="*/ 578410 w 3688623"/>
                <a:gd name="connsiteY2-62" fmla="*/ 68167 h 1656334"/>
                <a:gd name="connsiteX3-63" fmla="*/ 3688623 w 3688623"/>
                <a:gd name="connsiteY3-64" fmla="*/ 1656334 h 1656334"/>
                <a:gd name="connsiteX4-65" fmla="*/ 578410 w 3688623"/>
                <a:gd name="connsiteY4-66" fmla="*/ 1656334 h 1656334"/>
                <a:gd name="connsiteX5-67" fmla="*/ 0 w 3688623"/>
                <a:gd name="connsiteY5-68" fmla="*/ 1077924 h 1656334"/>
                <a:gd name="connsiteX6-69" fmla="*/ 0 w 3688623"/>
                <a:gd name="connsiteY6-70" fmla="*/ 646577 h 1656334"/>
                <a:gd name="connsiteX0-71" fmla="*/ 0 w 3688623"/>
                <a:gd name="connsiteY0-72" fmla="*/ 389650 h 1399407"/>
                <a:gd name="connsiteX1-73" fmla="*/ 140088 w 3688623"/>
                <a:gd name="connsiteY1-74" fmla="*/ 0 h 1399407"/>
                <a:gd name="connsiteX2-75" fmla="*/ 3688623 w 3688623"/>
                <a:gd name="connsiteY2-76" fmla="*/ 1399407 h 1399407"/>
                <a:gd name="connsiteX3-77" fmla="*/ 578410 w 3688623"/>
                <a:gd name="connsiteY3-78" fmla="*/ 1399407 h 1399407"/>
                <a:gd name="connsiteX4-79" fmla="*/ 0 w 3688623"/>
                <a:gd name="connsiteY4-80" fmla="*/ 820997 h 1399407"/>
                <a:gd name="connsiteX5-81" fmla="*/ 0 w 3688623"/>
                <a:gd name="connsiteY5-82" fmla="*/ 389650 h 1399407"/>
                <a:gd name="connsiteX0-83" fmla="*/ 0 w 3688623"/>
                <a:gd name="connsiteY0-84" fmla="*/ 389650 h 1399407"/>
                <a:gd name="connsiteX1-85" fmla="*/ 140088 w 3688623"/>
                <a:gd name="connsiteY1-86" fmla="*/ 0 h 1399407"/>
                <a:gd name="connsiteX2-87" fmla="*/ 3688623 w 3688623"/>
                <a:gd name="connsiteY2-88" fmla="*/ 1399407 h 1399407"/>
                <a:gd name="connsiteX3-89" fmla="*/ 578410 w 3688623"/>
                <a:gd name="connsiteY3-90" fmla="*/ 1399407 h 1399407"/>
                <a:gd name="connsiteX4-91" fmla="*/ 0 w 3688623"/>
                <a:gd name="connsiteY4-92" fmla="*/ 820997 h 1399407"/>
                <a:gd name="connsiteX5-93" fmla="*/ 0 w 3688623"/>
                <a:gd name="connsiteY5-94" fmla="*/ 389650 h 1399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414686" y="1817209"/>
              <a:ext cx="2962555" cy="77937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503730" y="1901943"/>
              <a:ext cx="2784465" cy="673333"/>
            </a:xfrm>
            <a:prstGeom prst="roundRect">
              <a:avLst>
                <a:gd name="adj" fmla="val 36420"/>
              </a:avLst>
            </a:prstGeom>
            <a:solidFill>
              <a:srgbClr val="00B0F0"/>
            </a:solidFill>
            <a:ln w="19050">
              <a:noFill/>
            </a:ln>
            <a:effectLst>
              <a:innerShdw blurRad="88900">
                <a:srgbClr val="D28008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文本框 268"/>
            <p:cNvSpPr txBox="1"/>
            <p:nvPr/>
          </p:nvSpPr>
          <p:spPr>
            <a:xfrm>
              <a:off x="1744940" y="1899968"/>
              <a:ext cx="1884768" cy="61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zh-CN" sz="2800" dirty="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89086" y="3594292"/>
            <a:ext cx="2962940" cy="840899"/>
            <a:chOff x="1414686" y="3290814"/>
            <a:chExt cx="2962554" cy="841093"/>
          </a:xfrm>
        </p:grpSpPr>
        <p:sp>
          <p:nvSpPr>
            <p:cNvPr id="30" name="圆角矩形 8"/>
            <p:cNvSpPr/>
            <p:nvPr/>
          </p:nvSpPr>
          <p:spPr>
            <a:xfrm>
              <a:off x="1416235" y="3445162"/>
              <a:ext cx="2560970" cy="686745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-1" fmla="*/ 0 w 4267033"/>
                <a:gd name="connsiteY0-2" fmla="*/ 578410 h 1588167"/>
                <a:gd name="connsiteX1-3" fmla="*/ 578410 w 4267033"/>
                <a:gd name="connsiteY1-4" fmla="*/ 0 h 1588167"/>
                <a:gd name="connsiteX2-5" fmla="*/ 4267033 w 4267033"/>
                <a:gd name="connsiteY2-6" fmla="*/ 578410 h 1588167"/>
                <a:gd name="connsiteX3-7" fmla="*/ 4267033 w 4267033"/>
                <a:gd name="connsiteY3-8" fmla="*/ 1009757 h 1588167"/>
                <a:gd name="connsiteX4-9" fmla="*/ 3688623 w 4267033"/>
                <a:gd name="connsiteY4-10" fmla="*/ 1588167 h 1588167"/>
                <a:gd name="connsiteX5-11" fmla="*/ 578410 w 4267033"/>
                <a:gd name="connsiteY5-12" fmla="*/ 1588167 h 1588167"/>
                <a:gd name="connsiteX6-13" fmla="*/ 0 w 4267033"/>
                <a:gd name="connsiteY6-14" fmla="*/ 1009757 h 1588167"/>
                <a:gd name="connsiteX7-15" fmla="*/ 0 w 4267033"/>
                <a:gd name="connsiteY7-16" fmla="*/ 578410 h 1588167"/>
                <a:gd name="connsiteX0-17" fmla="*/ 0 w 4267033"/>
                <a:gd name="connsiteY0-18" fmla="*/ 578410 h 1588167"/>
                <a:gd name="connsiteX1-19" fmla="*/ 578410 w 4267033"/>
                <a:gd name="connsiteY1-20" fmla="*/ 0 h 1588167"/>
                <a:gd name="connsiteX2-21" fmla="*/ 4267033 w 4267033"/>
                <a:gd name="connsiteY2-22" fmla="*/ 1009757 h 1588167"/>
                <a:gd name="connsiteX3-23" fmla="*/ 3688623 w 4267033"/>
                <a:gd name="connsiteY3-24" fmla="*/ 1588167 h 1588167"/>
                <a:gd name="connsiteX4-25" fmla="*/ 578410 w 4267033"/>
                <a:gd name="connsiteY4-26" fmla="*/ 1588167 h 1588167"/>
                <a:gd name="connsiteX5-27" fmla="*/ 0 w 4267033"/>
                <a:gd name="connsiteY5-28" fmla="*/ 1009757 h 1588167"/>
                <a:gd name="connsiteX6-29" fmla="*/ 0 w 4267033"/>
                <a:gd name="connsiteY6-30" fmla="*/ 578410 h 1588167"/>
                <a:gd name="connsiteX0-31" fmla="*/ 0 w 3688623"/>
                <a:gd name="connsiteY0-32" fmla="*/ 578410 h 1588167"/>
                <a:gd name="connsiteX1-33" fmla="*/ 578410 w 3688623"/>
                <a:gd name="connsiteY1-34" fmla="*/ 0 h 1588167"/>
                <a:gd name="connsiteX2-35" fmla="*/ 3688623 w 3688623"/>
                <a:gd name="connsiteY2-36" fmla="*/ 1588167 h 1588167"/>
                <a:gd name="connsiteX3-37" fmla="*/ 578410 w 3688623"/>
                <a:gd name="connsiteY3-38" fmla="*/ 1588167 h 1588167"/>
                <a:gd name="connsiteX4-39" fmla="*/ 0 w 3688623"/>
                <a:gd name="connsiteY4-40" fmla="*/ 1009757 h 1588167"/>
                <a:gd name="connsiteX5-41" fmla="*/ 0 w 3688623"/>
                <a:gd name="connsiteY5-42" fmla="*/ 578410 h 1588167"/>
                <a:gd name="connsiteX0-43" fmla="*/ 0 w 3688623"/>
                <a:gd name="connsiteY0-44" fmla="*/ 660887 h 1670644"/>
                <a:gd name="connsiteX1-45" fmla="*/ 140088 w 3688623"/>
                <a:gd name="connsiteY1-46" fmla="*/ 271237 h 1670644"/>
                <a:gd name="connsiteX2-47" fmla="*/ 578410 w 3688623"/>
                <a:gd name="connsiteY2-48" fmla="*/ 82477 h 1670644"/>
                <a:gd name="connsiteX3-49" fmla="*/ 3688623 w 3688623"/>
                <a:gd name="connsiteY3-50" fmla="*/ 1670644 h 1670644"/>
                <a:gd name="connsiteX4-51" fmla="*/ 578410 w 3688623"/>
                <a:gd name="connsiteY4-52" fmla="*/ 1670644 h 1670644"/>
                <a:gd name="connsiteX5-53" fmla="*/ 0 w 3688623"/>
                <a:gd name="connsiteY5-54" fmla="*/ 1092234 h 1670644"/>
                <a:gd name="connsiteX6-55" fmla="*/ 0 w 3688623"/>
                <a:gd name="connsiteY6-56" fmla="*/ 660887 h 1670644"/>
                <a:gd name="connsiteX0-57" fmla="*/ 0 w 3688623"/>
                <a:gd name="connsiteY0-58" fmla="*/ 646577 h 1656334"/>
                <a:gd name="connsiteX1-59" fmla="*/ 140088 w 3688623"/>
                <a:gd name="connsiteY1-60" fmla="*/ 256927 h 1656334"/>
                <a:gd name="connsiteX2-61" fmla="*/ 578410 w 3688623"/>
                <a:gd name="connsiteY2-62" fmla="*/ 68167 h 1656334"/>
                <a:gd name="connsiteX3-63" fmla="*/ 3688623 w 3688623"/>
                <a:gd name="connsiteY3-64" fmla="*/ 1656334 h 1656334"/>
                <a:gd name="connsiteX4-65" fmla="*/ 578410 w 3688623"/>
                <a:gd name="connsiteY4-66" fmla="*/ 1656334 h 1656334"/>
                <a:gd name="connsiteX5-67" fmla="*/ 0 w 3688623"/>
                <a:gd name="connsiteY5-68" fmla="*/ 1077924 h 1656334"/>
                <a:gd name="connsiteX6-69" fmla="*/ 0 w 3688623"/>
                <a:gd name="connsiteY6-70" fmla="*/ 646577 h 1656334"/>
                <a:gd name="connsiteX0-71" fmla="*/ 0 w 3688623"/>
                <a:gd name="connsiteY0-72" fmla="*/ 389650 h 1399407"/>
                <a:gd name="connsiteX1-73" fmla="*/ 140088 w 3688623"/>
                <a:gd name="connsiteY1-74" fmla="*/ 0 h 1399407"/>
                <a:gd name="connsiteX2-75" fmla="*/ 3688623 w 3688623"/>
                <a:gd name="connsiteY2-76" fmla="*/ 1399407 h 1399407"/>
                <a:gd name="connsiteX3-77" fmla="*/ 578410 w 3688623"/>
                <a:gd name="connsiteY3-78" fmla="*/ 1399407 h 1399407"/>
                <a:gd name="connsiteX4-79" fmla="*/ 0 w 3688623"/>
                <a:gd name="connsiteY4-80" fmla="*/ 820997 h 1399407"/>
                <a:gd name="connsiteX5-81" fmla="*/ 0 w 3688623"/>
                <a:gd name="connsiteY5-82" fmla="*/ 389650 h 1399407"/>
                <a:gd name="connsiteX0-83" fmla="*/ 0 w 3688623"/>
                <a:gd name="connsiteY0-84" fmla="*/ 389650 h 1399407"/>
                <a:gd name="connsiteX1-85" fmla="*/ 140088 w 3688623"/>
                <a:gd name="connsiteY1-86" fmla="*/ 0 h 1399407"/>
                <a:gd name="connsiteX2-87" fmla="*/ 3688623 w 3688623"/>
                <a:gd name="connsiteY2-88" fmla="*/ 1399407 h 1399407"/>
                <a:gd name="connsiteX3-89" fmla="*/ 578410 w 3688623"/>
                <a:gd name="connsiteY3-90" fmla="*/ 1399407 h 1399407"/>
                <a:gd name="connsiteX4-91" fmla="*/ 0 w 3688623"/>
                <a:gd name="connsiteY4-92" fmla="*/ 820997 h 1399407"/>
                <a:gd name="connsiteX5-93" fmla="*/ 0 w 3688623"/>
                <a:gd name="connsiteY5-94" fmla="*/ 389650 h 1399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414686" y="3290814"/>
              <a:ext cx="2962554" cy="77937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1503730" y="3375549"/>
              <a:ext cx="2784465" cy="673333"/>
            </a:xfrm>
            <a:prstGeom prst="roundRect">
              <a:avLst>
                <a:gd name="adj" fmla="val 36420"/>
              </a:avLst>
            </a:prstGeom>
            <a:solidFill>
              <a:srgbClr val="0065B0"/>
            </a:solidFill>
            <a:ln w="22225">
              <a:noFill/>
            </a:ln>
            <a:effectLst>
              <a:innerShdw blurRad="88900">
                <a:srgbClr val="016A7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文本框 269"/>
            <p:cNvSpPr txBox="1"/>
            <p:nvPr/>
          </p:nvSpPr>
          <p:spPr>
            <a:xfrm>
              <a:off x="1699107" y="3361964"/>
              <a:ext cx="1884768" cy="614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zh-CN" sz="2800" dirty="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89085" y="4646552"/>
            <a:ext cx="3471255" cy="1246427"/>
            <a:chOff x="1414686" y="4343318"/>
            <a:chExt cx="3470802" cy="1246716"/>
          </a:xfrm>
        </p:grpSpPr>
        <p:sp>
          <p:nvSpPr>
            <p:cNvPr id="35" name="圆角矩形 8"/>
            <p:cNvSpPr/>
            <p:nvPr/>
          </p:nvSpPr>
          <p:spPr>
            <a:xfrm>
              <a:off x="1416235" y="4903289"/>
              <a:ext cx="2560970" cy="686745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-1" fmla="*/ 0 w 4267033"/>
                <a:gd name="connsiteY0-2" fmla="*/ 578410 h 1588167"/>
                <a:gd name="connsiteX1-3" fmla="*/ 578410 w 4267033"/>
                <a:gd name="connsiteY1-4" fmla="*/ 0 h 1588167"/>
                <a:gd name="connsiteX2-5" fmla="*/ 4267033 w 4267033"/>
                <a:gd name="connsiteY2-6" fmla="*/ 578410 h 1588167"/>
                <a:gd name="connsiteX3-7" fmla="*/ 4267033 w 4267033"/>
                <a:gd name="connsiteY3-8" fmla="*/ 1009757 h 1588167"/>
                <a:gd name="connsiteX4-9" fmla="*/ 3688623 w 4267033"/>
                <a:gd name="connsiteY4-10" fmla="*/ 1588167 h 1588167"/>
                <a:gd name="connsiteX5-11" fmla="*/ 578410 w 4267033"/>
                <a:gd name="connsiteY5-12" fmla="*/ 1588167 h 1588167"/>
                <a:gd name="connsiteX6-13" fmla="*/ 0 w 4267033"/>
                <a:gd name="connsiteY6-14" fmla="*/ 1009757 h 1588167"/>
                <a:gd name="connsiteX7-15" fmla="*/ 0 w 4267033"/>
                <a:gd name="connsiteY7-16" fmla="*/ 578410 h 1588167"/>
                <a:gd name="connsiteX0-17" fmla="*/ 0 w 4267033"/>
                <a:gd name="connsiteY0-18" fmla="*/ 578410 h 1588167"/>
                <a:gd name="connsiteX1-19" fmla="*/ 578410 w 4267033"/>
                <a:gd name="connsiteY1-20" fmla="*/ 0 h 1588167"/>
                <a:gd name="connsiteX2-21" fmla="*/ 4267033 w 4267033"/>
                <a:gd name="connsiteY2-22" fmla="*/ 1009757 h 1588167"/>
                <a:gd name="connsiteX3-23" fmla="*/ 3688623 w 4267033"/>
                <a:gd name="connsiteY3-24" fmla="*/ 1588167 h 1588167"/>
                <a:gd name="connsiteX4-25" fmla="*/ 578410 w 4267033"/>
                <a:gd name="connsiteY4-26" fmla="*/ 1588167 h 1588167"/>
                <a:gd name="connsiteX5-27" fmla="*/ 0 w 4267033"/>
                <a:gd name="connsiteY5-28" fmla="*/ 1009757 h 1588167"/>
                <a:gd name="connsiteX6-29" fmla="*/ 0 w 4267033"/>
                <a:gd name="connsiteY6-30" fmla="*/ 578410 h 1588167"/>
                <a:gd name="connsiteX0-31" fmla="*/ 0 w 3688623"/>
                <a:gd name="connsiteY0-32" fmla="*/ 578410 h 1588167"/>
                <a:gd name="connsiteX1-33" fmla="*/ 578410 w 3688623"/>
                <a:gd name="connsiteY1-34" fmla="*/ 0 h 1588167"/>
                <a:gd name="connsiteX2-35" fmla="*/ 3688623 w 3688623"/>
                <a:gd name="connsiteY2-36" fmla="*/ 1588167 h 1588167"/>
                <a:gd name="connsiteX3-37" fmla="*/ 578410 w 3688623"/>
                <a:gd name="connsiteY3-38" fmla="*/ 1588167 h 1588167"/>
                <a:gd name="connsiteX4-39" fmla="*/ 0 w 3688623"/>
                <a:gd name="connsiteY4-40" fmla="*/ 1009757 h 1588167"/>
                <a:gd name="connsiteX5-41" fmla="*/ 0 w 3688623"/>
                <a:gd name="connsiteY5-42" fmla="*/ 578410 h 1588167"/>
                <a:gd name="connsiteX0-43" fmla="*/ 0 w 3688623"/>
                <a:gd name="connsiteY0-44" fmla="*/ 660887 h 1670644"/>
                <a:gd name="connsiteX1-45" fmla="*/ 140088 w 3688623"/>
                <a:gd name="connsiteY1-46" fmla="*/ 271237 h 1670644"/>
                <a:gd name="connsiteX2-47" fmla="*/ 578410 w 3688623"/>
                <a:gd name="connsiteY2-48" fmla="*/ 82477 h 1670644"/>
                <a:gd name="connsiteX3-49" fmla="*/ 3688623 w 3688623"/>
                <a:gd name="connsiteY3-50" fmla="*/ 1670644 h 1670644"/>
                <a:gd name="connsiteX4-51" fmla="*/ 578410 w 3688623"/>
                <a:gd name="connsiteY4-52" fmla="*/ 1670644 h 1670644"/>
                <a:gd name="connsiteX5-53" fmla="*/ 0 w 3688623"/>
                <a:gd name="connsiteY5-54" fmla="*/ 1092234 h 1670644"/>
                <a:gd name="connsiteX6-55" fmla="*/ 0 w 3688623"/>
                <a:gd name="connsiteY6-56" fmla="*/ 660887 h 1670644"/>
                <a:gd name="connsiteX0-57" fmla="*/ 0 w 3688623"/>
                <a:gd name="connsiteY0-58" fmla="*/ 646577 h 1656334"/>
                <a:gd name="connsiteX1-59" fmla="*/ 140088 w 3688623"/>
                <a:gd name="connsiteY1-60" fmla="*/ 256927 h 1656334"/>
                <a:gd name="connsiteX2-61" fmla="*/ 578410 w 3688623"/>
                <a:gd name="connsiteY2-62" fmla="*/ 68167 h 1656334"/>
                <a:gd name="connsiteX3-63" fmla="*/ 3688623 w 3688623"/>
                <a:gd name="connsiteY3-64" fmla="*/ 1656334 h 1656334"/>
                <a:gd name="connsiteX4-65" fmla="*/ 578410 w 3688623"/>
                <a:gd name="connsiteY4-66" fmla="*/ 1656334 h 1656334"/>
                <a:gd name="connsiteX5-67" fmla="*/ 0 w 3688623"/>
                <a:gd name="connsiteY5-68" fmla="*/ 1077924 h 1656334"/>
                <a:gd name="connsiteX6-69" fmla="*/ 0 w 3688623"/>
                <a:gd name="connsiteY6-70" fmla="*/ 646577 h 1656334"/>
                <a:gd name="connsiteX0-71" fmla="*/ 0 w 3688623"/>
                <a:gd name="connsiteY0-72" fmla="*/ 389650 h 1399407"/>
                <a:gd name="connsiteX1-73" fmla="*/ 140088 w 3688623"/>
                <a:gd name="connsiteY1-74" fmla="*/ 0 h 1399407"/>
                <a:gd name="connsiteX2-75" fmla="*/ 3688623 w 3688623"/>
                <a:gd name="connsiteY2-76" fmla="*/ 1399407 h 1399407"/>
                <a:gd name="connsiteX3-77" fmla="*/ 578410 w 3688623"/>
                <a:gd name="connsiteY3-78" fmla="*/ 1399407 h 1399407"/>
                <a:gd name="connsiteX4-79" fmla="*/ 0 w 3688623"/>
                <a:gd name="connsiteY4-80" fmla="*/ 820997 h 1399407"/>
                <a:gd name="connsiteX5-81" fmla="*/ 0 w 3688623"/>
                <a:gd name="connsiteY5-82" fmla="*/ 389650 h 1399407"/>
                <a:gd name="connsiteX0-83" fmla="*/ 0 w 3688623"/>
                <a:gd name="connsiteY0-84" fmla="*/ 389650 h 1399407"/>
                <a:gd name="connsiteX1-85" fmla="*/ 140088 w 3688623"/>
                <a:gd name="connsiteY1-86" fmla="*/ 0 h 1399407"/>
                <a:gd name="connsiteX2-87" fmla="*/ 3688623 w 3688623"/>
                <a:gd name="connsiteY2-88" fmla="*/ 1399407 h 1399407"/>
                <a:gd name="connsiteX3-89" fmla="*/ 578410 w 3688623"/>
                <a:gd name="connsiteY3-90" fmla="*/ 1399407 h 1399407"/>
                <a:gd name="connsiteX4-91" fmla="*/ 0 w 3688623"/>
                <a:gd name="connsiteY4-92" fmla="*/ 820997 h 1399407"/>
                <a:gd name="connsiteX5-93" fmla="*/ 0 w 3688623"/>
                <a:gd name="connsiteY5-94" fmla="*/ 389650 h 1399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414686" y="4748942"/>
              <a:ext cx="2962554" cy="77937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1503730" y="4833676"/>
              <a:ext cx="2784465" cy="673333"/>
            </a:xfrm>
            <a:prstGeom prst="roundRect">
              <a:avLst>
                <a:gd name="adj" fmla="val 36420"/>
              </a:avLst>
            </a:prstGeom>
            <a:solidFill>
              <a:srgbClr val="00AEED"/>
            </a:solidFill>
            <a:ln w="22225">
              <a:noFill/>
            </a:ln>
            <a:effectLst>
              <a:innerShdw blurRad="114300">
                <a:srgbClr val="BF2F3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73572" y="4343318"/>
              <a:ext cx="911916" cy="697939"/>
            </a:xfrm>
            <a:prstGeom prst="ellipse">
              <a:avLst/>
            </a:prstGeom>
            <a:gradFill flip="none" rotWithShape="1">
              <a:gsLst>
                <a:gs pos="32000">
                  <a:srgbClr val="FFFFFF">
                    <a:alpha val="17000"/>
                  </a:srgbClr>
                </a:gs>
                <a:gs pos="6000">
                  <a:schemeClr val="bg1">
                    <a:alpha val="70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文本框 270"/>
            <p:cNvSpPr txBox="1"/>
            <p:nvPr/>
          </p:nvSpPr>
          <p:spPr>
            <a:xfrm>
              <a:off x="1728738" y="4845507"/>
              <a:ext cx="1884768" cy="61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zh-CN" sz="2800" dirty="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3936124" y="3188764"/>
            <a:ext cx="912035" cy="697777"/>
          </a:xfrm>
          <a:prstGeom prst="ellipse">
            <a:avLst/>
          </a:prstGeom>
          <a:gradFill flip="none" rotWithShape="1">
            <a:gsLst>
              <a:gs pos="32000">
                <a:srgbClr val="FFFFFF">
                  <a:alpha val="17000"/>
                </a:srgbClr>
              </a:gs>
              <a:gs pos="6000">
                <a:schemeClr val="bg1">
                  <a:alpha val="70000"/>
                </a:schemeClr>
              </a:gs>
              <a:gs pos="67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77591" y="3348418"/>
            <a:ext cx="1245977" cy="1245528"/>
            <a:chOff x="4207197" y="3044883"/>
            <a:chExt cx="1245815" cy="1245816"/>
          </a:xfrm>
        </p:grpSpPr>
        <p:sp>
          <p:nvSpPr>
            <p:cNvPr id="42" name="任意多边形 41"/>
            <p:cNvSpPr/>
            <p:nvPr/>
          </p:nvSpPr>
          <p:spPr>
            <a:xfrm>
              <a:off x="4213638" y="3102519"/>
              <a:ext cx="1081032" cy="1175094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380A21">
                  <a:alpha val="29804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207197" y="3044883"/>
              <a:ext cx="1245815" cy="124581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353796" y="3191482"/>
              <a:ext cx="952617" cy="952618"/>
            </a:xfrm>
            <a:prstGeom prst="ellipse">
              <a:avLst/>
            </a:prstGeom>
            <a:solidFill>
              <a:srgbClr val="0163AE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358221" y="3201630"/>
              <a:ext cx="912851" cy="535848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-1" fmla="*/ 686038 w 1314800"/>
                <a:gd name="connsiteY0-2" fmla="*/ 0 h 771793"/>
                <a:gd name="connsiteX1-3" fmla="*/ 1254912 w 1314800"/>
                <a:gd name="connsiteY1-4" fmla="*/ 302468 h 771793"/>
                <a:gd name="connsiteX2-5" fmla="*/ 1314800 w 1314800"/>
                <a:gd name="connsiteY2-6" fmla="*/ 412803 h 771793"/>
                <a:gd name="connsiteX3-7" fmla="*/ 710447 w 1314800"/>
                <a:gd name="connsiteY3-8" fmla="*/ 771229 h 771793"/>
                <a:gd name="connsiteX4-9" fmla="*/ 686038 w 1314800"/>
                <a:gd name="connsiteY4-10" fmla="*/ 771793 h 771793"/>
                <a:gd name="connsiteX5-11" fmla="*/ 0 w 1314800"/>
                <a:gd name="connsiteY5-12" fmla="*/ 686038 h 771793"/>
                <a:gd name="connsiteX6-13" fmla="*/ 686038 w 1314800"/>
                <a:gd name="connsiteY6-14" fmla="*/ 0 h 771793"/>
                <a:gd name="connsiteX0-15" fmla="*/ 686038 w 1314800"/>
                <a:gd name="connsiteY0-16" fmla="*/ 0 h 771793"/>
                <a:gd name="connsiteX1-17" fmla="*/ 1254912 w 1314800"/>
                <a:gd name="connsiteY1-18" fmla="*/ 302468 h 771793"/>
                <a:gd name="connsiteX2-19" fmla="*/ 1314800 w 1314800"/>
                <a:gd name="connsiteY2-20" fmla="*/ 412803 h 771793"/>
                <a:gd name="connsiteX3-21" fmla="*/ 686038 w 1314800"/>
                <a:gd name="connsiteY3-22" fmla="*/ 771793 h 771793"/>
                <a:gd name="connsiteX4-23" fmla="*/ 0 w 1314800"/>
                <a:gd name="connsiteY4-24" fmla="*/ 686038 h 771793"/>
                <a:gd name="connsiteX5-25" fmla="*/ 686038 w 1314800"/>
                <a:gd name="connsiteY5-26" fmla="*/ 0 h 771793"/>
                <a:gd name="connsiteX0-27" fmla="*/ 686038 w 1314800"/>
                <a:gd name="connsiteY0-28" fmla="*/ 0 h 771793"/>
                <a:gd name="connsiteX1-29" fmla="*/ 1254912 w 1314800"/>
                <a:gd name="connsiteY1-30" fmla="*/ 302468 h 771793"/>
                <a:gd name="connsiteX2-31" fmla="*/ 1314800 w 1314800"/>
                <a:gd name="connsiteY2-32" fmla="*/ 412803 h 771793"/>
                <a:gd name="connsiteX3-33" fmla="*/ 686038 w 1314800"/>
                <a:gd name="connsiteY3-34" fmla="*/ 771793 h 771793"/>
                <a:gd name="connsiteX4-35" fmla="*/ 0 w 1314800"/>
                <a:gd name="connsiteY4-36" fmla="*/ 686038 h 771793"/>
                <a:gd name="connsiteX5-37" fmla="*/ 686038 w 1314800"/>
                <a:gd name="connsiteY5-38" fmla="*/ 0 h 771793"/>
                <a:gd name="connsiteX0-39" fmla="*/ 686038 w 1314800"/>
                <a:gd name="connsiteY0-40" fmla="*/ 0 h 771793"/>
                <a:gd name="connsiteX1-41" fmla="*/ 1254912 w 1314800"/>
                <a:gd name="connsiteY1-42" fmla="*/ 302468 h 771793"/>
                <a:gd name="connsiteX2-43" fmla="*/ 1314800 w 1314800"/>
                <a:gd name="connsiteY2-44" fmla="*/ 412803 h 771793"/>
                <a:gd name="connsiteX3-45" fmla="*/ 686038 w 1314800"/>
                <a:gd name="connsiteY3-46" fmla="*/ 771793 h 771793"/>
                <a:gd name="connsiteX4-47" fmla="*/ 0 w 1314800"/>
                <a:gd name="connsiteY4-48" fmla="*/ 686038 h 771793"/>
                <a:gd name="connsiteX5-49" fmla="*/ 686038 w 1314800"/>
                <a:gd name="connsiteY5-50" fmla="*/ 0 h 771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文本框 55"/>
            <p:cNvSpPr txBox="1"/>
            <p:nvPr/>
          </p:nvSpPr>
          <p:spPr>
            <a:xfrm>
              <a:off x="4453581" y="3374595"/>
              <a:ext cx="773034" cy="631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3500" dirty="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377588" y="1875153"/>
            <a:ext cx="1245979" cy="1245528"/>
            <a:chOff x="4207197" y="1571277"/>
            <a:chExt cx="1245816" cy="1245816"/>
          </a:xfrm>
        </p:grpSpPr>
        <p:sp>
          <p:nvSpPr>
            <p:cNvPr id="48" name="任意多边形 47"/>
            <p:cNvSpPr/>
            <p:nvPr/>
          </p:nvSpPr>
          <p:spPr>
            <a:xfrm>
              <a:off x="4213638" y="1628913"/>
              <a:ext cx="1081032" cy="1175094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1F200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207197" y="1571277"/>
              <a:ext cx="1245816" cy="124581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53797" y="1717876"/>
              <a:ext cx="952617" cy="952618"/>
            </a:xfrm>
            <a:prstGeom prst="ellipse">
              <a:avLst/>
            </a:prstGeom>
            <a:solidFill>
              <a:srgbClr val="00B0F0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358221" y="1728024"/>
              <a:ext cx="912851" cy="535848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-1" fmla="*/ 686038 w 1314800"/>
                <a:gd name="connsiteY0-2" fmla="*/ 0 h 771793"/>
                <a:gd name="connsiteX1-3" fmla="*/ 1254912 w 1314800"/>
                <a:gd name="connsiteY1-4" fmla="*/ 302468 h 771793"/>
                <a:gd name="connsiteX2-5" fmla="*/ 1314800 w 1314800"/>
                <a:gd name="connsiteY2-6" fmla="*/ 412803 h 771793"/>
                <a:gd name="connsiteX3-7" fmla="*/ 710447 w 1314800"/>
                <a:gd name="connsiteY3-8" fmla="*/ 771229 h 771793"/>
                <a:gd name="connsiteX4-9" fmla="*/ 686038 w 1314800"/>
                <a:gd name="connsiteY4-10" fmla="*/ 771793 h 771793"/>
                <a:gd name="connsiteX5-11" fmla="*/ 0 w 1314800"/>
                <a:gd name="connsiteY5-12" fmla="*/ 686038 h 771793"/>
                <a:gd name="connsiteX6-13" fmla="*/ 686038 w 1314800"/>
                <a:gd name="connsiteY6-14" fmla="*/ 0 h 771793"/>
                <a:gd name="connsiteX0-15" fmla="*/ 686038 w 1314800"/>
                <a:gd name="connsiteY0-16" fmla="*/ 0 h 771793"/>
                <a:gd name="connsiteX1-17" fmla="*/ 1254912 w 1314800"/>
                <a:gd name="connsiteY1-18" fmla="*/ 302468 h 771793"/>
                <a:gd name="connsiteX2-19" fmla="*/ 1314800 w 1314800"/>
                <a:gd name="connsiteY2-20" fmla="*/ 412803 h 771793"/>
                <a:gd name="connsiteX3-21" fmla="*/ 686038 w 1314800"/>
                <a:gd name="connsiteY3-22" fmla="*/ 771793 h 771793"/>
                <a:gd name="connsiteX4-23" fmla="*/ 0 w 1314800"/>
                <a:gd name="connsiteY4-24" fmla="*/ 686038 h 771793"/>
                <a:gd name="connsiteX5-25" fmla="*/ 686038 w 1314800"/>
                <a:gd name="connsiteY5-26" fmla="*/ 0 h 771793"/>
                <a:gd name="connsiteX0-27" fmla="*/ 686038 w 1314800"/>
                <a:gd name="connsiteY0-28" fmla="*/ 0 h 771793"/>
                <a:gd name="connsiteX1-29" fmla="*/ 1254912 w 1314800"/>
                <a:gd name="connsiteY1-30" fmla="*/ 302468 h 771793"/>
                <a:gd name="connsiteX2-31" fmla="*/ 1314800 w 1314800"/>
                <a:gd name="connsiteY2-32" fmla="*/ 412803 h 771793"/>
                <a:gd name="connsiteX3-33" fmla="*/ 686038 w 1314800"/>
                <a:gd name="connsiteY3-34" fmla="*/ 771793 h 771793"/>
                <a:gd name="connsiteX4-35" fmla="*/ 0 w 1314800"/>
                <a:gd name="connsiteY4-36" fmla="*/ 686038 h 771793"/>
                <a:gd name="connsiteX5-37" fmla="*/ 686038 w 1314800"/>
                <a:gd name="connsiteY5-38" fmla="*/ 0 h 771793"/>
                <a:gd name="connsiteX0-39" fmla="*/ 686038 w 1314800"/>
                <a:gd name="connsiteY0-40" fmla="*/ 0 h 771793"/>
                <a:gd name="connsiteX1-41" fmla="*/ 1254912 w 1314800"/>
                <a:gd name="connsiteY1-42" fmla="*/ 302468 h 771793"/>
                <a:gd name="connsiteX2-43" fmla="*/ 1314800 w 1314800"/>
                <a:gd name="connsiteY2-44" fmla="*/ 412803 h 771793"/>
                <a:gd name="connsiteX3-45" fmla="*/ 686038 w 1314800"/>
                <a:gd name="connsiteY3-46" fmla="*/ 771793 h 771793"/>
                <a:gd name="connsiteX4-47" fmla="*/ 0 w 1314800"/>
                <a:gd name="connsiteY4-48" fmla="*/ 686038 h 771793"/>
                <a:gd name="connsiteX5-49" fmla="*/ 686038 w 1314800"/>
                <a:gd name="connsiteY5-50" fmla="*/ 0 h 771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文本框 93"/>
            <p:cNvSpPr txBox="1"/>
            <p:nvPr/>
          </p:nvSpPr>
          <p:spPr>
            <a:xfrm>
              <a:off x="4448584" y="1888434"/>
              <a:ext cx="773034" cy="631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3500" dirty="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377591" y="4806206"/>
            <a:ext cx="1245977" cy="1245528"/>
            <a:chOff x="4207197" y="4503010"/>
            <a:chExt cx="1245815" cy="1245816"/>
          </a:xfrm>
        </p:grpSpPr>
        <p:sp>
          <p:nvSpPr>
            <p:cNvPr id="54" name="任意多边形 53"/>
            <p:cNvSpPr/>
            <p:nvPr/>
          </p:nvSpPr>
          <p:spPr>
            <a:xfrm>
              <a:off x="4213638" y="4560646"/>
              <a:ext cx="1081032" cy="1175094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181930">
                  <a:alpha val="29804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207197" y="4503010"/>
              <a:ext cx="1245815" cy="124581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353796" y="4649609"/>
              <a:ext cx="952617" cy="952618"/>
            </a:xfrm>
            <a:prstGeom prst="ellipse">
              <a:avLst/>
            </a:prstGeom>
            <a:solidFill>
              <a:srgbClr val="00ACEB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358221" y="4659757"/>
              <a:ext cx="912851" cy="535848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-1" fmla="*/ 686038 w 1314800"/>
                <a:gd name="connsiteY0-2" fmla="*/ 0 h 771793"/>
                <a:gd name="connsiteX1-3" fmla="*/ 1254912 w 1314800"/>
                <a:gd name="connsiteY1-4" fmla="*/ 302468 h 771793"/>
                <a:gd name="connsiteX2-5" fmla="*/ 1314800 w 1314800"/>
                <a:gd name="connsiteY2-6" fmla="*/ 412803 h 771793"/>
                <a:gd name="connsiteX3-7" fmla="*/ 710447 w 1314800"/>
                <a:gd name="connsiteY3-8" fmla="*/ 771229 h 771793"/>
                <a:gd name="connsiteX4-9" fmla="*/ 686038 w 1314800"/>
                <a:gd name="connsiteY4-10" fmla="*/ 771793 h 771793"/>
                <a:gd name="connsiteX5-11" fmla="*/ 0 w 1314800"/>
                <a:gd name="connsiteY5-12" fmla="*/ 686038 h 771793"/>
                <a:gd name="connsiteX6-13" fmla="*/ 686038 w 1314800"/>
                <a:gd name="connsiteY6-14" fmla="*/ 0 h 771793"/>
                <a:gd name="connsiteX0-15" fmla="*/ 686038 w 1314800"/>
                <a:gd name="connsiteY0-16" fmla="*/ 0 h 771793"/>
                <a:gd name="connsiteX1-17" fmla="*/ 1254912 w 1314800"/>
                <a:gd name="connsiteY1-18" fmla="*/ 302468 h 771793"/>
                <a:gd name="connsiteX2-19" fmla="*/ 1314800 w 1314800"/>
                <a:gd name="connsiteY2-20" fmla="*/ 412803 h 771793"/>
                <a:gd name="connsiteX3-21" fmla="*/ 686038 w 1314800"/>
                <a:gd name="connsiteY3-22" fmla="*/ 771793 h 771793"/>
                <a:gd name="connsiteX4-23" fmla="*/ 0 w 1314800"/>
                <a:gd name="connsiteY4-24" fmla="*/ 686038 h 771793"/>
                <a:gd name="connsiteX5-25" fmla="*/ 686038 w 1314800"/>
                <a:gd name="connsiteY5-26" fmla="*/ 0 h 771793"/>
                <a:gd name="connsiteX0-27" fmla="*/ 686038 w 1314800"/>
                <a:gd name="connsiteY0-28" fmla="*/ 0 h 771793"/>
                <a:gd name="connsiteX1-29" fmla="*/ 1254912 w 1314800"/>
                <a:gd name="connsiteY1-30" fmla="*/ 302468 h 771793"/>
                <a:gd name="connsiteX2-31" fmla="*/ 1314800 w 1314800"/>
                <a:gd name="connsiteY2-32" fmla="*/ 412803 h 771793"/>
                <a:gd name="connsiteX3-33" fmla="*/ 686038 w 1314800"/>
                <a:gd name="connsiteY3-34" fmla="*/ 771793 h 771793"/>
                <a:gd name="connsiteX4-35" fmla="*/ 0 w 1314800"/>
                <a:gd name="connsiteY4-36" fmla="*/ 686038 h 771793"/>
                <a:gd name="connsiteX5-37" fmla="*/ 686038 w 1314800"/>
                <a:gd name="connsiteY5-38" fmla="*/ 0 h 771793"/>
                <a:gd name="connsiteX0-39" fmla="*/ 686038 w 1314800"/>
                <a:gd name="connsiteY0-40" fmla="*/ 0 h 771793"/>
                <a:gd name="connsiteX1-41" fmla="*/ 1254912 w 1314800"/>
                <a:gd name="connsiteY1-42" fmla="*/ 302468 h 771793"/>
                <a:gd name="connsiteX2-43" fmla="*/ 1314800 w 1314800"/>
                <a:gd name="connsiteY2-44" fmla="*/ 412803 h 771793"/>
                <a:gd name="connsiteX3-45" fmla="*/ 686038 w 1314800"/>
                <a:gd name="connsiteY3-46" fmla="*/ 771793 h 771793"/>
                <a:gd name="connsiteX4-47" fmla="*/ 0 w 1314800"/>
                <a:gd name="connsiteY4-48" fmla="*/ 686038 h 771793"/>
                <a:gd name="connsiteX5-49" fmla="*/ 686038 w 1314800"/>
                <a:gd name="connsiteY5-50" fmla="*/ 0 h 771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8" name="文本框 56"/>
            <p:cNvSpPr txBox="1"/>
            <p:nvPr/>
          </p:nvSpPr>
          <p:spPr>
            <a:xfrm>
              <a:off x="4453581" y="4810446"/>
              <a:ext cx="773034" cy="631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3500" dirty="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62495" y="4899743"/>
            <a:ext cx="2130409" cy="2653443"/>
            <a:chOff x="5086295" y="5026743"/>
            <a:chExt cx="2130409" cy="2653443"/>
          </a:xfrm>
        </p:grpSpPr>
        <p:grpSp>
          <p:nvGrpSpPr>
            <p:cNvPr id="66" name="组合 65"/>
            <p:cNvGrpSpPr/>
            <p:nvPr/>
          </p:nvGrpSpPr>
          <p:grpSpPr>
            <a:xfrm>
              <a:off x="5086295" y="5026743"/>
              <a:ext cx="2130409" cy="2653443"/>
              <a:chOff x="7380501" y="2927402"/>
              <a:chExt cx="2311887" cy="2880512"/>
            </a:xfrm>
          </p:grpSpPr>
          <p:sp>
            <p:nvSpPr>
              <p:cNvPr id="70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-1" fmla="*/ 13249 w 1687745"/>
                  <a:gd name="connsiteY0-2" fmla="*/ 1035368 h 2070736"/>
                  <a:gd name="connsiteX1-3" fmla="*/ 850497 w 1687745"/>
                  <a:gd name="connsiteY1-4" fmla="*/ 0 h 2070736"/>
                  <a:gd name="connsiteX2-5" fmla="*/ 1687745 w 1687745"/>
                  <a:gd name="connsiteY2-6" fmla="*/ 1035368 h 2070736"/>
                  <a:gd name="connsiteX3-7" fmla="*/ 850497 w 1687745"/>
                  <a:gd name="connsiteY3-8" fmla="*/ 2070736 h 2070736"/>
                  <a:gd name="connsiteX4-9" fmla="*/ 13249 w 1687745"/>
                  <a:gd name="connsiteY4-10" fmla="*/ 1035368 h 2070736"/>
                  <a:gd name="connsiteX0-11" fmla="*/ 13249 w 1696474"/>
                  <a:gd name="connsiteY0-12" fmla="*/ 1035368 h 2070736"/>
                  <a:gd name="connsiteX1-13" fmla="*/ 850497 w 1696474"/>
                  <a:gd name="connsiteY1-14" fmla="*/ 0 h 2070736"/>
                  <a:gd name="connsiteX2-15" fmla="*/ 1687745 w 1696474"/>
                  <a:gd name="connsiteY2-16" fmla="*/ 1035368 h 2070736"/>
                  <a:gd name="connsiteX3-17" fmla="*/ 850497 w 1696474"/>
                  <a:gd name="connsiteY3-18" fmla="*/ 2070736 h 2070736"/>
                  <a:gd name="connsiteX4-19" fmla="*/ 13249 w 1696474"/>
                  <a:gd name="connsiteY4-20" fmla="*/ 1035368 h 20707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3" name="Freeform 32"/>
            <p:cNvSpPr>
              <a:spLocks noEditPoints="1"/>
            </p:cNvSpPr>
            <p:nvPr/>
          </p:nvSpPr>
          <p:spPr bwMode="auto">
            <a:xfrm>
              <a:off x="5588602" y="5578240"/>
              <a:ext cx="551283" cy="589141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4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7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2"/>
                    <a:pt x="432" y="382"/>
                  </a:cubicBezTo>
                  <a:cubicBezTo>
                    <a:pt x="426" y="382"/>
                    <a:pt x="422" y="387"/>
                    <a:pt x="422" y="393"/>
                  </a:cubicBezTo>
                  <a:lnTo>
                    <a:pt x="422" y="478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3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2"/>
                    <a:pt x="432" y="362"/>
                  </a:cubicBezTo>
                  <a:cubicBezTo>
                    <a:pt x="439" y="362"/>
                    <a:pt x="446" y="363"/>
                    <a:pt x="453" y="364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6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67073" y="3171782"/>
            <a:ext cx="2130409" cy="2653443"/>
            <a:chOff x="5090873" y="3298782"/>
            <a:chExt cx="2130409" cy="2653443"/>
          </a:xfrm>
        </p:grpSpPr>
        <p:grpSp>
          <p:nvGrpSpPr>
            <p:cNvPr id="74" name="组合 73"/>
            <p:cNvGrpSpPr/>
            <p:nvPr/>
          </p:nvGrpSpPr>
          <p:grpSpPr>
            <a:xfrm>
              <a:off x="5090873" y="3298782"/>
              <a:ext cx="2130409" cy="2653443"/>
              <a:chOff x="7380501" y="2927402"/>
              <a:chExt cx="2311887" cy="2880512"/>
            </a:xfrm>
          </p:grpSpPr>
          <p:sp>
            <p:nvSpPr>
              <p:cNvPr id="80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-1" fmla="*/ 13249 w 1687745"/>
                  <a:gd name="connsiteY0-2" fmla="*/ 1035368 h 2070736"/>
                  <a:gd name="connsiteX1-3" fmla="*/ 850497 w 1687745"/>
                  <a:gd name="connsiteY1-4" fmla="*/ 0 h 2070736"/>
                  <a:gd name="connsiteX2-5" fmla="*/ 1687745 w 1687745"/>
                  <a:gd name="connsiteY2-6" fmla="*/ 1035368 h 2070736"/>
                  <a:gd name="connsiteX3-7" fmla="*/ 850497 w 1687745"/>
                  <a:gd name="connsiteY3-8" fmla="*/ 2070736 h 2070736"/>
                  <a:gd name="connsiteX4-9" fmla="*/ 13249 w 1687745"/>
                  <a:gd name="connsiteY4-10" fmla="*/ 1035368 h 2070736"/>
                  <a:gd name="connsiteX0-11" fmla="*/ 13249 w 1696474"/>
                  <a:gd name="connsiteY0-12" fmla="*/ 1035368 h 2070736"/>
                  <a:gd name="connsiteX1-13" fmla="*/ 850497 w 1696474"/>
                  <a:gd name="connsiteY1-14" fmla="*/ 0 h 2070736"/>
                  <a:gd name="connsiteX2-15" fmla="*/ 1687745 w 1696474"/>
                  <a:gd name="connsiteY2-16" fmla="*/ 1035368 h 2070736"/>
                  <a:gd name="connsiteX3-17" fmla="*/ 850497 w 1696474"/>
                  <a:gd name="connsiteY3-18" fmla="*/ 2070736 h 2070736"/>
                  <a:gd name="connsiteX4-19" fmla="*/ 13249 w 1696474"/>
                  <a:gd name="connsiteY4-20" fmla="*/ 1035368 h 20707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4" name="Freeform 22"/>
            <p:cNvSpPr>
              <a:spLocks noEditPoints="1"/>
            </p:cNvSpPr>
            <p:nvPr/>
          </p:nvSpPr>
          <p:spPr bwMode="auto">
            <a:xfrm>
              <a:off x="5646245" y="3882779"/>
              <a:ext cx="435236" cy="511116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61060" y="1492526"/>
            <a:ext cx="2130409" cy="2653443"/>
            <a:chOff x="5084860" y="1619526"/>
            <a:chExt cx="2130409" cy="2653443"/>
          </a:xfrm>
        </p:grpSpPr>
        <p:grpSp>
          <p:nvGrpSpPr>
            <p:cNvPr id="60" name="组合 59"/>
            <p:cNvGrpSpPr/>
            <p:nvPr/>
          </p:nvGrpSpPr>
          <p:grpSpPr>
            <a:xfrm>
              <a:off x="5084860" y="1619526"/>
              <a:ext cx="2130409" cy="2653443"/>
              <a:chOff x="7380501" y="2927402"/>
              <a:chExt cx="2311887" cy="2880512"/>
            </a:xfrm>
          </p:grpSpPr>
          <p:sp>
            <p:nvSpPr>
              <p:cNvPr id="62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-1" fmla="*/ 13249 w 1687745"/>
                  <a:gd name="connsiteY0-2" fmla="*/ 1035368 h 2070736"/>
                  <a:gd name="connsiteX1-3" fmla="*/ 850497 w 1687745"/>
                  <a:gd name="connsiteY1-4" fmla="*/ 0 h 2070736"/>
                  <a:gd name="connsiteX2-5" fmla="*/ 1687745 w 1687745"/>
                  <a:gd name="connsiteY2-6" fmla="*/ 1035368 h 2070736"/>
                  <a:gd name="connsiteX3-7" fmla="*/ 850497 w 1687745"/>
                  <a:gd name="connsiteY3-8" fmla="*/ 2070736 h 2070736"/>
                  <a:gd name="connsiteX4-9" fmla="*/ 13249 w 1687745"/>
                  <a:gd name="connsiteY4-10" fmla="*/ 1035368 h 2070736"/>
                  <a:gd name="connsiteX0-11" fmla="*/ 13249 w 1696474"/>
                  <a:gd name="connsiteY0-12" fmla="*/ 1035368 h 2070736"/>
                  <a:gd name="connsiteX1-13" fmla="*/ 850497 w 1696474"/>
                  <a:gd name="connsiteY1-14" fmla="*/ 0 h 2070736"/>
                  <a:gd name="connsiteX2-15" fmla="*/ 1687745 w 1696474"/>
                  <a:gd name="connsiteY2-16" fmla="*/ 1035368 h 2070736"/>
                  <a:gd name="connsiteX3-17" fmla="*/ 850497 w 1696474"/>
                  <a:gd name="connsiteY3-18" fmla="*/ 2070736 h 2070736"/>
                  <a:gd name="connsiteX4-19" fmla="*/ 13249 w 1696474"/>
                  <a:gd name="connsiteY4-20" fmla="*/ 1035368 h 20707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5" name="Freeform 26"/>
            <p:cNvSpPr>
              <a:spLocks noEditPoints="1"/>
            </p:cNvSpPr>
            <p:nvPr/>
          </p:nvSpPr>
          <p:spPr bwMode="auto">
            <a:xfrm>
              <a:off x="5601508" y="2212346"/>
              <a:ext cx="470426" cy="494245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4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4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5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5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67179" y="2081058"/>
            <a:ext cx="1502923" cy="1507907"/>
            <a:chOff x="4659549" y="1891625"/>
            <a:chExt cx="1502923" cy="1507907"/>
          </a:xfrm>
          <a:solidFill>
            <a:srgbClr val="00B0F0"/>
          </a:solidFill>
        </p:grpSpPr>
        <p:sp>
          <p:nvSpPr>
            <p:cNvPr id="7" name="矩形 2"/>
            <p:cNvSpPr/>
            <p:nvPr/>
          </p:nvSpPr>
          <p:spPr>
            <a:xfrm>
              <a:off x="4659549" y="2607012"/>
              <a:ext cx="742450" cy="792520"/>
            </a:xfrm>
            <a:custGeom>
              <a:avLst/>
              <a:gdLst>
                <a:gd name="connsiteX0" fmla="*/ 0 w 739589"/>
                <a:gd name="connsiteY0" fmla="*/ 0 h 782792"/>
                <a:gd name="connsiteX1" fmla="*/ 739589 w 739589"/>
                <a:gd name="connsiteY1" fmla="*/ 0 h 782792"/>
                <a:gd name="connsiteX2" fmla="*/ 739589 w 739589"/>
                <a:gd name="connsiteY2" fmla="*/ 782792 h 782792"/>
                <a:gd name="connsiteX3" fmla="*/ 0 w 739589"/>
                <a:gd name="connsiteY3" fmla="*/ 782792 h 782792"/>
                <a:gd name="connsiteX4" fmla="*/ 0 w 739589"/>
                <a:gd name="connsiteY4" fmla="*/ 0 h 782792"/>
                <a:gd name="connsiteX0-1" fmla="*/ 2861 w 742450"/>
                <a:gd name="connsiteY0-2" fmla="*/ 0 h 782792"/>
                <a:gd name="connsiteX1-3" fmla="*/ 742450 w 742450"/>
                <a:gd name="connsiteY1-4" fmla="*/ 0 h 782792"/>
                <a:gd name="connsiteX2-5" fmla="*/ 742450 w 742450"/>
                <a:gd name="connsiteY2-6" fmla="*/ 782792 h 782792"/>
                <a:gd name="connsiteX3-7" fmla="*/ 2861 w 742450"/>
                <a:gd name="connsiteY3-8" fmla="*/ 782792 h 782792"/>
                <a:gd name="connsiteX4-9" fmla="*/ 0 w 742450"/>
                <a:gd name="connsiteY4-10" fmla="*/ 116732 h 782792"/>
                <a:gd name="connsiteX5" fmla="*/ 2861 w 742450"/>
                <a:gd name="connsiteY5" fmla="*/ 0 h 782792"/>
                <a:gd name="connsiteX0-11" fmla="*/ 2861 w 742450"/>
                <a:gd name="connsiteY0-12" fmla="*/ 0 h 782792"/>
                <a:gd name="connsiteX1-13" fmla="*/ 92413 w 742450"/>
                <a:gd name="connsiteY1-14" fmla="*/ 0 h 782792"/>
                <a:gd name="connsiteX2-15" fmla="*/ 742450 w 742450"/>
                <a:gd name="connsiteY2-16" fmla="*/ 0 h 782792"/>
                <a:gd name="connsiteX3-17" fmla="*/ 742450 w 742450"/>
                <a:gd name="connsiteY3-18" fmla="*/ 782792 h 782792"/>
                <a:gd name="connsiteX4-19" fmla="*/ 2861 w 742450"/>
                <a:gd name="connsiteY4-20" fmla="*/ 782792 h 782792"/>
                <a:gd name="connsiteX5-21" fmla="*/ 0 w 742450"/>
                <a:gd name="connsiteY5-22" fmla="*/ 116732 h 782792"/>
                <a:gd name="connsiteX6" fmla="*/ 2861 w 742450"/>
                <a:gd name="connsiteY6" fmla="*/ 0 h 782792"/>
                <a:gd name="connsiteX0-23" fmla="*/ 66091 w 742450"/>
                <a:gd name="connsiteY0-24" fmla="*/ 0 h 792520"/>
                <a:gd name="connsiteX1-25" fmla="*/ 92413 w 742450"/>
                <a:gd name="connsiteY1-26" fmla="*/ 9728 h 792520"/>
                <a:gd name="connsiteX2-27" fmla="*/ 742450 w 742450"/>
                <a:gd name="connsiteY2-28" fmla="*/ 9728 h 792520"/>
                <a:gd name="connsiteX3-29" fmla="*/ 742450 w 742450"/>
                <a:gd name="connsiteY3-30" fmla="*/ 792520 h 792520"/>
                <a:gd name="connsiteX4-31" fmla="*/ 2861 w 742450"/>
                <a:gd name="connsiteY4-32" fmla="*/ 792520 h 792520"/>
                <a:gd name="connsiteX5-33" fmla="*/ 0 w 742450"/>
                <a:gd name="connsiteY5-34" fmla="*/ 126460 h 792520"/>
                <a:gd name="connsiteX6-35" fmla="*/ 66091 w 742450"/>
                <a:gd name="connsiteY6-36" fmla="*/ 0 h 7925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742450" h="792520">
                  <a:moveTo>
                    <a:pt x="66091" y="0"/>
                  </a:moveTo>
                  <a:lnTo>
                    <a:pt x="92413" y="9728"/>
                  </a:lnTo>
                  <a:lnTo>
                    <a:pt x="742450" y="9728"/>
                  </a:lnTo>
                  <a:lnTo>
                    <a:pt x="742450" y="792520"/>
                  </a:lnTo>
                  <a:lnTo>
                    <a:pt x="2861" y="792520"/>
                  </a:lnTo>
                  <a:cubicBezTo>
                    <a:pt x="1907" y="570500"/>
                    <a:pt x="954" y="348480"/>
                    <a:pt x="0" y="126460"/>
                  </a:cubicBezTo>
                  <a:cubicBezTo>
                    <a:pt x="954" y="87549"/>
                    <a:pt x="65137" y="38911"/>
                    <a:pt x="6609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254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664355" y="1891625"/>
              <a:ext cx="1498117" cy="832120"/>
            </a:xfrm>
            <a:custGeom>
              <a:avLst/>
              <a:gdLst>
                <a:gd name="connsiteX0" fmla="*/ 0 w 1498059"/>
                <a:gd name="connsiteY0" fmla="*/ 831715 h 831715"/>
                <a:gd name="connsiteX1" fmla="*/ 150778 w 1498059"/>
                <a:gd name="connsiteY1" fmla="*/ 739302 h 831715"/>
                <a:gd name="connsiteX2" fmla="*/ 1498059 w 1498059"/>
                <a:gd name="connsiteY2" fmla="*/ 739302 h 831715"/>
                <a:gd name="connsiteX3" fmla="*/ 1498059 w 1498059"/>
                <a:gd name="connsiteY3" fmla="*/ 0 h 831715"/>
                <a:gd name="connsiteX4" fmla="*/ 807396 w 1498059"/>
                <a:gd name="connsiteY4" fmla="*/ 0 h 831715"/>
                <a:gd name="connsiteX5" fmla="*/ 671208 w 1498059"/>
                <a:gd name="connsiteY5" fmla="*/ 48638 h 831715"/>
                <a:gd name="connsiteX6" fmla="*/ 68093 w 1498059"/>
                <a:gd name="connsiteY6" fmla="*/ 637161 h 831715"/>
                <a:gd name="connsiteX7" fmla="*/ 0 w 1498059"/>
                <a:gd name="connsiteY7" fmla="*/ 831715 h 831715"/>
                <a:gd name="connsiteX0-1" fmla="*/ 40 w 1498099"/>
                <a:gd name="connsiteY0-2" fmla="*/ 831715 h 831715"/>
                <a:gd name="connsiteX1-3" fmla="*/ 150818 w 1498099"/>
                <a:gd name="connsiteY1-4" fmla="*/ 739302 h 831715"/>
                <a:gd name="connsiteX2-5" fmla="*/ 1498099 w 1498099"/>
                <a:gd name="connsiteY2-6" fmla="*/ 739302 h 831715"/>
                <a:gd name="connsiteX3-7" fmla="*/ 1498099 w 1498099"/>
                <a:gd name="connsiteY3-8" fmla="*/ 0 h 831715"/>
                <a:gd name="connsiteX4-9" fmla="*/ 807436 w 1498099"/>
                <a:gd name="connsiteY4-10" fmla="*/ 0 h 831715"/>
                <a:gd name="connsiteX5-11" fmla="*/ 671248 w 1498099"/>
                <a:gd name="connsiteY5-12" fmla="*/ 48638 h 831715"/>
                <a:gd name="connsiteX6-13" fmla="*/ 68133 w 1498099"/>
                <a:gd name="connsiteY6-14" fmla="*/ 637161 h 831715"/>
                <a:gd name="connsiteX7-15" fmla="*/ 40 w 1498099"/>
                <a:gd name="connsiteY7-16" fmla="*/ 831715 h 831715"/>
                <a:gd name="connsiteX0-17" fmla="*/ 58 w 1498117"/>
                <a:gd name="connsiteY0-18" fmla="*/ 831715 h 831715"/>
                <a:gd name="connsiteX1-19" fmla="*/ 150836 w 1498117"/>
                <a:gd name="connsiteY1-20" fmla="*/ 739302 h 831715"/>
                <a:gd name="connsiteX2-21" fmla="*/ 1498117 w 1498117"/>
                <a:gd name="connsiteY2-22" fmla="*/ 739302 h 831715"/>
                <a:gd name="connsiteX3-23" fmla="*/ 1498117 w 1498117"/>
                <a:gd name="connsiteY3-24" fmla="*/ 0 h 831715"/>
                <a:gd name="connsiteX4-25" fmla="*/ 807454 w 1498117"/>
                <a:gd name="connsiteY4-26" fmla="*/ 0 h 831715"/>
                <a:gd name="connsiteX5-27" fmla="*/ 671266 w 1498117"/>
                <a:gd name="connsiteY5-28" fmla="*/ 48638 h 831715"/>
                <a:gd name="connsiteX6-29" fmla="*/ 68151 w 1498117"/>
                <a:gd name="connsiteY6-30" fmla="*/ 637161 h 831715"/>
                <a:gd name="connsiteX7-31" fmla="*/ 58 w 1498117"/>
                <a:gd name="connsiteY7-32" fmla="*/ 831715 h 831715"/>
                <a:gd name="connsiteX0-33" fmla="*/ 58 w 1498117"/>
                <a:gd name="connsiteY0-34" fmla="*/ 831715 h 831715"/>
                <a:gd name="connsiteX1-35" fmla="*/ 150836 w 1498117"/>
                <a:gd name="connsiteY1-36" fmla="*/ 739302 h 831715"/>
                <a:gd name="connsiteX2-37" fmla="*/ 1498117 w 1498117"/>
                <a:gd name="connsiteY2-38" fmla="*/ 739302 h 831715"/>
                <a:gd name="connsiteX3-39" fmla="*/ 1498117 w 1498117"/>
                <a:gd name="connsiteY3-40" fmla="*/ 0 h 831715"/>
                <a:gd name="connsiteX4-41" fmla="*/ 807454 w 1498117"/>
                <a:gd name="connsiteY4-42" fmla="*/ 0 h 831715"/>
                <a:gd name="connsiteX5-43" fmla="*/ 671266 w 1498117"/>
                <a:gd name="connsiteY5-44" fmla="*/ 48638 h 831715"/>
                <a:gd name="connsiteX6-45" fmla="*/ 68151 w 1498117"/>
                <a:gd name="connsiteY6-46" fmla="*/ 637161 h 831715"/>
                <a:gd name="connsiteX7-47" fmla="*/ 58 w 1498117"/>
                <a:gd name="connsiteY7-48" fmla="*/ 831715 h 831715"/>
                <a:gd name="connsiteX0-49" fmla="*/ 58 w 1498117"/>
                <a:gd name="connsiteY0-50" fmla="*/ 832120 h 832120"/>
                <a:gd name="connsiteX1-51" fmla="*/ 150836 w 1498117"/>
                <a:gd name="connsiteY1-52" fmla="*/ 739707 h 832120"/>
                <a:gd name="connsiteX2-53" fmla="*/ 1498117 w 1498117"/>
                <a:gd name="connsiteY2-54" fmla="*/ 739707 h 832120"/>
                <a:gd name="connsiteX3-55" fmla="*/ 1498117 w 1498117"/>
                <a:gd name="connsiteY3-56" fmla="*/ 405 h 832120"/>
                <a:gd name="connsiteX4-57" fmla="*/ 807454 w 1498117"/>
                <a:gd name="connsiteY4-58" fmla="*/ 405 h 832120"/>
                <a:gd name="connsiteX5-59" fmla="*/ 671266 w 1498117"/>
                <a:gd name="connsiteY5-60" fmla="*/ 49043 h 832120"/>
                <a:gd name="connsiteX6-61" fmla="*/ 68151 w 1498117"/>
                <a:gd name="connsiteY6-62" fmla="*/ 637566 h 832120"/>
                <a:gd name="connsiteX7-63" fmla="*/ 58 w 1498117"/>
                <a:gd name="connsiteY7-64" fmla="*/ 832120 h 832120"/>
                <a:gd name="connsiteX0-65" fmla="*/ 58 w 1498117"/>
                <a:gd name="connsiteY0-66" fmla="*/ 832120 h 832120"/>
                <a:gd name="connsiteX1-67" fmla="*/ 150836 w 1498117"/>
                <a:gd name="connsiteY1-68" fmla="*/ 739707 h 832120"/>
                <a:gd name="connsiteX2-69" fmla="*/ 1498117 w 1498117"/>
                <a:gd name="connsiteY2-70" fmla="*/ 739707 h 832120"/>
                <a:gd name="connsiteX3-71" fmla="*/ 1498117 w 1498117"/>
                <a:gd name="connsiteY3-72" fmla="*/ 405 h 832120"/>
                <a:gd name="connsiteX4-73" fmla="*/ 807454 w 1498117"/>
                <a:gd name="connsiteY4-74" fmla="*/ 405 h 832120"/>
                <a:gd name="connsiteX5-75" fmla="*/ 671266 w 1498117"/>
                <a:gd name="connsiteY5-76" fmla="*/ 49043 h 832120"/>
                <a:gd name="connsiteX6-77" fmla="*/ 68151 w 1498117"/>
                <a:gd name="connsiteY6-78" fmla="*/ 637566 h 832120"/>
                <a:gd name="connsiteX7-79" fmla="*/ 58 w 1498117"/>
                <a:gd name="connsiteY7-80" fmla="*/ 832120 h 832120"/>
                <a:gd name="connsiteX0-81" fmla="*/ 58 w 1498117"/>
                <a:gd name="connsiteY0-82" fmla="*/ 832120 h 832120"/>
                <a:gd name="connsiteX1-83" fmla="*/ 150836 w 1498117"/>
                <a:gd name="connsiteY1-84" fmla="*/ 739707 h 832120"/>
                <a:gd name="connsiteX2-85" fmla="*/ 1498117 w 1498117"/>
                <a:gd name="connsiteY2-86" fmla="*/ 739707 h 832120"/>
                <a:gd name="connsiteX3-87" fmla="*/ 1498117 w 1498117"/>
                <a:gd name="connsiteY3-88" fmla="*/ 405 h 832120"/>
                <a:gd name="connsiteX4-89" fmla="*/ 807454 w 1498117"/>
                <a:gd name="connsiteY4-90" fmla="*/ 405 h 832120"/>
                <a:gd name="connsiteX5-91" fmla="*/ 671266 w 1498117"/>
                <a:gd name="connsiteY5-92" fmla="*/ 49043 h 832120"/>
                <a:gd name="connsiteX6-93" fmla="*/ 68151 w 1498117"/>
                <a:gd name="connsiteY6-94" fmla="*/ 637566 h 832120"/>
                <a:gd name="connsiteX7-95" fmla="*/ 58 w 1498117"/>
                <a:gd name="connsiteY7-96" fmla="*/ 832120 h 8321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498117" h="832120">
                  <a:moveTo>
                    <a:pt x="58" y="832120"/>
                  </a:moveTo>
                  <a:cubicBezTo>
                    <a:pt x="35725" y="776997"/>
                    <a:pt x="81121" y="746192"/>
                    <a:pt x="150836" y="739707"/>
                  </a:cubicBezTo>
                  <a:lnTo>
                    <a:pt x="1498117" y="739707"/>
                  </a:lnTo>
                  <a:lnTo>
                    <a:pt x="1498117" y="405"/>
                  </a:lnTo>
                  <a:lnTo>
                    <a:pt x="807454" y="405"/>
                  </a:lnTo>
                  <a:cubicBezTo>
                    <a:pt x="742603" y="-2838"/>
                    <a:pt x="706935" y="13375"/>
                    <a:pt x="671266" y="49043"/>
                  </a:cubicBezTo>
                  <a:lnTo>
                    <a:pt x="68151" y="637566"/>
                  </a:lnTo>
                  <a:cubicBezTo>
                    <a:pt x="30862" y="678098"/>
                    <a:pt x="-1563" y="752678"/>
                    <a:pt x="58" y="8321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43054" y="2083550"/>
            <a:ext cx="1502923" cy="1507907"/>
            <a:chOff x="6935424" y="1894117"/>
            <a:chExt cx="1502923" cy="1507907"/>
          </a:xfrm>
          <a:solidFill>
            <a:srgbClr val="0065B0"/>
          </a:solidFill>
        </p:grpSpPr>
        <p:sp>
          <p:nvSpPr>
            <p:cNvPr id="10" name="矩形 2"/>
            <p:cNvSpPr/>
            <p:nvPr/>
          </p:nvSpPr>
          <p:spPr>
            <a:xfrm flipH="1">
              <a:off x="7695897" y="2609504"/>
              <a:ext cx="742450" cy="792520"/>
            </a:xfrm>
            <a:custGeom>
              <a:avLst/>
              <a:gdLst>
                <a:gd name="connsiteX0" fmla="*/ 0 w 739589"/>
                <a:gd name="connsiteY0" fmla="*/ 0 h 782792"/>
                <a:gd name="connsiteX1" fmla="*/ 739589 w 739589"/>
                <a:gd name="connsiteY1" fmla="*/ 0 h 782792"/>
                <a:gd name="connsiteX2" fmla="*/ 739589 w 739589"/>
                <a:gd name="connsiteY2" fmla="*/ 782792 h 782792"/>
                <a:gd name="connsiteX3" fmla="*/ 0 w 739589"/>
                <a:gd name="connsiteY3" fmla="*/ 782792 h 782792"/>
                <a:gd name="connsiteX4" fmla="*/ 0 w 739589"/>
                <a:gd name="connsiteY4" fmla="*/ 0 h 782792"/>
                <a:gd name="connsiteX0-1" fmla="*/ 2861 w 742450"/>
                <a:gd name="connsiteY0-2" fmla="*/ 0 h 782792"/>
                <a:gd name="connsiteX1-3" fmla="*/ 742450 w 742450"/>
                <a:gd name="connsiteY1-4" fmla="*/ 0 h 782792"/>
                <a:gd name="connsiteX2-5" fmla="*/ 742450 w 742450"/>
                <a:gd name="connsiteY2-6" fmla="*/ 782792 h 782792"/>
                <a:gd name="connsiteX3-7" fmla="*/ 2861 w 742450"/>
                <a:gd name="connsiteY3-8" fmla="*/ 782792 h 782792"/>
                <a:gd name="connsiteX4-9" fmla="*/ 0 w 742450"/>
                <a:gd name="connsiteY4-10" fmla="*/ 116732 h 782792"/>
                <a:gd name="connsiteX5" fmla="*/ 2861 w 742450"/>
                <a:gd name="connsiteY5" fmla="*/ 0 h 782792"/>
                <a:gd name="connsiteX0-11" fmla="*/ 2861 w 742450"/>
                <a:gd name="connsiteY0-12" fmla="*/ 0 h 782792"/>
                <a:gd name="connsiteX1-13" fmla="*/ 92413 w 742450"/>
                <a:gd name="connsiteY1-14" fmla="*/ 0 h 782792"/>
                <a:gd name="connsiteX2-15" fmla="*/ 742450 w 742450"/>
                <a:gd name="connsiteY2-16" fmla="*/ 0 h 782792"/>
                <a:gd name="connsiteX3-17" fmla="*/ 742450 w 742450"/>
                <a:gd name="connsiteY3-18" fmla="*/ 782792 h 782792"/>
                <a:gd name="connsiteX4-19" fmla="*/ 2861 w 742450"/>
                <a:gd name="connsiteY4-20" fmla="*/ 782792 h 782792"/>
                <a:gd name="connsiteX5-21" fmla="*/ 0 w 742450"/>
                <a:gd name="connsiteY5-22" fmla="*/ 116732 h 782792"/>
                <a:gd name="connsiteX6" fmla="*/ 2861 w 742450"/>
                <a:gd name="connsiteY6" fmla="*/ 0 h 782792"/>
                <a:gd name="connsiteX0-23" fmla="*/ 66091 w 742450"/>
                <a:gd name="connsiteY0-24" fmla="*/ 0 h 792520"/>
                <a:gd name="connsiteX1-25" fmla="*/ 92413 w 742450"/>
                <a:gd name="connsiteY1-26" fmla="*/ 9728 h 792520"/>
                <a:gd name="connsiteX2-27" fmla="*/ 742450 w 742450"/>
                <a:gd name="connsiteY2-28" fmla="*/ 9728 h 792520"/>
                <a:gd name="connsiteX3-29" fmla="*/ 742450 w 742450"/>
                <a:gd name="connsiteY3-30" fmla="*/ 792520 h 792520"/>
                <a:gd name="connsiteX4-31" fmla="*/ 2861 w 742450"/>
                <a:gd name="connsiteY4-32" fmla="*/ 792520 h 792520"/>
                <a:gd name="connsiteX5-33" fmla="*/ 0 w 742450"/>
                <a:gd name="connsiteY5-34" fmla="*/ 126460 h 792520"/>
                <a:gd name="connsiteX6-35" fmla="*/ 66091 w 742450"/>
                <a:gd name="connsiteY6-36" fmla="*/ 0 h 7925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742450" h="792520">
                  <a:moveTo>
                    <a:pt x="66091" y="0"/>
                  </a:moveTo>
                  <a:lnTo>
                    <a:pt x="92413" y="9728"/>
                  </a:lnTo>
                  <a:lnTo>
                    <a:pt x="742450" y="9728"/>
                  </a:lnTo>
                  <a:lnTo>
                    <a:pt x="742450" y="792520"/>
                  </a:lnTo>
                  <a:lnTo>
                    <a:pt x="2861" y="792520"/>
                  </a:lnTo>
                  <a:cubicBezTo>
                    <a:pt x="1907" y="570500"/>
                    <a:pt x="954" y="348480"/>
                    <a:pt x="0" y="126460"/>
                  </a:cubicBezTo>
                  <a:cubicBezTo>
                    <a:pt x="954" y="87549"/>
                    <a:pt x="65137" y="38911"/>
                    <a:pt x="6609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6935424" y="1894117"/>
              <a:ext cx="1498117" cy="832120"/>
            </a:xfrm>
            <a:custGeom>
              <a:avLst/>
              <a:gdLst>
                <a:gd name="connsiteX0" fmla="*/ 0 w 1498059"/>
                <a:gd name="connsiteY0" fmla="*/ 831715 h 831715"/>
                <a:gd name="connsiteX1" fmla="*/ 150778 w 1498059"/>
                <a:gd name="connsiteY1" fmla="*/ 739302 h 831715"/>
                <a:gd name="connsiteX2" fmla="*/ 1498059 w 1498059"/>
                <a:gd name="connsiteY2" fmla="*/ 739302 h 831715"/>
                <a:gd name="connsiteX3" fmla="*/ 1498059 w 1498059"/>
                <a:gd name="connsiteY3" fmla="*/ 0 h 831715"/>
                <a:gd name="connsiteX4" fmla="*/ 807396 w 1498059"/>
                <a:gd name="connsiteY4" fmla="*/ 0 h 831715"/>
                <a:gd name="connsiteX5" fmla="*/ 671208 w 1498059"/>
                <a:gd name="connsiteY5" fmla="*/ 48638 h 831715"/>
                <a:gd name="connsiteX6" fmla="*/ 68093 w 1498059"/>
                <a:gd name="connsiteY6" fmla="*/ 637161 h 831715"/>
                <a:gd name="connsiteX7" fmla="*/ 0 w 1498059"/>
                <a:gd name="connsiteY7" fmla="*/ 831715 h 831715"/>
                <a:gd name="connsiteX0-1" fmla="*/ 40 w 1498099"/>
                <a:gd name="connsiteY0-2" fmla="*/ 831715 h 831715"/>
                <a:gd name="connsiteX1-3" fmla="*/ 150818 w 1498099"/>
                <a:gd name="connsiteY1-4" fmla="*/ 739302 h 831715"/>
                <a:gd name="connsiteX2-5" fmla="*/ 1498099 w 1498099"/>
                <a:gd name="connsiteY2-6" fmla="*/ 739302 h 831715"/>
                <a:gd name="connsiteX3-7" fmla="*/ 1498099 w 1498099"/>
                <a:gd name="connsiteY3-8" fmla="*/ 0 h 831715"/>
                <a:gd name="connsiteX4-9" fmla="*/ 807436 w 1498099"/>
                <a:gd name="connsiteY4-10" fmla="*/ 0 h 831715"/>
                <a:gd name="connsiteX5-11" fmla="*/ 671248 w 1498099"/>
                <a:gd name="connsiteY5-12" fmla="*/ 48638 h 831715"/>
                <a:gd name="connsiteX6-13" fmla="*/ 68133 w 1498099"/>
                <a:gd name="connsiteY6-14" fmla="*/ 637161 h 831715"/>
                <a:gd name="connsiteX7-15" fmla="*/ 40 w 1498099"/>
                <a:gd name="connsiteY7-16" fmla="*/ 831715 h 831715"/>
                <a:gd name="connsiteX0-17" fmla="*/ 58 w 1498117"/>
                <a:gd name="connsiteY0-18" fmla="*/ 831715 h 831715"/>
                <a:gd name="connsiteX1-19" fmla="*/ 150836 w 1498117"/>
                <a:gd name="connsiteY1-20" fmla="*/ 739302 h 831715"/>
                <a:gd name="connsiteX2-21" fmla="*/ 1498117 w 1498117"/>
                <a:gd name="connsiteY2-22" fmla="*/ 739302 h 831715"/>
                <a:gd name="connsiteX3-23" fmla="*/ 1498117 w 1498117"/>
                <a:gd name="connsiteY3-24" fmla="*/ 0 h 831715"/>
                <a:gd name="connsiteX4-25" fmla="*/ 807454 w 1498117"/>
                <a:gd name="connsiteY4-26" fmla="*/ 0 h 831715"/>
                <a:gd name="connsiteX5-27" fmla="*/ 671266 w 1498117"/>
                <a:gd name="connsiteY5-28" fmla="*/ 48638 h 831715"/>
                <a:gd name="connsiteX6-29" fmla="*/ 68151 w 1498117"/>
                <a:gd name="connsiteY6-30" fmla="*/ 637161 h 831715"/>
                <a:gd name="connsiteX7-31" fmla="*/ 58 w 1498117"/>
                <a:gd name="connsiteY7-32" fmla="*/ 831715 h 831715"/>
                <a:gd name="connsiteX0-33" fmla="*/ 58 w 1498117"/>
                <a:gd name="connsiteY0-34" fmla="*/ 831715 h 831715"/>
                <a:gd name="connsiteX1-35" fmla="*/ 150836 w 1498117"/>
                <a:gd name="connsiteY1-36" fmla="*/ 739302 h 831715"/>
                <a:gd name="connsiteX2-37" fmla="*/ 1498117 w 1498117"/>
                <a:gd name="connsiteY2-38" fmla="*/ 739302 h 831715"/>
                <a:gd name="connsiteX3-39" fmla="*/ 1498117 w 1498117"/>
                <a:gd name="connsiteY3-40" fmla="*/ 0 h 831715"/>
                <a:gd name="connsiteX4-41" fmla="*/ 807454 w 1498117"/>
                <a:gd name="connsiteY4-42" fmla="*/ 0 h 831715"/>
                <a:gd name="connsiteX5-43" fmla="*/ 671266 w 1498117"/>
                <a:gd name="connsiteY5-44" fmla="*/ 48638 h 831715"/>
                <a:gd name="connsiteX6-45" fmla="*/ 68151 w 1498117"/>
                <a:gd name="connsiteY6-46" fmla="*/ 637161 h 831715"/>
                <a:gd name="connsiteX7-47" fmla="*/ 58 w 1498117"/>
                <a:gd name="connsiteY7-48" fmla="*/ 831715 h 831715"/>
                <a:gd name="connsiteX0-49" fmla="*/ 58 w 1498117"/>
                <a:gd name="connsiteY0-50" fmla="*/ 832120 h 832120"/>
                <a:gd name="connsiteX1-51" fmla="*/ 150836 w 1498117"/>
                <a:gd name="connsiteY1-52" fmla="*/ 739707 h 832120"/>
                <a:gd name="connsiteX2-53" fmla="*/ 1498117 w 1498117"/>
                <a:gd name="connsiteY2-54" fmla="*/ 739707 h 832120"/>
                <a:gd name="connsiteX3-55" fmla="*/ 1498117 w 1498117"/>
                <a:gd name="connsiteY3-56" fmla="*/ 405 h 832120"/>
                <a:gd name="connsiteX4-57" fmla="*/ 807454 w 1498117"/>
                <a:gd name="connsiteY4-58" fmla="*/ 405 h 832120"/>
                <a:gd name="connsiteX5-59" fmla="*/ 671266 w 1498117"/>
                <a:gd name="connsiteY5-60" fmla="*/ 49043 h 832120"/>
                <a:gd name="connsiteX6-61" fmla="*/ 68151 w 1498117"/>
                <a:gd name="connsiteY6-62" fmla="*/ 637566 h 832120"/>
                <a:gd name="connsiteX7-63" fmla="*/ 58 w 1498117"/>
                <a:gd name="connsiteY7-64" fmla="*/ 832120 h 832120"/>
                <a:gd name="connsiteX0-65" fmla="*/ 58 w 1498117"/>
                <a:gd name="connsiteY0-66" fmla="*/ 832120 h 832120"/>
                <a:gd name="connsiteX1-67" fmla="*/ 150836 w 1498117"/>
                <a:gd name="connsiteY1-68" fmla="*/ 739707 h 832120"/>
                <a:gd name="connsiteX2-69" fmla="*/ 1498117 w 1498117"/>
                <a:gd name="connsiteY2-70" fmla="*/ 739707 h 832120"/>
                <a:gd name="connsiteX3-71" fmla="*/ 1498117 w 1498117"/>
                <a:gd name="connsiteY3-72" fmla="*/ 405 h 832120"/>
                <a:gd name="connsiteX4-73" fmla="*/ 807454 w 1498117"/>
                <a:gd name="connsiteY4-74" fmla="*/ 405 h 832120"/>
                <a:gd name="connsiteX5-75" fmla="*/ 671266 w 1498117"/>
                <a:gd name="connsiteY5-76" fmla="*/ 49043 h 832120"/>
                <a:gd name="connsiteX6-77" fmla="*/ 68151 w 1498117"/>
                <a:gd name="connsiteY6-78" fmla="*/ 637566 h 832120"/>
                <a:gd name="connsiteX7-79" fmla="*/ 58 w 1498117"/>
                <a:gd name="connsiteY7-80" fmla="*/ 832120 h 832120"/>
                <a:gd name="connsiteX0-81" fmla="*/ 58 w 1498117"/>
                <a:gd name="connsiteY0-82" fmla="*/ 832120 h 832120"/>
                <a:gd name="connsiteX1-83" fmla="*/ 150836 w 1498117"/>
                <a:gd name="connsiteY1-84" fmla="*/ 739707 h 832120"/>
                <a:gd name="connsiteX2-85" fmla="*/ 1498117 w 1498117"/>
                <a:gd name="connsiteY2-86" fmla="*/ 739707 h 832120"/>
                <a:gd name="connsiteX3-87" fmla="*/ 1498117 w 1498117"/>
                <a:gd name="connsiteY3-88" fmla="*/ 405 h 832120"/>
                <a:gd name="connsiteX4-89" fmla="*/ 807454 w 1498117"/>
                <a:gd name="connsiteY4-90" fmla="*/ 405 h 832120"/>
                <a:gd name="connsiteX5-91" fmla="*/ 671266 w 1498117"/>
                <a:gd name="connsiteY5-92" fmla="*/ 49043 h 832120"/>
                <a:gd name="connsiteX6-93" fmla="*/ 68151 w 1498117"/>
                <a:gd name="connsiteY6-94" fmla="*/ 637566 h 832120"/>
                <a:gd name="connsiteX7-95" fmla="*/ 58 w 1498117"/>
                <a:gd name="connsiteY7-96" fmla="*/ 832120 h 8321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498117" h="832120">
                  <a:moveTo>
                    <a:pt x="58" y="832120"/>
                  </a:moveTo>
                  <a:cubicBezTo>
                    <a:pt x="35725" y="776997"/>
                    <a:pt x="81121" y="746192"/>
                    <a:pt x="150836" y="739707"/>
                  </a:cubicBezTo>
                  <a:lnTo>
                    <a:pt x="1498117" y="739707"/>
                  </a:lnTo>
                  <a:lnTo>
                    <a:pt x="1498117" y="405"/>
                  </a:lnTo>
                  <a:lnTo>
                    <a:pt x="807454" y="405"/>
                  </a:lnTo>
                  <a:cubicBezTo>
                    <a:pt x="742603" y="-2838"/>
                    <a:pt x="706935" y="13375"/>
                    <a:pt x="671266" y="49043"/>
                  </a:cubicBezTo>
                  <a:lnTo>
                    <a:pt x="68151" y="637566"/>
                  </a:lnTo>
                  <a:cubicBezTo>
                    <a:pt x="30862" y="678098"/>
                    <a:pt x="-1563" y="752678"/>
                    <a:pt x="58" y="8321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45547" y="4390330"/>
            <a:ext cx="1502923" cy="1507907"/>
            <a:chOff x="6937917" y="4200897"/>
            <a:chExt cx="1502923" cy="1507907"/>
          </a:xfrm>
          <a:solidFill>
            <a:srgbClr val="00B0F0"/>
          </a:solidFill>
        </p:grpSpPr>
        <p:sp>
          <p:nvSpPr>
            <p:cNvPr id="13" name="矩形 2"/>
            <p:cNvSpPr/>
            <p:nvPr/>
          </p:nvSpPr>
          <p:spPr>
            <a:xfrm rot="10800000">
              <a:off x="7698390" y="4200897"/>
              <a:ext cx="742450" cy="792520"/>
            </a:xfrm>
            <a:custGeom>
              <a:avLst/>
              <a:gdLst>
                <a:gd name="connsiteX0" fmla="*/ 0 w 739589"/>
                <a:gd name="connsiteY0" fmla="*/ 0 h 782792"/>
                <a:gd name="connsiteX1" fmla="*/ 739589 w 739589"/>
                <a:gd name="connsiteY1" fmla="*/ 0 h 782792"/>
                <a:gd name="connsiteX2" fmla="*/ 739589 w 739589"/>
                <a:gd name="connsiteY2" fmla="*/ 782792 h 782792"/>
                <a:gd name="connsiteX3" fmla="*/ 0 w 739589"/>
                <a:gd name="connsiteY3" fmla="*/ 782792 h 782792"/>
                <a:gd name="connsiteX4" fmla="*/ 0 w 739589"/>
                <a:gd name="connsiteY4" fmla="*/ 0 h 782792"/>
                <a:gd name="connsiteX0-1" fmla="*/ 2861 w 742450"/>
                <a:gd name="connsiteY0-2" fmla="*/ 0 h 782792"/>
                <a:gd name="connsiteX1-3" fmla="*/ 742450 w 742450"/>
                <a:gd name="connsiteY1-4" fmla="*/ 0 h 782792"/>
                <a:gd name="connsiteX2-5" fmla="*/ 742450 w 742450"/>
                <a:gd name="connsiteY2-6" fmla="*/ 782792 h 782792"/>
                <a:gd name="connsiteX3-7" fmla="*/ 2861 w 742450"/>
                <a:gd name="connsiteY3-8" fmla="*/ 782792 h 782792"/>
                <a:gd name="connsiteX4-9" fmla="*/ 0 w 742450"/>
                <a:gd name="connsiteY4-10" fmla="*/ 116732 h 782792"/>
                <a:gd name="connsiteX5" fmla="*/ 2861 w 742450"/>
                <a:gd name="connsiteY5" fmla="*/ 0 h 782792"/>
                <a:gd name="connsiteX0-11" fmla="*/ 2861 w 742450"/>
                <a:gd name="connsiteY0-12" fmla="*/ 0 h 782792"/>
                <a:gd name="connsiteX1-13" fmla="*/ 92413 w 742450"/>
                <a:gd name="connsiteY1-14" fmla="*/ 0 h 782792"/>
                <a:gd name="connsiteX2-15" fmla="*/ 742450 w 742450"/>
                <a:gd name="connsiteY2-16" fmla="*/ 0 h 782792"/>
                <a:gd name="connsiteX3-17" fmla="*/ 742450 w 742450"/>
                <a:gd name="connsiteY3-18" fmla="*/ 782792 h 782792"/>
                <a:gd name="connsiteX4-19" fmla="*/ 2861 w 742450"/>
                <a:gd name="connsiteY4-20" fmla="*/ 782792 h 782792"/>
                <a:gd name="connsiteX5-21" fmla="*/ 0 w 742450"/>
                <a:gd name="connsiteY5-22" fmla="*/ 116732 h 782792"/>
                <a:gd name="connsiteX6" fmla="*/ 2861 w 742450"/>
                <a:gd name="connsiteY6" fmla="*/ 0 h 782792"/>
                <a:gd name="connsiteX0-23" fmla="*/ 66091 w 742450"/>
                <a:gd name="connsiteY0-24" fmla="*/ 0 h 792520"/>
                <a:gd name="connsiteX1-25" fmla="*/ 92413 w 742450"/>
                <a:gd name="connsiteY1-26" fmla="*/ 9728 h 792520"/>
                <a:gd name="connsiteX2-27" fmla="*/ 742450 w 742450"/>
                <a:gd name="connsiteY2-28" fmla="*/ 9728 h 792520"/>
                <a:gd name="connsiteX3-29" fmla="*/ 742450 w 742450"/>
                <a:gd name="connsiteY3-30" fmla="*/ 792520 h 792520"/>
                <a:gd name="connsiteX4-31" fmla="*/ 2861 w 742450"/>
                <a:gd name="connsiteY4-32" fmla="*/ 792520 h 792520"/>
                <a:gd name="connsiteX5-33" fmla="*/ 0 w 742450"/>
                <a:gd name="connsiteY5-34" fmla="*/ 126460 h 792520"/>
                <a:gd name="connsiteX6-35" fmla="*/ 66091 w 742450"/>
                <a:gd name="connsiteY6-36" fmla="*/ 0 h 7925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742450" h="792520">
                  <a:moveTo>
                    <a:pt x="66091" y="0"/>
                  </a:moveTo>
                  <a:lnTo>
                    <a:pt x="92413" y="9728"/>
                  </a:lnTo>
                  <a:lnTo>
                    <a:pt x="742450" y="9728"/>
                  </a:lnTo>
                  <a:lnTo>
                    <a:pt x="742450" y="792520"/>
                  </a:lnTo>
                  <a:lnTo>
                    <a:pt x="2861" y="792520"/>
                  </a:lnTo>
                  <a:cubicBezTo>
                    <a:pt x="1907" y="570500"/>
                    <a:pt x="954" y="348480"/>
                    <a:pt x="0" y="126460"/>
                  </a:cubicBezTo>
                  <a:cubicBezTo>
                    <a:pt x="954" y="87549"/>
                    <a:pt x="65137" y="38911"/>
                    <a:pt x="6609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0800000">
              <a:off x="6937917" y="4876684"/>
              <a:ext cx="1498117" cy="832120"/>
            </a:xfrm>
            <a:custGeom>
              <a:avLst/>
              <a:gdLst>
                <a:gd name="connsiteX0" fmla="*/ 0 w 1498059"/>
                <a:gd name="connsiteY0" fmla="*/ 831715 h 831715"/>
                <a:gd name="connsiteX1" fmla="*/ 150778 w 1498059"/>
                <a:gd name="connsiteY1" fmla="*/ 739302 h 831715"/>
                <a:gd name="connsiteX2" fmla="*/ 1498059 w 1498059"/>
                <a:gd name="connsiteY2" fmla="*/ 739302 h 831715"/>
                <a:gd name="connsiteX3" fmla="*/ 1498059 w 1498059"/>
                <a:gd name="connsiteY3" fmla="*/ 0 h 831715"/>
                <a:gd name="connsiteX4" fmla="*/ 807396 w 1498059"/>
                <a:gd name="connsiteY4" fmla="*/ 0 h 831715"/>
                <a:gd name="connsiteX5" fmla="*/ 671208 w 1498059"/>
                <a:gd name="connsiteY5" fmla="*/ 48638 h 831715"/>
                <a:gd name="connsiteX6" fmla="*/ 68093 w 1498059"/>
                <a:gd name="connsiteY6" fmla="*/ 637161 h 831715"/>
                <a:gd name="connsiteX7" fmla="*/ 0 w 1498059"/>
                <a:gd name="connsiteY7" fmla="*/ 831715 h 831715"/>
                <a:gd name="connsiteX0-1" fmla="*/ 40 w 1498099"/>
                <a:gd name="connsiteY0-2" fmla="*/ 831715 h 831715"/>
                <a:gd name="connsiteX1-3" fmla="*/ 150818 w 1498099"/>
                <a:gd name="connsiteY1-4" fmla="*/ 739302 h 831715"/>
                <a:gd name="connsiteX2-5" fmla="*/ 1498099 w 1498099"/>
                <a:gd name="connsiteY2-6" fmla="*/ 739302 h 831715"/>
                <a:gd name="connsiteX3-7" fmla="*/ 1498099 w 1498099"/>
                <a:gd name="connsiteY3-8" fmla="*/ 0 h 831715"/>
                <a:gd name="connsiteX4-9" fmla="*/ 807436 w 1498099"/>
                <a:gd name="connsiteY4-10" fmla="*/ 0 h 831715"/>
                <a:gd name="connsiteX5-11" fmla="*/ 671248 w 1498099"/>
                <a:gd name="connsiteY5-12" fmla="*/ 48638 h 831715"/>
                <a:gd name="connsiteX6-13" fmla="*/ 68133 w 1498099"/>
                <a:gd name="connsiteY6-14" fmla="*/ 637161 h 831715"/>
                <a:gd name="connsiteX7-15" fmla="*/ 40 w 1498099"/>
                <a:gd name="connsiteY7-16" fmla="*/ 831715 h 831715"/>
                <a:gd name="connsiteX0-17" fmla="*/ 58 w 1498117"/>
                <a:gd name="connsiteY0-18" fmla="*/ 831715 h 831715"/>
                <a:gd name="connsiteX1-19" fmla="*/ 150836 w 1498117"/>
                <a:gd name="connsiteY1-20" fmla="*/ 739302 h 831715"/>
                <a:gd name="connsiteX2-21" fmla="*/ 1498117 w 1498117"/>
                <a:gd name="connsiteY2-22" fmla="*/ 739302 h 831715"/>
                <a:gd name="connsiteX3-23" fmla="*/ 1498117 w 1498117"/>
                <a:gd name="connsiteY3-24" fmla="*/ 0 h 831715"/>
                <a:gd name="connsiteX4-25" fmla="*/ 807454 w 1498117"/>
                <a:gd name="connsiteY4-26" fmla="*/ 0 h 831715"/>
                <a:gd name="connsiteX5-27" fmla="*/ 671266 w 1498117"/>
                <a:gd name="connsiteY5-28" fmla="*/ 48638 h 831715"/>
                <a:gd name="connsiteX6-29" fmla="*/ 68151 w 1498117"/>
                <a:gd name="connsiteY6-30" fmla="*/ 637161 h 831715"/>
                <a:gd name="connsiteX7-31" fmla="*/ 58 w 1498117"/>
                <a:gd name="connsiteY7-32" fmla="*/ 831715 h 831715"/>
                <a:gd name="connsiteX0-33" fmla="*/ 58 w 1498117"/>
                <a:gd name="connsiteY0-34" fmla="*/ 831715 h 831715"/>
                <a:gd name="connsiteX1-35" fmla="*/ 150836 w 1498117"/>
                <a:gd name="connsiteY1-36" fmla="*/ 739302 h 831715"/>
                <a:gd name="connsiteX2-37" fmla="*/ 1498117 w 1498117"/>
                <a:gd name="connsiteY2-38" fmla="*/ 739302 h 831715"/>
                <a:gd name="connsiteX3-39" fmla="*/ 1498117 w 1498117"/>
                <a:gd name="connsiteY3-40" fmla="*/ 0 h 831715"/>
                <a:gd name="connsiteX4-41" fmla="*/ 807454 w 1498117"/>
                <a:gd name="connsiteY4-42" fmla="*/ 0 h 831715"/>
                <a:gd name="connsiteX5-43" fmla="*/ 671266 w 1498117"/>
                <a:gd name="connsiteY5-44" fmla="*/ 48638 h 831715"/>
                <a:gd name="connsiteX6-45" fmla="*/ 68151 w 1498117"/>
                <a:gd name="connsiteY6-46" fmla="*/ 637161 h 831715"/>
                <a:gd name="connsiteX7-47" fmla="*/ 58 w 1498117"/>
                <a:gd name="connsiteY7-48" fmla="*/ 831715 h 831715"/>
                <a:gd name="connsiteX0-49" fmla="*/ 58 w 1498117"/>
                <a:gd name="connsiteY0-50" fmla="*/ 832120 h 832120"/>
                <a:gd name="connsiteX1-51" fmla="*/ 150836 w 1498117"/>
                <a:gd name="connsiteY1-52" fmla="*/ 739707 h 832120"/>
                <a:gd name="connsiteX2-53" fmla="*/ 1498117 w 1498117"/>
                <a:gd name="connsiteY2-54" fmla="*/ 739707 h 832120"/>
                <a:gd name="connsiteX3-55" fmla="*/ 1498117 w 1498117"/>
                <a:gd name="connsiteY3-56" fmla="*/ 405 h 832120"/>
                <a:gd name="connsiteX4-57" fmla="*/ 807454 w 1498117"/>
                <a:gd name="connsiteY4-58" fmla="*/ 405 h 832120"/>
                <a:gd name="connsiteX5-59" fmla="*/ 671266 w 1498117"/>
                <a:gd name="connsiteY5-60" fmla="*/ 49043 h 832120"/>
                <a:gd name="connsiteX6-61" fmla="*/ 68151 w 1498117"/>
                <a:gd name="connsiteY6-62" fmla="*/ 637566 h 832120"/>
                <a:gd name="connsiteX7-63" fmla="*/ 58 w 1498117"/>
                <a:gd name="connsiteY7-64" fmla="*/ 832120 h 832120"/>
                <a:gd name="connsiteX0-65" fmla="*/ 58 w 1498117"/>
                <a:gd name="connsiteY0-66" fmla="*/ 832120 h 832120"/>
                <a:gd name="connsiteX1-67" fmla="*/ 150836 w 1498117"/>
                <a:gd name="connsiteY1-68" fmla="*/ 739707 h 832120"/>
                <a:gd name="connsiteX2-69" fmla="*/ 1498117 w 1498117"/>
                <a:gd name="connsiteY2-70" fmla="*/ 739707 h 832120"/>
                <a:gd name="connsiteX3-71" fmla="*/ 1498117 w 1498117"/>
                <a:gd name="connsiteY3-72" fmla="*/ 405 h 832120"/>
                <a:gd name="connsiteX4-73" fmla="*/ 807454 w 1498117"/>
                <a:gd name="connsiteY4-74" fmla="*/ 405 h 832120"/>
                <a:gd name="connsiteX5-75" fmla="*/ 671266 w 1498117"/>
                <a:gd name="connsiteY5-76" fmla="*/ 49043 h 832120"/>
                <a:gd name="connsiteX6-77" fmla="*/ 68151 w 1498117"/>
                <a:gd name="connsiteY6-78" fmla="*/ 637566 h 832120"/>
                <a:gd name="connsiteX7-79" fmla="*/ 58 w 1498117"/>
                <a:gd name="connsiteY7-80" fmla="*/ 832120 h 832120"/>
                <a:gd name="connsiteX0-81" fmla="*/ 58 w 1498117"/>
                <a:gd name="connsiteY0-82" fmla="*/ 832120 h 832120"/>
                <a:gd name="connsiteX1-83" fmla="*/ 150836 w 1498117"/>
                <a:gd name="connsiteY1-84" fmla="*/ 739707 h 832120"/>
                <a:gd name="connsiteX2-85" fmla="*/ 1498117 w 1498117"/>
                <a:gd name="connsiteY2-86" fmla="*/ 739707 h 832120"/>
                <a:gd name="connsiteX3-87" fmla="*/ 1498117 w 1498117"/>
                <a:gd name="connsiteY3-88" fmla="*/ 405 h 832120"/>
                <a:gd name="connsiteX4-89" fmla="*/ 807454 w 1498117"/>
                <a:gd name="connsiteY4-90" fmla="*/ 405 h 832120"/>
                <a:gd name="connsiteX5-91" fmla="*/ 671266 w 1498117"/>
                <a:gd name="connsiteY5-92" fmla="*/ 49043 h 832120"/>
                <a:gd name="connsiteX6-93" fmla="*/ 68151 w 1498117"/>
                <a:gd name="connsiteY6-94" fmla="*/ 637566 h 832120"/>
                <a:gd name="connsiteX7-95" fmla="*/ 58 w 1498117"/>
                <a:gd name="connsiteY7-96" fmla="*/ 832120 h 8321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498117" h="832120">
                  <a:moveTo>
                    <a:pt x="58" y="832120"/>
                  </a:moveTo>
                  <a:cubicBezTo>
                    <a:pt x="35725" y="776997"/>
                    <a:pt x="81121" y="746192"/>
                    <a:pt x="150836" y="739707"/>
                  </a:cubicBezTo>
                  <a:lnTo>
                    <a:pt x="1498117" y="739707"/>
                  </a:lnTo>
                  <a:lnTo>
                    <a:pt x="1498117" y="405"/>
                  </a:lnTo>
                  <a:lnTo>
                    <a:pt x="807454" y="405"/>
                  </a:lnTo>
                  <a:cubicBezTo>
                    <a:pt x="742603" y="-2838"/>
                    <a:pt x="706935" y="13375"/>
                    <a:pt x="671266" y="49043"/>
                  </a:cubicBezTo>
                  <a:lnTo>
                    <a:pt x="68151" y="637566"/>
                  </a:lnTo>
                  <a:cubicBezTo>
                    <a:pt x="30862" y="678098"/>
                    <a:pt x="-1563" y="752678"/>
                    <a:pt x="58" y="8321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88102" y="4387838"/>
            <a:ext cx="1474373" cy="1507907"/>
            <a:chOff x="4680472" y="4198405"/>
            <a:chExt cx="1474373" cy="1507907"/>
          </a:xfrm>
          <a:solidFill>
            <a:srgbClr val="0065B0"/>
          </a:solidFill>
        </p:grpSpPr>
        <p:sp>
          <p:nvSpPr>
            <p:cNvPr id="16" name="矩形 2"/>
            <p:cNvSpPr/>
            <p:nvPr/>
          </p:nvSpPr>
          <p:spPr>
            <a:xfrm rot="10800000" flipH="1">
              <a:off x="4680472" y="4198405"/>
              <a:ext cx="742450" cy="792520"/>
            </a:xfrm>
            <a:custGeom>
              <a:avLst/>
              <a:gdLst>
                <a:gd name="connsiteX0" fmla="*/ 0 w 739589"/>
                <a:gd name="connsiteY0" fmla="*/ 0 h 782792"/>
                <a:gd name="connsiteX1" fmla="*/ 739589 w 739589"/>
                <a:gd name="connsiteY1" fmla="*/ 0 h 782792"/>
                <a:gd name="connsiteX2" fmla="*/ 739589 w 739589"/>
                <a:gd name="connsiteY2" fmla="*/ 782792 h 782792"/>
                <a:gd name="connsiteX3" fmla="*/ 0 w 739589"/>
                <a:gd name="connsiteY3" fmla="*/ 782792 h 782792"/>
                <a:gd name="connsiteX4" fmla="*/ 0 w 739589"/>
                <a:gd name="connsiteY4" fmla="*/ 0 h 782792"/>
                <a:gd name="connsiteX0-1" fmla="*/ 2861 w 742450"/>
                <a:gd name="connsiteY0-2" fmla="*/ 0 h 782792"/>
                <a:gd name="connsiteX1-3" fmla="*/ 742450 w 742450"/>
                <a:gd name="connsiteY1-4" fmla="*/ 0 h 782792"/>
                <a:gd name="connsiteX2-5" fmla="*/ 742450 w 742450"/>
                <a:gd name="connsiteY2-6" fmla="*/ 782792 h 782792"/>
                <a:gd name="connsiteX3-7" fmla="*/ 2861 w 742450"/>
                <a:gd name="connsiteY3-8" fmla="*/ 782792 h 782792"/>
                <a:gd name="connsiteX4-9" fmla="*/ 0 w 742450"/>
                <a:gd name="connsiteY4-10" fmla="*/ 116732 h 782792"/>
                <a:gd name="connsiteX5" fmla="*/ 2861 w 742450"/>
                <a:gd name="connsiteY5" fmla="*/ 0 h 782792"/>
                <a:gd name="connsiteX0-11" fmla="*/ 2861 w 742450"/>
                <a:gd name="connsiteY0-12" fmla="*/ 0 h 782792"/>
                <a:gd name="connsiteX1-13" fmla="*/ 92413 w 742450"/>
                <a:gd name="connsiteY1-14" fmla="*/ 0 h 782792"/>
                <a:gd name="connsiteX2-15" fmla="*/ 742450 w 742450"/>
                <a:gd name="connsiteY2-16" fmla="*/ 0 h 782792"/>
                <a:gd name="connsiteX3-17" fmla="*/ 742450 w 742450"/>
                <a:gd name="connsiteY3-18" fmla="*/ 782792 h 782792"/>
                <a:gd name="connsiteX4-19" fmla="*/ 2861 w 742450"/>
                <a:gd name="connsiteY4-20" fmla="*/ 782792 h 782792"/>
                <a:gd name="connsiteX5-21" fmla="*/ 0 w 742450"/>
                <a:gd name="connsiteY5-22" fmla="*/ 116732 h 782792"/>
                <a:gd name="connsiteX6" fmla="*/ 2861 w 742450"/>
                <a:gd name="connsiteY6" fmla="*/ 0 h 782792"/>
                <a:gd name="connsiteX0-23" fmla="*/ 66091 w 742450"/>
                <a:gd name="connsiteY0-24" fmla="*/ 0 h 792520"/>
                <a:gd name="connsiteX1-25" fmla="*/ 92413 w 742450"/>
                <a:gd name="connsiteY1-26" fmla="*/ 9728 h 792520"/>
                <a:gd name="connsiteX2-27" fmla="*/ 742450 w 742450"/>
                <a:gd name="connsiteY2-28" fmla="*/ 9728 h 792520"/>
                <a:gd name="connsiteX3-29" fmla="*/ 742450 w 742450"/>
                <a:gd name="connsiteY3-30" fmla="*/ 792520 h 792520"/>
                <a:gd name="connsiteX4-31" fmla="*/ 2861 w 742450"/>
                <a:gd name="connsiteY4-32" fmla="*/ 792520 h 792520"/>
                <a:gd name="connsiteX5-33" fmla="*/ 0 w 742450"/>
                <a:gd name="connsiteY5-34" fmla="*/ 126460 h 792520"/>
                <a:gd name="connsiteX6-35" fmla="*/ 66091 w 742450"/>
                <a:gd name="connsiteY6-36" fmla="*/ 0 h 7925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742450" h="792520">
                  <a:moveTo>
                    <a:pt x="66091" y="0"/>
                  </a:moveTo>
                  <a:lnTo>
                    <a:pt x="92413" y="9728"/>
                  </a:lnTo>
                  <a:lnTo>
                    <a:pt x="742450" y="9728"/>
                  </a:lnTo>
                  <a:lnTo>
                    <a:pt x="742450" y="792520"/>
                  </a:lnTo>
                  <a:lnTo>
                    <a:pt x="2861" y="792520"/>
                  </a:lnTo>
                  <a:cubicBezTo>
                    <a:pt x="1907" y="570500"/>
                    <a:pt x="954" y="348480"/>
                    <a:pt x="0" y="126460"/>
                  </a:cubicBezTo>
                  <a:cubicBezTo>
                    <a:pt x="954" y="87549"/>
                    <a:pt x="65137" y="38911"/>
                    <a:pt x="6609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254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10800000" flipH="1">
              <a:off x="4685278" y="4874192"/>
              <a:ext cx="1469567" cy="832120"/>
            </a:xfrm>
            <a:custGeom>
              <a:avLst/>
              <a:gdLst>
                <a:gd name="connsiteX0" fmla="*/ 0 w 1498059"/>
                <a:gd name="connsiteY0" fmla="*/ 831715 h 831715"/>
                <a:gd name="connsiteX1" fmla="*/ 150778 w 1498059"/>
                <a:gd name="connsiteY1" fmla="*/ 739302 h 831715"/>
                <a:gd name="connsiteX2" fmla="*/ 1498059 w 1498059"/>
                <a:gd name="connsiteY2" fmla="*/ 739302 h 831715"/>
                <a:gd name="connsiteX3" fmla="*/ 1498059 w 1498059"/>
                <a:gd name="connsiteY3" fmla="*/ 0 h 831715"/>
                <a:gd name="connsiteX4" fmla="*/ 807396 w 1498059"/>
                <a:gd name="connsiteY4" fmla="*/ 0 h 831715"/>
                <a:gd name="connsiteX5" fmla="*/ 671208 w 1498059"/>
                <a:gd name="connsiteY5" fmla="*/ 48638 h 831715"/>
                <a:gd name="connsiteX6" fmla="*/ 68093 w 1498059"/>
                <a:gd name="connsiteY6" fmla="*/ 637161 h 831715"/>
                <a:gd name="connsiteX7" fmla="*/ 0 w 1498059"/>
                <a:gd name="connsiteY7" fmla="*/ 831715 h 831715"/>
                <a:gd name="connsiteX0-1" fmla="*/ 40 w 1498099"/>
                <a:gd name="connsiteY0-2" fmla="*/ 831715 h 831715"/>
                <a:gd name="connsiteX1-3" fmla="*/ 150818 w 1498099"/>
                <a:gd name="connsiteY1-4" fmla="*/ 739302 h 831715"/>
                <a:gd name="connsiteX2-5" fmla="*/ 1498099 w 1498099"/>
                <a:gd name="connsiteY2-6" fmla="*/ 739302 h 831715"/>
                <a:gd name="connsiteX3-7" fmla="*/ 1498099 w 1498099"/>
                <a:gd name="connsiteY3-8" fmla="*/ 0 h 831715"/>
                <a:gd name="connsiteX4-9" fmla="*/ 807436 w 1498099"/>
                <a:gd name="connsiteY4-10" fmla="*/ 0 h 831715"/>
                <a:gd name="connsiteX5-11" fmla="*/ 671248 w 1498099"/>
                <a:gd name="connsiteY5-12" fmla="*/ 48638 h 831715"/>
                <a:gd name="connsiteX6-13" fmla="*/ 68133 w 1498099"/>
                <a:gd name="connsiteY6-14" fmla="*/ 637161 h 831715"/>
                <a:gd name="connsiteX7-15" fmla="*/ 40 w 1498099"/>
                <a:gd name="connsiteY7-16" fmla="*/ 831715 h 831715"/>
                <a:gd name="connsiteX0-17" fmla="*/ 58 w 1498117"/>
                <a:gd name="connsiteY0-18" fmla="*/ 831715 h 831715"/>
                <a:gd name="connsiteX1-19" fmla="*/ 150836 w 1498117"/>
                <a:gd name="connsiteY1-20" fmla="*/ 739302 h 831715"/>
                <a:gd name="connsiteX2-21" fmla="*/ 1498117 w 1498117"/>
                <a:gd name="connsiteY2-22" fmla="*/ 739302 h 831715"/>
                <a:gd name="connsiteX3-23" fmla="*/ 1498117 w 1498117"/>
                <a:gd name="connsiteY3-24" fmla="*/ 0 h 831715"/>
                <a:gd name="connsiteX4-25" fmla="*/ 807454 w 1498117"/>
                <a:gd name="connsiteY4-26" fmla="*/ 0 h 831715"/>
                <a:gd name="connsiteX5-27" fmla="*/ 671266 w 1498117"/>
                <a:gd name="connsiteY5-28" fmla="*/ 48638 h 831715"/>
                <a:gd name="connsiteX6-29" fmla="*/ 68151 w 1498117"/>
                <a:gd name="connsiteY6-30" fmla="*/ 637161 h 831715"/>
                <a:gd name="connsiteX7-31" fmla="*/ 58 w 1498117"/>
                <a:gd name="connsiteY7-32" fmla="*/ 831715 h 831715"/>
                <a:gd name="connsiteX0-33" fmla="*/ 58 w 1498117"/>
                <a:gd name="connsiteY0-34" fmla="*/ 831715 h 831715"/>
                <a:gd name="connsiteX1-35" fmla="*/ 150836 w 1498117"/>
                <a:gd name="connsiteY1-36" fmla="*/ 739302 h 831715"/>
                <a:gd name="connsiteX2-37" fmla="*/ 1498117 w 1498117"/>
                <a:gd name="connsiteY2-38" fmla="*/ 739302 h 831715"/>
                <a:gd name="connsiteX3-39" fmla="*/ 1498117 w 1498117"/>
                <a:gd name="connsiteY3-40" fmla="*/ 0 h 831715"/>
                <a:gd name="connsiteX4-41" fmla="*/ 807454 w 1498117"/>
                <a:gd name="connsiteY4-42" fmla="*/ 0 h 831715"/>
                <a:gd name="connsiteX5-43" fmla="*/ 671266 w 1498117"/>
                <a:gd name="connsiteY5-44" fmla="*/ 48638 h 831715"/>
                <a:gd name="connsiteX6-45" fmla="*/ 68151 w 1498117"/>
                <a:gd name="connsiteY6-46" fmla="*/ 637161 h 831715"/>
                <a:gd name="connsiteX7-47" fmla="*/ 58 w 1498117"/>
                <a:gd name="connsiteY7-48" fmla="*/ 831715 h 831715"/>
                <a:gd name="connsiteX0-49" fmla="*/ 58 w 1498117"/>
                <a:gd name="connsiteY0-50" fmla="*/ 832120 h 832120"/>
                <a:gd name="connsiteX1-51" fmla="*/ 150836 w 1498117"/>
                <a:gd name="connsiteY1-52" fmla="*/ 739707 h 832120"/>
                <a:gd name="connsiteX2-53" fmla="*/ 1498117 w 1498117"/>
                <a:gd name="connsiteY2-54" fmla="*/ 739707 h 832120"/>
                <a:gd name="connsiteX3-55" fmla="*/ 1498117 w 1498117"/>
                <a:gd name="connsiteY3-56" fmla="*/ 405 h 832120"/>
                <a:gd name="connsiteX4-57" fmla="*/ 807454 w 1498117"/>
                <a:gd name="connsiteY4-58" fmla="*/ 405 h 832120"/>
                <a:gd name="connsiteX5-59" fmla="*/ 671266 w 1498117"/>
                <a:gd name="connsiteY5-60" fmla="*/ 49043 h 832120"/>
                <a:gd name="connsiteX6-61" fmla="*/ 68151 w 1498117"/>
                <a:gd name="connsiteY6-62" fmla="*/ 637566 h 832120"/>
                <a:gd name="connsiteX7-63" fmla="*/ 58 w 1498117"/>
                <a:gd name="connsiteY7-64" fmla="*/ 832120 h 832120"/>
                <a:gd name="connsiteX0-65" fmla="*/ 58 w 1498117"/>
                <a:gd name="connsiteY0-66" fmla="*/ 832120 h 832120"/>
                <a:gd name="connsiteX1-67" fmla="*/ 150836 w 1498117"/>
                <a:gd name="connsiteY1-68" fmla="*/ 739707 h 832120"/>
                <a:gd name="connsiteX2-69" fmla="*/ 1498117 w 1498117"/>
                <a:gd name="connsiteY2-70" fmla="*/ 739707 h 832120"/>
                <a:gd name="connsiteX3-71" fmla="*/ 1498117 w 1498117"/>
                <a:gd name="connsiteY3-72" fmla="*/ 405 h 832120"/>
                <a:gd name="connsiteX4-73" fmla="*/ 807454 w 1498117"/>
                <a:gd name="connsiteY4-74" fmla="*/ 405 h 832120"/>
                <a:gd name="connsiteX5-75" fmla="*/ 671266 w 1498117"/>
                <a:gd name="connsiteY5-76" fmla="*/ 49043 h 832120"/>
                <a:gd name="connsiteX6-77" fmla="*/ 68151 w 1498117"/>
                <a:gd name="connsiteY6-78" fmla="*/ 637566 h 832120"/>
                <a:gd name="connsiteX7-79" fmla="*/ 58 w 1498117"/>
                <a:gd name="connsiteY7-80" fmla="*/ 832120 h 832120"/>
                <a:gd name="connsiteX0-81" fmla="*/ 58 w 1498117"/>
                <a:gd name="connsiteY0-82" fmla="*/ 832120 h 832120"/>
                <a:gd name="connsiteX1-83" fmla="*/ 150836 w 1498117"/>
                <a:gd name="connsiteY1-84" fmla="*/ 739707 h 832120"/>
                <a:gd name="connsiteX2-85" fmla="*/ 1498117 w 1498117"/>
                <a:gd name="connsiteY2-86" fmla="*/ 739707 h 832120"/>
                <a:gd name="connsiteX3-87" fmla="*/ 1498117 w 1498117"/>
                <a:gd name="connsiteY3-88" fmla="*/ 405 h 832120"/>
                <a:gd name="connsiteX4-89" fmla="*/ 807454 w 1498117"/>
                <a:gd name="connsiteY4-90" fmla="*/ 405 h 832120"/>
                <a:gd name="connsiteX5-91" fmla="*/ 671266 w 1498117"/>
                <a:gd name="connsiteY5-92" fmla="*/ 49043 h 832120"/>
                <a:gd name="connsiteX6-93" fmla="*/ 68151 w 1498117"/>
                <a:gd name="connsiteY6-94" fmla="*/ 637566 h 832120"/>
                <a:gd name="connsiteX7-95" fmla="*/ 58 w 1498117"/>
                <a:gd name="connsiteY7-96" fmla="*/ 832120 h 8321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498117" h="832120">
                  <a:moveTo>
                    <a:pt x="58" y="832120"/>
                  </a:moveTo>
                  <a:cubicBezTo>
                    <a:pt x="35725" y="776997"/>
                    <a:pt x="81121" y="746192"/>
                    <a:pt x="150836" y="739707"/>
                  </a:cubicBezTo>
                  <a:lnTo>
                    <a:pt x="1498117" y="739707"/>
                  </a:lnTo>
                  <a:lnTo>
                    <a:pt x="1498117" y="405"/>
                  </a:lnTo>
                  <a:lnTo>
                    <a:pt x="807454" y="405"/>
                  </a:lnTo>
                  <a:cubicBezTo>
                    <a:pt x="742603" y="-2838"/>
                    <a:pt x="706935" y="13375"/>
                    <a:pt x="671266" y="49043"/>
                  </a:cubicBezTo>
                  <a:lnTo>
                    <a:pt x="68151" y="637566"/>
                  </a:lnTo>
                  <a:cubicBezTo>
                    <a:pt x="30862" y="678098"/>
                    <a:pt x="-1563" y="752678"/>
                    <a:pt x="58" y="8321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254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54473" y="3572463"/>
            <a:ext cx="794075" cy="763651"/>
            <a:chOff x="6146843" y="3383030"/>
            <a:chExt cx="794075" cy="763651"/>
          </a:xfrm>
        </p:grpSpPr>
        <p:sp>
          <p:nvSpPr>
            <p:cNvPr id="19" name="Oval 131"/>
            <p:cNvSpPr>
              <a:spLocks noChangeArrowheads="1"/>
            </p:cNvSpPr>
            <p:nvPr/>
          </p:nvSpPr>
          <p:spPr bwMode="auto">
            <a:xfrm>
              <a:off x="6365214" y="3383030"/>
              <a:ext cx="357334" cy="36190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Freeform 134"/>
            <p:cNvSpPr/>
            <p:nvPr/>
          </p:nvSpPr>
          <p:spPr bwMode="auto">
            <a:xfrm>
              <a:off x="6146843" y="3801378"/>
              <a:ext cx="794075" cy="345303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94653" y="1757082"/>
            <a:ext cx="4489236" cy="4470322"/>
            <a:chOff x="4287023" y="1567649"/>
            <a:chExt cx="4489236" cy="4470322"/>
          </a:xfrm>
        </p:grpSpPr>
        <p:grpSp>
          <p:nvGrpSpPr>
            <p:cNvPr id="25" name="组合 24"/>
            <p:cNvGrpSpPr/>
            <p:nvPr/>
          </p:nvGrpSpPr>
          <p:grpSpPr>
            <a:xfrm>
              <a:off x="4556389" y="1891625"/>
              <a:ext cx="3955991" cy="3727427"/>
              <a:chOff x="4556389" y="1891625"/>
              <a:chExt cx="3955991" cy="3727427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6096277" y="1891625"/>
                <a:ext cx="89051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01</a:t>
                </a:r>
                <a:endPara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7621864" y="3435499"/>
                <a:ext cx="89051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02</a:t>
                </a:r>
                <a:endPara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070616" y="4972721"/>
                <a:ext cx="89051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03</a:t>
                </a:r>
                <a:endPara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556389" y="3450404"/>
                <a:ext cx="89051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04</a:t>
                </a:r>
                <a:endPara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287023" y="1567649"/>
              <a:ext cx="4489236" cy="4470322"/>
              <a:chOff x="4287023" y="1567649"/>
              <a:chExt cx="4489236" cy="4470322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3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flipV="1">
                <a:off x="4287023" y="3097783"/>
                <a:ext cx="1498975" cy="301749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3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10800000" flipV="1">
                <a:off x="4287023" y="4181617"/>
                <a:ext cx="1498975" cy="301749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3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flipV="1">
                <a:off x="7277284" y="3099222"/>
                <a:ext cx="1498975" cy="301749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3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10800000" flipV="1">
                <a:off x="7277284" y="4183056"/>
                <a:ext cx="1498975" cy="301749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3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5400000" flipV="1">
                <a:off x="6338737" y="2166262"/>
                <a:ext cx="1498975" cy="301749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3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16200000" flipV="1">
                <a:off x="5254903" y="2166262"/>
                <a:ext cx="1498975" cy="301749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3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5400000" flipV="1">
                <a:off x="6338317" y="5137609"/>
                <a:ext cx="1498975" cy="301749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3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>
                <a:fillRect/>
              </a:stretch>
            </p:blipFill>
            <p:spPr>
              <a:xfrm rot="16200000" flipV="1">
                <a:off x="5254483" y="5137609"/>
                <a:ext cx="1498975" cy="301749"/>
              </a:xfrm>
              <a:prstGeom prst="rect">
                <a:avLst/>
              </a:prstGeom>
            </p:spPr>
          </p:pic>
        </p:grpSp>
      </p:grpSp>
      <p:sp>
        <p:nvSpPr>
          <p:cNvPr id="43" name="文本框 42"/>
          <p:cNvSpPr txBox="1"/>
          <p:nvPr/>
        </p:nvSpPr>
        <p:spPr>
          <a:xfrm>
            <a:off x="1527707" y="2466902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527707" y="4646527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307479" y="2466902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07479" y="4646527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9" decel="25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decel="25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decel="25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decel="25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1224" y="1744092"/>
            <a:ext cx="2823411" cy="2823411"/>
            <a:chOff x="1021224" y="2061592"/>
            <a:chExt cx="2823411" cy="2823411"/>
          </a:xfrm>
        </p:grpSpPr>
        <p:sp>
          <p:nvSpPr>
            <p:cNvPr id="6" name="椭圆 5"/>
            <p:cNvSpPr/>
            <p:nvPr/>
          </p:nvSpPr>
          <p:spPr>
            <a:xfrm>
              <a:off x="1021224" y="2061592"/>
              <a:ext cx="2823411" cy="28234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794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21224" y="2061592"/>
              <a:ext cx="2823411" cy="2823411"/>
              <a:chOff x="1077495" y="1863081"/>
              <a:chExt cx="2823410" cy="282341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077495" y="1863081"/>
                <a:ext cx="2823410" cy="2823410"/>
              </a:xfrm>
              <a:prstGeom prst="ellipse">
                <a:avLst/>
              </a:prstGeom>
              <a:gradFill flip="none" rotWithShape="1">
                <a:gsLst>
                  <a:gs pos="16000">
                    <a:schemeClr val="bg1"/>
                  </a:gs>
                  <a:gs pos="62000">
                    <a:srgbClr val="F2F2F2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546100" dist="76200" dir="2700000">
                  <a:prstClr val="black">
                    <a:alpha val="1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271516" y="2057102"/>
                <a:ext cx="2435367" cy="2435367"/>
              </a:xfrm>
              <a:prstGeom prst="ellipse">
                <a:avLst/>
              </a:prstGeom>
              <a:solidFill>
                <a:srgbClr val="00B0F0"/>
              </a:solidFill>
              <a:ln w="28575">
                <a:gradFill flip="none" rotWithShape="1">
                  <a:gsLst>
                    <a:gs pos="0">
                      <a:srgbClr val="D3D3D3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397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0" name="饼形 9"/>
            <p:cNvSpPr/>
            <p:nvPr/>
          </p:nvSpPr>
          <p:spPr>
            <a:xfrm flipH="1">
              <a:off x="1350888" y="2391256"/>
              <a:ext cx="2164080" cy="2164080"/>
            </a:xfrm>
            <a:prstGeom prst="pi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00744" y="2690810"/>
              <a:ext cx="10305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629365" y="3453078"/>
              <a:ext cx="679321" cy="0"/>
            </a:xfrm>
            <a:prstGeom prst="line">
              <a:avLst/>
            </a:prstGeom>
            <a:ln w="158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2741950" y="2921975"/>
              <a:ext cx="454147" cy="436659"/>
              <a:chOff x="3620725" y="5138333"/>
              <a:chExt cx="702937" cy="675873"/>
            </a:xfrm>
            <a:solidFill>
              <a:schemeClr val="bg1">
                <a:lumMod val="50000"/>
              </a:schemeClr>
            </a:solidFill>
          </p:grpSpPr>
          <p:sp>
            <p:nvSpPr>
              <p:cNvPr id="55" name="Freeform 18"/>
              <p:cNvSpPr/>
              <p:nvPr/>
            </p:nvSpPr>
            <p:spPr bwMode="auto">
              <a:xfrm>
                <a:off x="3620725" y="5360332"/>
                <a:ext cx="702937" cy="280151"/>
              </a:xfrm>
              <a:custGeom>
                <a:avLst/>
                <a:gdLst>
                  <a:gd name="T0" fmla="*/ 699 w 813"/>
                  <a:gd name="T1" fmla="*/ 96 h 324"/>
                  <a:gd name="T2" fmla="*/ 661 w 813"/>
                  <a:gd name="T3" fmla="*/ 96 h 324"/>
                  <a:gd name="T4" fmla="*/ 661 w 813"/>
                  <a:gd name="T5" fmla="*/ 178 h 324"/>
                  <a:gd name="T6" fmla="*/ 632 w 813"/>
                  <a:gd name="T7" fmla="*/ 207 h 324"/>
                  <a:gd name="T8" fmla="*/ 317 w 813"/>
                  <a:gd name="T9" fmla="*/ 207 h 324"/>
                  <a:gd name="T10" fmla="*/ 317 w 813"/>
                  <a:gd name="T11" fmla="*/ 296 h 324"/>
                  <a:gd name="T12" fmla="*/ 289 w 813"/>
                  <a:gd name="T13" fmla="*/ 324 h 324"/>
                  <a:gd name="T14" fmla="*/ 120 w 813"/>
                  <a:gd name="T15" fmla="*/ 324 h 324"/>
                  <a:gd name="T16" fmla="*/ 92 w 813"/>
                  <a:gd name="T17" fmla="*/ 296 h 324"/>
                  <a:gd name="T18" fmla="*/ 92 w 813"/>
                  <a:gd name="T19" fmla="*/ 204 h 324"/>
                  <a:gd name="T20" fmla="*/ 0 w 813"/>
                  <a:gd name="T21" fmla="*/ 204 h 324"/>
                  <a:gd name="T22" fmla="*/ 0 w 813"/>
                  <a:gd name="T23" fmla="*/ 147 h 324"/>
                  <a:gd name="T24" fmla="*/ 120 w 813"/>
                  <a:gd name="T25" fmla="*/ 147 h 324"/>
                  <a:gd name="T26" fmla="*/ 149 w 813"/>
                  <a:gd name="T27" fmla="*/ 175 h 324"/>
                  <a:gd name="T28" fmla="*/ 149 w 813"/>
                  <a:gd name="T29" fmla="*/ 267 h 324"/>
                  <a:gd name="T30" fmla="*/ 260 w 813"/>
                  <a:gd name="T31" fmla="*/ 267 h 324"/>
                  <a:gd name="T32" fmla="*/ 260 w 813"/>
                  <a:gd name="T33" fmla="*/ 178 h 324"/>
                  <a:gd name="T34" fmla="*/ 289 w 813"/>
                  <a:gd name="T35" fmla="*/ 150 h 324"/>
                  <a:gd name="T36" fmla="*/ 603 w 813"/>
                  <a:gd name="T37" fmla="*/ 150 h 324"/>
                  <a:gd name="T38" fmla="*/ 603 w 813"/>
                  <a:gd name="T39" fmla="*/ 67 h 324"/>
                  <a:gd name="T40" fmla="*/ 632 w 813"/>
                  <a:gd name="T41" fmla="*/ 39 h 324"/>
                  <a:gd name="T42" fmla="*/ 699 w 813"/>
                  <a:gd name="T43" fmla="*/ 39 h 324"/>
                  <a:gd name="T44" fmla="*/ 699 w 813"/>
                  <a:gd name="T45" fmla="*/ 0 h 324"/>
                  <a:gd name="T46" fmla="*/ 813 w 813"/>
                  <a:gd name="T47" fmla="*/ 67 h 324"/>
                  <a:gd name="T48" fmla="*/ 699 w 813"/>
                  <a:gd name="T49" fmla="*/ 134 h 324"/>
                  <a:gd name="T50" fmla="*/ 699 w 813"/>
                  <a:gd name="T51" fmla="*/ 96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13" h="324">
                    <a:moveTo>
                      <a:pt x="699" y="96"/>
                    </a:moveTo>
                    <a:cubicBezTo>
                      <a:pt x="661" y="96"/>
                      <a:pt x="661" y="96"/>
                      <a:pt x="661" y="96"/>
                    </a:cubicBezTo>
                    <a:cubicBezTo>
                      <a:pt x="661" y="123"/>
                      <a:pt x="661" y="151"/>
                      <a:pt x="661" y="178"/>
                    </a:cubicBezTo>
                    <a:cubicBezTo>
                      <a:pt x="661" y="194"/>
                      <a:pt x="648" y="207"/>
                      <a:pt x="632" y="207"/>
                    </a:cubicBezTo>
                    <a:cubicBezTo>
                      <a:pt x="317" y="207"/>
                      <a:pt x="317" y="207"/>
                      <a:pt x="317" y="207"/>
                    </a:cubicBezTo>
                    <a:cubicBezTo>
                      <a:pt x="317" y="296"/>
                      <a:pt x="317" y="296"/>
                      <a:pt x="317" y="296"/>
                    </a:cubicBezTo>
                    <a:cubicBezTo>
                      <a:pt x="317" y="312"/>
                      <a:pt x="305" y="324"/>
                      <a:pt x="289" y="324"/>
                    </a:cubicBezTo>
                    <a:cubicBezTo>
                      <a:pt x="120" y="324"/>
                      <a:pt x="120" y="324"/>
                      <a:pt x="120" y="324"/>
                    </a:cubicBezTo>
                    <a:cubicBezTo>
                      <a:pt x="105" y="324"/>
                      <a:pt x="92" y="312"/>
                      <a:pt x="92" y="296"/>
                    </a:cubicBezTo>
                    <a:cubicBezTo>
                      <a:pt x="92" y="204"/>
                      <a:pt x="92" y="204"/>
                      <a:pt x="92" y="20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28" y="147"/>
                      <a:pt x="92" y="147"/>
                      <a:pt x="120" y="147"/>
                    </a:cubicBezTo>
                    <a:cubicBezTo>
                      <a:pt x="136" y="147"/>
                      <a:pt x="149" y="159"/>
                      <a:pt x="149" y="175"/>
                    </a:cubicBezTo>
                    <a:cubicBezTo>
                      <a:pt x="149" y="267"/>
                      <a:pt x="149" y="267"/>
                      <a:pt x="149" y="267"/>
                    </a:cubicBezTo>
                    <a:cubicBezTo>
                      <a:pt x="260" y="267"/>
                      <a:pt x="260" y="267"/>
                      <a:pt x="260" y="267"/>
                    </a:cubicBezTo>
                    <a:cubicBezTo>
                      <a:pt x="260" y="178"/>
                      <a:pt x="260" y="178"/>
                      <a:pt x="260" y="178"/>
                    </a:cubicBezTo>
                    <a:cubicBezTo>
                      <a:pt x="260" y="162"/>
                      <a:pt x="273" y="150"/>
                      <a:pt x="289" y="150"/>
                    </a:cubicBezTo>
                    <a:cubicBezTo>
                      <a:pt x="603" y="150"/>
                      <a:pt x="603" y="150"/>
                      <a:pt x="603" y="150"/>
                    </a:cubicBezTo>
                    <a:cubicBezTo>
                      <a:pt x="603" y="67"/>
                      <a:pt x="603" y="67"/>
                      <a:pt x="603" y="67"/>
                    </a:cubicBezTo>
                    <a:cubicBezTo>
                      <a:pt x="603" y="51"/>
                      <a:pt x="616" y="39"/>
                      <a:pt x="632" y="39"/>
                    </a:cubicBezTo>
                    <a:cubicBezTo>
                      <a:pt x="699" y="39"/>
                      <a:pt x="699" y="39"/>
                      <a:pt x="699" y="39"/>
                    </a:cubicBezTo>
                    <a:cubicBezTo>
                      <a:pt x="699" y="0"/>
                      <a:pt x="699" y="0"/>
                      <a:pt x="699" y="0"/>
                    </a:cubicBezTo>
                    <a:cubicBezTo>
                      <a:pt x="813" y="67"/>
                      <a:pt x="813" y="67"/>
                      <a:pt x="813" y="67"/>
                    </a:cubicBezTo>
                    <a:cubicBezTo>
                      <a:pt x="699" y="134"/>
                      <a:pt x="699" y="134"/>
                      <a:pt x="699" y="134"/>
                    </a:cubicBezTo>
                    <a:cubicBezTo>
                      <a:pt x="699" y="96"/>
                      <a:pt x="699" y="96"/>
                      <a:pt x="699" y="96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6" name="Freeform 19"/>
              <p:cNvSpPr>
                <a:spLocks noEditPoints="1"/>
              </p:cNvSpPr>
              <p:nvPr/>
            </p:nvSpPr>
            <p:spPr bwMode="auto">
              <a:xfrm>
                <a:off x="3620725" y="5138333"/>
                <a:ext cx="653563" cy="675873"/>
              </a:xfrm>
              <a:custGeom>
                <a:avLst/>
                <a:gdLst>
                  <a:gd name="T0" fmla="*/ 502 w 756"/>
                  <a:gd name="T1" fmla="*/ 57 h 782"/>
                  <a:gd name="T2" fmla="*/ 569 w 756"/>
                  <a:gd name="T3" fmla="*/ 331 h 782"/>
                  <a:gd name="T4" fmla="*/ 464 w 756"/>
                  <a:gd name="T5" fmla="*/ 369 h 782"/>
                  <a:gd name="T6" fmla="*/ 381 w 756"/>
                  <a:gd name="T7" fmla="*/ 57 h 782"/>
                  <a:gd name="T8" fmla="*/ 343 w 756"/>
                  <a:gd name="T9" fmla="*/ 146 h 782"/>
                  <a:gd name="T10" fmla="*/ 165 w 756"/>
                  <a:gd name="T11" fmla="*/ 57 h 782"/>
                  <a:gd name="T12" fmla="*/ 127 w 756"/>
                  <a:gd name="T13" fmla="*/ 146 h 782"/>
                  <a:gd name="T14" fmla="*/ 57 w 756"/>
                  <a:gd name="T15" fmla="*/ 57 h 782"/>
                  <a:gd name="T16" fmla="*/ 235 w 756"/>
                  <a:gd name="T17" fmla="*/ 222 h 782"/>
                  <a:gd name="T18" fmla="*/ 273 w 756"/>
                  <a:gd name="T19" fmla="*/ 102 h 782"/>
                  <a:gd name="T20" fmla="*/ 381 w 756"/>
                  <a:gd name="T21" fmla="*/ 222 h 782"/>
                  <a:gd name="T22" fmla="*/ 225 w 756"/>
                  <a:gd name="T23" fmla="*/ 369 h 782"/>
                  <a:gd name="T24" fmla="*/ 187 w 756"/>
                  <a:gd name="T25" fmla="*/ 486 h 782"/>
                  <a:gd name="T26" fmla="*/ 343 w 756"/>
                  <a:gd name="T27" fmla="*/ 331 h 782"/>
                  <a:gd name="T28" fmla="*/ 57 w 756"/>
                  <a:gd name="T29" fmla="*/ 260 h 782"/>
                  <a:gd name="T30" fmla="*/ 0 w 756"/>
                  <a:gd name="T31" fmla="*/ 365 h 782"/>
                  <a:gd name="T32" fmla="*/ 28 w 756"/>
                  <a:gd name="T33" fmla="*/ 0 h 782"/>
                  <a:gd name="T34" fmla="*/ 756 w 756"/>
                  <a:gd name="T35" fmla="*/ 29 h 782"/>
                  <a:gd name="T36" fmla="*/ 699 w 756"/>
                  <a:gd name="T37" fmla="*/ 213 h 782"/>
                  <a:gd name="T38" fmla="*/ 616 w 756"/>
                  <a:gd name="T39" fmla="*/ 146 h 782"/>
                  <a:gd name="T40" fmla="*/ 578 w 756"/>
                  <a:gd name="T41" fmla="*/ 261 h 782"/>
                  <a:gd name="T42" fmla="*/ 699 w 756"/>
                  <a:gd name="T43" fmla="*/ 108 h 782"/>
                  <a:gd name="T44" fmla="*/ 168 w 756"/>
                  <a:gd name="T45" fmla="*/ 655 h 782"/>
                  <a:gd name="T46" fmla="*/ 149 w 756"/>
                  <a:gd name="T47" fmla="*/ 616 h 782"/>
                  <a:gd name="T48" fmla="*/ 352 w 756"/>
                  <a:gd name="T49" fmla="*/ 502 h 782"/>
                  <a:gd name="T50" fmla="*/ 391 w 756"/>
                  <a:gd name="T51" fmla="*/ 655 h 782"/>
                  <a:gd name="T52" fmla="*/ 273 w 756"/>
                  <a:gd name="T53" fmla="*/ 725 h 782"/>
                  <a:gd name="T54" fmla="*/ 464 w 756"/>
                  <a:gd name="T55" fmla="*/ 616 h 782"/>
                  <a:gd name="T56" fmla="*/ 578 w 756"/>
                  <a:gd name="T57" fmla="*/ 540 h 782"/>
                  <a:gd name="T58" fmla="*/ 464 w 756"/>
                  <a:gd name="T59" fmla="*/ 502 h 782"/>
                  <a:gd name="T60" fmla="*/ 616 w 756"/>
                  <a:gd name="T61" fmla="*/ 655 h 782"/>
                  <a:gd name="T62" fmla="*/ 502 w 756"/>
                  <a:gd name="T63" fmla="*/ 725 h 782"/>
                  <a:gd name="T64" fmla="*/ 699 w 756"/>
                  <a:gd name="T65" fmla="*/ 435 h 782"/>
                  <a:gd name="T66" fmla="*/ 756 w 756"/>
                  <a:gd name="T67" fmla="*/ 753 h 782"/>
                  <a:gd name="T68" fmla="*/ 28 w 756"/>
                  <a:gd name="T69" fmla="*/ 782 h 782"/>
                  <a:gd name="T70" fmla="*/ 0 w 756"/>
                  <a:gd name="T71" fmla="*/ 499 h 782"/>
                  <a:gd name="T72" fmla="*/ 57 w 756"/>
                  <a:gd name="T73" fmla="*/ 725 h 782"/>
                  <a:gd name="T74" fmla="*/ 235 w 756"/>
                  <a:gd name="T75" fmla="*/ 655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6" h="782">
                    <a:moveTo>
                      <a:pt x="699" y="57"/>
                    </a:moveTo>
                    <a:cubicBezTo>
                      <a:pt x="502" y="57"/>
                      <a:pt x="502" y="57"/>
                      <a:pt x="502" y="57"/>
                    </a:cubicBezTo>
                    <a:cubicBezTo>
                      <a:pt x="502" y="331"/>
                      <a:pt x="502" y="331"/>
                      <a:pt x="502" y="331"/>
                    </a:cubicBezTo>
                    <a:cubicBezTo>
                      <a:pt x="569" y="331"/>
                      <a:pt x="569" y="331"/>
                      <a:pt x="569" y="331"/>
                    </a:cubicBezTo>
                    <a:cubicBezTo>
                      <a:pt x="569" y="369"/>
                      <a:pt x="569" y="369"/>
                      <a:pt x="569" y="369"/>
                    </a:cubicBezTo>
                    <a:cubicBezTo>
                      <a:pt x="464" y="369"/>
                      <a:pt x="464" y="369"/>
                      <a:pt x="464" y="369"/>
                    </a:cubicBezTo>
                    <a:cubicBezTo>
                      <a:pt x="464" y="57"/>
                      <a:pt x="464" y="57"/>
                      <a:pt x="464" y="57"/>
                    </a:cubicBezTo>
                    <a:cubicBezTo>
                      <a:pt x="381" y="57"/>
                      <a:pt x="381" y="57"/>
                      <a:pt x="381" y="57"/>
                    </a:cubicBezTo>
                    <a:cubicBezTo>
                      <a:pt x="381" y="146"/>
                      <a:pt x="381" y="146"/>
                      <a:pt x="381" y="146"/>
                    </a:cubicBezTo>
                    <a:cubicBezTo>
                      <a:pt x="343" y="146"/>
                      <a:pt x="343" y="146"/>
                      <a:pt x="343" y="146"/>
                    </a:cubicBezTo>
                    <a:cubicBezTo>
                      <a:pt x="343" y="57"/>
                      <a:pt x="343" y="57"/>
                      <a:pt x="343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146"/>
                      <a:pt x="165" y="146"/>
                      <a:pt x="165" y="146"/>
                    </a:cubicBezTo>
                    <a:cubicBezTo>
                      <a:pt x="127" y="146"/>
                      <a:pt x="127" y="146"/>
                      <a:pt x="127" y="146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222"/>
                      <a:pt x="57" y="222"/>
                      <a:pt x="57" y="222"/>
                    </a:cubicBezTo>
                    <a:cubicBezTo>
                      <a:pt x="235" y="222"/>
                      <a:pt x="235" y="222"/>
                      <a:pt x="235" y="222"/>
                    </a:cubicBezTo>
                    <a:cubicBezTo>
                      <a:pt x="235" y="102"/>
                      <a:pt x="235" y="102"/>
                      <a:pt x="235" y="102"/>
                    </a:cubicBezTo>
                    <a:cubicBezTo>
                      <a:pt x="273" y="102"/>
                      <a:pt x="273" y="102"/>
                      <a:pt x="273" y="102"/>
                    </a:cubicBezTo>
                    <a:cubicBezTo>
                      <a:pt x="273" y="222"/>
                      <a:pt x="273" y="222"/>
                      <a:pt x="273" y="222"/>
                    </a:cubicBezTo>
                    <a:cubicBezTo>
                      <a:pt x="381" y="222"/>
                      <a:pt x="381" y="222"/>
                      <a:pt x="381" y="222"/>
                    </a:cubicBezTo>
                    <a:cubicBezTo>
                      <a:pt x="381" y="369"/>
                      <a:pt x="381" y="369"/>
                      <a:pt x="381" y="369"/>
                    </a:cubicBezTo>
                    <a:cubicBezTo>
                      <a:pt x="225" y="369"/>
                      <a:pt x="225" y="369"/>
                      <a:pt x="225" y="369"/>
                    </a:cubicBezTo>
                    <a:cubicBezTo>
                      <a:pt x="225" y="486"/>
                      <a:pt x="225" y="486"/>
                      <a:pt x="225" y="486"/>
                    </a:cubicBezTo>
                    <a:cubicBezTo>
                      <a:pt x="187" y="486"/>
                      <a:pt x="187" y="486"/>
                      <a:pt x="187" y="486"/>
                    </a:cubicBezTo>
                    <a:cubicBezTo>
                      <a:pt x="187" y="331"/>
                      <a:pt x="187" y="331"/>
                      <a:pt x="187" y="331"/>
                    </a:cubicBezTo>
                    <a:cubicBezTo>
                      <a:pt x="343" y="331"/>
                      <a:pt x="343" y="331"/>
                      <a:pt x="343" y="331"/>
                    </a:cubicBezTo>
                    <a:cubicBezTo>
                      <a:pt x="343" y="260"/>
                      <a:pt x="343" y="260"/>
                      <a:pt x="343" y="260"/>
                    </a:cubicBezTo>
                    <a:cubicBezTo>
                      <a:pt x="57" y="260"/>
                      <a:pt x="57" y="260"/>
                      <a:pt x="57" y="260"/>
                    </a:cubicBezTo>
                    <a:cubicBezTo>
                      <a:pt x="57" y="365"/>
                      <a:pt x="57" y="365"/>
                      <a:pt x="57" y="365"/>
                    </a:cubicBezTo>
                    <a:cubicBezTo>
                      <a:pt x="0" y="365"/>
                      <a:pt x="0" y="365"/>
                      <a:pt x="0" y="36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743" y="0"/>
                      <a:pt x="756" y="13"/>
                      <a:pt x="756" y="29"/>
                    </a:cubicBezTo>
                    <a:cubicBezTo>
                      <a:pt x="756" y="247"/>
                      <a:pt x="756" y="247"/>
                      <a:pt x="756" y="247"/>
                    </a:cubicBezTo>
                    <a:cubicBezTo>
                      <a:pt x="699" y="213"/>
                      <a:pt x="699" y="213"/>
                      <a:pt x="699" y="213"/>
                    </a:cubicBezTo>
                    <a:cubicBezTo>
                      <a:pt x="699" y="146"/>
                      <a:pt x="699" y="146"/>
                      <a:pt x="699" y="146"/>
                    </a:cubicBezTo>
                    <a:cubicBezTo>
                      <a:pt x="616" y="146"/>
                      <a:pt x="616" y="146"/>
                      <a:pt x="616" y="146"/>
                    </a:cubicBezTo>
                    <a:cubicBezTo>
                      <a:pt x="616" y="261"/>
                      <a:pt x="616" y="261"/>
                      <a:pt x="616" y="261"/>
                    </a:cubicBezTo>
                    <a:cubicBezTo>
                      <a:pt x="578" y="261"/>
                      <a:pt x="578" y="261"/>
                      <a:pt x="578" y="261"/>
                    </a:cubicBezTo>
                    <a:cubicBezTo>
                      <a:pt x="578" y="108"/>
                      <a:pt x="578" y="108"/>
                      <a:pt x="578" y="108"/>
                    </a:cubicBezTo>
                    <a:cubicBezTo>
                      <a:pt x="618" y="108"/>
                      <a:pt x="658" y="108"/>
                      <a:pt x="699" y="108"/>
                    </a:cubicBezTo>
                    <a:cubicBezTo>
                      <a:pt x="699" y="57"/>
                      <a:pt x="699" y="57"/>
                      <a:pt x="699" y="57"/>
                    </a:cubicBezTo>
                    <a:close/>
                    <a:moveTo>
                      <a:pt x="168" y="655"/>
                    </a:moveTo>
                    <a:cubicBezTo>
                      <a:pt x="149" y="655"/>
                      <a:pt x="149" y="655"/>
                      <a:pt x="149" y="655"/>
                    </a:cubicBezTo>
                    <a:cubicBezTo>
                      <a:pt x="149" y="616"/>
                      <a:pt x="149" y="616"/>
                      <a:pt x="149" y="616"/>
                    </a:cubicBezTo>
                    <a:cubicBezTo>
                      <a:pt x="352" y="616"/>
                      <a:pt x="352" y="616"/>
                      <a:pt x="352" y="616"/>
                    </a:cubicBezTo>
                    <a:cubicBezTo>
                      <a:pt x="352" y="502"/>
                      <a:pt x="352" y="502"/>
                      <a:pt x="352" y="502"/>
                    </a:cubicBezTo>
                    <a:cubicBezTo>
                      <a:pt x="391" y="502"/>
                      <a:pt x="391" y="502"/>
                      <a:pt x="391" y="502"/>
                    </a:cubicBezTo>
                    <a:cubicBezTo>
                      <a:pt x="391" y="655"/>
                      <a:pt x="391" y="655"/>
                      <a:pt x="391" y="655"/>
                    </a:cubicBezTo>
                    <a:cubicBezTo>
                      <a:pt x="273" y="655"/>
                      <a:pt x="273" y="655"/>
                      <a:pt x="273" y="655"/>
                    </a:cubicBezTo>
                    <a:cubicBezTo>
                      <a:pt x="273" y="725"/>
                      <a:pt x="273" y="725"/>
                      <a:pt x="273" y="725"/>
                    </a:cubicBezTo>
                    <a:cubicBezTo>
                      <a:pt x="464" y="725"/>
                      <a:pt x="464" y="725"/>
                      <a:pt x="464" y="725"/>
                    </a:cubicBezTo>
                    <a:cubicBezTo>
                      <a:pt x="464" y="616"/>
                      <a:pt x="464" y="616"/>
                      <a:pt x="464" y="616"/>
                    </a:cubicBezTo>
                    <a:cubicBezTo>
                      <a:pt x="578" y="616"/>
                      <a:pt x="578" y="616"/>
                      <a:pt x="578" y="616"/>
                    </a:cubicBezTo>
                    <a:cubicBezTo>
                      <a:pt x="578" y="540"/>
                      <a:pt x="578" y="540"/>
                      <a:pt x="578" y="540"/>
                    </a:cubicBezTo>
                    <a:cubicBezTo>
                      <a:pt x="464" y="540"/>
                      <a:pt x="464" y="540"/>
                      <a:pt x="464" y="540"/>
                    </a:cubicBezTo>
                    <a:cubicBezTo>
                      <a:pt x="464" y="502"/>
                      <a:pt x="464" y="502"/>
                      <a:pt x="464" y="502"/>
                    </a:cubicBezTo>
                    <a:cubicBezTo>
                      <a:pt x="616" y="502"/>
                      <a:pt x="616" y="502"/>
                      <a:pt x="616" y="502"/>
                    </a:cubicBezTo>
                    <a:cubicBezTo>
                      <a:pt x="616" y="655"/>
                      <a:pt x="616" y="655"/>
                      <a:pt x="616" y="655"/>
                    </a:cubicBezTo>
                    <a:cubicBezTo>
                      <a:pt x="502" y="655"/>
                      <a:pt x="502" y="655"/>
                      <a:pt x="502" y="655"/>
                    </a:cubicBezTo>
                    <a:cubicBezTo>
                      <a:pt x="502" y="725"/>
                      <a:pt x="502" y="725"/>
                      <a:pt x="502" y="725"/>
                    </a:cubicBezTo>
                    <a:cubicBezTo>
                      <a:pt x="699" y="725"/>
                      <a:pt x="699" y="725"/>
                      <a:pt x="699" y="725"/>
                    </a:cubicBezTo>
                    <a:cubicBezTo>
                      <a:pt x="699" y="435"/>
                      <a:pt x="699" y="435"/>
                      <a:pt x="699" y="435"/>
                    </a:cubicBezTo>
                    <a:cubicBezTo>
                      <a:pt x="756" y="402"/>
                      <a:pt x="756" y="402"/>
                      <a:pt x="756" y="402"/>
                    </a:cubicBezTo>
                    <a:cubicBezTo>
                      <a:pt x="756" y="753"/>
                      <a:pt x="756" y="753"/>
                      <a:pt x="756" y="753"/>
                    </a:cubicBezTo>
                    <a:cubicBezTo>
                      <a:pt x="756" y="769"/>
                      <a:pt x="743" y="782"/>
                      <a:pt x="727" y="782"/>
                    </a:cubicBezTo>
                    <a:cubicBezTo>
                      <a:pt x="28" y="782"/>
                      <a:pt x="28" y="782"/>
                      <a:pt x="28" y="782"/>
                    </a:cubicBezTo>
                    <a:cubicBezTo>
                      <a:pt x="12" y="782"/>
                      <a:pt x="0" y="769"/>
                      <a:pt x="0" y="753"/>
                    </a:cubicBezTo>
                    <a:cubicBezTo>
                      <a:pt x="0" y="499"/>
                      <a:pt x="0" y="499"/>
                      <a:pt x="0" y="499"/>
                    </a:cubicBezTo>
                    <a:cubicBezTo>
                      <a:pt x="57" y="499"/>
                      <a:pt x="57" y="499"/>
                      <a:pt x="57" y="499"/>
                    </a:cubicBezTo>
                    <a:cubicBezTo>
                      <a:pt x="57" y="725"/>
                      <a:pt x="57" y="725"/>
                      <a:pt x="57" y="725"/>
                    </a:cubicBezTo>
                    <a:cubicBezTo>
                      <a:pt x="235" y="725"/>
                      <a:pt x="235" y="725"/>
                      <a:pt x="235" y="725"/>
                    </a:cubicBezTo>
                    <a:cubicBezTo>
                      <a:pt x="235" y="655"/>
                      <a:pt x="235" y="655"/>
                      <a:pt x="235" y="655"/>
                    </a:cubicBezTo>
                    <a:cubicBezTo>
                      <a:pt x="168" y="655"/>
                      <a:pt x="168" y="655"/>
                      <a:pt x="168" y="6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601254" y="3695475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28024" y="1744092"/>
            <a:ext cx="2823411" cy="2823411"/>
            <a:chOff x="4628024" y="2061592"/>
            <a:chExt cx="2823411" cy="2823411"/>
          </a:xfrm>
        </p:grpSpPr>
        <p:sp>
          <p:nvSpPr>
            <p:cNvPr id="18" name="椭圆 17"/>
            <p:cNvSpPr/>
            <p:nvPr/>
          </p:nvSpPr>
          <p:spPr>
            <a:xfrm>
              <a:off x="4628024" y="2061592"/>
              <a:ext cx="2823411" cy="28234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794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628024" y="2061592"/>
              <a:ext cx="2823411" cy="2823411"/>
              <a:chOff x="4684295" y="1863081"/>
              <a:chExt cx="2823410" cy="282341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684295" y="1863081"/>
                <a:ext cx="2823410" cy="2823410"/>
              </a:xfrm>
              <a:prstGeom prst="ellipse">
                <a:avLst/>
              </a:prstGeom>
              <a:gradFill flip="none" rotWithShape="1">
                <a:gsLst>
                  <a:gs pos="16000">
                    <a:schemeClr val="bg1"/>
                  </a:gs>
                  <a:gs pos="62000">
                    <a:srgbClr val="F2F2F2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546100" dist="76200" dir="2700000">
                  <a:prstClr val="black">
                    <a:alpha val="1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4878316" y="2057102"/>
                <a:ext cx="2435367" cy="2435367"/>
              </a:xfrm>
              <a:prstGeom prst="ellipse">
                <a:avLst/>
              </a:prstGeom>
              <a:solidFill>
                <a:srgbClr val="0065B0"/>
              </a:solidFill>
              <a:ln w="28575">
                <a:gradFill flip="none" rotWithShape="1">
                  <a:gsLst>
                    <a:gs pos="0">
                      <a:srgbClr val="D3D3D3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397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5" name="饼形 24"/>
            <p:cNvSpPr/>
            <p:nvPr/>
          </p:nvSpPr>
          <p:spPr>
            <a:xfrm flipH="1">
              <a:off x="4957688" y="2391256"/>
              <a:ext cx="2164080" cy="2164080"/>
            </a:xfrm>
            <a:prstGeom prst="pi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026254" y="2690314"/>
              <a:ext cx="10305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236165" y="3453078"/>
              <a:ext cx="679321" cy="0"/>
            </a:xfrm>
            <a:prstGeom prst="line">
              <a:avLst/>
            </a:prstGeom>
            <a:ln w="15875">
              <a:solidFill>
                <a:srgbClr val="006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/>
            <p:cNvGrpSpPr/>
            <p:nvPr/>
          </p:nvGrpSpPr>
          <p:grpSpPr>
            <a:xfrm>
              <a:off x="6353090" y="2937626"/>
              <a:ext cx="445468" cy="445468"/>
              <a:chOff x="6858828" y="3790714"/>
              <a:chExt cx="731377" cy="731377"/>
            </a:xfrm>
          </p:grpSpPr>
          <p:sp>
            <p:nvSpPr>
              <p:cNvPr id="51" name="Freeform 578"/>
              <p:cNvSpPr/>
              <p:nvPr/>
            </p:nvSpPr>
            <p:spPr bwMode="auto">
              <a:xfrm>
                <a:off x="7450277" y="4178041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2" name="Freeform 579"/>
              <p:cNvSpPr/>
              <p:nvPr/>
            </p:nvSpPr>
            <p:spPr bwMode="auto">
              <a:xfrm>
                <a:off x="7228844" y="3790714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solidFill>
                <a:srgbClr val="0065B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3" name="Freeform 580"/>
              <p:cNvSpPr/>
              <p:nvPr/>
            </p:nvSpPr>
            <p:spPr bwMode="auto">
              <a:xfrm>
                <a:off x="6858828" y="3833269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5288117" y="3651021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34824" y="1744092"/>
            <a:ext cx="2823411" cy="2823411"/>
            <a:chOff x="8234824" y="2061592"/>
            <a:chExt cx="2823411" cy="2823411"/>
          </a:xfrm>
        </p:grpSpPr>
        <p:sp>
          <p:nvSpPr>
            <p:cNvPr id="33" name="椭圆 32"/>
            <p:cNvSpPr/>
            <p:nvPr/>
          </p:nvSpPr>
          <p:spPr>
            <a:xfrm>
              <a:off x="8234824" y="2061592"/>
              <a:ext cx="2823411" cy="28234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794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234824" y="2061592"/>
              <a:ext cx="2823411" cy="2823411"/>
              <a:chOff x="8291095" y="1863081"/>
              <a:chExt cx="2823410" cy="282341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8291095" y="1863081"/>
                <a:ext cx="2823410" cy="2823410"/>
              </a:xfrm>
              <a:prstGeom prst="ellipse">
                <a:avLst/>
              </a:prstGeom>
              <a:gradFill flip="none" rotWithShape="1">
                <a:gsLst>
                  <a:gs pos="16000">
                    <a:schemeClr val="bg1"/>
                  </a:gs>
                  <a:gs pos="62000">
                    <a:srgbClr val="F2F2F2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546100" dist="76200" dir="2700000">
                  <a:prstClr val="black">
                    <a:alpha val="1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8485116" y="2057102"/>
                <a:ext cx="2435367" cy="2435367"/>
              </a:xfrm>
              <a:prstGeom prst="ellipse">
                <a:avLst/>
              </a:prstGeom>
              <a:solidFill>
                <a:srgbClr val="00B0F0"/>
              </a:solidFill>
              <a:ln w="28575">
                <a:gradFill flip="none" rotWithShape="1">
                  <a:gsLst>
                    <a:gs pos="0">
                      <a:srgbClr val="D3D3D3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397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7" name="饼形 36"/>
            <p:cNvSpPr/>
            <p:nvPr/>
          </p:nvSpPr>
          <p:spPr>
            <a:xfrm flipH="1">
              <a:off x="8564488" y="2391256"/>
              <a:ext cx="2164080" cy="2164080"/>
            </a:xfrm>
            <a:prstGeom prst="pi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628853" y="2690314"/>
              <a:ext cx="10305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9842965" y="3453078"/>
              <a:ext cx="679321" cy="0"/>
            </a:xfrm>
            <a:prstGeom prst="line">
              <a:avLst/>
            </a:prstGeom>
            <a:ln w="158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/>
            <p:cNvGrpSpPr/>
            <p:nvPr/>
          </p:nvGrpSpPr>
          <p:grpSpPr>
            <a:xfrm>
              <a:off x="9957896" y="2985530"/>
              <a:ext cx="448776" cy="383603"/>
              <a:chOff x="1179499" y="5126995"/>
              <a:chExt cx="695313" cy="59433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6" name="Freeform 131"/>
              <p:cNvSpPr/>
              <p:nvPr/>
            </p:nvSpPr>
            <p:spPr bwMode="auto">
              <a:xfrm>
                <a:off x="1179499" y="5632612"/>
                <a:ext cx="695313" cy="88718"/>
              </a:xfrm>
              <a:custGeom>
                <a:avLst/>
                <a:gdLst>
                  <a:gd name="T0" fmla="*/ 383 w 408"/>
                  <a:gd name="T1" fmla="*/ 0 h 52"/>
                  <a:gd name="T2" fmla="*/ 363 w 408"/>
                  <a:gd name="T3" fmla="*/ 0 h 52"/>
                  <a:gd name="T4" fmla="*/ 363 w 408"/>
                  <a:gd name="T5" fmla="*/ 17 h 52"/>
                  <a:gd name="T6" fmla="*/ 283 w 408"/>
                  <a:gd name="T7" fmla="*/ 17 h 52"/>
                  <a:gd name="T8" fmla="*/ 283 w 408"/>
                  <a:gd name="T9" fmla="*/ 0 h 52"/>
                  <a:gd name="T10" fmla="*/ 238 w 408"/>
                  <a:gd name="T11" fmla="*/ 0 h 52"/>
                  <a:gd name="T12" fmla="*/ 238 w 408"/>
                  <a:gd name="T13" fmla="*/ 14 h 52"/>
                  <a:gd name="T14" fmla="*/ 158 w 408"/>
                  <a:gd name="T15" fmla="*/ 14 h 52"/>
                  <a:gd name="T16" fmla="*/ 158 w 408"/>
                  <a:gd name="T17" fmla="*/ 0 h 52"/>
                  <a:gd name="T18" fmla="*/ 115 w 408"/>
                  <a:gd name="T19" fmla="*/ 0 h 52"/>
                  <a:gd name="T20" fmla="*/ 115 w 408"/>
                  <a:gd name="T21" fmla="*/ 15 h 52"/>
                  <a:gd name="T22" fmla="*/ 35 w 408"/>
                  <a:gd name="T23" fmla="*/ 15 h 52"/>
                  <a:gd name="T24" fmla="*/ 35 w 408"/>
                  <a:gd name="T25" fmla="*/ 0 h 52"/>
                  <a:gd name="T26" fmla="*/ 26 w 408"/>
                  <a:gd name="T27" fmla="*/ 0 h 52"/>
                  <a:gd name="T28" fmla="*/ 0 w 408"/>
                  <a:gd name="T29" fmla="*/ 26 h 52"/>
                  <a:gd name="T30" fmla="*/ 0 w 408"/>
                  <a:gd name="T31" fmla="*/ 27 h 52"/>
                  <a:gd name="T32" fmla="*/ 26 w 408"/>
                  <a:gd name="T33" fmla="*/ 52 h 52"/>
                  <a:gd name="T34" fmla="*/ 383 w 408"/>
                  <a:gd name="T35" fmla="*/ 52 h 52"/>
                  <a:gd name="T36" fmla="*/ 408 w 408"/>
                  <a:gd name="T37" fmla="*/ 27 h 52"/>
                  <a:gd name="T38" fmla="*/ 408 w 408"/>
                  <a:gd name="T39" fmla="*/ 26 h 52"/>
                  <a:gd name="T40" fmla="*/ 383 w 408"/>
                  <a:gd name="T4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8" h="52">
                    <a:moveTo>
                      <a:pt x="383" y="0"/>
                    </a:moveTo>
                    <a:cubicBezTo>
                      <a:pt x="363" y="0"/>
                      <a:pt x="363" y="0"/>
                      <a:pt x="363" y="0"/>
                    </a:cubicBezTo>
                    <a:cubicBezTo>
                      <a:pt x="363" y="17"/>
                      <a:pt x="363" y="17"/>
                      <a:pt x="363" y="17"/>
                    </a:cubicBezTo>
                    <a:cubicBezTo>
                      <a:pt x="283" y="17"/>
                      <a:pt x="283" y="17"/>
                      <a:pt x="283" y="17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14"/>
                      <a:pt x="238" y="14"/>
                      <a:pt x="238" y="14"/>
                    </a:cubicBezTo>
                    <a:cubicBezTo>
                      <a:pt x="158" y="14"/>
                      <a:pt x="158" y="14"/>
                      <a:pt x="158" y="14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2" y="52"/>
                      <a:pt x="26" y="52"/>
                    </a:cubicBezTo>
                    <a:cubicBezTo>
                      <a:pt x="383" y="52"/>
                      <a:pt x="383" y="52"/>
                      <a:pt x="383" y="52"/>
                    </a:cubicBezTo>
                    <a:cubicBezTo>
                      <a:pt x="397" y="52"/>
                      <a:pt x="408" y="41"/>
                      <a:pt x="408" y="27"/>
                    </a:cubicBezTo>
                    <a:cubicBezTo>
                      <a:pt x="408" y="26"/>
                      <a:pt x="408" y="26"/>
                      <a:pt x="408" y="26"/>
                    </a:cubicBezTo>
                    <a:cubicBezTo>
                      <a:pt x="408" y="12"/>
                      <a:pt x="397" y="0"/>
                      <a:pt x="383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Rectangle 132"/>
              <p:cNvSpPr>
                <a:spLocks noChangeArrowheads="1"/>
              </p:cNvSpPr>
              <p:nvPr/>
            </p:nvSpPr>
            <p:spPr bwMode="auto">
              <a:xfrm>
                <a:off x="1662036" y="5126995"/>
                <a:ext cx="136322" cy="5056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Rectangle 133"/>
              <p:cNvSpPr>
                <a:spLocks noChangeArrowheads="1"/>
              </p:cNvSpPr>
              <p:nvPr/>
            </p:nvSpPr>
            <p:spPr bwMode="auto">
              <a:xfrm>
                <a:off x="1449258" y="5274857"/>
                <a:ext cx="136322" cy="357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Rectangle 134"/>
              <p:cNvSpPr>
                <a:spLocks noChangeArrowheads="1"/>
              </p:cNvSpPr>
              <p:nvPr/>
            </p:nvSpPr>
            <p:spPr bwMode="auto">
              <a:xfrm>
                <a:off x="1239366" y="5401081"/>
                <a:ext cx="136322" cy="2315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8894917" y="3695475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62" name="文本框 6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1536389" y="4864282"/>
            <a:ext cx="2114224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3" name="文本框 6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007544" y="4861978"/>
            <a:ext cx="2114224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4" name="文本框 6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651489" y="4861978"/>
            <a:ext cx="2114224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2708" y="1815936"/>
            <a:ext cx="10075706" cy="4320628"/>
            <a:chOff x="1037566" y="2135250"/>
            <a:chExt cx="10075706" cy="4320628"/>
          </a:xfrm>
        </p:grpSpPr>
        <p:grpSp>
          <p:nvGrpSpPr>
            <p:cNvPr id="5" name="组合 4"/>
            <p:cNvGrpSpPr/>
            <p:nvPr/>
          </p:nvGrpSpPr>
          <p:grpSpPr>
            <a:xfrm>
              <a:off x="1037566" y="2135250"/>
              <a:ext cx="6122890" cy="4320628"/>
              <a:chOff x="1037566" y="2135250"/>
              <a:chExt cx="6122890" cy="432062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037566" y="4067140"/>
                <a:ext cx="474188" cy="474188"/>
              </a:xfrm>
              <a:prstGeom prst="ellipse">
                <a:avLst/>
              </a:prstGeom>
              <a:gradFill>
                <a:gsLst>
                  <a:gs pos="0">
                    <a:srgbClr val="F0F0F0"/>
                  </a:gs>
                  <a:gs pos="100000">
                    <a:schemeClr val="bg1"/>
                  </a:gs>
                </a:gsLst>
                <a:lin ang="2700000" scaled="1"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143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1088343" y="2135250"/>
                <a:ext cx="6072113" cy="4320628"/>
              </a:xfrm>
              <a:custGeom>
                <a:avLst/>
                <a:gdLst>
                  <a:gd name="connsiteX0" fmla="*/ 314722 w 6083663"/>
                  <a:gd name="connsiteY0" fmla="*/ 0 h 4328848"/>
                  <a:gd name="connsiteX1" fmla="*/ 3468385 w 6083663"/>
                  <a:gd name="connsiteY1" fmla="*/ 0 h 4328848"/>
                  <a:gd name="connsiteX2" fmla="*/ 5758709 w 6083663"/>
                  <a:gd name="connsiteY2" fmla="*/ 0 h 4328848"/>
                  <a:gd name="connsiteX3" fmla="*/ 5768941 w 6083663"/>
                  <a:gd name="connsiteY3" fmla="*/ 0 h 4328848"/>
                  <a:gd name="connsiteX4" fmla="*/ 6083663 w 6083663"/>
                  <a:gd name="connsiteY4" fmla="*/ 314722 h 4328848"/>
                  <a:gd name="connsiteX5" fmla="*/ 6083663 w 6083663"/>
                  <a:gd name="connsiteY5" fmla="*/ 324954 h 4328848"/>
                  <a:gd name="connsiteX6" fmla="*/ 6083663 w 6083663"/>
                  <a:gd name="connsiteY6" fmla="*/ 1573572 h 4328848"/>
                  <a:gd name="connsiteX7" fmla="*/ 6083663 w 6083663"/>
                  <a:gd name="connsiteY7" fmla="*/ 2755276 h 4328848"/>
                  <a:gd name="connsiteX8" fmla="*/ 6083663 w 6083663"/>
                  <a:gd name="connsiteY8" fmla="*/ 4003894 h 4328848"/>
                  <a:gd name="connsiteX9" fmla="*/ 6083663 w 6083663"/>
                  <a:gd name="connsiteY9" fmla="*/ 4014126 h 4328848"/>
                  <a:gd name="connsiteX10" fmla="*/ 5768941 w 6083663"/>
                  <a:gd name="connsiteY10" fmla="*/ 4328848 h 4328848"/>
                  <a:gd name="connsiteX11" fmla="*/ 5758709 w 6083663"/>
                  <a:gd name="connsiteY11" fmla="*/ 4328848 h 4328848"/>
                  <a:gd name="connsiteX12" fmla="*/ 3468385 w 6083663"/>
                  <a:gd name="connsiteY12" fmla="*/ 4328848 h 4328848"/>
                  <a:gd name="connsiteX13" fmla="*/ 314722 w 6083663"/>
                  <a:gd name="connsiteY13" fmla="*/ 4328848 h 4328848"/>
                  <a:gd name="connsiteX14" fmla="*/ 0 w 6083663"/>
                  <a:gd name="connsiteY14" fmla="*/ 4014126 h 4328848"/>
                  <a:gd name="connsiteX15" fmla="*/ 0 w 6083663"/>
                  <a:gd name="connsiteY15" fmla="*/ 2755276 h 4328848"/>
                  <a:gd name="connsiteX16" fmla="*/ 314722 w 6083663"/>
                  <a:gd name="connsiteY16" fmla="*/ 2440554 h 4328848"/>
                  <a:gd name="connsiteX17" fmla="*/ 3143431 w 6083663"/>
                  <a:gd name="connsiteY17" fmla="*/ 2440554 h 4328848"/>
                  <a:gd name="connsiteX18" fmla="*/ 3143431 w 6083663"/>
                  <a:gd name="connsiteY18" fmla="*/ 1888294 h 4328848"/>
                  <a:gd name="connsiteX19" fmla="*/ 314722 w 6083663"/>
                  <a:gd name="connsiteY19" fmla="*/ 1888294 h 4328848"/>
                  <a:gd name="connsiteX20" fmla="*/ 0 w 6083663"/>
                  <a:gd name="connsiteY20" fmla="*/ 1573572 h 4328848"/>
                  <a:gd name="connsiteX21" fmla="*/ 0 w 6083663"/>
                  <a:gd name="connsiteY21" fmla="*/ 314722 h 4328848"/>
                  <a:gd name="connsiteX22" fmla="*/ 314722 w 6083663"/>
                  <a:gd name="connsiteY22" fmla="*/ 0 h 4328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083663" h="4328848">
                    <a:moveTo>
                      <a:pt x="314722" y="0"/>
                    </a:moveTo>
                    <a:lnTo>
                      <a:pt x="3468385" y="0"/>
                    </a:lnTo>
                    <a:lnTo>
                      <a:pt x="5758709" y="0"/>
                    </a:lnTo>
                    <a:lnTo>
                      <a:pt x="5768941" y="0"/>
                    </a:lnTo>
                    <a:cubicBezTo>
                      <a:pt x="5942757" y="0"/>
                      <a:pt x="6083663" y="140906"/>
                      <a:pt x="6083663" y="314722"/>
                    </a:cubicBezTo>
                    <a:lnTo>
                      <a:pt x="6083663" y="324954"/>
                    </a:lnTo>
                    <a:lnTo>
                      <a:pt x="6083663" y="1573572"/>
                    </a:lnTo>
                    <a:lnTo>
                      <a:pt x="6083663" y="2755276"/>
                    </a:lnTo>
                    <a:lnTo>
                      <a:pt x="6083663" y="4003894"/>
                    </a:lnTo>
                    <a:lnTo>
                      <a:pt x="6083663" y="4014126"/>
                    </a:lnTo>
                    <a:cubicBezTo>
                      <a:pt x="6083663" y="4187942"/>
                      <a:pt x="5942757" y="4328848"/>
                      <a:pt x="5768941" y="4328848"/>
                    </a:cubicBezTo>
                    <a:lnTo>
                      <a:pt x="5758709" y="4328848"/>
                    </a:lnTo>
                    <a:lnTo>
                      <a:pt x="3468385" y="4328848"/>
                    </a:lnTo>
                    <a:lnTo>
                      <a:pt x="314722" y="4328848"/>
                    </a:lnTo>
                    <a:cubicBezTo>
                      <a:pt x="140906" y="4328848"/>
                      <a:pt x="0" y="4187942"/>
                      <a:pt x="0" y="4014126"/>
                    </a:cubicBezTo>
                    <a:lnTo>
                      <a:pt x="0" y="2755276"/>
                    </a:lnTo>
                    <a:cubicBezTo>
                      <a:pt x="0" y="2581460"/>
                      <a:pt x="140906" y="2440554"/>
                      <a:pt x="314722" y="2440554"/>
                    </a:cubicBezTo>
                    <a:lnTo>
                      <a:pt x="3143431" y="2440554"/>
                    </a:lnTo>
                    <a:lnTo>
                      <a:pt x="3143431" y="1888294"/>
                    </a:lnTo>
                    <a:lnTo>
                      <a:pt x="314722" y="1888294"/>
                    </a:lnTo>
                    <a:cubicBezTo>
                      <a:pt x="140906" y="1888294"/>
                      <a:pt x="0" y="1747388"/>
                      <a:pt x="0" y="1573572"/>
                    </a:cubicBezTo>
                    <a:lnTo>
                      <a:pt x="0" y="314722"/>
                    </a:lnTo>
                    <a:cubicBezTo>
                      <a:pt x="0" y="140906"/>
                      <a:pt x="140906" y="0"/>
                      <a:pt x="3147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79400" dist="1143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1345643" y="2415819"/>
                <a:ext cx="5557510" cy="3759492"/>
              </a:xfrm>
              <a:prstGeom prst="roundRect">
                <a:avLst>
                  <a:gd name="adj" fmla="val 5630"/>
                </a:avLst>
              </a:prstGeom>
              <a:solidFill>
                <a:srgbClr val="F7F7F7"/>
              </a:soli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1" name="任意多边形 220"/>
              <p:cNvSpPr/>
              <p:nvPr/>
            </p:nvSpPr>
            <p:spPr>
              <a:xfrm rot="2700000">
                <a:off x="1179779" y="4210663"/>
                <a:ext cx="189763" cy="190182"/>
              </a:xfrm>
              <a:custGeom>
                <a:avLst/>
                <a:gdLst>
                  <a:gd name="connsiteX0" fmla="*/ 0 w 377825"/>
                  <a:gd name="connsiteY0" fmla="*/ 0 h 396875"/>
                  <a:gd name="connsiteX1" fmla="*/ 0 w 377825"/>
                  <a:gd name="connsiteY1" fmla="*/ 396875 h 396875"/>
                  <a:gd name="connsiteX2" fmla="*/ 377825 w 377825"/>
                  <a:gd name="connsiteY2" fmla="*/ 396875 h 39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7825" h="396875">
                    <a:moveTo>
                      <a:pt x="0" y="0"/>
                    </a:moveTo>
                    <a:lnTo>
                      <a:pt x="0" y="396875"/>
                    </a:lnTo>
                    <a:lnTo>
                      <a:pt x="377825" y="396875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3619178" y="2434502"/>
              <a:ext cx="0" cy="3736576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1750834" y="2804471"/>
              <a:ext cx="1506244" cy="2305930"/>
              <a:chOff x="1750834" y="2804471"/>
              <a:chExt cx="1506244" cy="2305930"/>
            </a:xfrm>
          </p:grpSpPr>
          <p:grpSp>
            <p:nvGrpSpPr>
              <p:cNvPr id="53" name="Group 737"/>
              <p:cNvGrpSpPr>
                <a:grpSpLocks noChangeAspect="1"/>
              </p:cNvGrpSpPr>
              <p:nvPr/>
            </p:nvGrpSpPr>
            <p:grpSpPr bwMode="auto">
              <a:xfrm>
                <a:off x="1750834" y="2804471"/>
                <a:ext cx="1489199" cy="1403319"/>
                <a:chOff x="2105" y="527"/>
                <a:chExt cx="3468" cy="3268"/>
              </a:xfrm>
            </p:grpSpPr>
            <p:sp>
              <p:nvSpPr>
                <p:cNvPr id="54" name="AutoShape 736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107" y="527"/>
                  <a:ext cx="3466" cy="32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55" name="Freeform 738"/>
                <p:cNvSpPr>
                  <a:spLocks noEditPoints="1"/>
                </p:cNvSpPr>
                <p:nvPr/>
              </p:nvSpPr>
              <p:spPr bwMode="auto">
                <a:xfrm>
                  <a:off x="2105" y="2581"/>
                  <a:ext cx="333" cy="478"/>
                </a:xfrm>
                <a:custGeom>
                  <a:avLst/>
                  <a:gdLst>
                    <a:gd name="T0" fmla="*/ 50 w 141"/>
                    <a:gd name="T1" fmla="*/ 181 h 202"/>
                    <a:gd name="T2" fmla="*/ 61 w 141"/>
                    <a:gd name="T3" fmla="*/ 177 h 202"/>
                    <a:gd name="T4" fmla="*/ 58 w 141"/>
                    <a:gd name="T5" fmla="*/ 195 h 202"/>
                    <a:gd name="T6" fmla="*/ 131 w 141"/>
                    <a:gd name="T7" fmla="*/ 171 h 202"/>
                    <a:gd name="T8" fmla="*/ 100 w 141"/>
                    <a:gd name="T9" fmla="*/ 173 h 202"/>
                    <a:gd name="T10" fmla="*/ 83 w 141"/>
                    <a:gd name="T11" fmla="*/ 168 h 202"/>
                    <a:gd name="T12" fmla="*/ 88 w 141"/>
                    <a:gd name="T13" fmla="*/ 167 h 202"/>
                    <a:gd name="T14" fmla="*/ 82 w 141"/>
                    <a:gd name="T15" fmla="*/ 185 h 202"/>
                    <a:gd name="T16" fmla="*/ 121 w 141"/>
                    <a:gd name="T17" fmla="*/ 150 h 202"/>
                    <a:gd name="T18" fmla="*/ 131 w 141"/>
                    <a:gd name="T19" fmla="*/ 148 h 202"/>
                    <a:gd name="T20" fmla="*/ 131 w 141"/>
                    <a:gd name="T21" fmla="*/ 148 h 202"/>
                    <a:gd name="T22" fmla="*/ 95 w 141"/>
                    <a:gd name="T23" fmla="*/ 122 h 202"/>
                    <a:gd name="T24" fmla="*/ 38 w 141"/>
                    <a:gd name="T25" fmla="*/ 115 h 202"/>
                    <a:gd name="T26" fmla="*/ 31 w 141"/>
                    <a:gd name="T27" fmla="*/ 113 h 202"/>
                    <a:gd name="T28" fmla="*/ 92 w 141"/>
                    <a:gd name="T29" fmla="*/ 114 h 202"/>
                    <a:gd name="T30" fmla="*/ 92 w 141"/>
                    <a:gd name="T31" fmla="*/ 114 h 202"/>
                    <a:gd name="T32" fmla="*/ 85 w 141"/>
                    <a:gd name="T33" fmla="*/ 109 h 202"/>
                    <a:gd name="T34" fmla="*/ 63 w 141"/>
                    <a:gd name="T35" fmla="*/ 101 h 202"/>
                    <a:gd name="T36" fmla="*/ 72 w 141"/>
                    <a:gd name="T37" fmla="*/ 107 h 202"/>
                    <a:gd name="T38" fmla="*/ 72 w 141"/>
                    <a:gd name="T39" fmla="*/ 107 h 202"/>
                    <a:gd name="T40" fmla="*/ 33 w 141"/>
                    <a:gd name="T41" fmla="*/ 62 h 202"/>
                    <a:gd name="T42" fmla="*/ 51 w 141"/>
                    <a:gd name="T43" fmla="*/ 45 h 202"/>
                    <a:gd name="T44" fmla="*/ 37 w 141"/>
                    <a:gd name="T45" fmla="*/ 75 h 202"/>
                    <a:gd name="T46" fmla="*/ 57 w 141"/>
                    <a:gd name="T47" fmla="*/ 55 h 202"/>
                    <a:gd name="T48" fmla="*/ 62 w 141"/>
                    <a:gd name="T49" fmla="*/ 53 h 202"/>
                    <a:gd name="T50" fmla="*/ 84 w 141"/>
                    <a:gd name="T51" fmla="*/ 41 h 202"/>
                    <a:gd name="T52" fmla="*/ 35 w 141"/>
                    <a:gd name="T53" fmla="*/ 102 h 202"/>
                    <a:gd name="T54" fmla="*/ 17 w 141"/>
                    <a:gd name="T55" fmla="*/ 37 h 202"/>
                    <a:gd name="T56" fmla="*/ 16 w 141"/>
                    <a:gd name="T57" fmla="*/ 36 h 202"/>
                    <a:gd name="T58" fmla="*/ 36 w 141"/>
                    <a:gd name="T59" fmla="*/ 28 h 202"/>
                    <a:gd name="T60" fmla="*/ 40 w 141"/>
                    <a:gd name="T61" fmla="*/ 46 h 202"/>
                    <a:gd name="T62" fmla="*/ 29 w 141"/>
                    <a:gd name="T63" fmla="*/ 79 h 202"/>
                    <a:gd name="T64" fmla="*/ 87 w 141"/>
                    <a:gd name="T65" fmla="*/ 71 h 202"/>
                    <a:gd name="T66" fmla="*/ 114 w 141"/>
                    <a:gd name="T67" fmla="*/ 142 h 202"/>
                    <a:gd name="T68" fmla="*/ 113 w 141"/>
                    <a:gd name="T69" fmla="*/ 144 h 202"/>
                    <a:gd name="T70" fmla="*/ 128 w 141"/>
                    <a:gd name="T71" fmla="*/ 167 h 202"/>
                    <a:gd name="T72" fmla="*/ 94 w 141"/>
                    <a:gd name="T73" fmla="*/ 157 h 202"/>
                    <a:gd name="T74" fmla="*/ 50 w 141"/>
                    <a:gd name="T75" fmla="*/ 151 h 202"/>
                    <a:gd name="T76" fmla="*/ 98 w 141"/>
                    <a:gd name="T77" fmla="*/ 125 h 202"/>
                    <a:gd name="T78" fmla="*/ 84 w 141"/>
                    <a:gd name="T79" fmla="*/ 95 h 202"/>
                    <a:gd name="T80" fmla="*/ 36 w 141"/>
                    <a:gd name="T81" fmla="*/ 102 h 202"/>
                    <a:gd name="T82" fmla="*/ 2 w 141"/>
                    <a:gd name="T83" fmla="*/ 16 h 202"/>
                    <a:gd name="T84" fmla="*/ 1 w 141"/>
                    <a:gd name="T85" fmla="*/ 17 h 202"/>
                    <a:gd name="T86" fmla="*/ 2 w 141"/>
                    <a:gd name="T87" fmla="*/ 19 h 202"/>
                    <a:gd name="T88" fmla="*/ 8 w 141"/>
                    <a:gd name="T89" fmla="*/ 92 h 202"/>
                    <a:gd name="T90" fmla="*/ 24 w 141"/>
                    <a:gd name="T91" fmla="*/ 114 h 202"/>
                    <a:gd name="T92" fmla="*/ 38 w 141"/>
                    <a:gd name="T93" fmla="*/ 119 h 202"/>
                    <a:gd name="T94" fmla="*/ 77 w 141"/>
                    <a:gd name="T95" fmla="*/ 112 h 202"/>
                    <a:gd name="T96" fmla="*/ 87 w 141"/>
                    <a:gd name="T97" fmla="*/ 115 h 202"/>
                    <a:gd name="T98" fmla="*/ 87 w 141"/>
                    <a:gd name="T99" fmla="*/ 130 h 202"/>
                    <a:gd name="T100" fmla="*/ 55 w 141"/>
                    <a:gd name="T101" fmla="*/ 198 h 202"/>
                    <a:gd name="T102" fmla="*/ 57 w 141"/>
                    <a:gd name="T103" fmla="*/ 199 h 202"/>
                    <a:gd name="T104" fmla="*/ 60 w 141"/>
                    <a:gd name="T105" fmla="*/ 198 h 202"/>
                    <a:gd name="T106" fmla="*/ 116 w 141"/>
                    <a:gd name="T107" fmla="*/ 200 h 202"/>
                    <a:gd name="T108" fmla="*/ 140 w 141"/>
                    <a:gd name="T109" fmla="*/ 182 h 202"/>
                    <a:gd name="T110" fmla="*/ 141 w 141"/>
                    <a:gd name="T111" fmla="*/ 131 h 202"/>
                    <a:gd name="T112" fmla="*/ 128 w 141"/>
                    <a:gd name="T113" fmla="*/ 97 h 202"/>
                    <a:gd name="T114" fmla="*/ 47 w 141"/>
                    <a:gd name="T115" fmla="*/ 77 h 202"/>
                    <a:gd name="T116" fmla="*/ 41 w 141"/>
                    <a:gd name="T117" fmla="*/ 68 h 202"/>
                    <a:gd name="T118" fmla="*/ 86 w 141"/>
                    <a:gd name="T119" fmla="*/ 51 h 202"/>
                    <a:gd name="T120" fmla="*/ 78 w 141"/>
                    <a:gd name="T121" fmla="*/ 8 h 202"/>
                    <a:gd name="T122" fmla="*/ 24 w 141"/>
                    <a:gd name="T123" fmla="*/ 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1" h="202">
                      <a:moveTo>
                        <a:pt x="116" y="191"/>
                      </a:moveTo>
                      <a:cubicBezTo>
                        <a:pt x="115" y="189"/>
                        <a:pt x="114" y="187"/>
                        <a:pt x="113" y="186"/>
                      </a:cubicBezTo>
                      <a:cubicBezTo>
                        <a:pt x="115" y="184"/>
                        <a:pt x="118" y="182"/>
                        <a:pt x="120" y="180"/>
                      </a:cubicBezTo>
                      <a:cubicBezTo>
                        <a:pt x="119" y="183"/>
                        <a:pt x="117" y="187"/>
                        <a:pt x="116" y="191"/>
                      </a:cubicBezTo>
                      <a:moveTo>
                        <a:pt x="53" y="187"/>
                      </a:moveTo>
                      <a:cubicBezTo>
                        <a:pt x="52" y="185"/>
                        <a:pt x="51" y="183"/>
                        <a:pt x="50" y="181"/>
                      </a:cubicBezTo>
                      <a:cubicBezTo>
                        <a:pt x="52" y="181"/>
                        <a:pt x="53" y="180"/>
                        <a:pt x="55" y="179"/>
                      </a:cubicBezTo>
                      <a:cubicBezTo>
                        <a:pt x="55" y="182"/>
                        <a:pt x="54" y="184"/>
                        <a:pt x="53" y="187"/>
                      </a:cubicBezTo>
                      <a:moveTo>
                        <a:pt x="58" y="195"/>
                      </a:moveTo>
                      <a:cubicBezTo>
                        <a:pt x="57" y="194"/>
                        <a:pt x="57" y="192"/>
                        <a:pt x="56" y="191"/>
                      </a:cubicBezTo>
                      <a:cubicBezTo>
                        <a:pt x="56" y="191"/>
                        <a:pt x="56" y="191"/>
                        <a:pt x="56" y="191"/>
                      </a:cubicBezTo>
                      <a:cubicBezTo>
                        <a:pt x="58" y="186"/>
                        <a:pt x="59" y="182"/>
                        <a:pt x="61" y="177"/>
                      </a:cubicBezTo>
                      <a:cubicBezTo>
                        <a:pt x="61" y="177"/>
                        <a:pt x="61" y="177"/>
                        <a:pt x="61" y="177"/>
                      </a:cubicBezTo>
                      <a:cubicBezTo>
                        <a:pt x="63" y="176"/>
                        <a:pt x="66" y="175"/>
                        <a:pt x="69" y="174"/>
                      </a:cubicBezTo>
                      <a:cubicBezTo>
                        <a:pt x="67" y="180"/>
                        <a:pt x="65" y="186"/>
                        <a:pt x="63" y="192"/>
                      </a:cubicBezTo>
                      <a:cubicBezTo>
                        <a:pt x="63" y="193"/>
                        <a:pt x="63" y="193"/>
                        <a:pt x="63" y="193"/>
                      </a:cubicBezTo>
                      <a:cubicBezTo>
                        <a:pt x="63" y="193"/>
                        <a:pt x="62" y="193"/>
                        <a:pt x="62" y="193"/>
                      </a:cubicBezTo>
                      <a:cubicBezTo>
                        <a:pt x="60" y="194"/>
                        <a:pt x="59" y="194"/>
                        <a:pt x="58" y="195"/>
                      </a:cubicBezTo>
                      <a:moveTo>
                        <a:pt x="119" y="197"/>
                      </a:moveTo>
                      <a:cubicBezTo>
                        <a:pt x="119" y="196"/>
                        <a:pt x="119" y="196"/>
                        <a:pt x="119" y="196"/>
                      </a:cubicBezTo>
                      <a:cubicBezTo>
                        <a:pt x="119" y="196"/>
                        <a:pt x="119" y="196"/>
                        <a:pt x="119" y="196"/>
                      </a:cubicBezTo>
                      <a:cubicBezTo>
                        <a:pt x="121" y="189"/>
                        <a:pt x="124" y="182"/>
                        <a:pt x="127" y="174"/>
                      </a:cubicBezTo>
                      <a:cubicBezTo>
                        <a:pt x="127" y="174"/>
                        <a:pt x="127" y="174"/>
                        <a:pt x="127" y="174"/>
                      </a:cubicBezTo>
                      <a:cubicBezTo>
                        <a:pt x="128" y="173"/>
                        <a:pt x="129" y="172"/>
                        <a:pt x="131" y="171"/>
                      </a:cubicBezTo>
                      <a:cubicBezTo>
                        <a:pt x="133" y="175"/>
                        <a:pt x="134" y="178"/>
                        <a:pt x="136" y="182"/>
                      </a:cubicBezTo>
                      <a:cubicBezTo>
                        <a:pt x="136" y="183"/>
                        <a:pt x="136" y="183"/>
                        <a:pt x="136" y="183"/>
                      </a:cubicBezTo>
                      <a:cubicBezTo>
                        <a:pt x="130" y="187"/>
                        <a:pt x="126" y="191"/>
                        <a:pt x="119" y="197"/>
                      </a:cubicBezTo>
                      <a:moveTo>
                        <a:pt x="95" y="179"/>
                      </a:moveTo>
                      <a:cubicBezTo>
                        <a:pt x="96" y="176"/>
                        <a:pt x="97" y="173"/>
                        <a:pt x="98" y="170"/>
                      </a:cubicBezTo>
                      <a:cubicBezTo>
                        <a:pt x="99" y="171"/>
                        <a:pt x="99" y="172"/>
                        <a:pt x="100" y="173"/>
                      </a:cubicBezTo>
                      <a:cubicBezTo>
                        <a:pt x="100" y="174"/>
                        <a:pt x="101" y="175"/>
                        <a:pt x="101" y="176"/>
                      </a:cubicBezTo>
                      <a:cubicBezTo>
                        <a:pt x="99" y="177"/>
                        <a:pt x="97" y="178"/>
                        <a:pt x="95" y="179"/>
                      </a:cubicBezTo>
                      <a:moveTo>
                        <a:pt x="68" y="191"/>
                      </a:moveTo>
                      <a:cubicBezTo>
                        <a:pt x="70" y="185"/>
                        <a:pt x="72" y="178"/>
                        <a:pt x="74" y="172"/>
                      </a:cubicBezTo>
                      <a:cubicBezTo>
                        <a:pt x="74" y="172"/>
                        <a:pt x="74" y="172"/>
                        <a:pt x="74" y="172"/>
                      </a:cubicBezTo>
                      <a:cubicBezTo>
                        <a:pt x="77" y="170"/>
                        <a:pt x="80" y="169"/>
                        <a:pt x="83" y="168"/>
                      </a:cubicBezTo>
                      <a:cubicBezTo>
                        <a:pt x="81" y="174"/>
                        <a:pt x="79" y="181"/>
                        <a:pt x="77" y="187"/>
                      </a:cubicBezTo>
                      <a:cubicBezTo>
                        <a:pt x="77" y="188"/>
                        <a:pt x="77" y="188"/>
                        <a:pt x="77" y="188"/>
                      </a:cubicBezTo>
                      <a:cubicBezTo>
                        <a:pt x="76" y="188"/>
                        <a:pt x="75" y="188"/>
                        <a:pt x="74" y="189"/>
                      </a:cubicBezTo>
                      <a:cubicBezTo>
                        <a:pt x="72" y="189"/>
                        <a:pt x="70" y="190"/>
                        <a:pt x="68" y="191"/>
                      </a:cubicBezTo>
                      <a:moveTo>
                        <a:pt x="82" y="185"/>
                      </a:moveTo>
                      <a:cubicBezTo>
                        <a:pt x="84" y="179"/>
                        <a:pt x="86" y="173"/>
                        <a:pt x="88" y="167"/>
                      </a:cubicBezTo>
                      <a:cubicBezTo>
                        <a:pt x="88" y="166"/>
                        <a:pt x="88" y="166"/>
                        <a:pt x="88" y="165"/>
                      </a:cubicBezTo>
                      <a:cubicBezTo>
                        <a:pt x="90" y="164"/>
                        <a:pt x="92" y="163"/>
                        <a:pt x="94" y="162"/>
                      </a:cubicBezTo>
                      <a:cubicBezTo>
                        <a:pt x="94" y="163"/>
                        <a:pt x="95" y="164"/>
                        <a:pt x="95" y="165"/>
                      </a:cubicBezTo>
                      <a:cubicBezTo>
                        <a:pt x="93" y="170"/>
                        <a:pt x="92" y="175"/>
                        <a:pt x="90" y="181"/>
                      </a:cubicBezTo>
                      <a:cubicBezTo>
                        <a:pt x="90" y="181"/>
                        <a:pt x="90" y="181"/>
                        <a:pt x="90" y="182"/>
                      </a:cubicBezTo>
                      <a:cubicBezTo>
                        <a:pt x="87" y="183"/>
                        <a:pt x="85" y="184"/>
                        <a:pt x="82" y="185"/>
                      </a:cubicBezTo>
                      <a:moveTo>
                        <a:pt x="118" y="146"/>
                      </a:moveTo>
                      <a:cubicBezTo>
                        <a:pt x="118" y="145"/>
                        <a:pt x="118" y="145"/>
                        <a:pt x="118" y="144"/>
                      </a:cubicBezTo>
                      <a:cubicBezTo>
                        <a:pt x="118" y="144"/>
                        <a:pt x="119" y="143"/>
                        <a:pt x="119" y="143"/>
                      </a:cubicBezTo>
                      <a:cubicBezTo>
                        <a:pt x="119" y="144"/>
                        <a:pt x="119" y="145"/>
                        <a:pt x="118" y="146"/>
                      </a:cubicBezTo>
                      <a:moveTo>
                        <a:pt x="124" y="155"/>
                      </a:moveTo>
                      <a:cubicBezTo>
                        <a:pt x="123" y="154"/>
                        <a:pt x="122" y="152"/>
                        <a:pt x="121" y="150"/>
                      </a:cubicBezTo>
                      <a:cubicBezTo>
                        <a:pt x="123" y="145"/>
                        <a:pt x="125" y="140"/>
                        <a:pt x="127" y="135"/>
                      </a:cubicBezTo>
                      <a:cubicBezTo>
                        <a:pt x="127" y="135"/>
                        <a:pt x="127" y="135"/>
                        <a:pt x="127" y="135"/>
                      </a:cubicBezTo>
                      <a:cubicBezTo>
                        <a:pt x="128" y="133"/>
                        <a:pt x="130" y="131"/>
                        <a:pt x="131" y="128"/>
                      </a:cubicBezTo>
                      <a:cubicBezTo>
                        <a:pt x="129" y="133"/>
                        <a:pt x="128" y="139"/>
                        <a:pt x="127" y="143"/>
                      </a:cubicBezTo>
                      <a:cubicBezTo>
                        <a:pt x="126" y="148"/>
                        <a:pt x="125" y="153"/>
                        <a:pt x="124" y="155"/>
                      </a:cubicBezTo>
                      <a:moveTo>
                        <a:pt x="131" y="148"/>
                      </a:moveTo>
                      <a:cubicBezTo>
                        <a:pt x="132" y="143"/>
                        <a:pt x="133" y="138"/>
                        <a:pt x="134" y="133"/>
                      </a:cubicBezTo>
                      <a:cubicBezTo>
                        <a:pt x="135" y="130"/>
                        <a:pt x="135" y="127"/>
                        <a:pt x="136" y="125"/>
                      </a:cubicBezTo>
                      <a:cubicBezTo>
                        <a:pt x="136" y="127"/>
                        <a:pt x="137" y="128"/>
                        <a:pt x="137" y="128"/>
                      </a:cubicBezTo>
                      <a:cubicBezTo>
                        <a:pt x="137" y="129"/>
                        <a:pt x="137" y="130"/>
                        <a:pt x="137" y="130"/>
                      </a:cubicBezTo>
                      <a:cubicBezTo>
                        <a:pt x="137" y="130"/>
                        <a:pt x="137" y="130"/>
                        <a:pt x="137" y="130"/>
                      </a:cubicBezTo>
                      <a:cubicBezTo>
                        <a:pt x="137" y="136"/>
                        <a:pt x="134" y="143"/>
                        <a:pt x="131" y="148"/>
                      </a:cubicBezTo>
                      <a:moveTo>
                        <a:pt x="133" y="119"/>
                      </a:moveTo>
                      <a:cubicBezTo>
                        <a:pt x="133" y="119"/>
                        <a:pt x="133" y="118"/>
                        <a:pt x="133" y="118"/>
                      </a:cubicBezTo>
                      <a:cubicBezTo>
                        <a:pt x="133" y="118"/>
                        <a:pt x="133" y="118"/>
                        <a:pt x="133" y="118"/>
                      </a:cubicBezTo>
                      <a:cubicBezTo>
                        <a:pt x="133" y="119"/>
                        <a:pt x="133" y="119"/>
                        <a:pt x="133" y="119"/>
                      </a:cubicBezTo>
                      <a:cubicBezTo>
                        <a:pt x="133" y="119"/>
                        <a:pt x="133" y="119"/>
                        <a:pt x="133" y="119"/>
                      </a:cubicBezTo>
                      <a:moveTo>
                        <a:pt x="95" y="122"/>
                      </a:moveTo>
                      <a:cubicBezTo>
                        <a:pt x="95" y="121"/>
                        <a:pt x="95" y="121"/>
                        <a:pt x="95" y="120"/>
                      </a:cubicBezTo>
                      <a:cubicBezTo>
                        <a:pt x="95" y="118"/>
                        <a:pt x="96" y="116"/>
                        <a:pt x="97" y="113"/>
                      </a:cubicBezTo>
                      <a:cubicBezTo>
                        <a:pt x="97" y="113"/>
                        <a:pt x="97" y="113"/>
                        <a:pt x="97" y="113"/>
                      </a:cubicBezTo>
                      <a:cubicBezTo>
                        <a:pt x="97" y="116"/>
                        <a:pt x="96" y="119"/>
                        <a:pt x="95" y="122"/>
                      </a:cubicBezTo>
                      <a:moveTo>
                        <a:pt x="39" y="115"/>
                      </a:moveTo>
                      <a:cubicBezTo>
                        <a:pt x="39" y="115"/>
                        <a:pt x="38" y="115"/>
                        <a:pt x="38" y="115"/>
                      </a:cubicBezTo>
                      <a:cubicBezTo>
                        <a:pt x="37" y="115"/>
                        <a:pt x="36" y="115"/>
                        <a:pt x="35" y="115"/>
                      </a:cubicBezTo>
                      <a:cubicBezTo>
                        <a:pt x="36" y="112"/>
                        <a:pt x="36" y="109"/>
                        <a:pt x="37" y="106"/>
                      </a:cubicBezTo>
                      <a:cubicBezTo>
                        <a:pt x="40" y="106"/>
                        <a:pt x="43" y="106"/>
                        <a:pt x="45" y="105"/>
                      </a:cubicBezTo>
                      <a:cubicBezTo>
                        <a:pt x="44" y="108"/>
                        <a:pt x="43" y="112"/>
                        <a:pt x="42" y="115"/>
                      </a:cubicBezTo>
                      <a:cubicBezTo>
                        <a:pt x="41" y="115"/>
                        <a:pt x="40" y="115"/>
                        <a:pt x="39" y="115"/>
                      </a:cubicBezTo>
                      <a:moveTo>
                        <a:pt x="31" y="113"/>
                      </a:moveTo>
                      <a:cubicBezTo>
                        <a:pt x="29" y="113"/>
                        <a:pt x="28" y="112"/>
                        <a:pt x="26" y="110"/>
                      </a:cubicBezTo>
                      <a:cubicBezTo>
                        <a:pt x="24" y="108"/>
                        <a:pt x="23" y="105"/>
                        <a:pt x="21" y="103"/>
                      </a:cubicBezTo>
                      <a:cubicBezTo>
                        <a:pt x="23" y="104"/>
                        <a:pt x="25" y="105"/>
                        <a:pt x="28" y="105"/>
                      </a:cubicBezTo>
                      <a:cubicBezTo>
                        <a:pt x="29" y="106"/>
                        <a:pt x="31" y="106"/>
                        <a:pt x="33" y="106"/>
                      </a:cubicBezTo>
                      <a:cubicBezTo>
                        <a:pt x="32" y="108"/>
                        <a:pt x="31" y="111"/>
                        <a:pt x="31" y="113"/>
                      </a:cubicBezTo>
                      <a:moveTo>
                        <a:pt x="92" y="114"/>
                      </a:moveTo>
                      <a:cubicBezTo>
                        <a:pt x="92" y="114"/>
                        <a:pt x="91" y="113"/>
                        <a:pt x="91" y="112"/>
                      </a:cubicBezTo>
                      <a:cubicBezTo>
                        <a:pt x="90" y="112"/>
                        <a:pt x="89" y="111"/>
                        <a:pt x="89" y="111"/>
                      </a:cubicBezTo>
                      <a:cubicBezTo>
                        <a:pt x="90" y="108"/>
                        <a:pt x="91" y="106"/>
                        <a:pt x="92" y="103"/>
                      </a:cubicBezTo>
                      <a:cubicBezTo>
                        <a:pt x="93" y="104"/>
                        <a:pt x="94" y="105"/>
                        <a:pt x="95" y="106"/>
                      </a:cubicBezTo>
                      <a:cubicBezTo>
                        <a:pt x="95" y="106"/>
                        <a:pt x="95" y="106"/>
                        <a:pt x="95" y="106"/>
                      </a:cubicBezTo>
                      <a:cubicBezTo>
                        <a:pt x="94" y="109"/>
                        <a:pt x="93" y="112"/>
                        <a:pt x="92" y="114"/>
                      </a:cubicBezTo>
                      <a:moveTo>
                        <a:pt x="47" y="114"/>
                      </a:moveTo>
                      <a:cubicBezTo>
                        <a:pt x="48" y="111"/>
                        <a:pt x="49" y="107"/>
                        <a:pt x="50" y="104"/>
                      </a:cubicBezTo>
                      <a:cubicBezTo>
                        <a:pt x="53" y="103"/>
                        <a:pt x="55" y="103"/>
                        <a:pt x="58" y="102"/>
                      </a:cubicBezTo>
                      <a:cubicBezTo>
                        <a:pt x="57" y="105"/>
                        <a:pt x="56" y="108"/>
                        <a:pt x="54" y="112"/>
                      </a:cubicBezTo>
                      <a:cubicBezTo>
                        <a:pt x="52" y="112"/>
                        <a:pt x="49" y="113"/>
                        <a:pt x="47" y="114"/>
                      </a:cubicBezTo>
                      <a:moveTo>
                        <a:pt x="85" y="109"/>
                      </a:moveTo>
                      <a:cubicBezTo>
                        <a:pt x="84" y="108"/>
                        <a:pt x="82" y="108"/>
                        <a:pt x="80" y="107"/>
                      </a:cubicBezTo>
                      <a:cubicBezTo>
                        <a:pt x="81" y="105"/>
                        <a:pt x="82" y="102"/>
                        <a:pt x="83" y="99"/>
                      </a:cubicBezTo>
                      <a:cubicBezTo>
                        <a:pt x="85" y="99"/>
                        <a:pt x="87" y="100"/>
                        <a:pt x="88" y="100"/>
                      </a:cubicBezTo>
                      <a:cubicBezTo>
                        <a:pt x="87" y="103"/>
                        <a:pt x="86" y="106"/>
                        <a:pt x="85" y="109"/>
                      </a:cubicBezTo>
                      <a:moveTo>
                        <a:pt x="60" y="110"/>
                      </a:moveTo>
                      <a:cubicBezTo>
                        <a:pt x="61" y="107"/>
                        <a:pt x="62" y="104"/>
                        <a:pt x="63" y="101"/>
                      </a:cubicBezTo>
                      <a:cubicBezTo>
                        <a:pt x="63" y="100"/>
                        <a:pt x="63" y="100"/>
                        <a:pt x="63" y="100"/>
                      </a:cubicBezTo>
                      <a:cubicBezTo>
                        <a:pt x="64" y="100"/>
                        <a:pt x="64" y="100"/>
                        <a:pt x="65" y="100"/>
                      </a:cubicBezTo>
                      <a:cubicBezTo>
                        <a:pt x="67" y="99"/>
                        <a:pt x="69" y="99"/>
                        <a:pt x="71" y="98"/>
                      </a:cubicBezTo>
                      <a:cubicBezTo>
                        <a:pt x="70" y="101"/>
                        <a:pt x="69" y="105"/>
                        <a:pt x="67" y="108"/>
                      </a:cubicBezTo>
                      <a:cubicBezTo>
                        <a:pt x="65" y="108"/>
                        <a:pt x="62" y="109"/>
                        <a:pt x="60" y="110"/>
                      </a:cubicBezTo>
                      <a:moveTo>
                        <a:pt x="72" y="107"/>
                      </a:moveTo>
                      <a:cubicBezTo>
                        <a:pt x="73" y="104"/>
                        <a:pt x="74" y="101"/>
                        <a:pt x="76" y="98"/>
                      </a:cubicBezTo>
                      <a:cubicBezTo>
                        <a:pt x="76" y="98"/>
                        <a:pt x="76" y="98"/>
                        <a:pt x="76" y="98"/>
                      </a:cubicBezTo>
                      <a:cubicBezTo>
                        <a:pt x="77" y="98"/>
                        <a:pt x="78" y="98"/>
                        <a:pt x="79" y="98"/>
                      </a:cubicBezTo>
                      <a:cubicBezTo>
                        <a:pt x="78" y="101"/>
                        <a:pt x="77" y="104"/>
                        <a:pt x="76" y="107"/>
                      </a:cubicBez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4" y="107"/>
                        <a:pt x="73" y="107"/>
                        <a:pt x="72" y="107"/>
                      </a:cubicBezTo>
                      <a:moveTo>
                        <a:pt x="30" y="74"/>
                      </a:moveTo>
                      <a:cubicBezTo>
                        <a:pt x="28" y="72"/>
                        <a:pt x="27" y="70"/>
                        <a:pt x="26" y="67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6" y="64"/>
                        <a:pt x="28" y="61"/>
                        <a:pt x="31" y="57"/>
                      </a:cubicBezTo>
                      <a:cubicBezTo>
                        <a:pt x="33" y="56"/>
                        <a:pt x="34" y="54"/>
                        <a:pt x="36" y="53"/>
                      </a:cubicBezTo>
                      <a:cubicBezTo>
                        <a:pt x="35" y="56"/>
                        <a:pt x="34" y="59"/>
                        <a:pt x="33" y="62"/>
                      </a:cubicBezTo>
                      <a:cubicBezTo>
                        <a:pt x="32" y="67"/>
                        <a:pt x="31" y="71"/>
                        <a:pt x="30" y="74"/>
                      </a:cubicBezTo>
                      <a:moveTo>
                        <a:pt x="38" y="77"/>
                      </a:moveTo>
                      <a:cubicBezTo>
                        <a:pt x="36" y="77"/>
                        <a:pt x="35" y="77"/>
                        <a:pt x="34" y="76"/>
                      </a:cubicBezTo>
                      <a:cubicBezTo>
                        <a:pt x="34" y="73"/>
                        <a:pt x="36" y="68"/>
                        <a:pt x="38" y="63"/>
                      </a:cubicBezTo>
                      <a:cubicBezTo>
                        <a:pt x="39" y="58"/>
                        <a:pt x="41" y="52"/>
                        <a:pt x="42" y="49"/>
                      </a:cubicBezTo>
                      <a:cubicBezTo>
                        <a:pt x="45" y="48"/>
                        <a:pt x="48" y="46"/>
                        <a:pt x="51" y="45"/>
                      </a:cubicBezTo>
                      <a:cubicBezTo>
                        <a:pt x="49" y="49"/>
                        <a:pt x="46" y="54"/>
                        <a:pt x="45" y="58"/>
                      </a:cubicBezTo>
                      <a:cubicBezTo>
                        <a:pt x="44" y="59"/>
                        <a:pt x="44" y="60"/>
                        <a:pt x="45" y="60"/>
                      </a:cubicBezTo>
                      <a:cubicBezTo>
                        <a:pt x="44" y="61"/>
                        <a:pt x="44" y="61"/>
                        <a:pt x="43" y="61"/>
                      </a:cubicBezTo>
                      <a:cubicBezTo>
                        <a:pt x="41" y="63"/>
                        <a:pt x="39" y="64"/>
                        <a:pt x="38" y="66"/>
                      </a:cubicBezTo>
                      <a:cubicBezTo>
                        <a:pt x="37" y="67"/>
                        <a:pt x="36" y="69"/>
                        <a:pt x="36" y="72"/>
                      </a:cubicBezTo>
                      <a:cubicBezTo>
                        <a:pt x="36" y="73"/>
                        <a:pt x="36" y="74"/>
                        <a:pt x="37" y="75"/>
                      </a:cubicBezTo>
                      <a:cubicBezTo>
                        <a:pt x="37" y="76"/>
                        <a:pt x="37" y="77"/>
                        <a:pt x="38" y="77"/>
                      </a:cubicBezTo>
                      <a:moveTo>
                        <a:pt x="49" y="58"/>
                      </a:moveTo>
                      <a:cubicBezTo>
                        <a:pt x="51" y="53"/>
                        <a:pt x="54" y="48"/>
                        <a:pt x="56" y="43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cubicBezTo>
                        <a:pt x="59" y="42"/>
                        <a:pt x="61" y="41"/>
                        <a:pt x="63" y="41"/>
                      </a:cubicBezTo>
                      <a:cubicBezTo>
                        <a:pt x="61" y="45"/>
                        <a:pt x="59" y="50"/>
                        <a:pt x="57" y="55"/>
                      </a:cubicBezTo>
                      <a:cubicBezTo>
                        <a:pt x="54" y="56"/>
                        <a:pt x="52" y="57"/>
                        <a:pt x="49" y="58"/>
                      </a:cubicBezTo>
                      <a:moveTo>
                        <a:pt x="73" y="50"/>
                      </a:moveTo>
                      <a:cubicBezTo>
                        <a:pt x="75" y="46"/>
                        <a:pt x="77" y="43"/>
                        <a:pt x="78" y="39"/>
                      </a:cubicBezTo>
                      <a:cubicBezTo>
                        <a:pt x="79" y="42"/>
                        <a:pt x="81" y="45"/>
                        <a:pt x="82" y="47"/>
                      </a:cubicBezTo>
                      <a:cubicBezTo>
                        <a:pt x="80" y="48"/>
                        <a:pt x="77" y="49"/>
                        <a:pt x="73" y="50"/>
                      </a:cubicBezTo>
                      <a:moveTo>
                        <a:pt x="62" y="53"/>
                      </a:moveTo>
                      <a:cubicBezTo>
                        <a:pt x="64" y="48"/>
                        <a:pt x="66" y="44"/>
                        <a:pt x="69" y="39"/>
                      </a:cubicBezTo>
                      <a:cubicBezTo>
                        <a:pt x="70" y="39"/>
                        <a:pt x="72" y="39"/>
                        <a:pt x="74" y="39"/>
                      </a:cubicBezTo>
                      <a:cubicBezTo>
                        <a:pt x="72" y="42"/>
                        <a:pt x="70" y="46"/>
                        <a:pt x="68" y="50"/>
                      </a:cubicBezTo>
                      <a:cubicBezTo>
                        <a:pt x="68" y="51"/>
                        <a:pt x="68" y="51"/>
                        <a:pt x="68" y="51"/>
                      </a:cubicBezTo>
                      <a:cubicBezTo>
                        <a:pt x="66" y="52"/>
                        <a:pt x="64" y="52"/>
                        <a:pt x="62" y="53"/>
                      </a:cubicBezTo>
                      <a:moveTo>
                        <a:pt x="84" y="41"/>
                      </a:moveTo>
                      <a:cubicBezTo>
                        <a:pt x="83" y="39"/>
                        <a:pt x="82" y="37"/>
                        <a:pt x="81" y="35"/>
                      </a:cubicBezTo>
                      <a:cubicBezTo>
                        <a:pt x="81" y="29"/>
                        <a:pt x="80" y="23"/>
                        <a:pt x="80" y="17"/>
                      </a:cubicBezTo>
                      <a:cubicBezTo>
                        <a:pt x="81" y="20"/>
                        <a:pt x="83" y="23"/>
                        <a:pt x="84" y="25"/>
                      </a:cubicBezTo>
                      <a:cubicBezTo>
                        <a:pt x="85" y="26"/>
                        <a:pt x="85" y="26"/>
                        <a:pt x="85" y="26"/>
                      </a:cubicBezTo>
                      <a:cubicBezTo>
                        <a:pt x="84" y="31"/>
                        <a:pt x="84" y="36"/>
                        <a:pt x="84" y="41"/>
                      </a:cubicBezTo>
                      <a:moveTo>
                        <a:pt x="35" y="102"/>
                      </a:moveTo>
                      <a:cubicBezTo>
                        <a:pt x="33" y="102"/>
                        <a:pt x="31" y="102"/>
                        <a:pt x="29" y="101"/>
                      </a:cubicBezTo>
                      <a:cubicBezTo>
                        <a:pt x="20" y="99"/>
                        <a:pt x="15" y="94"/>
                        <a:pt x="11" y="89"/>
                      </a:cubicBezTo>
                      <a:cubicBezTo>
                        <a:pt x="8" y="84"/>
                        <a:pt x="6" y="79"/>
                        <a:pt x="5" y="77"/>
                      </a:cubicBezTo>
                      <a:cubicBezTo>
                        <a:pt x="5" y="75"/>
                        <a:pt x="4" y="72"/>
                        <a:pt x="4" y="70"/>
                      </a:cubicBezTo>
                      <a:cubicBezTo>
                        <a:pt x="4" y="59"/>
                        <a:pt x="10" y="46"/>
                        <a:pt x="16" y="39"/>
                      </a:cubicBezTo>
                      <a:cubicBezTo>
                        <a:pt x="16" y="39"/>
                        <a:pt x="17" y="38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6" y="35"/>
                        <a:pt x="14" y="32"/>
                        <a:pt x="12" y="27"/>
                      </a:cubicBezTo>
                      <a:cubicBezTo>
                        <a:pt x="11" y="24"/>
                        <a:pt x="9" y="21"/>
                        <a:pt x="6" y="18"/>
                      </a:cubicBezTo>
                      <a:cubicBezTo>
                        <a:pt x="12" y="14"/>
                        <a:pt x="16" y="10"/>
                        <a:pt x="21" y="6"/>
                      </a:cubicBezTo>
                      <a:cubicBezTo>
                        <a:pt x="25" y="12"/>
                        <a:pt x="29" y="19"/>
                        <a:pt x="33" y="27"/>
                      </a:cubicBezTo>
                      <a:cubicBezTo>
                        <a:pt x="33" y="27"/>
                        <a:pt x="34" y="28"/>
                        <a:pt x="35" y="28"/>
                      </a:cubicBezTo>
                      <a:cubicBezTo>
                        <a:pt x="35" y="28"/>
                        <a:pt x="35" y="28"/>
                        <a:pt x="36" y="28"/>
                      </a:cubicBezTo>
                      <a:cubicBezTo>
                        <a:pt x="36" y="27"/>
                        <a:pt x="37" y="27"/>
                        <a:pt x="37" y="26"/>
                      </a:cubicBezTo>
                      <a:cubicBezTo>
                        <a:pt x="45" y="22"/>
                        <a:pt x="64" y="15"/>
                        <a:pt x="75" y="13"/>
                      </a:cubicBezTo>
                      <a:cubicBezTo>
                        <a:pt x="76" y="20"/>
                        <a:pt x="76" y="27"/>
                        <a:pt x="77" y="34"/>
                      </a:cubicBezTo>
                      <a:cubicBezTo>
                        <a:pt x="76" y="34"/>
                        <a:pt x="76" y="34"/>
                        <a:pt x="76" y="34"/>
                      </a:cubicBezTo>
                      <a:cubicBezTo>
                        <a:pt x="67" y="34"/>
                        <a:pt x="54" y="38"/>
                        <a:pt x="43" y="44"/>
                      </a:cubicBezTo>
                      <a:cubicBezTo>
                        <a:pt x="42" y="45"/>
                        <a:pt x="41" y="45"/>
                        <a:pt x="40" y="46"/>
                      </a:cubicBezTo>
                      <a:cubicBezTo>
                        <a:pt x="39" y="46"/>
                        <a:pt x="39" y="46"/>
                        <a:pt x="39" y="46"/>
                      </a:cubicBezTo>
                      <a:cubicBezTo>
                        <a:pt x="35" y="49"/>
                        <a:pt x="31" y="51"/>
                        <a:pt x="28" y="54"/>
                      </a:cubicBezTo>
                      <a:cubicBezTo>
                        <a:pt x="25" y="58"/>
                        <a:pt x="22" y="62"/>
                        <a:pt x="22" y="67"/>
                      </a:cubicBezTo>
                      <a:cubicBezTo>
                        <a:pt x="22" y="68"/>
                        <a:pt x="22" y="68"/>
                        <a:pt x="22" y="68"/>
                      </a:cubicBezTo>
                      <a:cubicBezTo>
                        <a:pt x="23" y="73"/>
                        <a:pt x="25" y="76"/>
                        <a:pt x="29" y="79"/>
                      </a:cubicBezTo>
                      <a:cubicBezTo>
                        <a:pt x="29" y="79"/>
                        <a:pt x="29" y="79"/>
                        <a:pt x="29" y="79"/>
                      </a:cubicBezTo>
                      <a:cubicBezTo>
                        <a:pt x="29" y="79"/>
                        <a:pt x="30" y="80"/>
                        <a:pt x="30" y="80"/>
                      </a:cubicBezTo>
                      <a:cubicBezTo>
                        <a:pt x="31" y="80"/>
                        <a:pt x="31" y="80"/>
                        <a:pt x="31" y="80"/>
                      </a:cubicBezTo>
                      <a:cubicBezTo>
                        <a:pt x="34" y="81"/>
                        <a:pt x="38" y="82"/>
                        <a:pt x="41" y="82"/>
                      </a:cubicBezTo>
                      <a:cubicBezTo>
                        <a:pt x="43" y="82"/>
                        <a:pt x="46" y="82"/>
                        <a:pt x="48" y="81"/>
                      </a:cubicBezTo>
                      <a:cubicBezTo>
                        <a:pt x="58" y="79"/>
                        <a:pt x="68" y="73"/>
                        <a:pt x="77" y="72"/>
                      </a:cubicBezTo>
                      <a:cubicBezTo>
                        <a:pt x="81" y="72"/>
                        <a:pt x="84" y="71"/>
                        <a:pt x="87" y="71"/>
                      </a:cubicBezTo>
                      <a:cubicBezTo>
                        <a:pt x="92" y="71"/>
                        <a:pt x="97" y="72"/>
                        <a:pt x="101" y="74"/>
                      </a:cubicBezTo>
                      <a:cubicBezTo>
                        <a:pt x="106" y="77"/>
                        <a:pt x="110" y="80"/>
                        <a:pt x="115" y="85"/>
                      </a:cubicBezTo>
                      <a:cubicBezTo>
                        <a:pt x="123" y="94"/>
                        <a:pt x="129" y="105"/>
                        <a:pt x="129" y="116"/>
                      </a:cubicBezTo>
                      <a:cubicBezTo>
                        <a:pt x="129" y="120"/>
                        <a:pt x="128" y="123"/>
                        <a:pt x="127" y="127"/>
                      </a:cubicBezTo>
                      <a:cubicBezTo>
                        <a:pt x="126" y="129"/>
                        <a:pt x="123" y="132"/>
                        <a:pt x="121" y="135"/>
                      </a:cubicBezTo>
                      <a:cubicBezTo>
                        <a:pt x="118" y="138"/>
                        <a:pt x="116" y="140"/>
                        <a:pt x="114" y="142"/>
                      </a:cubicBezTo>
                      <a:cubicBezTo>
                        <a:pt x="113" y="143"/>
                        <a:pt x="113" y="143"/>
                        <a:pt x="113" y="143"/>
                      </a:cubicBezTo>
                      <a:cubicBezTo>
                        <a:pt x="113" y="143"/>
                        <a:pt x="113" y="143"/>
                        <a:pt x="113" y="143"/>
                      </a:cubicBezTo>
                      <a:cubicBezTo>
                        <a:pt x="113" y="143"/>
                        <a:pt x="113" y="143"/>
                        <a:pt x="113" y="143"/>
                      </a:cubicBezTo>
                      <a:cubicBezTo>
                        <a:pt x="113" y="144"/>
                        <a:pt x="113" y="144"/>
                        <a:pt x="113" y="144"/>
                      </a:cubicBezTo>
                      <a:cubicBezTo>
                        <a:pt x="113" y="144"/>
                        <a:pt x="113" y="144"/>
                        <a:pt x="113" y="144"/>
                      </a:cubicBezTo>
                      <a:cubicBezTo>
                        <a:pt x="113" y="144"/>
                        <a:pt x="113" y="144"/>
                        <a:pt x="113" y="144"/>
                      </a:cubicBezTo>
                      <a:cubicBezTo>
                        <a:pt x="113" y="145"/>
                        <a:pt x="113" y="145"/>
                        <a:pt x="113" y="145"/>
                      </a:cubicBezTo>
                      <a:cubicBezTo>
                        <a:pt x="113" y="145"/>
                        <a:pt x="113" y="145"/>
                        <a:pt x="113" y="145"/>
                      </a:cubicBezTo>
                      <a:cubicBezTo>
                        <a:pt x="114" y="147"/>
                        <a:pt x="116" y="149"/>
                        <a:pt x="117" y="151"/>
                      </a:cubicBezTo>
                      <a:cubicBezTo>
                        <a:pt x="116" y="152"/>
                        <a:pt x="117" y="153"/>
                        <a:pt x="118" y="153"/>
                      </a:cubicBezTo>
                      <a:cubicBezTo>
                        <a:pt x="118" y="154"/>
                        <a:pt x="118" y="154"/>
                        <a:pt x="118" y="154"/>
                      </a:cubicBezTo>
                      <a:cubicBezTo>
                        <a:pt x="121" y="158"/>
                        <a:pt x="124" y="162"/>
                        <a:pt x="128" y="167"/>
                      </a:cubicBezTo>
                      <a:cubicBezTo>
                        <a:pt x="123" y="172"/>
                        <a:pt x="116" y="178"/>
                        <a:pt x="110" y="182"/>
                      </a:cubicBezTo>
                      <a:cubicBezTo>
                        <a:pt x="110" y="182"/>
                        <a:pt x="110" y="182"/>
                        <a:pt x="110" y="182"/>
                      </a:cubicBezTo>
                      <a:cubicBezTo>
                        <a:pt x="109" y="182"/>
                        <a:pt x="109" y="182"/>
                        <a:pt x="109" y="182"/>
                      </a:cubicBezTo>
                      <a:cubicBezTo>
                        <a:pt x="107" y="177"/>
                        <a:pt x="105" y="174"/>
                        <a:pt x="104" y="171"/>
                      </a:cubicBezTo>
                      <a:cubicBezTo>
                        <a:pt x="102" y="168"/>
                        <a:pt x="100" y="164"/>
                        <a:pt x="96" y="158"/>
                      </a:cubicBezTo>
                      <a:cubicBezTo>
                        <a:pt x="96" y="157"/>
                        <a:pt x="95" y="157"/>
                        <a:pt x="94" y="157"/>
                      </a:cubicBezTo>
                      <a:cubicBezTo>
                        <a:pt x="94" y="157"/>
                        <a:pt x="94" y="157"/>
                        <a:pt x="93" y="157"/>
                      </a:cubicBezTo>
                      <a:cubicBezTo>
                        <a:pt x="93" y="157"/>
                        <a:pt x="93" y="158"/>
                        <a:pt x="92" y="158"/>
                      </a:cubicBezTo>
                      <a:cubicBezTo>
                        <a:pt x="88" y="161"/>
                        <a:pt x="79" y="165"/>
                        <a:pt x="70" y="169"/>
                      </a:cubicBezTo>
                      <a:cubicBezTo>
                        <a:pt x="62" y="172"/>
                        <a:pt x="55" y="175"/>
                        <a:pt x="50" y="177"/>
                      </a:cubicBezTo>
                      <a:cubicBezTo>
                        <a:pt x="50" y="173"/>
                        <a:pt x="51" y="168"/>
                        <a:pt x="51" y="164"/>
                      </a:cubicBezTo>
                      <a:cubicBezTo>
                        <a:pt x="51" y="160"/>
                        <a:pt x="50" y="155"/>
                        <a:pt x="50" y="151"/>
                      </a:cubicBezTo>
                      <a:cubicBezTo>
                        <a:pt x="56" y="149"/>
                        <a:pt x="66" y="146"/>
                        <a:pt x="75" y="142"/>
                      </a:cubicBezTo>
                      <a:cubicBezTo>
                        <a:pt x="80" y="139"/>
                        <a:pt x="84" y="137"/>
                        <a:pt x="88" y="135"/>
                      </a:cubicBezTo>
                      <a:cubicBezTo>
                        <a:pt x="89" y="134"/>
                        <a:pt x="89" y="134"/>
                        <a:pt x="89" y="134"/>
                      </a:cubicBezTo>
                      <a:cubicBezTo>
                        <a:pt x="89" y="134"/>
                        <a:pt x="89" y="134"/>
                        <a:pt x="89" y="134"/>
                      </a:cubicBezTo>
                      <a:cubicBezTo>
                        <a:pt x="89" y="134"/>
                        <a:pt x="89" y="134"/>
                        <a:pt x="89" y="134"/>
                      </a:cubicBezTo>
                      <a:cubicBezTo>
                        <a:pt x="93" y="131"/>
                        <a:pt x="97" y="128"/>
                        <a:pt x="98" y="125"/>
                      </a:cubicBezTo>
                      <a:cubicBezTo>
                        <a:pt x="100" y="121"/>
                        <a:pt x="101" y="117"/>
                        <a:pt x="101" y="113"/>
                      </a:cubicBezTo>
                      <a:cubicBezTo>
                        <a:pt x="101" y="107"/>
                        <a:pt x="98" y="102"/>
                        <a:pt x="94" y="99"/>
                      </a:cubicBezTo>
                      <a:cubicBezTo>
                        <a:pt x="93" y="98"/>
                        <a:pt x="93" y="98"/>
                        <a:pt x="93" y="98"/>
                      </a:cubicBezTo>
                      <a:cubicBezTo>
                        <a:pt x="93" y="98"/>
                        <a:pt x="92" y="97"/>
                        <a:pt x="92" y="97"/>
                      </a:cubicBezTo>
                      <a:cubicBezTo>
                        <a:pt x="91" y="97"/>
                        <a:pt x="91" y="97"/>
                        <a:pt x="91" y="97"/>
                      </a:cubicBezTo>
                      <a:cubicBezTo>
                        <a:pt x="89" y="96"/>
                        <a:pt x="86" y="95"/>
                        <a:pt x="84" y="95"/>
                      </a:cubicBezTo>
                      <a:cubicBezTo>
                        <a:pt x="83" y="94"/>
                        <a:pt x="83" y="94"/>
                        <a:pt x="83" y="94"/>
                      </a:cubicBezTo>
                      <a:cubicBezTo>
                        <a:pt x="83" y="94"/>
                        <a:pt x="83" y="94"/>
                        <a:pt x="82" y="94"/>
                      </a:cubicBezTo>
                      <a:cubicBezTo>
                        <a:pt x="82" y="94"/>
                        <a:pt x="82" y="94"/>
                        <a:pt x="82" y="94"/>
                      </a:cubicBezTo>
                      <a:cubicBezTo>
                        <a:pt x="80" y="94"/>
                        <a:pt x="78" y="94"/>
                        <a:pt x="76" y="94"/>
                      </a:cubicBezTo>
                      <a:cubicBezTo>
                        <a:pt x="72" y="94"/>
                        <a:pt x="68" y="94"/>
                        <a:pt x="64" y="95"/>
                      </a:cubicBezTo>
                      <a:cubicBezTo>
                        <a:pt x="55" y="98"/>
                        <a:pt x="45" y="102"/>
                        <a:pt x="36" y="102"/>
                      </a:cubicBezTo>
                      <a:cubicBezTo>
                        <a:pt x="36" y="102"/>
                        <a:pt x="36" y="102"/>
                        <a:pt x="36" y="102"/>
                      </a:cubicBezTo>
                      <a:cubicBezTo>
                        <a:pt x="36" y="102"/>
                        <a:pt x="36" y="102"/>
                        <a:pt x="36" y="102"/>
                      </a:cubicBezTo>
                      <a:cubicBezTo>
                        <a:pt x="35" y="102"/>
                        <a:pt x="35" y="102"/>
                        <a:pt x="35" y="102"/>
                      </a:cubicBezTo>
                      <a:moveTo>
                        <a:pt x="21" y="0"/>
                      </a:moveTo>
                      <a:cubicBezTo>
                        <a:pt x="21" y="0"/>
                        <a:pt x="20" y="1"/>
                        <a:pt x="20" y="1"/>
                      </a:cubicBezTo>
                      <a:cubicBezTo>
                        <a:pt x="13" y="6"/>
                        <a:pt x="9" y="11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4" y="21"/>
                        <a:pt x="7" y="26"/>
                        <a:pt x="9" y="30"/>
                      </a:cubicBezTo>
                      <a:cubicBezTo>
                        <a:pt x="10" y="32"/>
                        <a:pt x="11" y="34"/>
                        <a:pt x="12" y="36"/>
                      </a:cubicBezTo>
                      <a:cubicBezTo>
                        <a:pt x="12" y="36"/>
                        <a:pt x="12" y="37"/>
                        <a:pt x="12" y="37"/>
                      </a:cubicBezTo>
                      <a:cubicBezTo>
                        <a:pt x="6" y="45"/>
                        <a:pt x="0" y="58"/>
                        <a:pt x="0" y="70"/>
                      </a:cubicBezTo>
                      <a:cubicBezTo>
                        <a:pt x="0" y="73"/>
                        <a:pt x="0" y="75"/>
                        <a:pt x="1" y="78"/>
                      </a:cubicBezTo>
                      <a:cubicBezTo>
                        <a:pt x="2" y="80"/>
                        <a:pt x="4" y="86"/>
                        <a:pt x="8" y="92"/>
                      </a:cubicBezTo>
                      <a:cubicBezTo>
                        <a:pt x="8" y="92"/>
                        <a:pt x="8" y="92"/>
                        <a:pt x="9" y="93"/>
                      </a:cubicBezTo>
                      <a:cubicBezTo>
                        <a:pt x="9" y="93"/>
                        <a:pt x="9" y="94"/>
                        <a:pt x="9" y="94"/>
                      </a:cubicBezTo>
                      <a:cubicBezTo>
                        <a:pt x="14" y="101"/>
                        <a:pt x="17" y="105"/>
                        <a:pt x="22" y="111"/>
                      </a:cubicBezTo>
                      <a:cubicBezTo>
                        <a:pt x="22" y="111"/>
                        <a:pt x="22" y="112"/>
                        <a:pt x="22" y="112"/>
                      </a:cubicBezTo>
                      <a:cubicBezTo>
                        <a:pt x="22" y="112"/>
                        <a:pt x="23" y="113"/>
                        <a:pt x="23" y="113"/>
                      </a:cubicBezTo>
                      <a:cubicBezTo>
                        <a:pt x="24" y="114"/>
                        <a:pt x="24" y="114"/>
                        <a:pt x="24" y="114"/>
                      </a:cubicBezTo>
                      <a:cubicBezTo>
                        <a:pt x="24" y="114"/>
                        <a:pt x="24" y="114"/>
                        <a:pt x="25" y="114"/>
                      </a:cubicBezTo>
                      <a:cubicBezTo>
                        <a:pt x="26" y="116"/>
                        <a:pt x="28" y="117"/>
                        <a:pt x="30" y="118"/>
                      </a:cubicBezTo>
                      <a:cubicBezTo>
                        <a:pt x="30" y="118"/>
                        <a:pt x="31" y="119"/>
                        <a:pt x="31" y="119"/>
                      </a:cubicBezTo>
                      <a:cubicBezTo>
                        <a:pt x="32" y="119"/>
                        <a:pt x="32" y="119"/>
                        <a:pt x="32" y="119"/>
                      </a:cubicBezTo>
                      <a:cubicBezTo>
                        <a:pt x="32" y="119"/>
                        <a:pt x="33" y="119"/>
                        <a:pt x="33" y="119"/>
                      </a:cubicBezTo>
                      <a:cubicBezTo>
                        <a:pt x="35" y="119"/>
                        <a:pt x="37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45" y="119"/>
                        <a:pt x="51" y="117"/>
                        <a:pt x="57" y="115"/>
                      </a:cubicBezTo>
                      <a:cubicBezTo>
                        <a:pt x="63" y="113"/>
                        <a:pt x="70" y="111"/>
                        <a:pt x="75" y="111"/>
                      </a:cubicBezTo>
                      <a:cubicBezTo>
                        <a:pt x="75" y="111"/>
                        <a:pt x="75" y="111"/>
                        <a:pt x="75" y="111"/>
                      </a:cubicBezTo>
                      <a:cubicBezTo>
                        <a:pt x="76" y="111"/>
                        <a:pt x="76" y="111"/>
                        <a:pt x="76" y="111"/>
                      </a:cubicBezTo>
                      <a:cubicBezTo>
                        <a:pt x="77" y="112"/>
                        <a:pt x="77" y="112"/>
                        <a:pt x="77" y="112"/>
                      </a:cubicBezTo>
                      <a:cubicBezTo>
                        <a:pt x="77" y="112"/>
                        <a:pt x="77" y="112"/>
                        <a:pt x="77" y="112"/>
                      </a:cubicBezTo>
                      <a:cubicBezTo>
                        <a:pt x="78" y="112"/>
                        <a:pt x="78" y="112"/>
                        <a:pt x="78" y="111"/>
                      </a:cubicBezTo>
                      <a:cubicBezTo>
                        <a:pt x="81" y="112"/>
                        <a:pt x="82" y="112"/>
                        <a:pt x="84" y="113"/>
                      </a:cubicBezTo>
                      <a:cubicBezTo>
                        <a:pt x="84" y="114"/>
                        <a:pt x="85" y="114"/>
                        <a:pt x="85" y="115"/>
                      </a:cubicBezTo>
                      <a:cubicBezTo>
                        <a:pt x="85" y="115"/>
                        <a:pt x="86" y="115"/>
                        <a:pt x="86" y="115"/>
                      </a:cubicBezTo>
                      <a:cubicBezTo>
                        <a:pt x="86" y="115"/>
                        <a:pt x="86" y="115"/>
                        <a:pt x="87" y="115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9" y="117"/>
                        <a:pt x="90" y="118"/>
                        <a:pt x="90" y="120"/>
                      </a:cubicBezTo>
                      <a:cubicBezTo>
                        <a:pt x="90" y="120"/>
                        <a:pt x="90" y="120"/>
                        <a:pt x="90" y="120"/>
                      </a:cubicBezTo>
                      <a:cubicBezTo>
                        <a:pt x="90" y="121"/>
                        <a:pt x="90" y="121"/>
                        <a:pt x="90" y="122"/>
                      </a:cubicBezTo>
                      <a:cubicBezTo>
                        <a:pt x="90" y="122"/>
                        <a:pt x="90" y="122"/>
                        <a:pt x="90" y="122"/>
                      </a:cubicBezTo>
                      <a:cubicBezTo>
                        <a:pt x="90" y="125"/>
                        <a:pt x="89" y="128"/>
                        <a:pt x="87" y="130"/>
                      </a:cubicBezTo>
                      <a:cubicBezTo>
                        <a:pt x="75" y="138"/>
                        <a:pt x="55" y="146"/>
                        <a:pt x="47" y="147"/>
                      </a:cubicBezTo>
                      <a:cubicBezTo>
                        <a:pt x="46" y="147"/>
                        <a:pt x="45" y="148"/>
                        <a:pt x="45" y="150"/>
                      </a:cubicBezTo>
                      <a:cubicBezTo>
                        <a:pt x="46" y="154"/>
                        <a:pt x="46" y="159"/>
                        <a:pt x="46" y="164"/>
                      </a:cubicBezTo>
                      <a:cubicBezTo>
                        <a:pt x="46" y="169"/>
                        <a:pt x="46" y="174"/>
                        <a:pt x="45" y="179"/>
                      </a:cubicBezTo>
                      <a:cubicBezTo>
                        <a:pt x="45" y="179"/>
                        <a:pt x="45" y="180"/>
                        <a:pt x="45" y="181"/>
                      </a:cubicBezTo>
                      <a:cubicBezTo>
                        <a:pt x="49" y="187"/>
                        <a:pt x="52" y="193"/>
                        <a:pt x="55" y="198"/>
                      </a:cubicBezTo>
                      <a:cubicBezTo>
                        <a:pt x="56" y="199"/>
                        <a:pt x="56" y="199"/>
                        <a:pt x="56" y="199"/>
                      </a:cubicBezTo>
                      <a:cubicBezTo>
                        <a:pt x="56" y="199"/>
                        <a:pt x="56" y="199"/>
                        <a:pt x="56" y="199"/>
                      </a:cubicBezTo>
                      <a:cubicBezTo>
                        <a:pt x="56" y="199"/>
                        <a:pt x="56" y="199"/>
                        <a:pt x="56" y="199"/>
                      </a:cubicBezTo>
                      <a:cubicBezTo>
                        <a:pt x="56" y="199"/>
                        <a:pt x="56" y="199"/>
                        <a:pt x="56" y="199"/>
                      </a:cubicBezTo>
                      <a:cubicBezTo>
                        <a:pt x="57" y="199"/>
                        <a:pt x="57" y="199"/>
                        <a:pt x="57" y="199"/>
                      </a:cubicBezTo>
                      <a:cubicBezTo>
                        <a:pt x="57" y="199"/>
                        <a:pt x="57" y="199"/>
                        <a:pt x="57" y="199"/>
                      </a:cubicBezTo>
                      <a:cubicBezTo>
                        <a:pt x="57" y="199"/>
                        <a:pt x="57" y="199"/>
                        <a:pt x="57" y="199"/>
                      </a:cubicBezTo>
                      <a:cubicBezTo>
                        <a:pt x="58" y="199"/>
                        <a:pt x="58" y="199"/>
                        <a:pt x="58" y="199"/>
                      </a:cubicBezTo>
                      <a:cubicBezTo>
                        <a:pt x="58" y="199"/>
                        <a:pt x="58" y="199"/>
                        <a:pt x="58" y="199"/>
                      </a:cubicBezTo>
                      <a:cubicBezTo>
                        <a:pt x="58" y="199"/>
                        <a:pt x="58" y="199"/>
                        <a:pt x="58" y="199"/>
                      </a:cubicBezTo>
                      <a:cubicBezTo>
                        <a:pt x="58" y="199"/>
                        <a:pt x="58" y="199"/>
                        <a:pt x="58" y="199"/>
                      </a:cubicBezTo>
                      <a:cubicBezTo>
                        <a:pt x="58" y="199"/>
                        <a:pt x="59" y="199"/>
                        <a:pt x="60" y="198"/>
                      </a:cubicBezTo>
                      <a:cubicBezTo>
                        <a:pt x="64" y="197"/>
                        <a:pt x="72" y="194"/>
                        <a:pt x="81" y="191"/>
                      </a:cubicBezTo>
                      <a:cubicBezTo>
                        <a:pt x="89" y="187"/>
                        <a:pt x="97" y="183"/>
                        <a:pt x="103" y="179"/>
                      </a:cubicBezTo>
                      <a:cubicBezTo>
                        <a:pt x="104" y="182"/>
                        <a:pt x="106" y="184"/>
                        <a:pt x="107" y="187"/>
                      </a:cubicBezTo>
                      <a:cubicBezTo>
                        <a:pt x="108" y="188"/>
                        <a:pt x="108" y="188"/>
                        <a:pt x="109" y="188"/>
                      </a:cubicBezTo>
                      <a:cubicBezTo>
                        <a:pt x="109" y="188"/>
                        <a:pt x="109" y="188"/>
                        <a:pt x="109" y="188"/>
                      </a:cubicBezTo>
                      <a:cubicBezTo>
                        <a:pt x="112" y="192"/>
                        <a:pt x="114" y="196"/>
                        <a:pt x="116" y="200"/>
                      </a:cubicBezTo>
                      <a:cubicBezTo>
                        <a:pt x="116" y="201"/>
                        <a:pt x="117" y="201"/>
                        <a:pt x="118" y="201"/>
                      </a:cubicBezTo>
                      <a:cubicBezTo>
                        <a:pt x="118" y="201"/>
                        <a:pt x="118" y="201"/>
                        <a:pt x="118" y="201"/>
                      </a:cubicBezTo>
                      <a:cubicBezTo>
                        <a:pt x="118" y="201"/>
                        <a:pt x="119" y="202"/>
                        <a:pt x="119" y="202"/>
                      </a:cubicBezTo>
                      <a:cubicBezTo>
                        <a:pt x="120" y="202"/>
                        <a:pt x="120" y="201"/>
                        <a:pt x="120" y="201"/>
                      </a:cubicBezTo>
                      <a:cubicBezTo>
                        <a:pt x="129" y="195"/>
                        <a:pt x="133" y="190"/>
                        <a:pt x="140" y="185"/>
                      </a:cubicBezTo>
                      <a:cubicBezTo>
                        <a:pt x="141" y="184"/>
                        <a:pt x="141" y="183"/>
                        <a:pt x="140" y="182"/>
                      </a:cubicBezTo>
                      <a:cubicBezTo>
                        <a:pt x="140" y="182"/>
                        <a:pt x="140" y="182"/>
                        <a:pt x="140" y="182"/>
                      </a:cubicBezTo>
                      <a:cubicBezTo>
                        <a:pt x="140" y="182"/>
                        <a:pt x="140" y="181"/>
                        <a:pt x="140" y="181"/>
                      </a:cubicBezTo>
                      <a:cubicBezTo>
                        <a:pt x="138" y="176"/>
                        <a:pt x="136" y="172"/>
                        <a:pt x="134" y="168"/>
                      </a:cubicBezTo>
                      <a:cubicBezTo>
                        <a:pt x="134" y="167"/>
                        <a:pt x="134" y="167"/>
                        <a:pt x="133" y="166"/>
                      </a:cubicBezTo>
                      <a:cubicBezTo>
                        <a:pt x="131" y="163"/>
                        <a:pt x="129" y="161"/>
                        <a:pt x="127" y="159"/>
                      </a:cubicBezTo>
                      <a:cubicBezTo>
                        <a:pt x="134" y="152"/>
                        <a:pt x="140" y="142"/>
                        <a:pt x="141" y="131"/>
                      </a:cubicBezTo>
                      <a:cubicBezTo>
                        <a:pt x="141" y="131"/>
                        <a:pt x="141" y="131"/>
                        <a:pt x="141" y="131"/>
                      </a:cubicBezTo>
                      <a:cubicBezTo>
                        <a:pt x="141" y="130"/>
                        <a:pt x="141" y="130"/>
                        <a:pt x="141" y="130"/>
                      </a:cubicBezTo>
                      <a:cubicBezTo>
                        <a:pt x="141" y="130"/>
                        <a:pt x="141" y="130"/>
                        <a:pt x="141" y="130"/>
                      </a:cubicBezTo>
                      <a:cubicBezTo>
                        <a:pt x="141" y="130"/>
                        <a:pt x="141" y="130"/>
                        <a:pt x="141" y="130"/>
                      </a:cubicBezTo>
                      <a:cubicBezTo>
                        <a:pt x="141" y="130"/>
                        <a:pt x="139" y="117"/>
                        <a:pt x="128" y="97"/>
                      </a:cubicBezTo>
                      <a:cubicBezTo>
                        <a:pt x="128" y="97"/>
                        <a:pt x="128" y="97"/>
                        <a:pt x="128" y="97"/>
                      </a:cubicBezTo>
                      <a:cubicBezTo>
                        <a:pt x="125" y="91"/>
                        <a:pt x="122" y="86"/>
                        <a:pt x="118" y="82"/>
                      </a:cubicBezTo>
                      <a:cubicBezTo>
                        <a:pt x="113" y="77"/>
                        <a:pt x="108" y="73"/>
                        <a:pt x="103" y="71"/>
                      </a:cubicBezTo>
                      <a:cubicBezTo>
                        <a:pt x="98" y="68"/>
                        <a:pt x="93" y="67"/>
                        <a:pt x="87" y="67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4" y="67"/>
                        <a:pt x="80" y="67"/>
                        <a:pt x="77" y="68"/>
                      </a:cubicBezTo>
                      <a:cubicBezTo>
                        <a:pt x="66" y="69"/>
                        <a:pt x="57" y="75"/>
                        <a:pt x="47" y="77"/>
                      </a:cubicBezTo>
                      <a:cubicBezTo>
                        <a:pt x="46" y="77"/>
                        <a:pt x="45" y="77"/>
                        <a:pt x="44" y="77"/>
                      </a:cubicBezTo>
                      <a:cubicBezTo>
                        <a:pt x="44" y="77"/>
                        <a:pt x="44" y="77"/>
                        <a:pt x="44" y="77"/>
                      </a:cubicBezTo>
                      <a:cubicBezTo>
                        <a:pt x="43" y="77"/>
                        <a:pt x="43" y="76"/>
                        <a:pt x="42" y="76"/>
                      </a:cubicBezTo>
                      <a:cubicBezTo>
                        <a:pt x="41" y="75"/>
                        <a:pt x="41" y="74"/>
                        <a:pt x="40" y="73"/>
                      </a:cubicBezTo>
                      <a:cubicBezTo>
                        <a:pt x="40" y="73"/>
                        <a:pt x="40" y="72"/>
                        <a:pt x="40" y="72"/>
                      </a:cubicBezTo>
                      <a:cubicBezTo>
                        <a:pt x="40" y="71"/>
                        <a:pt x="40" y="70"/>
                        <a:pt x="41" y="68"/>
                      </a:cubicBezTo>
                      <a:cubicBezTo>
                        <a:pt x="43" y="66"/>
                        <a:pt x="46" y="64"/>
                        <a:pt x="50" y="62"/>
                      </a:cubicBezTo>
                      <a:cubicBezTo>
                        <a:pt x="56" y="59"/>
                        <a:pt x="64" y="57"/>
                        <a:pt x="71" y="55"/>
                      </a:cubicBezTo>
                      <a:cubicBezTo>
                        <a:pt x="78" y="53"/>
                        <a:pt x="83" y="51"/>
                        <a:pt x="85" y="51"/>
                      </a:cubicBezTo>
                      <a:cubicBezTo>
                        <a:pt x="85" y="51"/>
                        <a:pt x="85" y="51"/>
                        <a:pt x="85" y="51"/>
                      </a:cubicBezTo>
                      <a:cubicBezTo>
                        <a:pt x="86" y="51"/>
                        <a:pt x="86" y="51"/>
                        <a:pt x="86" y="51"/>
                      </a:cubicBezTo>
                      <a:cubicBezTo>
                        <a:pt x="86" y="51"/>
                        <a:pt x="86" y="51"/>
                        <a:pt x="86" y="51"/>
                      </a:cubicBezTo>
                      <a:cubicBezTo>
                        <a:pt x="87" y="51"/>
                        <a:pt x="88" y="50"/>
                        <a:pt x="88" y="49"/>
                      </a:cubicBezTo>
                      <a:cubicBezTo>
                        <a:pt x="88" y="41"/>
                        <a:pt x="89" y="33"/>
                        <a:pt x="89" y="25"/>
                      </a:cubicBezTo>
                      <a:cubicBezTo>
                        <a:pt x="89" y="25"/>
                        <a:pt x="89" y="24"/>
                        <a:pt x="88" y="24"/>
                      </a:cubicBezTo>
                      <a:cubicBezTo>
                        <a:pt x="88" y="23"/>
                        <a:pt x="88" y="23"/>
                        <a:pt x="88" y="23"/>
                      </a:cubicBezTo>
                      <a:cubicBezTo>
                        <a:pt x="86" y="19"/>
                        <a:pt x="83" y="14"/>
                        <a:pt x="80" y="9"/>
                      </a:cubicBezTo>
                      <a:cubicBezTo>
                        <a:pt x="80" y="8"/>
                        <a:pt x="79" y="8"/>
                        <a:pt x="78" y="8"/>
                      </a:cubicBezTo>
                      <a:cubicBezTo>
                        <a:pt x="78" y="8"/>
                        <a:pt x="78" y="8"/>
                        <a:pt x="77" y="8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66" y="10"/>
                        <a:pt x="45" y="17"/>
                        <a:pt x="36" y="22"/>
                      </a:cubicBezTo>
                      <a:cubicBezTo>
                        <a:pt x="32" y="15"/>
                        <a:pt x="28" y="9"/>
                        <a:pt x="24" y="3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3" y="2"/>
                        <a:pt x="23" y="1"/>
                      </a:cubicBezTo>
                      <a:cubicBezTo>
                        <a:pt x="23" y="1"/>
                        <a:pt x="22" y="0"/>
                        <a:pt x="2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56" name="Freeform 739"/>
                <p:cNvSpPr>
                  <a:spLocks noEditPoints="1"/>
                </p:cNvSpPr>
                <p:nvPr/>
              </p:nvSpPr>
              <p:spPr bwMode="auto">
                <a:xfrm>
                  <a:off x="4761" y="650"/>
                  <a:ext cx="362" cy="220"/>
                </a:xfrm>
                <a:custGeom>
                  <a:avLst/>
                  <a:gdLst>
                    <a:gd name="T0" fmla="*/ 114 w 153"/>
                    <a:gd name="T1" fmla="*/ 13 h 93"/>
                    <a:gd name="T2" fmla="*/ 136 w 153"/>
                    <a:gd name="T3" fmla="*/ 7 h 93"/>
                    <a:gd name="T4" fmla="*/ 148 w 153"/>
                    <a:gd name="T5" fmla="*/ 5 h 93"/>
                    <a:gd name="T6" fmla="*/ 143 w 153"/>
                    <a:gd name="T7" fmla="*/ 38 h 93"/>
                    <a:gd name="T8" fmla="*/ 139 w 153"/>
                    <a:gd name="T9" fmla="*/ 36 h 93"/>
                    <a:gd name="T10" fmla="*/ 139 w 153"/>
                    <a:gd name="T11" fmla="*/ 18 h 93"/>
                    <a:gd name="T12" fmla="*/ 137 w 153"/>
                    <a:gd name="T13" fmla="*/ 19 h 93"/>
                    <a:gd name="T14" fmla="*/ 97 w 153"/>
                    <a:gd name="T15" fmla="*/ 66 h 93"/>
                    <a:gd name="T16" fmla="*/ 90 w 153"/>
                    <a:gd name="T17" fmla="*/ 71 h 93"/>
                    <a:gd name="T18" fmla="*/ 84 w 153"/>
                    <a:gd name="T19" fmla="*/ 68 h 93"/>
                    <a:gd name="T20" fmla="*/ 45 w 153"/>
                    <a:gd name="T21" fmla="*/ 48 h 93"/>
                    <a:gd name="T22" fmla="*/ 5 w 153"/>
                    <a:gd name="T23" fmla="*/ 87 h 93"/>
                    <a:gd name="T24" fmla="*/ 39 w 153"/>
                    <a:gd name="T25" fmla="*/ 44 h 93"/>
                    <a:gd name="T26" fmla="*/ 50 w 153"/>
                    <a:gd name="T27" fmla="*/ 43 h 93"/>
                    <a:gd name="T28" fmla="*/ 90 w 153"/>
                    <a:gd name="T29" fmla="*/ 63 h 93"/>
                    <a:gd name="T30" fmla="*/ 92 w 153"/>
                    <a:gd name="T31" fmla="*/ 63 h 93"/>
                    <a:gd name="T32" fmla="*/ 128 w 153"/>
                    <a:gd name="T33" fmla="*/ 22 h 93"/>
                    <a:gd name="T34" fmla="*/ 133 w 153"/>
                    <a:gd name="T35" fmla="*/ 15 h 93"/>
                    <a:gd name="T36" fmla="*/ 131 w 153"/>
                    <a:gd name="T37" fmla="*/ 14 h 93"/>
                    <a:gd name="T38" fmla="*/ 151 w 153"/>
                    <a:gd name="T39" fmla="*/ 0 h 93"/>
                    <a:gd name="T40" fmla="*/ 108 w 153"/>
                    <a:gd name="T41" fmla="*/ 9 h 93"/>
                    <a:gd name="T42" fmla="*/ 107 w 153"/>
                    <a:gd name="T43" fmla="*/ 12 h 93"/>
                    <a:gd name="T44" fmla="*/ 115 w 153"/>
                    <a:gd name="T45" fmla="*/ 18 h 93"/>
                    <a:gd name="T46" fmla="*/ 126 w 153"/>
                    <a:gd name="T47" fmla="*/ 18 h 93"/>
                    <a:gd name="T48" fmla="*/ 73 w 153"/>
                    <a:gd name="T49" fmla="*/ 50 h 93"/>
                    <a:gd name="T50" fmla="*/ 46 w 153"/>
                    <a:gd name="T51" fmla="*/ 37 h 93"/>
                    <a:gd name="T52" fmla="*/ 0 w 153"/>
                    <a:gd name="T53" fmla="*/ 80 h 93"/>
                    <a:gd name="T54" fmla="*/ 2 w 153"/>
                    <a:gd name="T55" fmla="*/ 91 h 93"/>
                    <a:gd name="T56" fmla="*/ 4 w 153"/>
                    <a:gd name="T57" fmla="*/ 93 h 93"/>
                    <a:gd name="T58" fmla="*/ 45 w 153"/>
                    <a:gd name="T59" fmla="*/ 52 h 93"/>
                    <a:gd name="T60" fmla="*/ 90 w 153"/>
                    <a:gd name="T61" fmla="*/ 74 h 93"/>
                    <a:gd name="T62" fmla="*/ 100 w 153"/>
                    <a:gd name="T63" fmla="*/ 69 h 93"/>
                    <a:gd name="T64" fmla="*/ 135 w 153"/>
                    <a:gd name="T65" fmla="*/ 36 h 93"/>
                    <a:gd name="T66" fmla="*/ 138 w 153"/>
                    <a:gd name="T67" fmla="*/ 40 h 93"/>
                    <a:gd name="T68" fmla="*/ 144 w 153"/>
                    <a:gd name="T69" fmla="*/ 43 h 93"/>
                    <a:gd name="T70" fmla="*/ 146 w 153"/>
                    <a:gd name="T71" fmla="*/ 42 h 93"/>
                    <a:gd name="T72" fmla="*/ 153 w 153"/>
                    <a:gd name="T73" fmla="*/ 3 h 93"/>
                    <a:gd name="T74" fmla="*/ 151 w 153"/>
                    <a:gd name="T75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53" h="93">
                      <a:moveTo>
                        <a:pt x="116" y="14"/>
                      </a:moveTo>
                      <a:cubicBezTo>
                        <a:pt x="115" y="14"/>
                        <a:pt x="114" y="13"/>
                        <a:pt x="114" y="13"/>
                      </a:cubicBezTo>
                      <a:cubicBezTo>
                        <a:pt x="113" y="12"/>
                        <a:pt x="113" y="12"/>
                        <a:pt x="112" y="11"/>
                      </a:cubicBezTo>
                      <a:cubicBezTo>
                        <a:pt x="119" y="10"/>
                        <a:pt x="128" y="8"/>
                        <a:pt x="136" y="7"/>
                      </a:cubicBezTo>
                      <a:cubicBezTo>
                        <a:pt x="140" y="6"/>
                        <a:pt x="144" y="5"/>
                        <a:pt x="147" y="5"/>
                      </a:cubicBezTo>
                      <a:cubicBezTo>
                        <a:pt x="147" y="5"/>
                        <a:pt x="148" y="5"/>
                        <a:pt x="148" y="5"/>
                      </a:cubicBezTo>
                      <a:cubicBezTo>
                        <a:pt x="148" y="8"/>
                        <a:pt x="147" y="13"/>
                        <a:pt x="146" y="19"/>
                      </a:cubicBezTo>
                      <a:cubicBezTo>
                        <a:pt x="145" y="26"/>
                        <a:pt x="144" y="34"/>
                        <a:pt x="143" y="38"/>
                      </a:cubicBezTo>
                      <a:cubicBezTo>
                        <a:pt x="142" y="38"/>
                        <a:pt x="141" y="37"/>
                        <a:pt x="141" y="37"/>
                      </a:cubicBezTo>
                      <a:cubicBezTo>
                        <a:pt x="140" y="36"/>
                        <a:pt x="139" y="36"/>
                        <a:pt x="139" y="36"/>
                      </a:cubicBezTo>
                      <a:cubicBezTo>
                        <a:pt x="140" y="20"/>
                        <a:pt x="140" y="20"/>
                        <a:pt x="140" y="20"/>
                      </a:cubicBezTo>
                      <a:cubicBezTo>
                        <a:pt x="140" y="20"/>
                        <a:pt x="140" y="19"/>
                        <a:pt x="139" y="18"/>
                      </a:cubicBezTo>
                      <a:cubicBezTo>
                        <a:pt x="139" y="18"/>
                        <a:pt x="139" y="18"/>
                        <a:pt x="138" y="18"/>
                      </a:cubicBezTo>
                      <a:cubicBezTo>
                        <a:pt x="138" y="18"/>
                        <a:pt x="137" y="19"/>
                        <a:pt x="137" y="19"/>
                      </a:cubicBezTo>
                      <a:cubicBezTo>
                        <a:pt x="137" y="19"/>
                        <a:pt x="135" y="21"/>
                        <a:pt x="133" y="24"/>
                      </a:cubicBezTo>
                      <a:cubicBezTo>
                        <a:pt x="125" y="33"/>
                        <a:pt x="109" y="53"/>
                        <a:pt x="97" y="66"/>
                      </a:cubicBezTo>
                      <a:cubicBezTo>
                        <a:pt x="95" y="68"/>
                        <a:pt x="93" y="70"/>
                        <a:pt x="91" y="70"/>
                      </a:cubicBezTo>
                      <a:cubicBezTo>
                        <a:pt x="91" y="71"/>
                        <a:pt x="91" y="71"/>
                        <a:pt x="90" y="71"/>
                      </a:cubicBezTo>
                      <a:cubicBezTo>
                        <a:pt x="90" y="71"/>
                        <a:pt x="90" y="71"/>
                        <a:pt x="90" y="71"/>
                      </a:cubicBezTo>
                      <a:cubicBezTo>
                        <a:pt x="88" y="71"/>
                        <a:pt x="86" y="70"/>
                        <a:pt x="84" y="68"/>
                      </a:cubicBezTo>
                      <a:cubicBezTo>
                        <a:pt x="71" y="62"/>
                        <a:pt x="58" y="55"/>
                        <a:pt x="46" y="48"/>
                      </a:cubicBezTo>
                      <a:cubicBezTo>
                        <a:pt x="45" y="48"/>
                        <a:pt x="45" y="48"/>
                        <a:pt x="45" y="48"/>
                      </a:cubicBezTo>
                      <a:cubicBezTo>
                        <a:pt x="44" y="48"/>
                        <a:pt x="44" y="48"/>
                        <a:pt x="43" y="48"/>
                      </a:cubicBezTo>
                      <a:cubicBezTo>
                        <a:pt x="5" y="87"/>
                        <a:pt x="5" y="87"/>
                        <a:pt x="5" y="87"/>
                      </a:cubicBezTo>
                      <a:cubicBezTo>
                        <a:pt x="4" y="85"/>
                        <a:pt x="4" y="84"/>
                        <a:pt x="4" y="82"/>
                      </a:cubicBezTo>
                      <a:cubicBezTo>
                        <a:pt x="16" y="70"/>
                        <a:pt x="27" y="57"/>
                        <a:pt x="39" y="44"/>
                      </a:cubicBezTo>
                      <a:cubicBezTo>
                        <a:pt x="41" y="42"/>
                        <a:pt x="43" y="41"/>
                        <a:pt x="46" y="41"/>
                      </a:cubicBezTo>
                      <a:cubicBezTo>
                        <a:pt x="47" y="41"/>
                        <a:pt x="49" y="42"/>
                        <a:pt x="50" y="43"/>
                      </a:cubicBezTo>
                      <a:cubicBezTo>
                        <a:pt x="56" y="46"/>
                        <a:pt x="64" y="50"/>
                        <a:pt x="71" y="54"/>
                      </a:cubicBezTo>
                      <a:cubicBezTo>
                        <a:pt x="79" y="57"/>
                        <a:pt x="86" y="61"/>
                        <a:pt x="90" y="63"/>
                      </a:cubicBezTo>
                      <a:cubicBezTo>
                        <a:pt x="90" y="63"/>
                        <a:pt x="90" y="63"/>
                        <a:pt x="91" y="63"/>
                      </a:cubicBezTo>
                      <a:cubicBezTo>
                        <a:pt x="91" y="63"/>
                        <a:pt x="92" y="63"/>
                        <a:pt x="92" y="63"/>
                      </a:cubicBezTo>
                      <a:cubicBezTo>
                        <a:pt x="100" y="53"/>
                        <a:pt x="110" y="42"/>
                        <a:pt x="118" y="33"/>
                      </a:cubicBezTo>
                      <a:cubicBezTo>
                        <a:pt x="122" y="28"/>
                        <a:pt x="126" y="24"/>
                        <a:pt x="128" y="22"/>
                      </a:cubicBezTo>
                      <a:cubicBezTo>
                        <a:pt x="131" y="19"/>
                        <a:pt x="132" y="17"/>
                        <a:pt x="132" y="17"/>
                      </a:cubicBezTo>
                      <a:cubicBezTo>
                        <a:pt x="133" y="16"/>
                        <a:pt x="133" y="16"/>
                        <a:pt x="133" y="15"/>
                      </a:cubicBezTo>
                      <a:cubicBezTo>
                        <a:pt x="132" y="14"/>
                        <a:pt x="132" y="14"/>
                        <a:pt x="131" y="14"/>
                      </a:cubicBezTo>
                      <a:cubicBezTo>
                        <a:pt x="131" y="14"/>
                        <a:pt x="131" y="14"/>
                        <a:pt x="131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moveTo>
                        <a:pt x="151" y="0"/>
                      </a:moveTo>
                      <a:cubicBezTo>
                        <a:pt x="151" y="0"/>
                        <a:pt x="151" y="0"/>
                        <a:pt x="150" y="0"/>
                      </a:cubicBezTo>
                      <a:cubicBezTo>
                        <a:pt x="150" y="0"/>
                        <a:pt x="123" y="4"/>
                        <a:pt x="108" y="9"/>
                      </a:cubicBezTo>
                      <a:cubicBezTo>
                        <a:pt x="107" y="9"/>
                        <a:pt x="107" y="9"/>
                        <a:pt x="106" y="10"/>
                      </a:cubicBezTo>
                      <a:cubicBezTo>
                        <a:pt x="106" y="11"/>
                        <a:pt x="106" y="11"/>
                        <a:pt x="107" y="12"/>
                      </a:cubicBezTo>
                      <a:cubicBezTo>
                        <a:pt x="109" y="13"/>
                        <a:pt x="114" y="18"/>
                        <a:pt x="114" y="18"/>
                      </a:cubicBezTo>
                      <a:cubicBezTo>
                        <a:pt x="114" y="18"/>
                        <a:pt x="115" y="18"/>
                        <a:pt x="115" y="18"/>
                      </a:cubicBezTo>
                      <a:cubicBezTo>
                        <a:pt x="115" y="18"/>
                        <a:pt x="115" y="18"/>
                        <a:pt x="115" y="18"/>
                      </a:cubicBezTo>
                      <a:cubicBezTo>
                        <a:pt x="126" y="18"/>
                        <a:pt x="126" y="18"/>
                        <a:pt x="126" y="18"/>
                      </a:cubicBezTo>
                      <a:cubicBezTo>
                        <a:pt x="119" y="26"/>
                        <a:pt x="102" y="44"/>
                        <a:pt x="90" y="59"/>
                      </a:cubicBezTo>
                      <a:cubicBezTo>
                        <a:pt x="86" y="56"/>
                        <a:pt x="80" y="53"/>
                        <a:pt x="73" y="50"/>
                      </a:cubicBezTo>
                      <a:cubicBezTo>
                        <a:pt x="66" y="47"/>
                        <a:pt x="58" y="43"/>
                        <a:pt x="52" y="39"/>
                      </a:cubicBezTo>
                      <a:cubicBezTo>
                        <a:pt x="50" y="38"/>
                        <a:pt x="48" y="37"/>
                        <a:pt x="46" y="37"/>
                      </a:cubicBezTo>
                      <a:cubicBezTo>
                        <a:pt x="42" y="37"/>
                        <a:pt x="39" y="39"/>
                        <a:pt x="36" y="42"/>
                      </a:cubicBezTo>
                      <a:cubicBezTo>
                        <a:pt x="24" y="55"/>
                        <a:pt x="12" y="67"/>
                        <a:pt x="0" y="80"/>
                      </a:cubicBezTo>
                      <a:cubicBezTo>
                        <a:pt x="0" y="81"/>
                        <a:pt x="0" y="81"/>
                        <a:pt x="0" y="82"/>
                      </a:cubicBezTo>
                      <a:cubicBezTo>
                        <a:pt x="0" y="86"/>
                        <a:pt x="2" y="89"/>
                        <a:pt x="2" y="91"/>
                      </a:cubicBezTo>
                      <a:cubicBezTo>
                        <a:pt x="2" y="92"/>
                        <a:pt x="2" y="93"/>
                        <a:pt x="3" y="93"/>
                      </a:cubicBezTo>
                      <a:cubicBezTo>
                        <a:pt x="3" y="93"/>
                        <a:pt x="3" y="93"/>
                        <a:pt x="4" y="93"/>
                      </a:cubicBezTo>
                      <a:cubicBezTo>
                        <a:pt x="4" y="93"/>
                        <a:pt x="5" y="93"/>
                        <a:pt x="5" y="93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57" y="59"/>
                        <a:pt x="70" y="65"/>
                        <a:pt x="82" y="72"/>
                      </a:cubicBezTo>
                      <a:cubicBezTo>
                        <a:pt x="84" y="73"/>
                        <a:pt x="87" y="74"/>
                        <a:pt x="90" y="74"/>
                      </a:cubicBezTo>
                      <a:cubicBezTo>
                        <a:pt x="91" y="74"/>
                        <a:pt x="92" y="74"/>
                        <a:pt x="92" y="74"/>
                      </a:cubicBezTo>
                      <a:cubicBezTo>
                        <a:pt x="96" y="74"/>
                        <a:pt x="98" y="71"/>
                        <a:pt x="100" y="69"/>
                      </a:cubicBezTo>
                      <a:cubicBezTo>
                        <a:pt x="112" y="56"/>
                        <a:pt x="128" y="36"/>
                        <a:pt x="136" y="27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5" y="37"/>
                        <a:pt x="135" y="38"/>
                        <a:pt x="136" y="38"/>
                      </a:cubicBezTo>
                      <a:cubicBezTo>
                        <a:pt x="136" y="38"/>
                        <a:pt x="137" y="39"/>
                        <a:pt x="138" y="40"/>
                      </a:cubicBezTo>
                      <a:cubicBezTo>
                        <a:pt x="140" y="41"/>
                        <a:pt x="142" y="42"/>
                        <a:pt x="144" y="43"/>
                      </a:cubicBezTo>
                      <a:cubicBezTo>
                        <a:pt x="144" y="43"/>
                        <a:pt x="144" y="43"/>
                        <a:pt x="144" y="43"/>
                      </a:cubicBezTo>
                      <a:cubicBezTo>
                        <a:pt x="145" y="43"/>
                        <a:pt x="145" y="43"/>
                        <a:pt x="145" y="43"/>
                      </a:cubicBezTo>
                      <a:cubicBezTo>
                        <a:pt x="146" y="43"/>
                        <a:pt x="146" y="42"/>
                        <a:pt x="146" y="42"/>
                      </a:cubicBezTo>
                      <a:cubicBezTo>
                        <a:pt x="147" y="38"/>
                        <a:pt x="149" y="28"/>
                        <a:pt x="150" y="19"/>
                      </a:cubicBezTo>
                      <a:cubicBezTo>
                        <a:pt x="152" y="10"/>
                        <a:pt x="153" y="3"/>
                        <a:pt x="153" y="3"/>
                      </a:cubicBezTo>
                      <a:cubicBezTo>
                        <a:pt x="153" y="2"/>
                        <a:pt x="153" y="1"/>
                        <a:pt x="152" y="1"/>
                      </a:cubicBezTo>
                      <a:cubicBezTo>
                        <a:pt x="152" y="1"/>
                        <a:pt x="151" y="0"/>
                        <a:pt x="15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57" name="Freeform 740"/>
                <p:cNvSpPr>
                  <a:spLocks noEditPoints="1"/>
                </p:cNvSpPr>
                <p:nvPr/>
              </p:nvSpPr>
              <p:spPr bwMode="auto">
                <a:xfrm>
                  <a:off x="4699" y="641"/>
                  <a:ext cx="427" cy="340"/>
                </a:xfrm>
                <a:custGeom>
                  <a:avLst/>
                  <a:gdLst>
                    <a:gd name="T0" fmla="*/ 115 w 180"/>
                    <a:gd name="T1" fmla="*/ 123 h 144"/>
                    <a:gd name="T2" fmla="*/ 82 w 180"/>
                    <a:gd name="T3" fmla="*/ 123 h 144"/>
                    <a:gd name="T4" fmla="*/ 43 w 180"/>
                    <a:gd name="T5" fmla="*/ 123 h 144"/>
                    <a:gd name="T6" fmla="*/ 121 w 180"/>
                    <a:gd name="T7" fmla="*/ 114 h 144"/>
                    <a:gd name="T8" fmla="*/ 138 w 180"/>
                    <a:gd name="T9" fmla="*/ 123 h 144"/>
                    <a:gd name="T10" fmla="*/ 154 w 180"/>
                    <a:gd name="T11" fmla="*/ 123 h 144"/>
                    <a:gd name="T12" fmla="*/ 88 w 180"/>
                    <a:gd name="T13" fmla="*/ 107 h 144"/>
                    <a:gd name="T14" fmla="*/ 74 w 180"/>
                    <a:gd name="T15" fmla="*/ 123 h 144"/>
                    <a:gd name="T16" fmla="*/ 39 w 180"/>
                    <a:gd name="T17" fmla="*/ 114 h 144"/>
                    <a:gd name="T18" fmla="*/ 39 w 180"/>
                    <a:gd name="T19" fmla="*/ 120 h 144"/>
                    <a:gd name="T20" fmla="*/ 121 w 180"/>
                    <a:gd name="T21" fmla="*/ 105 h 144"/>
                    <a:gd name="T22" fmla="*/ 71 w 180"/>
                    <a:gd name="T23" fmla="*/ 105 h 144"/>
                    <a:gd name="T24" fmla="*/ 137 w 180"/>
                    <a:gd name="T25" fmla="*/ 114 h 144"/>
                    <a:gd name="T26" fmla="*/ 153 w 180"/>
                    <a:gd name="T27" fmla="*/ 103 h 144"/>
                    <a:gd name="T28" fmla="*/ 109 w 180"/>
                    <a:gd name="T29" fmla="*/ 92 h 144"/>
                    <a:gd name="T30" fmla="*/ 121 w 180"/>
                    <a:gd name="T31" fmla="*/ 91 h 144"/>
                    <a:gd name="T32" fmla="*/ 38 w 180"/>
                    <a:gd name="T33" fmla="*/ 109 h 144"/>
                    <a:gd name="T34" fmla="*/ 38 w 180"/>
                    <a:gd name="T35" fmla="*/ 109 h 144"/>
                    <a:gd name="T36" fmla="*/ 88 w 180"/>
                    <a:gd name="T37" fmla="*/ 84 h 144"/>
                    <a:gd name="T38" fmla="*/ 137 w 180"/>
                    <a:gd name="T39" fmla="*/ 92 h 144"/>
                    <a:gd name="T40" fmla="*/ 154 w 180"/>
                    <a:gd name="T41" fmla="*/ 89 h 144"/>
                    <a:gd name="T42" fmla="*/ 70 w 180"/>
                    <a:gd name="T43" fmla="*/ 79 h 144"/>
                    <a:gd name="T44" fmla="*/ 70 w 180"/>
                    <a:gd name="T45" fmla="*/ 85 h 144"/>
                    <a:gd name="T46" fmla="*/ 73 w 180"/>
                    <a:gd name="T47" fmla="*/ 73 h 144"/>
                    <a:gd name="T48" fmla="*/ 153 w 180"/>
                    <a:gd name="T49" fmla="*/ 63 h 144"/>
                    <a:gd name="T50" fmla="*/ 16 w 180"/>
                    <a:gd name="T51" fmla="*/ 0 h 144"/>
                    <a:gd name="T52" fmla="*/ 8 w 180"/>
                    <a:gd name="T53" fmla="*/ 34 h 144"/>
                    <a:gd name="T54" fmla="*/ 10 w 180"/>
                    <a:gd name="T55" fmla="*/ 49 h 144"/>
                    <a:gd name="T56" fmla="*/ 14 w 180"/>
                    <a:gd name="T57" fmla="*/ 68 h 144"/>
                    <a:gd name="T58" fmla="*/ 14 w 180"/>
                    <a:gd name="T59" fmla="*/ 72 h 144"/>
                    <a:gd name="T60" fmla="*/ 10 w 180"/>
                    <a:gd name="T61" fmla="*/ 90 h 144"/>
                    <a:gd name="T62" fmla="*/ 8 w 180"/>
                    <a:gd name="T63" fmla="*/ 107 h 144"/>
                    <a:gd name="T64" fmla="*/ 2 w 180"/>
                    <a:gd name="T65" fmla="*/ 124 h 144"/>
                    <a:gd name="T66" fmla="*/ 14 w 180"/>
                    <a:gd name="T67" fmla="*/ 142 h 144"/>
                    <a:gd name="T68" fmla="*/ 178 w 180"/>
                    <a:gd name="T69" fmla="*/ 128 h 144"/>
                    <a:gd name="T70" fmla="*/ 158 w 180"/>
                    <a:gd name="T71" fmla="*/ 112 h 144"/>
                    <a:gd name="T72" fmla="*/ 156 w 180"/>
                    <a:gd name="T73" fmla="*/ 57 h 144"/>
                    <a:gd name="T74" fmla="*/ 136 w 180"/>
                    <a:gd name="T75" fmla="*/ 75 h 144"/>
                    <a:gd name="T76" fmla="*/ 134 w 180"/>
                    <a:gd name="T77" fmla="*/ 118 h 144"/>
                    <a:gd name="T78" fmla="*/ 125 w 180"/>
                    <a:gd name="T79" fmla="*/ 87 h 144"/>
                    <a:gd name="T80" fmla="*/ 118 w 180"/>
                    <a:gd name="T81" fmla="*/ 88 h 144"/>
                    <a:gd name="T82" fmla="*/ 106 w 180"/>
                    <a:gd name="T83" fmla="*/ 86 h 144"/>
                    <a:gd name="T84" fmla="*/ 100 w 180"/>
                    <a:gd name="T85" fmla="*/ 85 h 144"/>
                    <a:gd name="T86" fmla="*/ 101 w 180"/>
                    <a:gd name="T87" fmla="*/ 124 h 144"/>
                    <a:gd name="T88" fmla="*/ 92 w 180"/>
                    <a:gd name="T89" fmla="*/ 104 h 144"/>
                    <a:gd name="T90" fmla="*/ 91 w 180"/>
                    <a:gd name="T91" fmla="*/ 81 h 144"/>
                    <a:gd name="T92" fmla="*/ 72 w 180"/>
                    <a:gd name="T93" fmla="*/ 70 h 144"/>
                    <a:gd name="T94" fmla="*/ 66 w 180"/>
                    <a:gd name="T95" fmla="*/ 79 h 144"/>
                    <a:gd name="T96" fmla="*/ 59 w 180"/>
                    <a:gd name="T97" fmla="*/ 84 h 144"/>
                    <a:gd name="T98" fmla="*/ 35 w 180"/>
                    <a:gd name="T99" fmla="*/ 103 h 144"/>
                    <a:gd name="T100" fmla="*/ 18 w 180"/>
                    <a:gd name="T101" fmla="*/ 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0" h="144">
                      <a:moveTo>
                        <a:pt x="115" y="123"/>
                      </a:moveTo>
                      <a:cubicBezTo>
                        <a:pt x="117" y="121"/>
                        <a:pt x="119" y="120"/>
                        <a:pt x="121" y="119"/>
                      </a:cubicBezTo>
                      <a:cubicBezTo>
                        <a:pt x="121" y="120"/>
                        <a:pt x="121" y="121"/>
                        <a:pt x="121" y="123"/>
                      </a:cubicBezTo>
                      <a:cubicBezTo>
                        <a:pt x="115" y="123"/>
                        <a:pt x="115" y="123"/>
                        <a:pt x="115" y="123"/>
                      </a:cubicBezTo>
                      <a:moveTo>
                        <a:pt x="82" y="123"/>
                      </a:moveTo>
                      <a:cubicBezTo>
                        <a:pt x="84" y="121"/>
                        <a:pt x="86" y="120"/>
                        <a:pt x="88" y="118"/>
                      </a:cubicBezTo>
                      <a:cubicBezTo>
                        <a:pt x="88" y="120"/>
                        <a:pt x="88" y="121"/>
                        <a:pt x="88" y="123"/>
                      </a:cubicBezTo>
                      <a:cubicBezTo>
                        <a:pt x="82" y="123"/>
                        <a:pt x="82" y="123"/>
                        <a:pt x="82" y="123"/>
                      </a:cubicBezTo>
                      <a:moveTo>
                        <a:pt x="43" y="123"/>
                      </a:moveTo>
                      <a:cubicBezTo>
                        <a:pt x="47" y="120"/>
                        <a:pt x="51" y="118"/>
                        <a:pt x="55" y="116"/>
                      </a:cubicBezTo>
                      <a:cubicBezTo>
                        <a:pt x="55" y="118"/>
                        <a:pt x="55" y="120"/>
                        <a:pt x="55" y="123"/>
                      </a:cubicBezTo>
                      <a:cubicBezTo>
                        <a:pt x="43" y="123"/>
                        <a:pt x="43" y="123"/>
                        <a:pt x="43" y="123"/>
                      </a:cubicBezTo>
                      <a:moveTo>
                        <a:pt x="105" y="123"/>
                      </a:moveTo>
                      <a:cubicBezTo>
                        <a:pt x="105" y="122"/>
                        <a:pt x="105" y="121"/>
                        <a:pt x="105" y="120"/>
                      </a:cubicBezTo>
                      <a:cubicBezTo>
                        <a:pt x="110" y="115"/>
                        <a:pt x="115" y="112"/>
                        <a:pt x="121" y="109"/>
                      </a:cubicBezTo>
                      <a:cubicBezTo>
                        <a:pt x="121" y="111"/>
                        <a:pt x="121" y="113"/>
                        <a:pt x="121" y="114"/>
                      </a:cubicBezTo>
                      <a:cubicBezTo>
                        <a:pt x="117" y="117"/>
                        <a:pt x="112" y="120"/>
                        <a:pt x="108" y="122"/>
                      </a:cubicBezTo>
                      <a:cubicBezTo>
                        <a:pt x="108" y="123"/>
                        <a:pt x="108" y="123"/>
                        <a:pt x="108" y="123"/>
                      </a:cubicBezTo>
                      <a:cubicBezTo>
                        <a:pt x="105" y="123"/>
                        <a:pt x="105" y="123"/>
                        <a:pt x="105" y="123"/>
                      </a:cubicBezTo>
                      <a:moveTo>
                        <a:pt x="138" y="123"/>
                      </a:moveTo>
                      <a:cubicBezTo>
                        <a:pt x="138" y="121"/>
                        <a:pt x="138" y="120"/>
                        <a:pt x="138" y="118"/>
                      </a:cubicBezTo>
                      <a:cubicBezTo>
                        <a:pt x="144" y="114"/>
                        <a:pt x="148" y="111"/>
                        <a:pt x="154" y="108"/>
                      </a:cubicBezTo>
                      <a:cubicBezTo>
                        <a:pt x="154" y="109"/>
                        <a:pt x="154" y="110"/>
                        <a:pt x="154" y="112"/>
                      </a:cubicBezTo>
                      <a:cubicBezTo>
                        <a:pt x="154" y="115"/>
                        <a:pt x="154" y="119"/>
                        <a:pt x="154" y="123"/>
                      </a:cubicBezTo>
                      <a:cubicBezTo>
                        <a:pt x="138" y="123"/>
                        <a:pt x="138" y="123"/>
                        <a:pt x="138" y="123"/>
                      </a:cubicBezTo>
                      <a:moveTo>
                        <a:pt x="72" y="123"/>
                      </a:moveTo>
                      <a:cubicBezTo>
                        <a:pt x="72" y="120"/>
                        <a:pt x="72" y="118"/>
                        <a:pt x="71" y="116"/>
                      </a:cubicBezTo>
                      <a:cubicBezTo>
                        <a:pt x="79" y="112"/>
                        <a:pt x="82" y="111"/>
                        <a:pt x="88" y="107"/>
                      </a:cubicBezTo>
                      <a:cubicBezTo>
                        <a:pt x="88" y="109"/>
                        <a:pt x="88" y="111"/>
                        <a:pt x="88" y="113"/>
                      </a:cubicBezTo>
                      <a:cubicBezTo>
                        <a:pt x="88" y="114"/>
                        <a:pt x="88" y="114"/>
                        <a:pt x="88" y="114"/>
                      </a:cubicBezTo>
                      <a:cubicBezTo>
                        <a:pt x="84" y="117"/>
                        <a:pt x="78" y="120"/>
                        <a:pt x="74" y="122"/>
                      </a:cubicBezTo>
                      <a:cubicBezTo>
                        <a:pt x="74" y="123"/>
                        <a:pt x="74" y="123"/>
                        <a:pt x="74" y="123"/>
                      </a:cubicBezTo>
                      <a:cubicBezTo>
                        <a:pt x="72" y="123"/>
                        <a:pt x="72" y="123"/>
                        <a:pt x="72" y="123"/>
                      </a:cubicBezTo>
                      <a:moveTo>
                        <a:pt x="39" y="120"/>
                      </a:moveTo>
                      <a:cubicBezTo>
                        <a:pt x="39" y="118"/>
                        <a:pt x="38" y="116"/>
                        <a:pt x="38" y="114"/>
                      </a:cubicBezTo>
                      <a:cubicBezTo>
                        <a:pt x="39" y="114"/>
                        <a:pt x="39" y="114"/>
                        <a:pt x="39" y="114"/>
                      </a:cubicBezTo>
                      <a:cubicBezTo>
                        <a:pt x="44" y="112"/>
                        <a:pt x="50" y="109"/>
                        <a:pt x="55" y="106"/>
                      </a:cubicBezTo>
                      <a:cubicBezTo>
                        <a:pt x="55" y="108"/>
                        <a:pt x="55" y="109"/>
                        <a:pt x="55" y="111"/>
                      </a:cubicBezTo>
                      <a:cubicBezTo>
                        <a:pt x="55" y="111"/>
                        <a:pt x="55" y="111"/>
                        <a:pt x="55" y="111"/>
                      </a:cubicBezTo>
                      <a:cubicBezTo>
                        <a:pt x="49" y="115"/>
                        <a:pt x="44" y="117"/>
                        <a:pt x="39" y="120"/>
                      </a:cubicBezTo>
                      <a:moveTo>
                        <a:pt x="104" y="115"/>
                      </a:moveTo>
                      <a:cubicBezTo>
                        <a:pt x="104" y="112"/>
                        <a:pt x="104" y="108"/>
                        <a:pt x="104" y="105"/>
                      </a:cubicBezTo>
                      <a:cubicBezTo>
                        <a:pt x="109" y="103"/>
                        <a:pt x="116" y="100"/>
                        <a:pt x="121" y="98"/>
                      </a:cubicBezTo>
                      <a:cubicBezTo>
                        <a:pt x="121" y="100"/>
                        <a:pt x="121" y="103"/>
                        <a:pt x="121" y="105"/>
                      </a:cubicBezTo>
                      <a:cubicBezTo>
                        <a:pt x="115" y="108"/>
                        <a:pt x="110" y="111"/>
                        <a:pt x="104" y="115"/>
                      </a:cubicBezTo>
                      <a:moveTo>
                        <a:pt x="71" y="112"/>
                      </a:moveTo>
                      <a:cubicBezTo>
                        <a:pt x="71" y="109"/>
                        <a:pt x="71" y="107"/>
                        <a:pt x="71" y="105"/>
                      </a:cubicBezTo>
                      <a:cubicBezTo>
                        <a:pt x="71" y="105"/>
                        <a:pt x="71" y="105"/>
                        <a:pt x="71" y="105"/>
                      </a:cubicBezTo>
                      <a:cubicBezTo>
                        <a:pt x="77" y="101"/>
                        <a:pt x="82" y="98"/>
                        <a:pt x="88" y="95"/>
                      </a:cubicBezTo>
                      <a:cubicBezTo>
                        <a:pt x="88" y="97"/>
                        <a:pt x="88" y="100"/>
                        <a:pt x="88" y="103"/>
                      </a:cubicBezTo>
                      <a:cubicBezTo>
                        <a:pt x="81" y="107"/>
                        <a:pt x="78" y="108"/>
                        <a:pt x="71" y="112"/>
                      </a:cubicBezTo>
                      <a:moveTo>
                        <a:pt x="137" y="114"/>
                      </a:moveTo>
                      <a:cubicBezTo>
                        <a:pt x="137" y="111"/>
                        <a:pt x="137" y="109"/>
                        <a:pt x="137" y="106"/>
                      </a:cubicBezTo>
                      <a:cubicBezTo>
                        <a:pt x="144" y="101"/>
                        <a:pt x="147" y="100"/>
                        <a:pt x="154" y="94"/>
                      </a:cubicBezTo>
                      <a:cubicBezTo>
                        <a:pt x="154" y="97"/>
                        <a:pt x="154" y="100"/>
                        <a:pt x="154" y="103"/>
                      </a:cubicBez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47" y="107"/>
                        <a:pt x="143" y="110"/>
                        <a:pt x="137" y="114"/>
                      </a:cubicBezTo>
                      <a:moveTo>
                        <a:pt x="104" y="101"/>
                      </a:moveTo>
                      <a:cubicBezTo>
                        <a:pt x="104" y="97"/>
                        <a:pt x="104" y="93"/>
                        <a:pt x="104" y="90"/>
                      </a:cubicBezTo>
                      <a:cubicBezTo>
                        <a:pt x="105" y="90"/>
                        <a:pt x="107" y="91"/>
                        <a:pt x="109" y="92"/>
                      </a:cubicBezTo>
                      <a:cubicBezTo>
                        <a:pt x="109" y="92"/>
                        <a:pt x="110" y="92"/>
                        <a:pt x="111" y="92"/>
                      </a:cubicBezTo>
                      <a:cubicBezTo>
                        <a:pt x="112" y="93"/>
                        <a:pt x="112" y="93"/>
                        <a:pt x="113" y="93"/>
                      </a:cubicBezTo>
                      <a:cubicBezTo>
                        <a:pt x="115" y="93"/>
                        <a:pt x="116" y="93"/>
                        <a:pt x="117" y="93"/>
                      </a:cubicBezTo>
                      <a:cubicBezTo>
                        <a:pt x="118" y="92"/>
                        <a:pt x="120" y="92"/>
                        <a:pt x="121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1" y="92"/>
                        <a:pt x="121" y="93"/>
                        <a:pt x="121" y="94"/>
                      </a:cubicBezTo>
                      <a:cubicBezTo>
                        <a:pt x="116" y="96"/>
                        <a:pt x="109" y="99"/>
                        <a:pt x="104" y="101"/>
                      </a:cubicBezTo>
                      <a:moveTo>
                        <a:pt x="38" y="109"/>
                      </a:moveTo>
                      <a:cubicBezTo>
                        <a:pt x="38" y="108"/>
                        <a:pt x="38" y="107"/>
                        <a:pt x="38" y="105"/>
                      </a:cubicBezTo>
                      <a:cubicBezTo>
                        <a:pt x="44" y="101"/>
                        <a:pt x="50" y="95"/>
                        <a:pt x="55" y="89"/>
                      </a:cubicBezTo>
                      <a:cubicBezTo>
                        <a:pt x="55" y="93"/>
                        <a:pt x="55" y="97"/>
                        <a:pt x="55" y="101"/>
                      </a:cubicBezTo>
                      <a:cubicBezTo>
                        <a:pt x="49" y="104"/>
                        <a:pt x="44" y="106"/>
                        <a:pt x="38" y="109"/>
                      </a:cubicBezTo>
                      <a:moveTo>
                        <a:pt x="71" y="100"/>
                      </a:moveTo>
                      <a:cubicBezTo>
                        <a:pt x="71" y="97"/>
                        <a:pt x="71" y="93"/>
                        <a:pt x="71" y="90"/>
                      </a:cubicBezTo>
                      <a:cubicBezTo>
                        <a:pt x="75" y="87"/>
                        <a:pt x="79" y="85"/>
                        <a:pt x="85" y="82"/>
                      </a:cubicBezTo>
                      <a:cubicBezTo>
                        <a:pt x="86" y="82"/>
                        <a:pt x="87" y="83"/>
                        <a:pt x="88" y="84"/>
                      </a:cubicBezTo>
                      <a:cubicBezTo>
                        <a:pt x="88" y="86"/>
                        <a:pt x="88" y="88"/>
                        <a:pt x="88" y="90"/>
                      </a:cubicBezTo>
                      <a:cubicBezTo>
                        <a:pt x="82" y="93"/>
                        <a:pt x="77" y="97"/>
                        <a:pt x="71" y="100"/>
                      </a:cubicBezTo>
                      <a:moveTo>
                        <a:pt x="137" y="101"/>
                      </a:moveTo>
                      <a:cubicBezTo>
                        <a:pt x="137" y="98"/>
                        <a:pt x="137" y="95"/>
                        <a:pt x="137" y="92"/>
                      </a:cubicBezTo>
                      <a:cubicBezTo>
                        <a:pt x="137" y="92"/>
                        <a:pt x="137" y="92"/>
                        <a:pt x="137" y="92"/>
                      </a:cubicBezTo>
                      <a:cubicBezTo>
                        <a:pt x="141" y="89"/>
                        <a:pt x="145" y="87"/>
                        <a:pt x="148" y="84"/>
                      </a:cubicBezTo>
                      <a:cubicBezTo>
                        <a:pt x="150" y="82"/>
                        <a:pt x="151" y="80"/>
                        <a:pt x="154" y="78"/>
                      </a:cubicBezTo>
                      <a:cubicBezTo>
                        <a:pt x="154" y="81"/>
                        <a:pt x="154" y="85"/>
                        <a:pt x="154" y="89"/>
                      </a:cubicBezTo>
                      <a:cubicBezTo>
                        <a:pt x="153" y="89"/>
                        <a:pt x="153" y="89"/>
                        <a:pt x="153" y="89"/>
                      </a:cubicBezTo>
                      <a:cubicBezTo>
                        <a:pt x="146" y="96"/>
                        <a:pt x="143" y="97"/>
                        <a:pt x="137" y="101"/>
                      </a:cubicBezTo>
                      <a:moveTo>
                        <a:pt x="70" y="85"/>
                      </a:moveTo>
                      <a:cubicBezTo>
                        <a:pt x="70" y="83"/>
                        <a:pt x="70" y="81"/>
                        <a:pt x="70" y="79"/>
                      </a:cubicBezTo>
                      <a:cubicBezTo>
                        <a:pt x="71" y="78"/>
                        <a:pt x="72" y="77"/>
                        <a:pt x="73" y="75"/>
                      </a:cubicBezTo>
                      <a:cubicBezTo>
                        <a:pt x="73" y="75"/>
                        <a:pt x="74" y="74"/>
                        <a:pt x="74" y="73"/>
                      </a:cubicBezTo>
                      <a:cubicBezTo>
                        <a:pt x="76" y="75"/>
                        <a:pt x="79" y="77"/>
                        <a:pt x="81" y="79"/>
                      </a:cubicBezTo>
                      <a:cubicBezTo>
                        <a:pt x="77" y="81"/>
                        <a:pt x="74" y="83"/>
                        <a:pt x="70" y="85"/>
                      </a:cubicBezTo>
                      <a:moveTo>
                        <a:pt x="73" y="73"/>
                      </a:moveTo>
                      <a:cubicBezTo>
                        <a:pt x="74" y="71"/>
                        <a:pt x="74" y="71"/>
                        <a:pt x="74" y="71"/>
                      </a:cubicBezTo>
                      <a:cubicBezTo>
                        <a:pt x="74" y="71"/>
                        <a:pt x="74" y="71"/>
                        <a:pt x="74" y="71"/>
                      </a:cubicBezTo>
                      <a:cubicBezTo>
                        <a:pt x="73" y="73"/>
                        <a:pt x="73" y="73"/>
                        <a:pt x="73" y="73"/>
                      </a:cubicBezTo>
                      <a:moveTo>
                        <a:pt x="137" y="87"/>
                      </a:moveTo>
                      <a:cubicBezTo>
                        <a:pt x="137" y="85"/>
                        <a:pt x="136" y="83"/>
                        <a:pt x="136" y="80"/>
                      </a:cubicBezTo>
                      <a:cubicBezTo>
                        <a:pt x="137" y="80"/>
                        <a:pt x="138" y="79"/>
                        <a:pt x="139" y="78"/>
                      </a:cubicBezTo>
                      <a:cubicBezTo>
                        <a:pt x="143" y="74"/>
                        <a:pt x="149" y="68"/>
                        <a:pt x="153" y="63"/>
                      </a:cubicBezTo>
                      <a:cubicBezTo>
                        <a:pt x="153" y="66"/>
                        <a:pt x="153" y="69"/>
                        <a:pt x="154" y="72"/>
                      </a:cubicBezTo>
                      <a:cubicBezTo>
                        <a:pt x="150" y="76"/>
                        <a:pt x="148" y="78"/>
                        <a:pt x="145" y="81"/>
                      </a:cubicBezTo>
                      <a:cubicBezTo>
                        <a:pt x="143" y="83"/>
                        <a:pt x="140" y="85"/>
                        <a:pt x="137" y="87"/>
                      </a:cubicBezTo>
                      <a:moveTo>
                        <a:pt x="16" y="0"/>
                      </a:moveTo>
                      <a:cubicBezTo>
                        <a:pt x="15" y="0"/>
                        <a:pt x="14" y="1"/>
                        <a:pt x="14" y="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3" y="32"/>
                        <a:pt x="11" y="32"/>
                        <a:pt x="10" y="32"/>
                      </a:cubicBezTo>
                      <a:cubicBezTo>
                        <a:pt x="8" y="32"/>
                        <a:pt x="8" y="33"/>
                        <a:pt x="8" y="34"/>
                      </a:cubicBezTo>
                      <a:cubicBezTo>
                        <a:pt x="8" y="35"/>
                        <a:pt x="8" y="36"/>
                        <a:pt x="10" y="36"/>
                      </a:cubicBezTo>
                      <a:cubicBezTo>
                        <a:pt x="11" y="36"/>
                        <a:pt x="13" y="36"/>
                        <a:pt x="14" y="36"/>
                      </a:cubicBezTo>
                      <a:cubicBezTo>
                        <a:pt x="14" y="49"/>
                        <a:pt x="14" y="49"/>
                        <a:pt x="14" y="49"/>
                      </a:cubicBezTo>
                      <a:cubicBezTo>
                        <a:pt x="13" y="49"/>
                        <a:pt x="11" y="49"/>
                        <a:pt x="10" y="49"/>
                      </a:cubicBezTo>
                      <a:cubicBezTo>
                        <a:pt x="8" y="49"/>
                        <a:pt x="8" y="50"/>
                        <a:pt x="8" y="51"/>
                      </a:cubicBezTo>
                      <a:cubicBezTo>
                        <a:pt x="8" y="52"/>
                        <a:pt x="8" y="53"/>
                        <a:pt x="10" y="53"/>
                      </a:cubicBezTo>
                      <a:cubicBezTo>
                        <a:pt x="11" y="53"/>
                        <a:pt x="13" y="53"/>
                        <a:pt x="14" y="53"/>
                      </a:cubicBezTo>
                      <a:cubicBezTo>
                        <a:pt x="14" y="68"/>
                        <a:pt x="14" y="68"/>
                        <a:pt x="14" y="68"/>
                      </a:cubicBezTo>
                      <a:cubicBezTo>
                        <a:pt x="13" y="68"/>
                        <a:pt x="11" y="68"/>
                        <a:pt x="10" y="68"/>
                      </a:cubicBezTo>
                      <a:cubicBezTo>
                        <a:pt x="8" y="68"/>
                        <a:pt x="8" y="69"/>
                        <a:pt x="8" y="70"/>
                      </a:cubicBezTo>
                      <a:cubicBezTo>
                        <a:pt x="8" y="71"/>
                        <a:pt x="8" y="72"/>
                        <a:pt x="10" y="72"/>
                      </a:cubicBezTo>
                      <a:cubicBezTo>
                        <a:pt x="11" y="72"/>
                        <a:pt x="13" y="72"/>
                        <a:pt x="14" y="72"/>
                      </a:cubicBezTo>
                      <a:cubicBezTo>
                        <a:pt x="14" y="86"/>
                        <a:pt x="14" y="86"/>
                        <a:pt x="14" y="86"/>
                      </a:cubicBezTo>
                      <a:cubicBezTo>
                        <a:pt x="13" y="86"/>
                        <a:pt x="11" y="86"/>
                        <a:pt x="10" y="86"/>
                      </a:cubicBezTo>
                      <a:cubicBezTo>
                        <a:pt x="8" y="86"/>
                        <a:pt x="8" y="87"/>
                        <a:pt x="8" y="88"/>
                      </a:cubicBezTo>
                      <a:cubicBezTo>
                        <a:pt x="8" y="90"/>
                        <a:pt x="8" y="90"/>
                        <a:pt x="10" y="90"/>
                      </a:cubicBezTo>
                      <a:cubicBezTo>
                        <a:pt x="11" y="90"/>
                        <a:pt x="13" y="90"/>
                        <a:pt x="14" y="90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3" y="105"/>
                        <a:pt x="11" y="105"/>
                        <a:pt x="10" y="105"/>
                      </a:cubicBezTo>
                      <a:cubicBezTo>
                        <a:pt x="8" y="105"/>
                        <a:pt x="8" y="106"/>
                        <a:pt x="8" y="107"/>
                      </a:cubicBezTo>
                      <a:cubicBezTo>
                        <a:pt x="8" y="109"/>
                        <a:pt x="8" y="109"/>
                        <a:pt x="10" y="109"/>
                      </a:cubicBezTo>
                      <a:cubicBezTo>
                        <a:pt x="11" y="109"/>
                        <a:pt x="13" y="109"/>
                        <a:pt x="14" y="109"/>
                      </a:cubicBezTo>
                      <a:cubicBezTo>
                        <a:pt x="14" y="124"/>
                        <a:pt x="14" y="124"/>
                        <a:pt x="14" y="124"/>
                      </a:cubicBezTo>
                      <a:cubicBezTo>
                        <a:pt x="2" y="124"/>
                        <a:pt x="2" y="124"/>
                        <a:pt x="2" y="124"/>
                      </a:cubicBezTo>
                      <a:cubicBezTo>
                        <a:pt x="1" y="124"/>
                        <a:pt x="0" y="125"/>
                        <a:pt x="0" y="126"/>
                      </a:cubicBezTo>
                      <a:cubicBezTo>
                        <a:pt x="0" y="127"/>
                        <a:pt x="1" y="128"/>
                        <a:pt x="2" y="128"/>
                      </a:cubicBezTo>
                      <a:cubicBezTo>
                        <a:pt x="14" y="128"/>
                        <a:pt x="14" y="128"/>
                        <a:pt x="14" y="128"/>
                      </a:cubicBezTo>
                      <a:cubicBezTo>
                        <a:pt x="14" y="142"/>
                        <a:pt x="14" y="142"/>
                        <a:pt x="14" y="142"/>
                      </a:cubicBezTo>
                      <a:cubicBezTo>
                        <a:pt x="14" y="143"/>
                        <a:pt x="15" y="144"/>
                        <a:pt x="16" y="144"/>
                      </a:cubicBezTo>
                      <a:cubicBezTo>
                        <a:pt x="17" y="144"/>
                        <a:pt x="18" y="143"/>
                        <a:pt x="18" y="142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78" y="128"/>
                        <a:pt x="178" y="128"/>
                        <a:pt x="178" y="128"/>
                      </a:cubicBezTo>
                      <a:cubicBezTo>
                        <a:pt x="179" y="128"/>
                        <a:pt x="180" y="127"/>
                        <a:pt x="180" y="126"/>
                      </a:cubicBezTo>
                      <a:cubicBezTo>
                        <a:pt x="180" y="125"/>
                        <a:pt x="179" y="124"/>
                        <a:pt x="178" y="124"/>
                      </a:cubicBezTo>
                      <a:cubicBezTo>
                        <a:pt x="158" y="124"/>
                        <a:pt x="158" y="124"/>
                        <a:pt x="158" y="124"/>
                      </a:cubicBezTo>
                      <a:cubicBezTo>
                        <a:pt x="158" y="120"/>
                        <a:pt x="158" y="116"/>
                        <a:pt x="158" y="112"/>
                      </a:cubicBezTo>
                      <a:cubicBezTo>
                        <a:pt x="158" y="99"/>
                        <a:pt x="158" y="86"/>
                        <a:pt x="157" y="74"/>
                      </a:cubicBezTo>
                      <a:cubicBezTo>
                        <a:pt x="158" y="73"/>
                        <a:pt x="158" y="72"/>
                        <a:pt x="157" y="72"/>
                      </a:cubicBezTo>
                      <a:cubicBezTo>
                        <a:pt x="157" y="67"/>
                        <a:pt x="157" y="63"/>
                        <a:pt x="157" y="58"/>
                      </a:cubicBezTo>
                      <a:cubicBezTo>
                        <a:pt x="157" y="58"/>
                        <a:pt x="157" y="57"/>
                        <a:pt x="156" y="57"/>
                      </a:cubicBezTo>
                      <a:cubicBezTo>
                        <a:pt x="156" y="56"/>
                        <a:pt x="155" y="56"/>
                        <a:pt x="155" y="56"/>
                      </a:cubicBezTo>
                      <a:cubicBezTo>
                        <a:pt x="155" y="56"/>
                        <a:pt x="154" y="57"/>
                        <a:pt x="154" y="57"/>
                      </a:cubicBezTo>
                      <a:cubicBezTo>
                        <a:pt x="151" y="60"/>
                        <a:pt x="146" y="65"/>
                        <a:pt x="142" y="69"/>
                      </a:cubicBezTo>
                      <a:cubicBezTo>
                        <a:pt x="140" y="71"/>
                        <a:pt x="138" y="73"/>
                        <a:pt x="136" y="75"/>
                      </a:cubicBezTo>
                      <a:cubicBezTo>
                        <a:pt x="134" y="76"/>
                        <a:pt x="133" y="78"/>
                        <a:pt x="133" y="78"/>
                      </a:cubicBezTo>
                      <a:cubicBezTo>
                        <a:pt x="133" y="78"/>
                        <a:pt x="132" y="79"/>
                        <a:pt x="132" y="79"/>
                      </a:cubicBezTo>
                      <a:cubicBezTo>
                        <a:pt x="133" y="93"/>
                        <a:pt x="133" y="104"/>
                        <a:pt x="134" y="117"/>
                      </a:cubicBezTo>
                      <a:cubicBezTo>
                        <a:pt x="133" y="117"/>
                        <a:pt x="134" y="117"/>
                        <a:pt x="134" y="118"/>
                      </a:cubicBezTo>
                      <a:cubicBezTo>
                        <a:pt x="134" y="120"/>
                        <a:pt x="134" y="122"/>
                        <a:pt x="134" y="124"/>
                      </a:cubicBezTo>
                      <a:cubicBezTo>
                        <a:pt x="125" y="124"/>
                        <a:pt x="125" y="124"/>
                        <a:pt x="125" y="124"/>
                      </a:cubicBezTo>
                      <a:cubicBezTo>
                        <a:pt x="125" y="121"/>
                        <a:pt x="125" y="118"/>
                        <a:pt x="125" y="115"/>
                      </a:cubicBezTo>
                      <a:cubicBezTo>
                        <a:pt x="125" y="105"/>
                        <a:pt x="125" y="97"/>
                        <a:pt x="125" y="87"/>
                      </a:cubicBezTo>
                      <a:cubicBezTo>
                        <a:pt x="125" y="86"/>
                        <a:pt x="124" y="85"/>
                        <a:pt x="123" y="85"/>
                      </a:cubicBezTo>
                      <a:cubicBezTo>
                        <a:pt x="123" y="85"/>
                        <a:pt x="123" y="85"/>
                        <a:pt x="123" y="85"/>
                      </a:cubicBezTo>
                      <a:cubicBezTo>
                        <a:pt x="122" y="85"/>
                        <a:pt x="122" y="85"/>
                        <a:pt x="121" y="85"/>
                      </a:cubicBezTo>
                      <a:cubicBezTo>
                        <a:pt x="119" y="87"/>
                        <a:pt x="119" y="88"/>
                        <a:pt x="118" y="88"/>
                      </a:cubicBezTo>
                      <a:cubicBezTo>
                        <a:pt x="117" y="89"/>
                        <a:pt x="117" y="89"/>
                        <a:pt x="116" y="89"/>
                      </a:cubicBezTo>
                      <a:cubicBezTo>
                        <a:pt x="116" y="89"/>
                        <a:pt x="115" y="89"/>
                        <a:pt x="113" y="89"/>
                      </a:cubicBezTo>
                      <a:cubicBezTo>
                        <a:pt x="113" y="89"/>
                        <a:pt x="112" y="89"/>
                        <a:pt x="111" y="88"/>
                      </a:cubicBezTo>
                      <a:cubicBezTo>
                        <a:pt x="110" y="88"/>
                        <a:pt x="108" y="87"/>
                        <a:pt x="106" y="86"/>
                      </a:cubicBezTo>
                      <a:cubicBezTo>
                        <a:pt x="105" y="86"/>
                        <a:pt x="105" y="86"/>
                        <a:pt x="104" y="86"/>
                      </a:cubicBezTo>
                      <a:cubicBezTo>
                        <a:pt x="103" y="85"/>
                        <a:pt x="103" y="85"/>
                        <a:pt x="102" y="85"/>
                      </a:cubicBezTo>
                      <a:cubicBezTo>
                        <a:pt x="102" y="85"/>
                        <a:pt x="102" y="85"/>
                        <a:pt x="102" y="85"/>
                      </a:cubicBezTo>
                      <a:cubicBezTo>
                        <a:pt x="101" y="85"/>
                        <a:pt x="101" y="85"/>
                        <a:pt x="100" y="85"/>
                      </a:cubicBezTo>
                      <a:cubicBezTo>
                        <a:pt x="100" y="86"/>
                        <a:pt x="100" y="86"/>
                        <a:pt x="100" y="87"/>
                      </a:cubicBezTo>
                      <a:cubicBezTo>
                        <a:pt x="100" y="97"/>
                        <a:pt x="100" y="108"/>
                        <a:pt x="101" y="118"/>
                      </a:cubicBezTo>
                      <a:cubicBezTo>
                        <a:pt x="100" y="119"/>
                        <a:pt x="100" y="119"/>
                        <a:pt x="101" y="119"/>
                      </a:cubicBezTo>
                      <a:cubicBezTo>
                        <a:pt x="101" y="121"/>
                        <a:pt x="101" y="122"/>
                        <a:pt x="101" y="124"/>
                      </a:cubicBezTo>
                      <a:cubicBezTo>
                        <a:pt x="92" y="124"/>
                        <a:pt x="92" y="124"/>
                        <a:pt x="92" y="124"/>
                      </a:cubicBezTo>
                      <a:cubicBezTo>
                        <a:pt x="92" y="120"/>
                        <a:pt x="92" y="117"/>
                        <a:pt x="92" y="113"/>
                      </a:cubicBezTo>
                      <a:cubicBezTo>
                        <a:pt x="92" y="110"/>
                        <a:pt x="92" y="107"/>
                        <a:pt x="92" y="104"/>
                      </a:cubicBezTo>
                      <a:cubicBezTo>
                        <a:pt x="92" y="104"/>
                        <a:pt x="92" y="104"/>
                        <a:pt x="92" y="104"/>
                      </a:cubicBezTo>
                      <a:cubicBezTo>
                        <a:pt x="92" y="100"/>
                        <a:pt x="92" y="96"/>
                        <a:pt x="92" y="92"/>
                      </a:cubicBezTo>
                      <a:cubicBezTo>
                        <a:pt x="92" y="91"/>
                        <a:pt x="92" y="91"/>
                        <a:pt x="92" y="91"/>
                      </a:cubicBezTo>
                      <a:cubicBezTo>
                        <a:pt x="92" y="88"/>
                        <a:pt x="92" y="86"/>
                        <a:pt x="92" y="83"/>
                      </a:cubicBezTo>
                      <a:cubicBezTo>
                        <a:pt x="92" y="82"/>
                        <a:pt x="91" y="82"/>
                        <a:pt x="91" y="81"/>
                      </a:cubicBezTo>
                      <a:cubicBezTo>
                        <a:pt x="85" y="77"/>
                        <a:pt x="80" y="73"/>
                        <a:pt x="76" y="70"/>
                      </a:cubicBezTo>
                      <a:cubicBezTo>
                        <a:pt x="75" y="69"/>
                        <a:pt x="75" y="69"/>
                        <a:pt x="74" y="69"/>
                      </a:cubicBezTo>
                      <a:cubicBezTo>
                        <a:pt x="74" y="69"/>
                        <a:pt x="74" y="69"/>
                        <a:pt x="74" y="69"/>
                      </a:cubicBezTo>
                      <a:cubicBezTo>
                        <a:pt x="73" y="69"/>
                        <a:pt x="73" y="69"/>
                        <a:pt x="72" y="70"/>
                      </a:cubicBezTo>
                      <a:cubicBezTo>
                        <a:pt x="72" y="70"/>
                        <a:pt x="71" y="71"/>
                        <a:pt x="70" y="72"/>
                      </a:cubicBezTo>
                      <a:cubicBezTo>
                        <a:pt x="70" y="73"/>
                        <a:pt x="69" y="74"/>
                        <a:pt x="68" y="75"/>
                      </a:cubicBezTo>
                      <a:cubicBezTo>
                        <a:pt x="67" y="76"/>
                        <a:pt x="67" y="77"/>
                        <a:pt x="67" y="78"/>
                      </a:cubicBezTo>
                      <a:cubicBezTo>
                        <a:pt x="66" y="78"/>
                        <a:pt x="66" y="78"/>
                        <a:pt x="66" y="79"/>
                      </a:cubicBezTo>
                      <a:cubicBezTo>
                        <a:pt x="67" y="97"/>
                        <a:pt x="67" y="106"/>
                        <a:pt x="68" y="124"/>
                      </a:cubicBezTo>
                      <a:cubicBezTo>
                        <a:pt x="59" y="124"/>
                        <a:pt x="59" y="124"/>
                        <a:pt x="59" y="124"/>
                      </a:cubicBezTo>
                      <a:cubicBezTo>
                        <a:pt x="59" y="120"/>
                        <a:pt x="59" y="117"/>
                        <a:pt x="59" y="113"/>
                      </a:cubicBezTo>
                      <a:cubicBezTo>
                        <a:pt x="59" y="104"/>
                        <a:pt x="59" y="94"/>
                        <a:pt x="59" y="84"/>
                      </a:cubicBezTo>
                      <a:cubicBezTo>
                        <a:pt x="59" y="83"/>
                        <a:pt x="58" y="83"/>
                        <a:pt x="57" y="82"/>
                      </a:cubicBezTo>
                      <a:cubicBezTo>
                        <a:pt x="57" y="82"/>
                        <a:pt x="57" y="82"/>
                        <a:pt x="57" y="82"/>
                      </a:cubicBezTo>
                      <a:cubicBezTo>
                        <a:pt x="56" y="82"/>
                        <a:pt x="56" y="82"/>
                        <a:pt x="55" y="83"/>
                      </a:cubicBezTo>
                      <a:cubicBezTo>
                        <a:pt x="49" y="90"/>
                        <a:pt x="42" y="98"/>
                        <a:pt x="35" y="103"/>
                      </a:cubicBezTo>
                      <a:cubicBezTo>
                        <a:pt x="34" y="103"/>
                        <a:pt x="34" y="104"/>
                        <a:pt x="34" y="104"/>
                      </a:cubicBezTo>
                      <a:cubicBezTo>
                        <a:pt x="34" y="112"/>
                        <a:pt x="35" y="117"/>
                        <a:pt x="35" y="124"/>
                      </a:cubicBezTo>
                      <a:cubicBezTo>
                        <a:pt x="18" y="124"/>
                        <a:pt x="18" y="124"/>
                        <a:pt x="18" y="124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1"/>
                        <a:pt x="17" y="0"/>
                        <a:pt x="16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58" name="Freeform 741"/>
                <p:cNvSpPr>
                  <a:spLocks noEditPoints="1"/>
                </p:cNvSpPr>
                <p:nvPr/>
              </p:nvSpPr>
              <p:spPr bwMode="auto">
                <a:xfrm>
                  <a:off x="3035" y="1218"/>
                  <a:ext cx="187" cy="187"/>
                </a:xfrm>
                <a:custGeom>
                  <a:avLst/>
                  <a:gdLst>
                    <a:gd name="T0" fmla="*/ 75 w 79"/>
                    <a:gd name="T1" fmla="*/ 34 h 79"/>
                    <a:gd name="T2" fmla="*/ 72 w 79"/>
                    <a:gd name="T3" fmla="*/ 34 h 79"/>
                    <a:gd name="T4" fmla="*/ 74 w 79"/>
                    <a:gd name="T5" fmla="*/ 32 h 79"/>
                    <a:gd name="T6" fmla="*/ 71 w 79"/>
                    <a:gd name="T7" fmla="*/ 31 h 79"/>
                    <a:gd name="T8" fmla="*/ 73 w 79"/>
                    <a:gd name="T9" fmla="*/ 29 h 79"/>
                    <a:gd name="T10" fmla="*/ 67 w 79"/>
                    <a:gd name="T11" fmla="*/ 26 h 79"/>
                    <a:gd name="T12" fmla="*/ 69 w 79"/>
                    <a:gd name="T13" fmla="*/ 28 h 79"/>
                    <a:gd name="T14" fmla="*/ 69 w 79"/>
                    <a:gd name="T15" fmla="*/ 20 h 79"/>
                    <a:gd name="T16" fmla="*/ 64 w 79"/>
                    <a:gd name="T17" fmla="*/ 23 h 79"/>
                    <a:gd name="T18" fmla="*/ 67 w 79"/>
                    <a:gd name="T19" fmla="*/ 18 h 79"/>
                    <a:gd name="T20" fmla="*/ 12 w 79"/>
                    <a:gd name="T21" fmla="*/ 25 h 79"/>
                    <a:gd name="T22" fmla="*/ 62 w 79"/>
                    <a:gd name="T23" fmla="*/ 25 h 79"/>
                    <a:gd name="T24" fmla="*/ 65 w 79"/>
                    <a:gd name="T25" fmla="*/ 65 h 79"/>
                    <a:gd name="T26" fmla="*/ 41 w 79"/>
                    <a:gd name="T27" fmla="*/ 76 h 79"/>
                    <a:gd name="T28" fmla="*/ 3 w 79"/>
                    <a:gd name="T29" fmla="*/ 39 h 79"/>
                    <a:gd name="T30" fmla="*/ 61 w 79"/>
                    <a:gd name="T31" fmla="*/ 20 h 79"/>
                    <a:gd name="T32" fmla="*/ 64 w 79"/>
                    <a:gd name="T33" fmla="*/ 15 h 79"/>
                    <a:gd name="T34" fmla="*/ 3 w 79"/>
                    <a:gd name="T35" fmla="*/ 32 h 79"/>
                    <a:gd name="T36" fmla="*/ 12 w 79"/>
                    <a:gd name="T37" fmla="*/ 16 h 79"/>
                    <a:gd name="T38" fmla="*/ 8 w 79"/>
                    <a:gd name="T39" fmla="*/ 26 h 79"/>
                    <a:gd name="T40" fmla="*/ 57 w 79"/>
                    <a:gd name="T41" fmla="*/ 18 h 79"/>
                    <a:gd name="T42" fmla="*/ 62 w 79"/>
                    <a:gd name="T43" fmla="*/ 13 h 79"/>
                    <a:gd name="T44" fmla="*/ 49 w 79"/>
                    <a:gd name="T45" fmla="*/ 14 h 79"/>
                    <a:gd name="T46" fmla="*/ 58 w 79"/>
                    <a:gd name="T47" fmla="*/ 10 h 79"/>
                    <a:gd name="T48" fmla="*/ 46 w 79"/>
                    <a:gd name="T49" fmla="*/ 13 h 79"/>
                    <a:gd name="T50" fmla="*/ 54 w 79"/>
                    <a:gd name="T51" fmla="*/ 7 h 79"/>
                    <a:gd name="T52" fmla="*/ 20 w 79"/>
                    <a:gd name="T53" fmla="*/ 8 h 79"/>
                    <a:gd name="T54" fmla="*/ 16 w 79"/>
                    <a:gd name="T55" fmla="*/ 18 h 79"/>
                    <a:gd name="T56" fmla="*/ 40 w 79"/>
                    <a:gd name="T57" fmla="*/ 12 h 79"/>
                    <a:gd name="T58" fmla="*/ 50 w 79"/>
                    <a:gd name="T59" fmla="*/ 5 h 79"/>
                    <a:gd name="T60" fmla="*/ 28 w 79"/>
                    <a:gd name="T61" fmla="*/ 5 h 79"/>
                    <a:gd name="T62" fmla="*/ 22 w 79"/>
                    <a:gd name="T63" fmla="*/ 15 h 79"/>
                    <a:gd name="T64" fmla="*/ 42 w 79"/>
                    <a:gd name="T65" fmla="*/ 3 h 79"/>
                    <a:gd name="T66" fmla="*/ 39 w 79"/>
                    <a:gd name="T67" fmla="*/ 12 h 79"/>
                    <a:gd name="T68" fmla="*/ 36 w 79"/>
                    <a:gd name="T69" fmla="*/ 12 h 79"/>
                    <a:gd name="T70" fmla="*/ 35 w 79"/>
                    <a:gd name="T71" fmla="*/ 3 h 79"/>
                    <a:gd name="T72" fmla="*/ 30 w 79"/>
                    <a:gd name="T73" fmla="*/ 12 h 79"/>
                    <a:gd name="T74" fmla="*/ 38 w 79"/>
                    <a:gd name="T75" fmla="*/ 3 h 79"/>
                    <a:gd name="T76" fmla="*/ 30 w 79"/>
                    <a:gd name="T77" fmla="*/ 12 h 79"/>
                    <a:gd name="T78" fmla="*/ 11 w 79"/>
                    <a:gd name="T79" fmla="*/ 12 h 79"/>
                    <a:gd name="T80" fmla="*/ 41 w 79"/>
                    <a:gd name="T81" fmla="*/ 79 h 79"/>
                    <a:gd name="T82" fmla="*/ 65 w 79"/>
                    <a:gd name="T83" fmla="*/ 70 h 79"/>
                    <a:gd name="T84" fmla="*/ 67 w 79"/>
                    <a:gd name="T85" fmla="*/ 67 h 79"/>
                    <a:gd name="T86" fmla="*/ 69 w 79"/>
                    <a:gd name="T87" fmla="*/ 66 h 79"/>
                    <a:gd name="T88" fmla="*/ 69 w 79"/>
                    <a:gd name="T89" fmla="*/ 65 h 79"/>
                    <a:gd name="T90" fmla="*/ 69 w 79"/>
                    <a:gd name="T91" fmla="*/ 65 h 79"/>
                    <a:gd name="T92" fmla="*/ 69 w 79"/>
                    <a:gd name="T93" fmla="*/ 65 h 79"/>
                    <a:gd name="T94" fmla="*/ 38 w 79"/>
                    <a:gd name="T95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" h="79">
                      <a:moveTo>
                        <a:pt x="76" y="41"/>
                      </a:moveTo>
                      <a:cubicBezTo>
                        <a:pt x="75" y="39"/>
                        <a:pt x="74" y="37"/>
                        <a:pt x="73" y="35"/>
                      </a:cubicBezTo>
                      <a:cubicBezTo>
                        <a:pt x="75" y="34"/>
                        <a:pt x="75" y="34"/>
                        <a:pt x="75" y="34"/>
                      </a:cubicBezTo>
                      <a:cubicBezTo>
                        <a:pt x="75" y="36"/>
                        <a:pt x="76" y="39"/>
                        <a:pt x="76" y="41"/>
                      </a:cubicBezTo>
                      <a:cubicBezTo>
                        <a:pt x="76" y="41"/>
                        <a:pt x="76" y="41"/>
                        <a:pt x="76" y="41"/>
                      </a:cubicBezTo>
                      <a:moveTo>
                        <a:pt x="72" y="34"/>
                      </a:moveTo>
                      <a:cubicBezTo>
                        <a:pt x="72" y="33"/>
                        <a:pt x="72" y="33"/>
                        <a:pt x="71" y="32"/>
                      </a:cubicBezTo>
                      <a:cubicBezTo>
                        <a:pt x="72" y="31"/>
                        <a:pt x="73" y="31"/>
                        <a:pt x="74" y="30"/>
                      </a:cubicBezTo>
                      <a:cubicBezTo>
                        <a:pt x="74" y="31"/>
                        <a:pt x="74" y="31"/>
                        <a:pt x="74" y="32"/>
                      </a:cubicBezTo>
                      <a:cubicBezTo>
                        <a:pt x="74" y="32"/>
                        <a:pt x="74" y="32"/>
                        <a:pt x="74" y="32"/>
                      </a:cubicBezTo>
                      <a:cubicBezTo>
                        <a:pt x="74" y="33"/>
                        <a:pt x="73" y="33"/>
                        <a:pt x="72" y="34"/>
                      </a:cubicBezTo>
                      <a:moveTo>
                        <a:pt x="71" y="31"/>
                      </a:moveTo>
                      <a:cubicBezTo>
                        <a:pt x="70" y="30"/>
                        <a:pt x="70" y="30"/>
                        <a:pt x="70" y="30"/>
                      </a:cubicBezTo>
                      <a:cubicBezTo>
                        <a:pt x="71" y="29"/>
                        <a:pt x="72" y="28"/>
                        <a:pt x="73" y="27"/>
                      </a:cubicBezTo>
                      <a:cubicBezTo>
                        <a:pt x="73" y="27"/>
                        <a:pt x="73" y="28"/>
                        <a:pt x="73" y="29"/>
                      </a:cubicBezTo>
                      <a:cubicBezTo>
                        <a:pt x="72" y="29"/>
                        <a:pt x="71" y="30"/>
                        <a:pt x="71" y="31"/>
                      </a:cubicBezTo>
                      <a:moveTo>
                        <a:pt x="69" y="28"/>
                      </a:moveTo>
                      <a:cubicBezTo>
                        <a:pt x="68" y="28"/>
                        <a:pt x="67" y="27"/>
                        <a:pt x="67" y="26"/>
                      </a:cubicBezTo>
                      <a:cubicBezTo>
                        <a:pt x="68" y="25"/>
                        <a:pt x="69" y="24"/>
                        <a:pt x="70" y="23"/>
                      </a:cubicBezTo>
                      <a:cubicBezTo>
                        <a:pt x="71" y="24"/>
                        <a:pt x="71" y="25"/>
                        <a:pt x="72" y="26"/>
                      </a:cubicBezTo>
                      <a:cubicBezTo>
                        <a:pt x="71" y="26"/>
                        <a:pt x="70" y="27"/>
                        <a:pt x="69" y="28"/>
                      </a:cubicBezTo>
                      <a:moveTo>
                        <a:pt x="66" y="25"/>
                      </a:moveTo>
                      <a:cubicBezTo>
                        <a:pt x="65" y="24"/>
                        <a:pt x="65" y="24"/>
                        <a:pt x="65" y="24"/>
                      </a:cubicBezTo>
                      <a:cubicBezTo>
                        <a:pt x="66" y="23"/>
                        <a:pt x="67" y="22"/>
                        <a:pt x="69" y="20"/>
                      </a:cubicBezTo>
                      <a:cubicBezTo>
                        <a:pt x="70" y="22"/>
                        <a:pt x="70" y="22"/>
                        <a:pt x="70" y="22"/>
                      </a:cubicBezTo>
                      <a:cubicBezTo>
                        <a:pt x="68" y="23"/>
                        <a:pt x="67" y="24"/>
                        <a:pt x="66" y="25"/>
                      </a:cubicBezTo>
                      <a:moveTo>
                        <a:pt x="64" y="23"/>
                      </a:move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3" y="22"/>
                        <a:pt x="62" y="22"/>
                        <a:pt x="62" y="21"/>
                      </a:cubicBezTo>
                      <a:cubicBezTo>
                        <a:pt x="63" y="20"/>
                        <a:pt x="65" y="19"/>
                        <a:pt x="67" y="18"/>
                      </a:cubicBezTo>
                      <a:cubicBezTo>
                        <a:pt x="67" y="18"/>
                        <a:pt x="68" y="19"/>
                        <a:pt x="68" y="19"/>
                      </a:cubicBezTo>
                      <a:cubicBezTo>
                        <a:pt x="67" y="20"/>
                        <a:pt x="65" y="22"/>
                        <a:pt x="64" y="23"/>
                      </a:cubicBezTo>
                      <a:moveTo>
                        <a:pt x="12" y="25"/>
                      </a:moveTo>
                      <a:cubicBezTo>
                        <a:pt x="20" y="18"/>
                        <a:pt x="28" y="15"/>
                        <a:pt x="36" y="15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46" y="15"/>
                        <a:pt x="55" y="19"/>
                        <a:pt x="62" y="25"/>
                      </a:cubicBezTo>
                      <a:cubicBezTo>
                        <a:pt x="69" y="31"/>
                        <a:pt x="73" y="40"/>
                        <a:pt x="74" y="49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73" y="55"/>
                        <a:pt x="70" y="60"/>
                        <a:pt x="65" y="65"/>
                      </a:cubicBezTo>
                      <a:cubicBezTo>
                        <a:pt x="65" y="65"/>
                        <a:pt x="65" y="65"/>
                        <a:pt x="65" y="65"/>
                      </a:cubicBezTo>
                      <a:cubicBezTo>
                        <a:pt x="57" y="73"/>
                        <a:pt x="49" y="76"/>
                        <a:pt x="41" y="76"/>
                      </a:cubicBezTo>
                      <a:cubicBezTo>
                        <a:pt x="41" y="76"/>
                        <a:pt x="41" y="76"/>
                        <a:pt x="41" y="76"/>
                      </a:cubicBezTo>
                      <a:cubicBezTo>
                        <a:pt x="31" y="76"/>
                        <a:pt x="21" y="72"/>
                        <a:pt x="14" y="65"/>
                      </a:cubicBezTo>
                      <a:cubicBezTo>
                        <a:pt x="7" y="58"/>
                        <a:pt x="3" y="49"/>
                        <a:pt x="3" y="40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5" y="34"/>
                        <a:pt x="8" y="30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moveTo>
                        <a:pt x="61" y="20"/>
                      </a:moveTo>
                      <a:cubicBezTo>
                        <a:pt x="60" y="20"/>
                        <a:pt x="59" y="19"/>
                        <a:pt x="58" y="18"/>
                      </a:cubicBezTo>
                      <a:cubicBezTo>
                        <a:pt x="60" y="17"/>
                        <a:pt x="62" y="15"/>
                        <a:pt x="63" y="14"/>
                      </a:cubicBezTo>
                      <a:cubicBezTo>
                        <a:pt x="64" y="15"/>
                        <a:pt x="64" y="15"/>
                        <a:pt x="64" y="15"/>
                      </a:cubicBezTo>
                      <a:cubicBezTo>
                        <a:pt x="65" y="15"/>
                        <a:pt x="65" y="16"/>
                        <a:pt x="66" y="16"/>
                      </a:cubicBezTo>
                      <a:cubicBezTo>
                        <a:pt x="64" y="18"/>
                        <a:pt x="62" y="19"/>
                        <a:pt x="61" y="20"/>
                      </a:cubicBezTo>
                      <a:moveTo>
                        <a:pt x="3" y="32"/>
                      </a:moveTo>
                      <a:cubicBezTo>
                        <a:pt x="3" y="31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7" y="25"/>
                        <a:pt x="10" y="21"/>
                        <a:pt x="12" y="16"/>
                      </a:cubicBezTo>
                      <a:cubicBezTo>
                        <a:pt x="13" y="15"/>
                        <a:pt x="14" y="14"/>
                        <a:pt x="15" y="12"/>
                      </a:cubicBezTo>
                      <a:cubicBezTo>
                        <a:pt x="15" y="12"/>
                        <a:pt x="16" y="11"/>
                        <a:pt x="17" y="11"/>
                      </a:cubicBezTo>
                      <a:cubicBezTo>
                        <a:pt x="13" y="16"/>
                        <a:pt x="10" y="21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6" y="28"/>
                        <a:pt x="4" y="30"/>
                        <a:pt x="3" y="32"/>
                      </a:cubicBezTo>
                      <a:moveTo>
                        <a:pt x="57" y="18"/>
                      </a:moveTo>
                      <a:cubicBezTo>
                        <a:pt x="56" y="17"/>
                        <a:pt x="55" y="16"/>
                        <a:pt x="53" y="16"/>
                      </a:cubicBezTo>
                      <a:cubicBezTo>
                        <a:pt x="55" y="14"/>
                        <a:pt x="57" y="12"/>
                        <a:pt x="59" y="11"/>
                      </a:cubicBezTo>
                      <a:cubicBezTo>
                        <a:pt x="60" y="11"/>
                        <a:pt x="61" y="12"/>
                        <a:pt x="62" y="13"/>
                      </a:cubicBezTo>
                      <a:cubicBezTo>
                        <a:pt x="60" y="14"/>
                        <a:pt x="59" y="16"/>
                        <a:pt x="57" y="18"/>
                      </a:cubicBezTo>
                      <a:moveTo>
                        <a:pt x="52" y="15"/>
                      </a:moveTo>
                      <a:cubicBezTo>
                        <a:pt x="51" y="15"/>
                        <a:pt x="50" y="14"/>
                        <a:pt x="49" y="14"/>
                      </a:cubicBezTo>
                      <a:cubicBezTo>
                        <a:pt x="51" y="12"/>
                        <a:pt x="53" y="10"/>
                        <a:pt x="55" y="8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6" y="8"/>
                        <a:pt x="57" y="9"/>
                        <a:pt x="58" y="10"/>
                      </a:cubicBezTo>
                      <a:cubicBezTo>
                        <a:pt x="56" y="11"/>
                        <a:pt x="54" y="13"/>
                        <a:pt x="52" y="15"/>
                      </a:cubicBezTo>
                      <a:moveTo>
                        <a:pt x="47" y="13"/>
                      </a:moveTo>
                      <a:cubicBezTo>
                        <a:pt x="47" y="13"/>
                        <a:pt x="46" y="13"/>
                        <a:pt x="46" y="13"/>
                      </a:cubicBezTo>
                      <a:cubicBezTo>
                        <a:pt x="48" y="10"/>
                        <a:pt x="49" y="8"/>
                        <a:pt x="52" y="6"/>
                      </a:cubicBezTo>
                      <a:cubicBezTo>
                        <a:pt x="52" y="6"/>
                        <a:pt x="53" y="7"/>
                        <a:pt x="54" y="7"/>
                      </a:cubicBezTo>
                      <a:cubicBezTo>
                        <a:pt x="54" y="7"/>
                        <a:pt x="54" y="7"/>
                        <a:pt x="54" y="7"/>
                      </a:cubicBezTo>
                      <a:cubicBezTo>
                        <a:pt x="51" y="9"/>
                        <a:pt x="49" y="11"/>
                        <a:pt x="47" y="13"/>
                      </a:cubicBezTo>
                      <a:moveTo>
                        <a:pt x="11" y="22"/>
                      </a:moveTo>
                      <a:cubicBezTo>
                        <a:pt x="14" y="17"/>
                        <a:pt x="17" y="13"/>
                        <a:pt x="20" y="8"/>
                      </a:cubicBezTo>
                      <a:cubicBezTo>
                        <a:pt x="22" y="7"/>
                        <a:pt x="24" y="6"/>
                        <a:pt x="25" y="6"/>
                      </a:cubicBezTo>
                      <a:cubicBezTo>
                        <a:pt x="22" y="10"/>
                        <a:pt x="19" y="14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4" y="19"/>
                        <a:pt x="13" y="21"/>
                        <a:pt x="11" y="22"/>
                      </a:cubicBezTo>
                      <a:moveTo>
                        <a:pt x="44" y="12"/>
                      </a:moveTo>
                      <a:cubicBezTo>
                        <a:pt x="43" y="12"/>
                        <a:pt x="42" y="12"/>
                        <a:pt x="40" y="12"/>
                      </a:cubicBezTo>
                      <a:cubicBezTo>
                        <a:pt x="41" y="10"/>
                        <a:pt x="43" y="8"/>
                        <a:pt x="44" y="7"/>
                      </a:cubicBezTo>
                      <a:cubicBezTo>
                        <a:pt x="45" y="6"/>
                        <a:pt x="46" y="5"/>
                        <a:pt x="46" y="4"/>
                      </a:cubicBezTo>
                      <a:cubicBezTo>
                        <a:pt x="48" y="5"/>
                        <a:pt x="49" y="5"/>
                        <a:pt x="50" y="5"/>
                      </a:cubicBezTo>
                      <a:cubicBezTo>
                        <a:pt x="48" y="8"/>
                        <a:pt x="46" y="10"/>
                        <a:pt x="44" y="12"/>
                      </a:cubicBezTo>
                      <a:moveTo>
                        <a:pt x="19" y="16"/>
                      </a:moveTo>
                      <a:cubicBezTo>
                        <a:pt x="22" y="12"/>
                        <a:pt x="25" y="9"/>
                        <a:pt x="28" y="5"/>
                      </a:cubicBezTo>
                      <a:cubicBezTo>
                        <a:pt x="28" y="4"/>
                        <a:pt x="29" y="4"/>
                        <a:pt x="30" y="4"/>
                      </a:cubicBezTo>
                      <a:cubicBezTo>
                        <a:pt x="27" y="7"/>
                        <a:pt x="25" y="11"/>
                        <a:pt x="22" y="14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1" y="15"/>
                        <a:pt x="20" y="16"/>
                        <a:pt x="19" y="16"/>
                      </a:cubicBezTo>
                      <a:moveTo>
                        <a:pt x="36" y="12"/>
                      </a:moveTo>
                      <a:cubicBezTo>
                        <a:pt x="38" y="9"/>
                        <a:pt x="40" y="6"/>
                        <a:pt x="42" y="3"/>
                      </a:cubicBezTo>
                      <a:cubicBezTo>
                        <a:pt x="43" y="4"/>
                        <a:pt x="44" y="4"/>
                        <a:pt x="45" y="4"/>
                      </a:cubicBezTo>
                      <a:cubicBezTo>
                        <a:pt x="44" y="4"/>
                        <a:pt x="44" y="5"/>
                        <a:pt x="43" y="6"/>
                      </a:cubicBezTo>
                      <a:cubicBezTo>
                        <a:pt x="42" y="7"/>
                        <a:pt x="40" y="9"/>
                        <a:pt x="39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8" y="12"/>
                        <a:pt x="37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moveTo>
                        <a:pt x="24" y="14"/>
                      </a:moveTo>
                      <a:cubicBezTo>
                        <a:pt x="27" y="10"/>
                        <a:pt x="30" y="7"/>
                        <a:pt x="32" y="4"/>
                      </a:cubicBezTo>
                      <a:cubicBezTo>
                        <a:pt x="33" y="3"/>
                        <a:pt x="34" y="3"/>
                        <a:pt x="35" y="3"/>
                      </a:cubicBezTo>
                      <a:cubicBezTo>
                        <a:pt x="32" y="6"/>
                        <a:pt x="30" y="10"/>
                        <a:pt x="27" y="13"/>
                      </a:cubicBezTo>
                      <a:cubicBezTo>
                        <a:pt x="26" y="13"/>
                        <a:pt x="25" y="13"/>
                        <a:pt x="24" y="14"/>
                      </a:cubicBezTo>
                      <a:moveTo>
                        <a:pt x="30" y="12"/>
                      </a:moveTo>
                      <a:cubicBezTo>
                        <a:pt x="32" y="9"/>
                        <a:pt x="34" y="6"/>
                        <a:pt x="37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9" y="3"/>
                        <a:pt x="39" y="3"/>
                        <a:pt x="40" y="3"/>
                      </a:cubicBezTo>
                      <a:cubicBezTo>
                        <a:pt x="38" y="6"/>
                        <a:pt x="36" y="9"/>
                        <a:pt x="34" y="12"/>
                      </a:cubicBezTo>
                      <a:cubicBezTo>
                        <a:pt x="32" y="12"/>
                        <a:pt x="31" y="12"/>
                        <a:pt x="30" y="12"/>
                      </a:cubicBezTo>
                      <a:moveTo>
                        <a:pt x="38" y="0"/>
                      </a:moveTo>
                      <a:cubicBezTo>
                        <a:pt x="29" y="0"/>
                        <a:pt x="19" y="4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3" y="20"/>
                        <a:pt x="0" y="29"/>
                        <a:pt x="0" y="38"/>
                      </a:cubicBezTo>
                      <a:cubicBezTo>
                        <a:pt x="0" y="49"/>
                        <a:pt x="5" y="59"/>
                        <a:pt x="12" y="67"/>
                      </a:cubicBezTo>
                      <a:cubicBezTo>
                        <a:pt x="20" y="74"/>
                        <a:pt x="30" y="79"/>
                        <a:pt x="41" y="79"/>
                      </a:cubicBezTo>
                      <a:cubicBezTo>
                        <a:pt x="41" y="79"/>
                        <a:pt x="41" y="79"/>
                        <a:pt x="41" y="79"/>
                      </a:cubicBezTo>
                      <a:cubicBezTo>
                        <a:pt x="49" y="79"/>
                        <a:pt x="57" y="76"/>
                        <a:pt x="64" y="70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5" y="69"/>
                        <a:pt x="66" y="69"/>
                        <a:pt x="67" y="67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8" y="67"/>
                        <a:pt x="68" y="66"/>
                        <a:pt x="68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76" y="57"/>
                        <a:pt x="79" y="49"/>
                        <a:pt x="79" y="41"/>
                      </a:cubicBezTo>
                      <a:cubicBezTo>
                        <a:pt x="79" y="30"/>
                        <a:pt x="74" y="20"/>
                        <a:pt x="66" y="13"/>
                      </a:cubicBezTo>
                      <a:cubicBezTo>
                        <a:pt x="59" y="5"/>
                        <a:pt x="48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59" name="Freeform 742"/>
                <p:cNvSpPr>
                  <a:spLocks noEditPoints="1"/>
                </p:cNvSpPr>
                <p:nvPr/>
              </p:nvSpPr>
              <p:spPr bwMode="auto">
                <a:xfrm>
                  <a:off x="2976" y="1164"/>
                  <a:ext cx="301" cy="324"/>
                </a:xfrm>
                <a:custGeom>
                  <a:avLst/>
                  <a:gdLst>
                    <a:gd name="T0" fmla="*/ 64 w 127"/>
                    <a:gd name="T1" fmla="*/ 126 h 137"/>
                    <a:gd name="T2" fmla="*/ 60 w 127"/>
                    <a:gd name="T3" fmla="*/ 125 h 137"/>
                    <a:gd name="T4" fmla="*/ 68 w 127"/>
                    <a:gd name="T5" fmla="*/ 134 h 137"/>
                    <a:gd name="T6" fmla="*/ 53 w 127"/>
                    <a:gd name="T7" fmla="*/ 124 h 137"/>
                    <a:gd name="T8" fmla="*/ 97 w 127"/>
                    <a:gd name="T9" fmla="*/ 120 h 137"/>
                    <a:gd name="T10" fmla="*/ 76 w 127"/>
                    <a:gd name="T11" fmla="*/ 116 h 137"/>
                    <a:gd name="T12" fmla="*/ 90 w 127"/>
                    <a:gd name="T13" fmla="*/ 113 h 137"/>
                    <a:gd name="T14" fmla="*/ 25 w 127"/>
                    <a:gd name="T15" fmla="*/ 121 h 137"/>
                    <a:gd name="T16" fmla="*/ 42 w 127"/>
                    <a:gd name="T17" fmla="*/ 120 h 137"/>
                    <a:gd name="T18" fmla="*/ 104 w 127"/>
                    <a:gd name="T19" fmla="*/ 111 h 137"/>
                    <a:gd name="T20" fmla="*/ 98 w 127"/>
                    <a:gd name="T21" fmla="*/ 112 h 137"/>
                    <a:gd name="T22" fmla="*/ 22 w 127"/>
                    <a:gd name="T23" fmla="*/ 118 h 137"/>
                    <a:gd name="T24" fmla="*/ 79 w 127"/>
                    <a:gd name="T25" fmla="*/ 121 h 137"/>
                    <a:gd name="T26" fmla="*/ 34 w 127"/>
                    <a:gd name="T27" fmla="*/ 109 h 137"/>
                    <a:gd name="T28" fmla="*/ 41 w 127"/>
                    <a:gd name="T29" fmla="*/ 110 h 137"/>
                    <a:gd name="T30" fmla="*/ 93 w 127"/>
                    <a:gd name="T31" fmla="*/ 115 h 137"/>
                    <a:gd name="T32" fmla="*/ 87 w 127"/>
                    <a:gd name="T33" fmla="*/ 118 h 137"/>
                    <a:gd name="T34" fmla="*/ 106 w 127"/>
                    <a:gd name="T35" fmla="*/ 109 h 137"/>
                    <a:gd name="T36" fmla="*/ 20 w 127"/>
                    <a:gd name="T37" fmla="*/ 108 h 137"/>
                    <a:gd name="T38" fmla="*/ 109 w 127"/>
                    <a:gd name="T39" fmla="*/ 113 h 137"/>
                    <a:gd name="T40" fmla="*/ 16 w 127"/>
                    <a:gd name="T41" fmla="*/ 104 h 137"/>
                    <a:gd name="T42" fmla="*/ 15 w 127"/>
                    <a:gd name="T43" fmla="*/ 89 h 137"/>
                    <a:gd name="T44" fmla="*/ 113 w 127"/>
                    <a:gd name="T45" fmla="*/ 85 h 137"/>
                    <a:gd name="T46" fmla="*/ 14 w 127"/>
                    <a:gd name="T47" fmla="*/ 80 h 137"/>
                    <a:gd name="T48" fmla="*/ 116 w 127"/>
                    <a:gd name="T49" fmla="*/ 77 h 137"/>
                    <a:gd name="T50" fmla="*/ 3 w 127"/>
                    <a:gd name="T51" fmla="*/ 82 h 137"/>
                    <a:gd name="T52" fmla="*/ 116 w 127"/>
                    <a:gd name="T53" fmla="*/ 81 h 137"/>
                    <a:gd name="T54" fmla="*/ 123 w 127"/>
                    <a:gd name="T55" fmla="*/ 74 h 137"/>
                    <a:gd name="T56" fmla="*/ 3 w 127"/>
                    <a:gd name="T57" fmla="*/ 74 h 137"/>
                    <a:gd name="T58" fmla="*/ 17 w 127"/>
                    <a:gd name="T59" fmla="*/ 40 h 137"/>
                    <a:gd name="T60" fmla="*/ 109 w 127"/>
                    <a:gd name="T61" fmla="*/ 34 h 137"/>
                    <a:gd name="T62" fmla="*/ 16 w 127"/>
                    <a:gd name="T63" fmla="*/ 31 h 137"/>
                    <a:gd name="T64" fmla="*/ 64 w 127"/>
                    <a:gd name="T65" fmla="*/ 2 h 137"/>
                    <a:gd name="T66" fmla="*/ 100 w 127"/>
                    <a:gd name="T67" fmla="*/ 14 h 137"/>
                    <a:gd name="T68" fmla="*/ 113 w 127"/>
                    <a:gd name="T69" fmla="*/ 53 h 137"/>
                    <a:gd name="T70" fmla="*/ 112 w 127"/>
                    <a:gd name="T71" fmla="*/ 76 h 137"/>
                    <a:gd name="T72" fmla="*/ 92 w 127"/>
                    <a:gd name="T73" fmla="*/ 104 h 137"/>
                    <a:gd name="T74" fmla="*/ 54 w 127"/>
                    <a:gd name="T75" fmla="*/ 111 h 137"/>
                    <a:gd name="T76" fmla="*/ 16 w 127"/>
                    <a:gd name="T77" fmla="*/ 98 h 137"/>
                    <a:gd name="T78" fmla="*/ 5 w 127"/>
                    <a:gd name="T79" fmla="*/ 54 h 137"/>
                    <a:gd name="T80" fmla="*/ 35 w 127"/>
                    <a:gd name="T81" fmla="*/ 21 h 137"/>
                    <a:gd name="T82" fmla="*/ 30 w 127"/>
                    <a:gd name="T83" fmla="*/ 11 h 137"/>
                    <a:gd name="T84" fmla="*/ 12 w 127"/>
                    <a:gd name="T85" fmla="*/ 36 h 137"/>
                    <a:gd name="T86" fmla="*/ 13 w 127"/>
                    <a:gd name="T87" fmla="*/ 51 h 137"/>
                    <a:gd name="T88" fmla="*/ 1 w 127"/>
                    <a:gd name="T89" fmla="*/ 85 h 137"/>
                    <a:gd name="T90" fmla="*/ 12 w 127"/>
                    <a:gd name="T91" fmla="*/ 99 h 137"/>
                    <a:gd name="T92" fmla="*/ 27 w 127"/>
                    <a:gd name="T93" fmla="*/ 125 h 137"/>
                    <a:gd name="T94" fmla="*/ 63 w 127"/>
                    <a:gd name="T95" fmla="*/ 137 h 137"/>
                    <a:gd name="T96" fmla="*/ 100 w 127"/>
                    <a:gd name="T97" fmla="*/ 125 h 137"/>
                    <a:gd name="T98" fmla="*/ 115 w 127"/>
                    <a:gd name="T99" fmla="*/ 97 h 137"/>
                    <a:gd name="T100" fmla="*/ 124 w 127"/>
                    <a:gd name="T101" fmla="*/ 85 h 137"/>
                    <a:gd name="T102" fmla="*/ 112 w 127"/>
                    <a:gd name="T103" fmla="*/ 40 h 137"/>
                    <a:gd name="T104" fmla="*/ 115 w 127"/>
                    <a:gd name="T105" fmla="*/ 26 h 137"/>
                    <a:gd name="T106" fmla="*/ 102 w 127"/>
                    <a:gd name="T107" fmla="*/ 12 h 137"/>
                    <a:gd name="T108" fmla="*/ 76 w 127"/>
                    <a:gd name="T109" fmla="*/ 1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27" h="137">
                      <a:moveTo>
                        <a:pt x="70" y="134"/>
                      </a:moveTo>
                      <a:cubicBezTo>
                        <a:pt x="71" y="132"/>
                        <a:pt x="72" y="130"/>
                        <a:pt x="72" y="128"/>
                      </a:cubicBezTo>
                      <a:cubicBezTo>
                        <a:pt x="72" y="130"/>
                        <a:pt x="72" y="132"/>
                        <a:pt x="72" y="133"/>
                      </a:cubicBezTo>
                      <a:cubicBezTo>
                        <a:pt x="71" y="134"/>
                        <a:pt x="70" y="134"/>
                        <a:pt x="70" y="134"/>
                      </a:cubicBezTo>
                      <a:moveTo>
                        <a:pt x="63" y="134"/>
                      </a:moveTo>
                      <a:cubicBezTo>
                        <a:pt x="62" y="134"/>
                        <a:pt x="61" y="134"/>
                        <a:pt x="61" y="134"/>
                      </a:cubicBezTo>
                      <a:cubicBezTo>
                        <a:pt x="62" y="131"/>
                        <a:pt x="63" y="128"/>
                        <a:pt x="64" y="126"/>
                      </a:cubicBezTo>
                      <a:cubicBezTo>
                        <a:pt x="65" y="126"/>
                        <a:pt x="66" y="126"/>
                        <a:pt x="67" y="125"/>
                      </a:cubicBezTo>
                      <a:cubicBezTo>
                        <a:pt x="66" y="128"/>
                        <a:pt x="65" y="131"/>
                        <a:pt x="64" y="134"/>
                      </a:cubicBezTo>
                      <a:cubicBezTo>
                        <a:pt x="64" y="134"/>
                        <a:pt x="64" y="134"/>
                        <a:pt x="64" y="134"/>
                      </a:cubicBezTo>
                      <a:cubicBezTo>
                        <a:pt x="63" y="134"/>
                        <a:pt x="63" y="134"/>
                        <a:pt x="63" y="134"/>
                      </a:cubicBezTo>
                      <a:moveTo>
                        <a:pt x="59" y="134"/>
                      </a:moveTo>
                      <a:cubicBezTo>
                        <a:pt x="58" y="134"/>
                        <a:pt x="57" y="134"/>
                        <a:pt x="56" y="134"/>
                      </a:cubicBezTo>
                      <a:cubicBezTo>
                        <a:pt x="58" y="131"/>
                        <a:pt x="59" y="128"/>
                        <a:pt x="60" y="125"/>
                      </a:cubicBezTo>
                      <a:cubicBezTo>
                        <a:pt x="61" y="125"/>
                        <a:pt x="62" y="126"/>
                        <a:pt x="63" y="126"/>
                      </a:cubicBezTo>
                      <a:cubicBezTo>
                        <a:pt x="61" y="128"/>
                        <a:pt x="60" y="131"/>
                        <a:pt x="59" y="134"/>
                      </a:cubicBezTo>
                      <a:moveTo>
                        <a:pt x="66" y="134"/>
                      </a:moveTo>
                      <a:cubicBezTo>
                        <a:pt x="66" y="131"/>
                        <a:pt x="68" y="128"/>
                        <a:pt x="69" y="125"/>
                      </a:cubicBezTo>
                      <a:cubicBezTo>
                        <a:pt x="70" y="125"/>
                        <a:pt x="71" y="125"/>
                        <a:pt x="72" y="125"/>
                      </a:cubicBezTo>
                      <a:cubicBezTo>
                        <a:pt x="72" y="125"/>
                        <a:pt x="72" y="125"/>
                        <a:pt x="72" y="125"/>
                      </a:cubicBezTo>
                      <a:cubicBezTo>
                        <a:pt x="71" y="128"/>
                        <a:pt x="69" y="131"/>
                        <a:pt x="68" y="134"/>
                      </a:cubicBezTo>
                      <a:cubicBezTo>
                        <a:pt x="67" y="134"/>
                        <a:pt x="66" y="134"/>
                        <a:pt x="66" y="134"/>
                      </a:cubicBezTo>
                      <a:moveTo>
                        <a:pt x="55" y="133"/>
                      </a:moveTo>
                      <a:cubicBezTo>
                        <a:pt x="55" y="130"/>
                        <a:pt x="56" y="128"/>
                        <a:pt x="56" y="125"/>
                      </a:cubicBezTo>
                      <a:cubicBezTo>
                        <a:pt x="57" y="125"/>
                        <a:pt x="58" y="125"/>
                        <a:pt x="59" y="125"/>
                      </a:cubicBezTo>
                      <a:cubicBezTo>
                        <a:pt x="57" y="128"/>
                        <a:pt x="56" y="130"/>
                        <a:pt x="55" y="133"/>
                      </a:cubicBezTo>
                      <a:moveTo>
                        <a:pt x="53" y="125"/>
                      </a:moveTo>
                      <a:cubicBezTo>
                        <a:pt x="53" y="125"/>
                        <a:pt x="53" y="124"/>
                        <a:pt x="53" y="124"/>
                      </a:cubicBezTo>
                      <a:cubicBezTo>
                        <a:pt x="53" y="123"/>
                        <a:pt x="52" y="123"/>
                        <a:pt x="51" y="123"/>
                      </a:cubicBezTo>
                      <a:cubicBezTo>
                        <a:pt x="50" y="122"/>
                        <a:pt x="49" y="122"/>
                        <a:pt x="48" y="122"/>
                      </a:cubicBezTo>
                      <a:cubicBezTo>
                        <a:pt x="49" y="120"/>
                        <a:pt x="51" y="118"/>
                        <a:pt x="52" y="116"/>
                      </a:cubicBezTo>
                      <a:cubicBezTo>
                        <a:pt x="52" y="118"/>
                        <a:pt x="52" y="121"/>
                        <a:pt x="52" y="123"/>
                      </a:cubicBezTo>
                      <a:cubicBezTo>
                        <a:pt x="52" y="124"/>
                        <a:pt x="53" y="124"/>
                        <a:pt x="53" y="124"/>
                      </a:cubicBezTo>
                      <a:cubicBezTo>
                        <a:pt x="53" y="125"/>
                        <a:pt x="53" y="125"/>
                        <a:pt x="53" y="125"/>
                      </a:cubicBezTo>
                      <a:moveTo>
                        <a:pt x="97" y="120"/>
                      </a:moveTo>
                      <a:cubicBezTo>
                        <a:pt x="97" y="120"/>
                        <a:pt x="96" y="119"/>
                        <a:pt x="96" y="119"/>
                      </a:cubicBezTo>
                      <a:cubicBezTo>
                        <a:pt x="96" y="118"/>
                        <a:pt x="97" y="116"/>
                        <a:pt x="98" y="115"/>
                      </a:cubicBezTo>
                      <a:cubicBezTo>
                        <a:pt x="97" y="117"/>
                        <a:pt x="97" y="119"/>
                        <a:pt x="97" y="120"/>
                      </a:cubicBezTo>
                      <a:moveTo>
                        <a:pt x="76" y="116"/>
                      </a:moveTo>
                      <a:cubicBezTo>
                        <a:pt x="76" y="116"/>
                        <a:pt x="76" y="115"/>
                        <a:pt x="76" y="114"/>
                      </a:cubicBezTo>
                      <a:cubicBezTo>
                        <a:pt x="76" y="114"/>
                        <a:pt x="77" y="114"/>
                        <a:pt x="77" y="114"/>
                      </a:cubicBezTo>
                      <a:cubicBezTo>
                        <a:pt x="77" y="115"/>
                        <a:pt x="76" y="116"/>
                        <a:pt x="76" y="116"/>
                      </a:cubicBezTo>
                      <a:moveTo>
                        <a:pt x="46" y="121"/>
                      </a:moveTo>
                      <a:cubicBezTo>
                        <a:pt x="45" y="121"/>
                        <a:pt x="44" y="121"/>
                        <a:pt x="44" y="120"/>
                      </a:cubicBezTo>
                      <a:cubicBezTo>
                        <a:pt x="45" y="118"/>
                        <a:pt x="47" y="115"/>
                        <a:pt x="49" y="113"/>
                      </a:cubicBezTo>
                      <a:cubicBezTo>
                        <a:pt x="50" y="114"/>
                        <a:pt x="51" y="114"/>
                        <a:pt x="52" y="114"/>
                      </a:cubicBezTo>
                      <a:cubicBezTo>
                        <a:pt x="50" y="116"/>
                        <a:pt x="48" y="119"/>
                        <a:pt x="46" y="121"/>
                      </a:cubicBezTo>
                      <a:moveTo>
                        <a:pt x="89" y="116"/>
                      </a:moveTo>
                      <a:cubicBezTo>
                        <a:pt x="90" y="115"/>
                        <a:pt x="90" y="114"/>
                        <a:pt x="90" y="113"/>
                      </a:cubicBezTo>
                      <a:cubicBezTo>
                        <a:pt x="90" y="114"/>
                        <a:pt x="90" y="115"/>
                        <a:pt x="90" y="116"/>
                      </a:cubicBezTo>
                      <a:cubicBezTo>
                        <a:pt x="89" y="116"/>
                        <a:pt x="89" y="116"/>
                        <a:pt x="89" y="116"/>
                      </a:cubicBezTo>
                      <a:moveTo>
                        <a:pt x="25" y="121"/>
                      </a:moveTo>
                      <a:cubicBezTo>
                        <a:pt x="24" y="120"/>
                        <a:pt x="24" y="120"/>
                        <a:pt x="23" y="119"/>
                      </a:cubicBezTo>
                      <a:cubicBezTo>
                        <a:pt x="24" y="117"/>
                        <a:pt x="25" y="115"/>
                        <a:pt x="26" y="113"/>
                      </a:cubicBezTo>
                      <a:cubicBezTo>
                        <a:pt x="26" y="113"/>
                        <a:pt x="26" y="113"/>
                        <a:pt x="26" y="113"/>
                      </a:cubicBezTo>
                      <a:cubicBezTo>
                        <a:pt x="26" y="115"/>
                        <a:pt x="25" y="118"/>
                        <a:pt x="25" y="121"/>
                      </a:cubicBezTo>
                      <a:moveTo>
                        <a:pt x="76" y="122"/>
                      </a:moveTo>
                      <a:cubicBezTo>
                        <a:pt x="76" y="121"/>
                        <a:pt x="76" y="120"/>
                        <a:pt x="76" y="119"/>
                      </a:cubicBezTo>
                      <a:cubicBezTo>
                        <a:pt x="77" y="117"/>
                        <a:pt x="78" y="115"/>
                        <a:pt x="79" y="113"/>
                      </a:cubicBezTo>
                      <a:cubicBezTo>
                        <a:pt x="80" y="113"/>
                        <a:pt x="81" y="113"/>
                        <a:pt x="81" y="112"/>
                      </a:cubicBezTo>
                      <a:cubicBezTo>
                        <a:pt x="80" y="115"/>
                        <a:pt x="78" y="118"/>
                        <a:pt x="77" y="122"/>
                      </a:cubicBezTo>
                      <a:cubicBezTo>
                        <a:pt x="76" y="122"/>
                        <a:pt x="76" y="122"/>
                        <a:pt x="76" y="122"/>
                      </a:cubicBezTo>
                      <a:moveTo>
                        <a:pt x="42" y="120"/>
                      </a:moveTo>
                      <a:cubicBezTo>
                        <a:pt x="42" y="119"/>
                        <a:pt x="41" y="119"/>
                        <a:pt x="40" y="119"/>
                      </a:cubicBezTo>
                      <a:cubicBezTo>
                        <a:pt x="42" y="116"/>
                        <a:pt x="44" y="114"/>
                        <a:pt x="46" y="112"/>
                      </a:cubicBezTo>
                      <a:cubicBezTo>
                        <a:pt x="47" y="112"/>
                        <a:pt x="47" y="113"/>
                        <a:pt x="48" y="113"/>
                      </a:cubicBezTo>
                      <a:cubicBezTo>
                        <a:pt x="46" y="115"/>
                        <a:pt x="44" y="117"/>
                        <a:pt x="42" y="120"/>
                      </a:cubicBezTo>
                      <a:moveTo>
                        <a:pt x="100" y="121"/>
                      </a:moveTo>
                      <a:cubicBezTo>
                        <a:pt x="100" y="119"/>
                        <a:pt x="100" y="116"/>
                        <a:pt x="101" y="114"/>
                      </a:cubicBezTo>
                      <a:cubicBezTo>
                        <a:pt x="102" y="113"/>
                        <a:pt x="103" y="112"/>
                        <a:pt x="104" y="111"/>
                      </a:cubicBezTo>
                      <a:cubicBezTo>
                        <a:pt x="103" y="114"/>
                        <a:pt x="102" y="118"/>
                        <a:pt x="101" y="121"/>
                      </a:cubicBezTo>
                      <a:cubicBezTo>
                        <a:pt x="101" y="121"/>
                        <a:pt x="101" y="121"/>
                        <a:pt x="101" y="121"/>
                      </a:cubicBezTo>
                      <a:cubicBezTo>
                        <a:pt x="100" y="121"/>
                        <a:pt x="100" y="121"/>
                        <a:pt x="100" y="121"/>
                      </a:cubicBezTo>
                      <a:moveTo>
                        <a:pt x="95" y="118"/>
                      </a:moveTo>
                      <a:cubicBezTo>
                        <a:pt x="94" y="117"/>
                        <a:pt x="94" y="117"/>
                        <a:pt x="94" y="117"/>
                      </a:cubicBezTo>
                      <a:cubicBezTo>
                        <a:pt x="95" y="115"/>
                        <a:pt x="96" y="113"/>
                        <a:pt x="97" y="111"/>
                      </a:cubicBezTo>
                      <a:cubicBezTo>
                        <a:pt x="98" y="112"/>
                        <a:pt x="98" y="112"/>
                        <a:pt x="98" y="112"/>
                      </a:cubicBezTo>
                      <a:cubicBezTo>
                        <a:pt x="97" y="112"/>
                        <a:pt x="97" y="112"/>
                        <a:pt x="97" y="112"/>
                      </a:cubicBezTo>
                      <a:cubicBezTo>
                        <a:pt x="97" y="114"/>
                        <a:pt x="96" y="116"/>
                        <a:pt x="95" y="118"/>
                      </a:cubicBezTo>
                      <a:moveTo>
                        <a:pt x="22" y="118"/>
                      </a:moveTo>
                      <a:cubicBezTo>
                        <a:pt x="21" y="117"/>
                        <a:pt x="21" y="117"/>
                        <a:pt x="20" y="116"/>
                      </a:cubicBezTo>
                      <a:cubicBezTo>
                        <a:pt x="21" y="115"/>
                        <a:pt x="22" y="113"/>
                        <a:pt x="24" y="111"/>
                      </a:cubicBezTo>
                      <a:cubicBezTo>
                        <a:pt x="24" y="111"/>
                        <a:pt x="25" y="112"/>
                        <a:pt x="25" y="112"/>
                      </a:cubicBezTo>
                      <a:cubicBezTo>
                        <a:pt x="24" y="114"/>
                        <a:pt x="23" y="116"/>
                        <a:pt x="22" y="118"/>
                      </a:cubicBezTo>
                      <a:moveTo>
                        <a:pt x="39" y="118"/>
                      </a:moveTo>
                      <a:cubicBezTo>
                        <a:pt x="39" y="118"/>
                        <a:pt x="38" y="117"/>
                        <a:pt x="37" y="117"/>
                      </a:cubicBezTo>
                      <a:cubicBezTo>
                        <a:pt x="39" y="115"/>
                        <a:pt x="41" y="113"/>
                        <a:pt x="42" y="111"/>
                      </a:cubicBezTo>
                      <a:cubicBezTo>
                        <a:pt x="42" y="111"/>
                        <a:pt x="42" y="111"/>
                        <a:pt x="42" y="111"/>
                      </a:cubicBezTo>
                      <a:cubicBezTo>
                        <a:pt x="43" y="111"/>
                        <a:pt x="44" y="111"/>
                        <a:pt x="44" y="112"/>
                      </a:cubicBezTo>
                      <a:cubicBezTo>
                        <a:pt x="42" y="114"/>
                        <a:pt x="41" y="116"/>
                        <a:pt x="39" y="118"/>
                      </a:cubicBezTo>
                      <a:moveTo>
                        <a:pt x="79" y="121"/>
                      </a:moveTo>
                      <a:cubicBezTo>
                        <a:pt x="80" y="118"/>
                        <a:pt x="82" y="115"/>
                        <a:pt x="83" y="112"/>
                      </a:cubicBezTo>
                      <a:cubicBezTo>
                        <a:pt x="85" y="111"/>
                        <a:pt x="86" y="111"/>
                        <a:pt x="87" y="110"/>
                      </a:cubicBezTo>
                      <a:cubicBezTo>
                        <a:pt x="85" y="113"/>
                        <a:pt x="84" y="116"/>
                        <a:pt x="83" y="120"/>
                      </a:cubicBezTo>
                      <a:cubicBezTo>
                        <a:pt x="82" y="120"/>
                        <a:pt x="80" y="121"/>
                        <a:pt x="79" y="121"/>
                      </a:cubicBezTo>
                      <a:moveTo>
                        <a:pt x="28" y="121"/>
                      </a:moveTo>
                      <a:cubicBezTo>
                        <a:pt x="28" y="119"/>
                        <a:pt x="29" y="116"/>
                        <a:pt x="29" y="114"/>
                      </a:cubicBezTo>
                      <a:cubicBezTo>
                        <a:pt x="31" y="112"/>
                        <a:pt x="32" y="111"/>
                        <a:pt x="34" y="109"/>
                      </a:cubicBezTo>
                      <a:cubicBezTo>
                        <a:pt x="33" y="111"/>
                        <a:pt x="33" y="114"/>
                        <a:pt x="33" y="116"/>
                      </a:cubicBezTo>
                      <a:cubicBezTo>
                        <a:pt x="31" y="118"/>
                        <a:pt x="30" y="119"/>
                        <a:pt x="28" y="121"/>
                      </a:cubicBezTo>
                      <a:moveTo>
                        <a:pt x="36" y="116"/>
                      </a:moveTo>
                      <a:cubicBezTo>
                        <a:pt x="36" y="116"/>
                        <a:pt x="36" y="116"/>
                        <a:pt x="36" y="116"/>
                      </a:cubicBezTo>
                      <a:cubicBezTo>
                        <a:pt x="36" y="115"/>
                        <a:pt x="36" y="114"/>
                        <a:pt x="36" y="113"/>
                      </a:cubicBezTo>
                      <a:cubicBezTo>
                        <a:pt x="37" y="112"/>
                        <a:pt x="38" y="110"/>
                        <a:pt x="39" y="109"/>
                      </a:cubicBezTo>
                      <a:cubicBezTo>
                        <a:pt x="40" y="109"/>
                        <a:pt x="40" y="110"/>
                        <a:pt x="41" y="110"/>
                      </a:cubicBezTo>
                      <a:cubicBezTo>
                        <a:pt x="39" y="112"/>
                        <a:pt x="38" y="114"/>
                        <a:pt x="36" y="116"/>
                      </a:cubicBezTo>
                      <a:moveTo>
                        <a:pt x="19" y="115"/>
                      </a:moveTo>
                      <a:cubicBezTo>
                        <a:pt x="19" y="115"/>
                        <a:pt x="18" y="114"/>
                        <a:pt x="18" y="114"/>
                      </a:cubicBezTo>
                      <a:cubicBezTo>
                        <a:pt x="19" y="112"/>
                        <a:pt x="20" y="111"/>
                        <a:pt x="21" y="109"/>
                      </a:cubicBezTo>
                      <a:cubicBezTo>
                        <a:pt x="22" y="109"/>
                        <a:pt x="22" y="110"/>
                        <a:pt x="23" y="110"/>
                      </a:cubicBezTo>
                      <a:cubicBezTo>
                        <a:pt x="21" y="112"/>
                        <a:pt x="20" y="113"/>
                        <a:pt x="19" y="115"/>
                      </a:cubicBezTo>
                      <a:moveTo>
                        <a:pt x="93" y="115"/>
                      </a:moveTo>
                      <a:cubicBezTo>
                        <a:pt x="93" y="113"/>
                        <a:pt x="94" y="111"/>
                        <a:pt x="94" y="109"/>
                      </a:cubicBezTo>
                      <a:cubicBezTo>
                        <a:pt x="94" y="109"/>
                        <a:pt x="95" y="110"/>
                        <a:pt x="95" y="110"/>
                      </a:cubicBezTo>
                      <a:cubicBezTo>
                        <a:pt x="95" y="112"/>
                        <a:pt x="94" y="113"/>
                        <a:pt x="93" y="115"/>
                      </a:cubicBezTo>
                      <a:moveTo>
                        <a:pt x="85" y="119"/>
                      </a:moveTo>
                      <a:cubicBezTo>
                        <a:pt x="86" y="116"/>
                        <a:pt x="87" y="112"/>
                        <a:pt x="89" y="109"/>
                      </a:cubicBezTo>
                      <a:cubicBezTo>
                        <a:pt x="89" y="109"/>
                        <a:pt x="90" y="108"/>
                        <a:pt x="91" y="108"/>
                      </a:cubicBezTo>
                      <a:cubicBezTo>
                        <a:pt x="90" y="111"/>
                        <a:pt x="88" y="114"/>
                        <a:pt x="87" y="118"/>
                      </a:cubicBezTo>
                      <a:cubicBezTo>
                        <a:pt x="86" y="118"/>
                        <a:pt x="86" y="118"/>
                        <a:pt x="85" y="119"/>
                      </a:cubicBezTo>
                      <a:moveTo>
                        <a:pt x="37" y="110"/>
                      </a:moveTo>
                      <a:cubicBezTo>
                        <a:pt x="37" y="109"/>
                        <a:pt x="37" y="109"/>
                        <a:pt x="37" y="108"/>
                      </a:cubicBezTo>
                      <a:cubicBezTo>
                        <a:pt x="37" y="108"/>
                        <a:pt x="38" y="108"/>
                        <a:pt x="38" y="108"/>
                      </a:cubicBezTo>
                      <a:cubicBezTo>
                        <a:pt x="37" y="109"/>
                        <a:pt x="37" y="110"/>
                        <a:pt x="37" y="110"/>
                      </a:cubicBezTo>
                      <a:moveTo>
                        <a:pt x="103" y="119"/>
                      </a:moveTo>
                      <a:cubicBezTo>
                        <a:pt x="104" y="116"/>
                        <a:pt x="105" y="113"/>
                        <a:pt x="106" y="109"/>
                      </a:cubicBezTo>
                      <a:cubicBezTo>
                        <a:pt x="107" y="109"/>
                        <a:pt x="108" y="108"/>
                        <a:pt x="109" y="107"/>
                      </a:cubicBezTo>
                      <a:cubicBezTo>
                        <a:pt x="108" y="110"/>
                        <a:pt x="107" y="113"/>
                        <a:pt x="106" y="116"/>
                      </a:cubicBezTo>
                      <a:cubicBezTo>
                        <a:pt x="105" y="117"/>
                        <a:pt x="104" y="118"/>
                        <a:pt x="103" y="119"/>
                      </a:cubicBezTo>
                      <a:moveTo>
                        <a:pt x="17" y="113"/>
                      </a:moveTo>
                      <a:cubicBezTo>
                        <a:pt x="17" y="112"/>
                        <a:pt x="16" y="112"/>
                        <a:pt x="16" y="112"/>
                      </a:cubicBezTo>
                      <a:cubicBezTo>
                        <a:pt x="17" y="110"/>
                        <a:pt x="18" y="108"/>
                        <a:pt x="19" y="107"/>
                      </a:cubicBezTo>
                      <a:cubicBezTo>
                        <a:pt x="20" y="107"/>
                        <a:pt x="20" y="108"/>
                        <a:pt x="20" y="108"/>
                      </a:cubicBezTo>
                      <a:cubicBezTo>
                        <a:pt x="19" y="110"/>
                        <a:pt x="18" y="111"/>
                        <a:pt x="17" y="113"/>
                      </a:cubicBezTo>
                      <a:moveTo>
                        <a:pt x="15" y="110"/>
                      </a:moveTo>
                      <a:cubicBezTo>
                        <a:pt x="14" y="109"/>
                        <a:pt x="14" y="109"/>
                        <a:pt x="14" y="109"/>
                      </a:cubicBezTo>
                      <a:cubicBezTo>
                        <a:pt x="15" y="108"/>
                        <a:pt x="16" y="106"/>
                        <a:pt x="17" y="105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7"/>
                        <a:pt x="16" y="109"/>
                        <a:pt x="15" y="110"/>
                      </a:cubicBezTo>
                      <a:moveTo>
                        <a:pt x="109" y="113"/>
                      </a:moveTo>
                      <a:cubicBezTo>
                        <a:pt x="109" y="110"/>
                        <a:pt x="110" y="107"/>
                        <a:pt x="111" y="104"/>
                      </a:cubicBezTo>
                      <a:cubicBezTo>
                        <a:pt x="112" y="104"/>
                        <a:pt x="112" y="103"/>
                        <a:pt x="112" y="103"/>
                      </a:cubicBezTo>
                      <a:cubicBezTo>
                        <a:pt x="112" y="105"/>
                        <a:pt x="112" y="107"/>
                        <a:pt x="112" y="109"/>
                      </a:cubicBezTo>
                      <a:cubicBezTo>
                        <a:pt x="111" y="110"/>
                        <a:pt x="110" y="112"/>
                        <a:pt x="109" y="113"/>
                      </a:cubicBezTo>
                      <a:moveTo>
                        <a:pt x="15" y="106"/>
                      </a:moveTo>
                      <a:cubicBezTo>
                        <a:pt x="15" y="105"/>
                        <a:pt x="15" y="103"/>
                        <a:pt x="15" y="102"/>
                      </a:cubicBezTo>
                      <a:cubicBezTo>
                        <a:pt x="16" y="103"/>
                        <a:pt x="16" y="103"/>
                        <a:pt x="16" y="104"/>
                      </a:cubicBezTo>
                      <a:cubicBezTo>
                        <a:pt x="16" y="104"/>
                        <a:pt x="15" y="105"/>
                        <a:pt x="15" y="106"/>
                      </a:cubicBezTo>
                      <a:moveTo>
                        <a:pt x="18" y="92"/>
                      </a:moveTo>
                      <a:cubicBezTo>
                        <a:pt x="18" y="91"/>
                        <a:pt x="18" y="90"/>
                        <a:pt x="19" y="90"/>
                      </a:cubicBezTo>
                      <a:cubicBezTo>
                        <a:pt x="19" y="90"/>
                        <a:pt x="19" y="90"/>
                        <a:pt x="19" y="91"/>
                      </a:cubicBezTo>
                      <a:cubicBezTo>
                        <a:pt x="19" y="91"/>
                        <a:pt x="18" y="92"/>
                        <a:pt x="18" y="92"/>
                      </a:cubicBezTo>
                      <a:moveTo>
                        <a:pt x="16" y="92"/>
                      </a:moveTo>
                      <a:cubicBezTo>
                        <a:pt x="16" y="91"/>
                        <a:pt x="16" y="90"/>
                        <a:pt x="15" y="89"/>
                      </a:cubicBezTo>
                      <a:cubicBezTo>
                        <a:pt x="16" y="87"/>
                        <a:pt x="16" y="86"/>
                        <a:pt x="16" y="85"/>
                      </a:cubicBezTo>
                      <a:cubicBezTo>
                        <a:pt x="17" y="86"/>
                        <a:pt x="17" y="87"/>
                        <a:pt x="18" y="88"/>
                      </a:cubicBezTo>
                      <a:cubicBezTo>
                        <a:pt x="17" y="89"/>
                        <a:pt x="17" y="91"/>
                        <a:pt x="16" y="92"/>
                      </a:cubicBezTo>
                      <a:moveTo>
                        <a:pt x="110" y="92"/>
                      </a:moveTo>
                      <a:cubicBezTo>
                        <a:pt x="109" y="91"/>
                        <a:pt x="109" y="91"/>
                        <a:pt x="109" y="91"/>
                      </a:cubicBezTo>
                      <a:cubicBezTo>
                        <a:pt x="111" y="87"/>
                        <a:pt x="112" y="84"/>
                        <a:pt x="113" y="81"/>
                      </a:cubicBezTo>
                      <a:cubicBezTo>
                        <a:pt x="113" y="82"/>
                        <a:pt x="113" y="84"/>
                        <a:pt x="113" y="85"/>
                      </a:cubicBezTo>
                      <a:cubicBezTo>
                        <a:pt x="113" y="86"/>
                        <a:pt x="113" y="86"/>
                        <a:pt x="113" y="86"/>
                      </a:cubicBezTo>
                      <a:cubicBezTo>
                        <a:pt x="113" y="86"/>
                        <a:pt x="113" y="86"/>
                        <a:pt x="113" y="86"/>
                      </a:cubicBezTo>
                      <a:cubicBezTo>
                        <a:pt x="112" y="88"/>
                        <a:pt x="111" y="89"/>
                        <a:pt x="110" y="92"/>
                      </a:cubicBezTo>
                      <a:moveTo>
                        <a:pt x="15" y="86"/>
                      </a:moveTo>
                      <a:cubicBezTo>
                        <a:pt x="14" y="85"/>
                        <a:pt x="14" y="85"/>
                        <a:pt x="14" y="84"/>
                      </a:cubicBezTo>
                      <a:cubicBezTo>
                        <a:pt x="14" y="84"/>
                        <a:pt x="14" y="84"/>
                        <a:pt x="14" y="84"/>
                      </a:cubicBezTo>
                      <a:cubicBezTo>
                        <a:pt x="14" y="83"/>
                        <a:pt x="14" y="81"/>
                        <a:pt x="14" y="80"/>
                      </a:cubicBezTo>
                      <a:cubicBezTo>
                        <a:pt x="15" y="81"/>
                        <a:pt x="15" y="82"/>
                        <a:pt x="15" y="83"/>
                      </a:cubicBezTo>
                      <a:cubicBezTo>
                        <a:pt x="15" y="84"/>
                        <a:pt x="15" y="85"/>
                        <a:pt x="15" y="86"/>
                      </a:cubicBezTo>
                      <a:moveTo>
                        <a:pt x="116" y="77"/>
                      </a:moveTo>
                      <a:cubicBezTo>
                        <a:pt x="116" y="77"/>
                        <a:pt x="116" y="76"/>
                        <a:pt x="116" y="75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7" y="76"/>
                        <a:pt x="117" y="77"/>
                        <a:pt x="116" y="77"/>
                      </a:cubicBezTo>
                      <a:moveTo>
                        <a:pt x="8" y="82"/>
                      </a:moveTo>
                      <a:cubicBezTo>
                        <a:pt x="9" y="80"/>
                        <a:pt x="10" y="77"/>
                        <a:pt x="12" y="74"/>
                      </a:cubicBezTo>
                      <a:cubicBezTo>
                        <a:pt x="12" y="76"/>
                        <a:pt x="11" y="77"/>
                        <a:pt x="11" y="79"/>
                      </a:cubicBezTo>
                      <a:cubicBezTo>
                        <a:pt x="11" y="80"/>
                        <a:pt x="11" y="81"/>
                        <a:pt x="10" y="82"/>
                      </a:cubicBezTo>
                      <a:cubicBezTo>
                        <a:pt x="9" y="82"/>
                        <a:pt x="9" y="82"/>
                        <a:pt x="8" y="82"/>
                      </a:cubicBezTo>
                      <a:moveTo>
                        <a:pt x="3" y="82"/>
                      </a:move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5" y="79"/>
                        <a:pt x="6" y="77"/>
                        <a:pt x="7" y="74"/>
                      </a:cubicBezTo>
                      <a:cubicBezTo>
                        <a:pt x="8" y="74"/>
                        <a:pt x="9" y="74"/>
                        <a:pt x="10" y="74"/>
                      </a:cubicBezTo>
                      <a:cubicBezTo>
                        <a:pt x="9" y="77"/>
                        <a:pt x="8" y="80"/>
                        <a:pt x="6" y="82"/>
                      </a:cubicBezTo>
                      <a:cubicBezTo>
                        <a:pt x="5" y="82"/>
                        <a:pt x="4" y="82"/>
                        <a:pt x="3" y="82"/>
                      </a:cubicBezTo>
                      <a:moveTo>
                        <a:pt x="116" y="83"/>
                      </a:moveTo>
                      <a:cubicBezTo>
                        <a:pt x="116" y="82"/>
                        <a:pt x="116" y="82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7" y="79"/>
                        <a:pt x="118" y="76"/>
                        <a:pt x="119" y="74"/>
                      </a:cubicBezTo>
                      <a:cubicBezTo>
                        <a:pt x="120" y="74"/>
                        <a:pt x="120" y="74"/>
                        <a:pt x="121" y="74"/>
                      </a:cubicBezTo>
                      <a:cubicBezTo>
                        <a:pt x="120" y="77"/>
                        <a:pt x="119" y="80"/>
                        <a:pt x="118" y="83"/>
                      </a:cubicBezTo>
                      <a:cubicBezTo>
                        <a:pt x="117" y="83"/>
                        <a:pt x="117" y="83"/>
                        <a:pt x="116" y="83"/>
                      </a:cubicBezTo>
                      <a:cubicBezTo>
                        <a:pt x="116" y="83"/>
                        <a:pt x="116" y="83"/>
                        <a:pt x="116" y="83"/>
                      </a:cubicBezTo>
                      <a:moveTo>
                        <a:pt x="119" y="82"/>
                      </a:moveTo>
                      <a:cubicBezTo>
                        <a:pt x="120" y="79"/>
                        <a:pt x="121" y="77"/>
                        <a:pt x="123" y="74"/>
                      </a:cubicBezTo>
                      <a:cubicBezTo>
                        <a:pt x="123" y="74"/>
                        <a:pt x="123" y="74"/>
                        <a:pt x="123" y="74"/>
                      </a:cubicBezTo>
                      <a:cubicBezTo>
                        <a:pt x="123" y="77"/>
                        <a:pt x="123" y="80"/>
                        <a:pt x="122" y="82"/>
                      </a:cubicBezTo>
                      <a:cubicBezTo>
                        <a:pt x="122" y="82"/>
                        <a:pt x="121" y="82"/>
                        <a:pt x="120" y="82"/>
                      </a:cubicBezTo>
                      <a:cubicBezTo>
                        <a:pt x="119" y="82"/>
                        <a:pt x="119" y="82"/>
                        <a:pt x="119" y="82"/>
                      </a:cubicBezTo>
                      <a:moveTo>
                        <a:pt x="3" y="79"/>
                      </a:moveTo>
                      <a:cubicBezTo>
                        <a:pt x="3" y="77"/>
                        <a:pt x="3" y="76"/>
                        <a:pt x="3" y="74"/>
                      </a:cubicBez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4" y="74"/>
                        <a:pt x="5" y="74"/>
                        <a:pt x="5" y="74"/>
                      </a:cubicBezTo>
                      <a:cubicBezTo>
                        <a:pt x="5" y="76"/>
                        <a:pt x="4" y="77"/>
                        <a:pt x="3" y="79"/>
                      </a:cubicBezTo>
                      <a:moveTo>
                        <a:pt x="17" y="40"/>
                      </a:moveTo>
                      <a:cubicBezTo>
                        <a:pt x="16" y="39"/>
                        <a:pt x="16" y="39"/>
                        <a:pt x="15" y="38"/>
                      </a:cubicBezTo>
                      <a:cubicBezTo>
                        <a:pt x="16" y="37"/>
                        <a:pt x="18" y="35"/>
                        <a:pt x="19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8" y="36"/>
                        <a:pt x="17" y="38"/>
                        <a:pt x="17" y="40"/>
                      </a:cubicBezTo>
                      <a:moveTo>
                        <a:pt x="15" y="37"/>
                      </a:moveTo>
                      <a:cubicBezTo>
                        <a:pt x="15" y="36"/>
                        <a:pt x="15" y="35"/>
                        <a:pt x="15" y="35"/>
                      </a:cubicBezTo>
                      <a:cubicBezTo>
                        <a:pt x="16" y="34"/>
                        <a:pt x="17" y="33"/>
                        <a:pt x="17" y="32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7" y="34"/>
                        <a:pt x="16" y="35"/>
                        <a:pt x="15" y="37"/>
                      </a:cubicBezTo>
                      <a:moveTo>
                        <a:pt x="111" y="38"/>
                      </a:moveTo>
                      <a:cubicBezTo>
                        <a:pt x="110" y="36"/>
                        <a:pt x="109" y="35"/>
                        <a:pt x="109" y="34"/>
                      </a:cubicBezTo>
                      <a:cubicBezTo>
                        <a:pt x="110" y="33"/>
                        <a:pt x="111" y="32"/>
                        <a:pt x="112" y="30"/>
                      </a:cubicBezTo>
                      <a:cubicBezTo>
                        <a:pt x="112" y="32"/>
                        <a:pt x="112" y="33"/>
                        <a:pt x="112" y="34"/>
                      </a:cubicBezTo>
                      <a:cubicBezTo>
                        <a:pt x="112" y="35"/>
                        <a:pt x="112" y="35"/>
                        <a:pt x="112" y="36"/>
                      </a:cubicBezTo>
                      <a:cubicBezTo>
                        <a:pt x="112" y="37"/>
                        <a:pt x="111" y="37"/>
                        <a:pt x="111" y="38"/>
                      </a:cubicBezTo>
                      <a:moveTo>
                        <a:pt x="15" y="32"/>
                      </a:move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1"/>
                        <a:pt x="16" y="32"/>
                        <a:pt x="15" y="32"/>
                      </a:cubicBezTo>
                      <a:moveTo>
                        <a:pt x="36" y="21"/>
                      </a:moveTo>
                      <a:cubicBezTo>
                        <a:pt x="36" y="21"/>
                        <a:pt x="36" y="21"/>
                        <a:pt x="37" y="21"/>
                      </a:cubicBezTo>
                      <a:cubicBezTo>
                        <a:pt x="42" y="17"/>
                        <a:pt x="48" y="15"/>
                        <a:pt x="54" y="14"/>
                      </a:cubicBezTo>
                      <a:cubicBezTo>
                        <a:pt x="55" y="14"/>
                        <a:pt x="55" y="13"/>
                        <a:pt x="55" y="12"/>
                      </a:cubicBezTo>
                      <a:cubicBezTo>
                        <a:pt x="55" y="9"/>
                        <a:pt x="55" y="6"/>
                        <a:pt x="55" y="3"/>
                      </a:cubicBezTo>
                      <a:cubicBezTo>
                        <a:pt x="58" y="3"/>
                        <a:pt x="61" y="2"/>
                        <a:pt x="64" y="2"/>
                      </a:cubicBezTo>
                      <a:cubicBezTo>
                        <a:pt x="67" y="2"/>
                        <a:pt x="70" y="3"/>
                        <a:pt x="73" y="3"/>
                      </a:cubicBezTo>
                      <a:cubicBezTo>
                        <a:pt x="73" y="6"/>
                        <a:pt x="73" y="9"/>
                        <a:pt x="73" y="12"/>
                      </a:cubicBezTo>
                      <a:cubicBezTo>
                        <a:pt x="73" y="13"/>
                        <a:pt x="73" y="14"/>
                        <a:pt x="74" y="14"/>
                      </a:cubicBezTo>
                      <a:cubicBezTo>
                        <a:pt x="80" y="15"/>
                        <a:pt x="86" y="17"/>
                        <a:pt x="92" y="21"/>
                      </a:cubicBezTo>
                      <a:cubicBezTo>
                        <a:pt x="92" y="21"/>
                        <a:pt x="92" y="21"/>
                        <a:pt x="92" y="21"/>
                      </a:cubicBezTo>
                      <a:cubicBezTo>
                        <a:pt x="93" y="21"/>
                        <a:pt x="93" y="21"/>
                        <a:pt x="93" y="21"/>
                      </a:cubicBezTo>
                      <a:cubicBezTo>
                        <a:pt x="96" y="19"/>
                        <a:pt x="98" y="16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3" y="16"/>
                        <a:pt x="109" y="23"/>
                        <a:pt x="110" y="23"/>
                      </a:cubicBezTo>
                      <a:cubicBezTo>
                        <a:pt x="110" y="24"/>
                        <a:pt x="111" y="25"/>
                        <a:pt x="112" y="26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0" y="29"/>
                        <a:pt x="108" y="31"/>
                        <a:pt x="106" y="33"/>
                      </a:cubicBezTo>
                      <a:cubicBezTo>
                        <a:pt x="105" y="33"/>
                        <a:pt x="105" y="34"/>
                        <a:pt x="106" y="35"/>
                      </a:cubicBezTo>
                      <a:cubicBezTo>
                        <a:pt x="109" y="40"/>
                        <a:pt x="112" y="46"/>
                        <a:pt x="113" y="53"/>
                      </a:cubicBezTo>
                      <a:cubicBezTo>
                        <a:pt x="113" y="53"/>
                        <a:pt x="114" y="54"/>
                        <a:pt x="114" y="54"/>
                      </a:cubicBezTo>
                      <a:cubicBezTo>
                        <a:pt x="117" y="54"/>
                        <a:pt x="120" y="54"/>
                        <a:pt x="123" y="54"/>
                      </a:cubicBezTo>
                      <a:cubicBezTo>
                        <a:pt x="124" y="57"/>
                        <a:pt x="124" y="60"/>
                        <a:pt x="124" y="63"/>
                      </a:cubicBezTo>
                      <a:cubicBezTo>
                        <a:pt x="124" y="65"/>
                        <a:pt x="124" y="68"/>
                        <a:pt x="124" y="71"/>
                      </a:cubicBezTo>
                      <a:cubicBezTo>
                        <a:pt x="123" y="71"/>
                        <a:pt x="123" y="71"/>
                        <a:pt x="122" y="71"/>
                      </a:cubicBezTo>
                      <a:cubicBezTo>
                        <a:pt x="119" y="71"/>
                        <a:pt x="117" y="71"/>
                        <a:pt x="115" y="73"/>
                      </a:cubicBezTo>
                      <a:cubicBezTo>
                        <a:pt x="114" y="73"/>
                        <a:pt x="113" y="75"/>
                        <a:pt x="112" y="76"/>
                      </a:cubicBezTo>
                      <a:cubicBezTo>
                        <a:pt x="110" y="80"/>
                        <a:pt x="109" y="84"/>
                        <a:pt x="106" y="90"/>
                      </a:cubicBezTo>
                      <a:cubicBezTo>
                        <a:pt x="105" y="91"/>
                        <a:pt x="105" y="91"/>
                        <a:pt x="106" y="92"/>
                      </a:cubicBezTo>
                      <a:cubicBezTo>
                        <a:pt x="108" y="94"/>
                        <a:pt x="110" y="96"/>
                        <a:pt x="112" y="98"/>
                      </a:cubicBezTo>
                      <a:cubicBezTo>
                        <a:pt x="109" y="103"/>
                        <a:pt x="105" y="107"/>
                        <a:pt x="100" y="111"/>
                      </a:cubicBezTo>
                      <a:cubicBezTo>
                        <a:pt x="98" y="108"/>
                        <a:pt x="96" y="106"/>
                        <a:pt x="94" y="104"/>
                      </a:cubicBezTo>
                      <a:cubicBezTo>
                        <a:pt x="93" y="104"/>
                        <a:pt x="93" y="104"/>
                        <a:pt x="93" y="104"/>
                      </a:cubicBezTo>
                      <a:cubicBezTo>
                        <a:pt x="92" y="104"/>
                        <a:pt x="92" y="104"/>
                        <a:pt x="92" y="104"/>
                      </a:cubicBezTo>
                      <a:cubicBezTo>
                        <a:pt x="86" y="108"/>
                        <a:pt x="80" y="110"/>
                        <a:pt x="74" y="111"/>
                      </a:cubicBezTo>
                      <a:cubicBezTo>
                        <a:pt x="73" y="112"/>
                        <a:pt x="73" y="112"/>
                        <a:pt x="73" y="113"/>
                      </a:cubicBezTo>
                      <a:cubicBezTo>
                        <a:pt x="73" y="116"/>
                        <a:pt x="73" y="119"/>
                        <a:pt x="73" y="122"/>
                      </a:cubicBezTo>
                      <a:cubicBezTo>
                        <a:pt x="70" y="122"/>
                        <a:pt x="67" y="123"/>
                        <a:pt x="64" y="123"/>
                      </a:cubicBezTo>
                      <a:cubicBezTo>
                        <a:pt x="61" y="123"/>
                        <a:pt x="58" y="122"/>
                        <a:pt x="55" y="122"/>
                      </a:cubicBezTo>
                      <a:cubicBezTo>
                        <a:pt x="55" y="119"/>
                        <a:pt x="55" y="116"/>
                        <a:pt x="55" y="113"/>
                      </a:cubicBezTo>
                      <a:cubicBezTo>
                        <a:pt x="55" y="112"/>
                        <a:pt x="55" y="112"/>
                        <a:pt x="54" y="111"/>
                      </a:cubicBezTo>
                      <a:cubicBezTo>
                        <a:pt x="48" y="110"/>
                        <a:pt x="42" y="108"/>
                        <a:pt x="36" y="104"/>
                      </a:cubicBezTo>
                      <a:cubicBezTo>
                        <a:pt x="36" y="104"/>
                        <a:pt x="36" y="104"/>
                        <a:pt x="36" y="104"/>
                      </a:cubicBezTo>
                      <a:cubicBezTo>
                        <a:pt x="35" y="104"/>
                        <a:pt x="35" y="104"/>
                        <a:pt x="34" y="104"/>
                      </a:cubicBezTo>
                      <a:cubicBezTo>
                        <a:pt x="32" y="106"/>
                        <a:pt x="30" y="108"/>
                        <a:pt x="28" y="111"/>
                      </a:cubicBezTo>
                      <a:cubicBezTo>
                        <a:pt x="28" y="111"/>
                        <a:pt x="28" y="111"/>
                        <a:pt x="28" y="111"/>
                      </a:cubicBezTo>
                      <a:cubicBezTo>
                        <a:pt x="28" y="111"/>
                        <a:pt x="28" y="111"/>
                        <a:pt x="28" y="111"/>
                      </a:cubicBezTo>
                      <a:cubicBezTo>
                        <a:pt x="23" y="107"/>
                        <a:pt x="19" y="103"/>
                        <a:pt x="16" y="98"/>
                      </a:cubicBezTo>
                      <a:cubicBezTo>
                        <a:pt x="18" y="96"/>
                        <a:pt x="20" y="94"/>
                        <a:pt x="22" y="92"/>
                      </a:cubicBezTo>
                      <a:cubicBezTo>
                        <a:pt x="23" y="91"/>
                        <a:pt x="23" y="91"/>
                        <a:pt x="22" y="90"/>
                      </a:cubicBezTo>
                      <a:cubicBezTo>
                        <a:pt x="19" y="85"/>
                        <a:pt x="16" y="79"/>
                        <a:pt x="15" y="72"/>
                      </a:cubicBezTo>
                      <a:cubicBezTo>
                        <a:pt x="15" y="72"/>
                        <a:pt x="14" y="71"/>
                        <a:pt x="14" y="71"/>
                      </a:cubicBezTo>
                      <a:cubicBezTo>
                        <a:pt x="11" y="71"/>
                        <a:pt x="8" y="71"/>
                        <a:pt x="5" y="71"/>
                      </a:cubicBezTo>
                      <a:cubicBezTo>
                        <a:pt x="4" y="68"/>
                        <a:pt x="4" y="66"/>
                        <a:pt x="4" y="63"/>
                      </a:cubicBezTo>
                      <a:cubicBezTo>
                        <a:pt x="4" y="60"/>
                        <a:pt x="4" y="57"/>
                        <a:pt x="5" y="54"/>
                      </a:cubicBezTo>
                      <a:cubicBezTo>
                        <a:pt x="8" y="54"/>
                        <a:pt x="11" y="54"/>
                        <a:pt x="14" y="54"/>
                      </a:cubicBezTo>
                      <a:cubicBezTo>
                        <a:pt x="14" y="54"/>
                        <a:pt x="15" y="53"/>
                        <a:pt x="15" y="53"/>
                      </a:cubicBezTo>
                      <a:cubicBezTo>
                        <a:pt x="17" y="46"/>
                        <a:pt x="19" y="40"/>
                        <a:pt x="23" y="35"/>
                      </a:cubicBezTo>
                      <a:cubicBezTo>
                        <a:pt x="23" y="34"/>
                        <a:pt x="23" y="33"/>
                        <a:pt x="22" y="33"/>
                      </a:cubicBezTo>
                      <a:cubicBezTo>
                        <a:pt x="20" y="31"/>
                        <a:pt x="18" y="29"/>
                        <a:pt x="16" y="27"/>
                      </a:cubicBezTo>
                      <a:cubicBezTo>
                        <a:pt x="20" y="22"/>
                        <a:pt x="24" y="18"/>
                        <a:pt x="28" y="14"/>
                      </a:cubicBezTo>
                      <a:cubicBezTo>
                        <a:pt x="30" y="16"/>
                        <a:pt x="33" y="19"/>
                        <a:pt x="35" y="21"/>
                      </a:cubicBezTo>
                      <a:cubicBezTo>
                        <a:pt x="35" y="21"/>
                        <a:pt x="35" y="21"/>
                        <a:pt x="36" y="21"/>
                      </a:cubicBezTo>
                      <a:moveTo>
                        <a:pt x="64" y="0"/>
                      </a:moveTo>
                      <a:cubicBezTo>
                        <a:pt x="61" y="0"/>
                        <a:pt x="57" y="0"/>
                        <a:pt x="54" y="0"/>
                      </a:cubicBezTo>
                      <a:cubicBezTo>
                        <a:pt x="53" y="1"/>
                        <a:pt x="52" y="1"/>
                        <a:pt x="52" y="2"/>
                      </a:cubicBezTo>
                      <a:cubicBezTo>
                        <a:pt x="52" y="5"/>
                        <a:pt x="52" y="8"/>
                        <a:pt x="52" y="11"/>
                      </a:cubicBezTo>
                      <a:cubicBezTo>
                        <a:pt x="47" y="12"/>
                        <a:pt x="41" y="15"/>
                        <a:pt x="36" y="18"/>
                      </a:cubicBezTo>
                      <a:cubicBezTo>
                        <a:pt x="34" y="16"/>
                        <a:pt x="32" y="14"/>
                        <a:pt x="30" y="11"/>
                      </a:cubicBezTo>
                      <a:cubicBezTo>
                        <a:pt x="29" y="11"/>
                        <a:pt x="29" y="11"/>
                        <a:pt x="28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2" y="15"/>
                        <a:pt x="17" y="20"/>
                        <a:pt x="13" y="26"/>
                      </a:cubicBezTo>
                      <a:cubicBezTo>
                        <a:pt x="13" y="26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30"/>
                        <a:pt x="12" y="33"/>
                        <a:pt x="12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1" y="38"/>
                        <a:pt x="12" y="39"/>
                        <a:pt x="12" y="39"/>
                      </a:cubicBezTo>
                      <a:cubicBezTo>
                        <a:pt x="13" y="40"/>
                        <a:pt x="14" y="41"/>
                        <a:pt x="15" y="43"/>
                      </a:cubicBezTo>
                      <a:cubicBezTo>
                        <a:pt x="14" y="45"/>
                        <a:pt x="13" y="48"/>
                        <a:pt x="13" y="51"/>
                      </a:cubicBezTo>
                      <a:cubicBezTo>
                        <a:pt x="10" y="51"/>
                        <a:pt x="6" y="51"/>
                        <a:pt x="3" y="51"/>
                      </a:cubicBezTo>
                      <a:cubicBezTo>
                        <a:pt x="3" y="51"/>
                        <a:pt x="2" y="51"/>
                        <a:pt x="2" y="52"/>
                      </a:cubicBezTo>
                      <a:cubicBezTo>
                        <a:pt x="2" y="53"/>
                        <a:pt x="2" y="53"/>
                        <a:pt x="2" y="54"/>
                      </a:cubicBezTo>
                      <a:cubicBezTo>
                        <a:pt x="1" y="54"/>
                        <a:pt x="1" y="54"/>
                        <a:pt x="1" y="55"/>
                      </a:cubicBezTo>
                      <a:cubicBezTo>
                        <a:pt x="0" y="59"/>
                        <a:pt x="0" y="66"/>
                        <a:pt x="0" y="72"/>
                      </a:cubicBezTo>
                      <a:cubicBezTo>
                        <a:pt x="0" y="77"/>
                        <a:pt x="0" y="81"/>
                        <a:pt x="1" y="84"/>
                      </a:cubicBezTo>
                      <a:cubicBezTo>
                        <a:pt x="1" y="85"/>
                        <a:pt x="1" y="85"/>
                        <a:pt x="1" y="85"/>
                      </a:cubicBezTo>
                      <a:cubicBezTo>
                        <a:pt x="1" y="85"/>
                        <a:pt x="1" y="85"/>
                        <a:pt x="1" y="85"/>
                      </a:cubicBezTo>
                      <a:cubicBezTo>
                        <a:pt x="1" y="85"/>
                        <a:pt x="2" y="85"/>
                        <a:pt x="2" y="85"/>
                      </a:cubicBezTo>
                      <a:cubicBezTo>
                        <a:pt x="5" y="85"/>
                        <a:pt x="8" y="85"/>
                        <a:pt x="11" y="85"/>
                      </a:cubicBezTo>
                      <a:cubicBezTo>
                        <a:pt x="12" y="89"/>
                        <a:pt x="13" y="92"/>
                        <a:pt x="15" y="95"/>
                      </a:cubicBezTo>
                      <a:cubicBezTo>
                        <a:pt x="14" y="96"/>
                        <a:pt x="14" y="96"/>
                        <a:pt x="13" y="97"/>
                      </a:cubicBezTo>
                      <a:cubicBezTo>
                        <a:pt x="13" y="97"/>
                        <a:pt x="12" y="98"/>
                        <a:pt x="12" y="98"/>
                      </a:cubicBezTo>
                      <a:cubicBezTo>
                        <a:pt x="12" y="99"/>
                        <a:pt x="12" y="99"/>
                        <a:pt x="12" y="99"/>
                      </a:cubicBezTo>
                      <a:cubicBezTo>
                        <a:pt x="12" y="102"/>
                        <a:pt x="12" y="106"/>
                        <a:pt x="11" y="109"/>
                      </a:cubicBezTo>
                      <a:cubicBezTo>
                        <a:pt x="11" y="109"/>
                        <a:pt x="11" y="109"/>
                        <a:pt x="11" y="109"/>
                      </a:cubicBezTo>
                      <a:cubicBezTo>
                        <a:pt x="11" y="110"/>
                        <a:pt x="11" y="110"/>
                        <a:pt x="11" y="110"/>
                      </a:cubicBezTo>
                      <a:cubicBezTo>
                        <a:pt x="11" y="111"/>
                        <a:pt x="12" y="112"/>
                        <a:pt x="12" y="112"/>
                      </a:cubicBezTo>
                      <a:cubicBezTo>
                        <a:pt x="13" y="112"/>
                        <a:pt x="13" y="112"/>
                        <a:pt x="13" y="112"/>
                      </a:cubicBezTo>
                      <a:cubicBezTo>
                        <a:pt x="16" y="117"/>
                        <a:pt x="20" y="121"/>
                        <a:pt x="25" y="125"/>
                      </a:cubicBezTo>
                      <a:cubicBezTo>
                        <a:pt x="26" y="125"/>
                        <a:pt x="26" y="125"/>
                        <a:pt x="27" y="125"/>
                      </a:cubicBezTo>
                      <a:cubicBezTo>
                        <a:pt x="27" y="125"/>
                        <a:pt x="27" y="125"/>
                        <a:pt x="27" y="125"/>
                      </a:cubicBezTo>
                      <a:cubicBezTo>
                        <a:pt x="28" y="125"/>
                        <a:pt x="28" y="125"/>
                        <a:pt x="28" y="125"/>
                      </a:cubicBezTo>
                      <a:cubicBezTo>
                        <a:pt x="30" y="123"/>
                        <a:pt x="32" y="121"/>
                        <a:pt x="35" y="119"/>
                      </a:cubicBezTo>
                      <a:cubicBezTo>
                        <a:pt x="40" y="122"/>
                        <a:pt x="44" y="124"/>
                        <a:pt x="50" y="125"/>
                      </a:cubicBezTo>
                      <a:cubicBezTo>
                        <a:pt x="50" y="129"/>
                        <a:pt x="51" y="131"/>
                        <a:pt x="51" y="135"/>
                      </a:cubicBezTo>
                      <a:cubicBezTo>
                        <a:pt x="51" y="136"/>
                        <a:pt x="52" y="136"/>
                        <a:pt x="53" y="136"/>
                      </a:cubicBezTo>
                      <a:cubicBezTo>
                        <a:pt x="56" y="137"/>
                        <a:pt x="59" y="137"/>
                        <a:pt x="63" y="137"/>
                      </a:cubicBezTo>
                      <a:cubicBezTo>
                        <a:pt x="66" y="137"/>
                        <a:pt x="70" y="137"/>
                        <a:pt x="73" y="136"/>
                      </a:cubicBezTo>
                      <a:cubicBezTo>
                        <a:pt x="74" y="136"/>
                        <a:pt x="75" y="135"/>
                        <a:pt x="75" y="135"/>
                      </a:cubicBezTo>
                      <a:cubicBezTo>
                        <a:pt x="75" y="132"/>
                        <a:pt x="75" y="129"/>
                        <a:pt x="76" y="125"/>
                      </a:cubicBezTo>
                      <a:cubicBezTo>
                        <a:pt x="81" y="124"/>
                        <a:pt x="86" y="122"/>
                        <a:pt x="91" y="119"/>
                      </a:cubicBezTo>
                      <a:cubicBezTo>
                        <a:pt x="93" y="121"/>
                        <a:pt x="96" y="123"/>
                        <a:pt x="98" y="125"/>
                      </a:cubicBezTo>
                      <a:cubicBezTo>
                        <a:pt x="98" y="125"/>
                        <a:pt x="98" y="126"/>
                        <a:pt x="99" y="126"/>
                      </a:cubicBezTo>
                      <a:cubicBezTo>
                        <a:pt x="99" y="126"/>
                        <a:pt x="99" y="125"/>
                        <a:pt x="100" y="125"/>
                      </a:cubicBezTo>
                      <a:cubicBezTo>
                        <a:pt x="105" y="121"/>
                        <a:pt x="110" y="116"/>
                        <a:pt x="114" y="111"/>
                      </a:cubicBezTo>
                      <a:cubicBezTo>
                        <a:pt x="115" y="110"/>
                        <a:pt x="115" y="110"/>
                        <a:pt x="115" y="110"/>
                      </a:cubicBezTo>
                      <a:cubicBezTo>
                        <a:pt x="115" y="106"/>
                        <a:pt x="115" y="103"/>
                        <a:pt x="116" y="98"/>
                      </a:cubicBezTo>
                      <a:cubicBezTo>
                        <a:pt x="116" y="98"/>
                        <a:pt x="116" y="98"/>
                        <a:pt x="116" y="98"/>
                      </a:cubicBezTo>
                      <a:cubicBezTo>
                        <a:pt x="116" y="98"/>
                        <a:pt x="116" y="98"/>
                        <a:pt x="116" y="98"/>
                      </a:cubicBezTo>
                      <a:cubicBezTo>
                        <a:pt x="115" y="97"/>
                        <a:pt x="115" y="97"/>
                        <a:pt x="115" y="97"/>
                      </a:cubicBezTo>
                      <a:cubicBezTo>
                        <a:pt x="115" y="97"/>
                        <a:pt x="115" y="97"/>
                        <a:pt x="115" y="97"/>
                      </a:cubicBezTo>
                      <a:cubicBezTo>
                        <a:pt x="114" y="96"/>
                        <a:pt x="113" y="95"/>
                        <a:pt x="112" y="94"/>
                      </a:cubicBezTo>
                      <a:cubicBezTo>
                        <a:pt x="114" y="90"/>
                        <a:pt x="115" y="88"/>
                        <a:pt x="116" y="87"/>
                      </a:cubicBezTo>
                      <a:cubicBezTo>
                        <a:pt x="117" y="86"/>
                        <a:pt x="117" y="86"/>
                        <a:pt x="117" y="86"/>
                      </a:cubicBezTo>
                      <a:cubicBezTo>
                        <a:pt x="118" y="85"/>
                        <a:pt x="119" y="85"/>
                        <a:pt x="120" y="85"/>
                      </a:cubicBezTo>
                      <a:cubicBezTo>
                        <a:pt x="120" y="85"/>
                        <a:pt x="120" y="85"/>
                        <a:pt x="120" y="85"/>
                      </a:cubicBezTo>
                      <a:cubicBezTo>
                        <a:pt x="121" y="85"/>
                        <a:pt x="122" y="85"/>
                        <a:pt x="124" y="85"/>
                      </a:cubicBezTo>
                      <a:cubicBezTo>
                        <a:pt x="124" y="85"/>
                        <a:pt x="124" y="85"/>
                        <a:pt x="124" y="85"/>
                      </a:cubicBezTo>
                      <a:cubicBezTo>
                        <a:pt x="124" y="85"/>
                        <a:pt x="125" y="85"/>
                        <a:pt x="125" y="84"/>
                      </a:cubicBezTo>
                      <a:cubicBezTo>
                        <a:pt x="126" y="80"/>
                        <a:pt x="126" y="77"/>
                        <a:pt x="126" y="73"/>
                      </a:cubicBezTo>
                      <a:cubicBezTo>
                        <a:pt x="127" y="69"/>
                        <a:pt x="127" y="66"/>
                        <a:pt x="127" y="63"/>
                      </a:cubicBezTo>
                      <a:cubicBezTo>
                        <a:pt x="127" y="59"/>
                        <a:pt x="127" y="56"/>
                        <a:pt x="126" y="52"/>
                      </a:cubicBezTo>
                      <a:cubicBezTo>
                        <a:pt x="126" y="51"/>
                        <a:pt x="125" y="51"/>
                        <a:pt x="125" y="51"/>
                      </a:cubicBezTo>
                      <a:cubicBezTo>
                        <a:pt x="122" y="51"/>
                        <a:pt x="119" y="51"/>
                        <a:pt x="116" y="51"/>
                      </a:cubicBezTo>
                      <a:cubicBezTo>
                        <a:pt x="115" y="47"/>
                        <a:pt x="114" y="44"/>
                        <a:pt x="112" y="40"/>
                      </a:cubicBezTo>
                      <a:cubicBezTo>
                        <a:pt x="113" y="40"/>
                        <a:pt x="113" y="39"/>
                        <a:pt x="114" y="39"/>
                      </a:cubicBezTo>
                      <a:cubicBezTo>
                        <a:pt x="115" y="39"/>
                        <a:pt x="115" y="38"/>
                        <a:pt x="115" y="37"/>
                      </a:cubicBezTo>
                      <a:cubicBezTo>
                        <a:pt x="115" y="36"/>
                        <a:pt x="115" y="35"/>
                        <a:pt x="115" y="34"/>
                      </a:cubicBezTo>
                      <a:cubicBezTo>
                        <a:pt x="115" y="32"/>
                        <a:pt x="115" y="30"/>
                        <a:pt x="115" y="29"/>
                      </a:cubicBezTo>
                      <a:cubicBezTo>
                        <a:pt x="115" y="28"/>
                        <a:pt x="116" y="28"/>
                        <a:pt x="116" y="28"/>
                      </a:cubicBez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16" y="27"/>
                        <a:pt x="116" y="26"/>
                        <a:pt x="115" y="26"/>
                      </a:cubicBezTo>
                      <a:cubicBezTo>
                        <a:pt x="115" y="26"/>
                        <a:pt x="115" y="26"/>
                        <a:pt x="115" y="26"/>
                      </a:cubicBezTo>
                      <a:cubicBezTo>
                        <a:pt x="115" y="25"/>
                        <a:pt x="115" y="25"/>
                        <a:pt x="114" y="24"/>
                      </a:cubicBezTo>
                      <a:cubicBezTo>
                        <a:pt x="114" y="24"/>
                        <a:pt x="114" y="24"/>
                        <a:pt x="114" y="24"/>
                      </a:cubicBezTo>
                      <a:cubicBezTo>
                        <a:pt x="113" y="23"/>
                        <a:pt x="113" y="22"/>
                        <a:pt x="112" y="21"/>
                      </a:cubicBezTo>
                      <a:cubicBezTo>
                        <a:pt x="112" y="21"/>
                        <a:pt x="111" y="20"/>
                        <a:pt x="110" y="19"/>
                      </a:cubicBezTo>
                      <a:cubicBezTo>
                        <a:pt x="108" y="18"/>
                        <a:pt x="106" y="16"/>
                        <a:pt x="105" y="14"/>
                      </a:cubicBezTo>
                      <a:cubicBezTo>
                        <a:pt x="104" y="13"/>
                        <a:pt x="103" y="13"/>
                        <a:pt x="102" y="12"/>
                      </a:cubicBezTo>
                      <a:cubicBezTo>
                        <a:pt x="102" y="12"/>
                        <a:pt x="101" y="12"/>
                        <a:pt x="101" y="11"/>
                      </a:cubicBezTo>
                      <a:cubicBezTo>
                        <a:pt x="101" y="11"/>
                        <a:pt x="101" y="11"/>
                        <a:pt x="100" y="11"/>
                      </a:cubicBezTo>
                      <a:cubicBezTo>
                        <a:pt x="100" y="11"/>
                        <a:pt x="100" y="11"/>
                        <a:pt x="100" y="11"/>
                      </a:cubicBezTo>
                      <a:cubicBezTo>
                        <a:pt x="100" y="11"/>
                        <a:pt x="99" y="11"/>
                        <a:pt x="99" y="11"/>
                      </a:cubicBezTo>
                      <a:cubicBezTo>
                        <a:pt x="99" y="11"/>
                        <a:pt x="99" y="11"/>
                        <a:pt x="99" y="11"/>
                      </a:cubicBezTo>
                      <a:cubicBezTo>
                        <a:pt x="97" y="14"/>
                        <a:pt x="94" y="16"/>
                        <a:pt x="92" y="18"/>
                      </a:cubicBezTo>
                      <a:cubicBezTo>
                        <a:pt x="87" y="15"/>
                        <a:pt x="82" y="12"/>
                        <a:pt x="76" y="11"/>
                      </a:cubicBezTo>
                      <a:cubicBezTo>
                        <a:pt x="76" y="8"/>
                        <a:pt x="76" y="5"/>
                        <a:pt x="76" y="2"/>
                      </a:cubicBezTo>
                      <a:cubicBezTo>
                        <a:pt x="76" y="1"/>
                        <a:pt x="75" y="1"/>
                        <a:pt x="74" y="0"/>
                      </a:cubicBezTo>
                      <a:cubicBezTo>
                        <a:pt x="71" y="0"/>
                        <a:pt x="68" y="0"/>
                        <a:pt x="6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0" name="Freeform 743"/>
                <p:cNvSpPr>
                  <a:spLocks noEditPoints="1"/>
                </p:cNvSpPr>
                <p:nvPr/>
              </p:nvSpPr>
              <p:spPr bwMode="auto">
                <a:xfrm>
                  <a:off x="3300" y="1114"/>
                  <a:ext cx="140" cy="140"/>
                </a:xfrm>
                <a:custGeom>
                  <a:avLst/>
                  <a:gdLst>
                    <a:gd name="T0" fmla="*/ 56 w 59"/>
                    <a:gd name="T1" fmla="*/ 30 h 59"/>
                    <a:gd name="T2" fmla="*/ 54 w 59"/>
                    <a:gd name="T3" fmla="*/ 29 h 59"/>
                    <a:gd name="T4" fmla="*/ 55 w 59"/>
                    <a:gd name="T5" fmla="*/ 28 h 59"/>
                    <a:gd name="T6" fmla="*/ 53 w 59"/>
                    <a:gd name="T7" fmla="*/ 26 h 59"/>
                    <a:gd name="T8" fmla="*/ 53 w 59"/>
                    <a:gd name="T9" fmla="*/ 26 h 59"/>
                    <a:gd name="T10" fmla="*/ 54 w 59"/>
                    <a:gd name="T11" fmla="*/ 21 h 59"/>
                    <a:gd name="T12" fmla="*/ 51 w 59"/>
                    <a:gd name="T13" fmla="*/ 21 h 59"/>
                    <a:gd name="T14" fmla="*/ 53 w 59"/>
                    <a:gd name="T15" fmla="*/ 20 h 59"/>
                    <a:gd name="T16" fmla="*/ 49 w 59"/>
                    <a:gd name="T17" fmla="*/ 19 h 59"/>
                    <a:gd name="T18" fmla="*/ 50 w 59"/>
                    <a:gd name="T19" fmla="*/ 20 h 59"/>
                    <a:gd name="T20" fmla="*/ 46 w 59"/>
                    <a:gd name="T21" fmla="*/ 16 h 59"/>
                    <a:gd name="T22" fmla="*/ 48 w 59"/>
                    <a:gd name="T23" fmla="*/ 18 h 59"/>
                    <a:gd name="T24" fmla="*/ 47 w 59"/>
                    <a:gd name="T25" fmla="*/ 11 h 59"/>
                    <a:gd name="T26" fmla="*/ 45 w 59"/>
                    <a:gd name="T27" fmla="*/ 15 h 59"/>
                    <a:gd name="T28" fmla="*/ 3 w 59"/>
                    <a:gd name="T29" fmla="*/ 28 h 59"/>
                    <a:gd name="T30" fmla="*/ 12 w 59"/>
                    <a:gd name="T31" fmla="*/ 16 h 59"/>
                    <a:gd name="T32" fmla="*/ 45 w 59"/>
                    <a:gd name="T33" fmla="*/ 19 h 59"/>
                    <a:gd name="T34" fmla="*/ 53 w 59"/>
                    <a:gd name="T35" fmla="*/ 41 h 59"/>
                    <a:gd name="T36" fmla="*/ 30 w 59"/>
                    <a:gd name="T37" fmla="*/ 56 h 59"/>
                    <a:gd name="T38" fmla="*/ 40 w 59"/>
                    <a:gd name="T39" fmla="*/ 12 h 59"/>
                    <a:gd name="T40" fmla="*/ 46 w 59"/>
                    <a:gd name="T41" fmla="*/ 10 h 59"/>
                    <a:gd name="T42" fmla="*/ 6 w 59"/>
                    <a:gd name="T43" fmla="*/ 17 h 59"/>
                    <a:gd name="T44" fmla="*/ 9 w 59"/>
                    <a:gd name="T45" fmla="*/ 15 h 59"/>
                    <a:gd name="T46" fmla="*/ 15 w 59"/>
                    <a:gd name="T47" fmla="*/ 7 h 59"/>
                    <a:gd name="T48" fmla="*/ 39 w 59"/>
                    <a:gd name="T49" fmla="*/ 11 h 59"/>
                    <a:gd name="T50" fmla="*/ 43 w 59"/>
                    <a:gd name="T51" fmla="*/ 8 h 59"/>
                    <a:gd name="T52" fmla="*/ 34 w 59"/>
                    <a:gd name="T53" fmla="*/ 9 h 59"/>
                    <a:gd name="T54" fmla="*/ 41 w 59"/>
                    <a:gd name="T55" fmla="*/ 6 h 59"/>
                    <a:gd name="T56" fmla="*/ 31 w 59"/>
                    <a:gd name="T57" fmla="*/ 8 h 59"/>
                    <a:gd name="T58" fmla="*/ 36 w 59"/>
                    <a:gd name="T59" fmla="*/ 5 h 59"/>
                    <a:gd name="T60" fmla="*/ 19 w 59"/>
                    <a:gd name="T61" fmla="*/ 5 h 59"/>
                    <a:gd name="T62" fmla="*/ 13 w 59"/>
                    <a:gd name="T63" fmla="*/ 12 h 59"/>
                    <a:gd name="T64" fmla="*/ 34 w 59"/>
                    <a:gd name="T65" fmla="*/ 3 h 59"/>
                    <a:gd name="T66" fmla="*/ 27 w 59"/>
                    <a:gd name="T67" fmla="*/ 8 h 59"/>
                    <a:gd name="T68" fmla="*/ 26 w 59"/>
                    <a:gd name="T69" fmla="*/ 3 h 59"/>
                    <a:gd name="T70" fmla="*/ 19 w 59"/>
                    <a:gd name="T71" fmla="*/ 9 h 59"/>
                    <a:gd name="T72" fmla="*/ 29 w 59"/>
                    <a:gd name="T73" fmla="*/ 3 h 59"/>
                    <a:gd name="T74" fmla="*/ 23 w 59"/>
                    <a:gd name="T75" fmla="*/ 8 h 59"/>
                    <a:gd name="T76" fmla="*/ 12 w 59"/>
                    <a:gd name="T77" fmla="*/ 5 h 59"/>
                    <a:gd name="T78" fmla="*/ 30 w 59"/>
                    <a:gd name="T79" fmla="*/ 59 h 59"/>
                    <a:gd name="T80" fmla="*/ 45 w 59"/>
                    <a:gd name="T81" fmla="*/ 54 h 59"/>
                    <a:gd name="T82" fmla="*/ 46 w 59"/>
                    <a:gd name="T83" fmla="*/ 53 h 59"/>
                    <a:gd name="T84" fmla="*/ 48 w 59"/>
                    <a:gd name="T85" fmla="*/ 52 h 59"/>
                    <a:gd name="T86" fmla="*/ 48 w 59"/>
                    <a:gd name="T87" fmla="*/ 52 h 59"/>
                    <a:gd name="T88" fmla="*/ 48 w 59"/>
                    <a:gd name="T89" fmla="*/ 52 h 59"/>
                    <a:gd name="T90" fmla="*/ 48 w 59"/>
                    <a:gd name="T91" fmla="*/ 52 h 59"/>
                    <a:gd name="T92" fmla="*/ 59 w 59"/>
                    <a:gd name="T93" fmla="*/ 31 h 59"/>
                    <a:gd name="T94" fmla="*/ 29 w 59"/>
                    <a:gd name="T9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9" h="59">
                      <a:moveTo>
                        <a:pt x="56" y="32"/>
                      </a:moveTo>
                      <a:cubicBezTo>
                        <a:pt x="55" y="32"/>
                        <a:pt x="55" y="31"/>
                        <a:pt x="55" y="30"/>
                      </a:cubicBezTo>
                      <a:cubicBezTo>
                        <a:pt x="56" y="30"/>
                        <a:pt x="56" y="30"/>
                        <a:pt x="56" y="30"/>
                      </a:cubicBezTo>
                      <a:cubicBezTo>
                        <a:pt x="56" y="31"/>
                        <a:pt x="56" y="31"/>
                        <a:pt x="56" y="31"/>
                      </a:cubicBezTo>
                      <a:cubicBezTo>
                        <a:pt x="56" y="31"/>
                        <a:pt x="56" y="32"/>
                        <a:pt x="56" y="32"/>
                      </a:cubicBezTo>
                      <a:moveTo>
                        <a:pt x="54" y="29"/>
                      </a:moveTo>
                      <a:cubicBezTo>
                        <a:pt x="54" y="28"/>
                        <a:pt x="54" y="28"/>
                        <a:pt x="54" y="28"/>
                      </a:cubicBezTo>
                      <a:cubicBezTo>
                        <a:pt x="54" y="27"/>
                        <a:pt x="55" y="27"/>
                        <a:pt x="55" y="27"/>
                      </a:cubicBezTo>
                      <a:cubicBezTo>
                        <a:pt x="55" y="27"/>
                        <a:pt x="55" y="28"/>
                        <a:pt x="55" y="28"/>
                      </a:cubicBezTo>
                      <a:cubicBezTo>
                        <a:pt x="54" y="29"/>
                        <a:pt x="54" y="29"/>
                        <a:pt x="54" y="29"/>
                      </a:cubicBezTo>
                      <a:moveTo>
                        <a:pt x="53" y="26"/>
                      </a:move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4" y="25"/>
                        <a:pt x="54" y="25"/>
                        <a:pt x="55" y="25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6"/>
                        <a:pt x="54" y="26"/>
                        <a:pt x="53" y="26"/>
                      </a:cubicBezTo>
                      <a:moveTo>
                        <a:pt x="52" y="24"/>
                      </a:moveTo>
                      <a:cubicBezTo>
                        <a:pt x="52" y="24"/>
                        <a:pt x="52" y="23"/>
                        <a:pt x="52" y="23"/>
                      </a:cubicBezTo>
                      <a:cubicBezTo>
                        <a:pt x="52" y="22"/>
                        <a:pt x="53" y="22"/>
                        <a:pt x="54" y="21"/>
                      </a:cubicBezTo>
                      <a:cubicBezTo>
                        <a:pt x="54" y="22"/>
                        <a:pt x="54" y="22"/>
                        <a:pt x="54" y="23"/>
                      </a:cubicBezTo>
                      <a:cubicBezTo>
                        <a:pt x="54" y="23"/>
                        <a:pt x="53" y="24"/>
                        <a:pt x="52" y="24"/>
                      </a:cubicBezTo>
                      <a:moveTo>
                        <a:pt x="51" y="21"/>
                      </a:move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1" y="20"/>
                        <a:pt x="52" y="20"/>
                        <a:pt x="53" y="19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2" y="20"/>
                        <a:pt x="52" y="21"/>
                        <a:pt x="51" y="21"/>
                      </a:cubicBezTo>
                      <a:moveTo>
                        <a:pt x="50" y="20"/>
                      </a:move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50" y="18"/>
                        <a:pt x="51" y="18"/>
                        <a:pt x="52" y="17"/>
                      </a:cubicBezTo>
                      <a:cubicBezTo>
                        <a:pt x="52" y="17"/>
                        <a:pt x="52" y="18"/>
                        <a:pt x="52" y="18"/>
                      </a:cubicBezTo>
                      <a:cubicBezTo>
                        <a:pt x="51" y="19"/>
                        <a:pt x="50" y="19"/>
                        <a:pt x="50" y="20"/>
                      </a:cubicBezTo>
                      <a:moveTo>
                        <a:pt x="48" y="18"/>
                      </a:move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7" y="17"/>
                        <a:pt x="47" y="17"/>
                        <a:pt x="46" y="16"/>
                      </a:cubicBezTo>
                      <a:cubicBezTo>
                        <a:pt x="47" y="15"/>
                        <a:pt x="49" y="15"/>
                        <a:pt x="50" y="14"/>
                      </a:cubicBezTo>
                      <a:cubicBezTo>
                        <a:pt x="50" y="15"/>
                        <a:pt x="51" y="15"/>
                        <a:pt x="51" y="16"/>
                      </a:cubicBezTo>
                      <a:cubicBezTo>
                        <a:pt x="50" y="16"/>
                        <a:pt x="49" y="17"/>
                        <a:pt x="48" y="18"/>
                      </a:cubicBezTo>
                      <a:moveTo>
                        <a:pt x="45" y="15"/>
                      </a:moveTo>
                      <a:cubicBezTo>
                        <a:pt x="45" y="15"/>
                        <a:pt x="44" y="14"/>
                        <a:pt x="43" y="14"/>
                      </a:cubicBezTo>
                      <a:cubicBezTo>
                        <a:pt x="45" y="13"/>
                        <a:pt x="46" y="12"/>
                        <a:pt x="47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2"/>
                        <a:pt x="49" y="12"/>
                        <a:pt x="49" y="13"/>
                      </a:cubicBezTo>
                      <a:cubicBezTo>
                        <a:pt x="48" y="14"/>
                        <a:pt x="46" y="14"/>
                        <a:pt x="45" y="15"/>
                      </a:cubicBezTo>
                      <a:moveTo>
                        <a:pt x="30" y="56"/>
                      </a:moveTo>
                      <a:cubicBezTo>
                        <a:pt x="23" y="56"/>
                        <a:pt x="16" y="52"/>
                        <a:pt x="11" y="47"/>
                      </a:cubicBezTo>
                      <a:cubicBezTo>
                        <a:pt x="6" y="42"/>
                        <a:pt x="3" y="35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6" y="21"/>
                        <a:pt x="8" y="18"/>
                        <a:pt x="12" y="16"/>
                      </a:cubicBezTo>
                      <a:cubicBezTo>
                        <a:pt x="17" y="12"/>
                        <a:pt x="22" y="11"/>
                        <a:pt x="27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34" y="11"/>
                        <a:pt x="41" y="14"/>
                        <a:pt x="45" y="19"/>
                      </a:cubicBezTo>
                      <a:cubicBezTo>
                        <a:pt x="50" y="25"/>
                        <a:pt x="53" y="32"/>
                        <a:pt x="53" y="39"/>
                      </a:cubicBezTo>
                      <a:cubicBezTo>
                        <a:pt x="53" y="39"/>
                        <a:pt x="53" y="40"/>
                        <a:pt x="53" y="41"/>
                      </a:cubicBezTo>
                      <a:cubicBezTo>
                        <a:pt x="53" y="41"/>
                        <a:pt x="53" y="41"/>
                        <a:pt x="53" y="41"/>
                      </a:cubicBezTo>
                      <a:cubicBezTo>
                        <a:pt x="52" y="44"/>
                        <a:pt x="49" y="48"/>
                        <a:pt x="45" y="51"/>
                      </a:cubicBezTo>
                      <a:cubicBezTo>
                        <a:pt x="45" y="51"/>
                        <a:pt x="45" y="51"/>
                        <a:pt x="45" y="51"/>
                      </a:cubicBezTo>
                      <a:cubicBezTo>
                        <a:pt x="40" y="54"/>
                        <a:pt x="35" y="56"/>
                        <a:pt x="30" y="56"/>
                      </a:cubicBezTo>
                      <a:cubicBezTo>
                        <a:pt x="30" y="56"/>
                        <a:pt x="30" y="56"/>
                        <a:pt x="30" y="56"/>
                      </a:cubicBezTo>
                      <a:moveTo>
                        <a:pt x="42" y="13"/>
                      </a:moveTo>
                      <a:cubicBezTo>
                        <a:pt x="41" y="12"/>
                        <a:pt x="41" y="12"/>
                        <a:pt x="40" y="12"/>
                      </a:cubicBezTo>
                      <a:cubicBezTo>
                        <a:pt x="42" y="11"/>
                        <a:pt x="43" y="10"/>
                        <a:pt x="45" y="9"/>
                      </a:cubicBezTo>
                      <a:cubicBezTo>
                        <a:pt x="45" y="9"/>
                        <a:pt x="45" y="9"/>
                        <a:pt x="45" y="9"/>
                      </a:cubicBezTo>
                      <a:cubicBezTo>
                        <a:pt x="45" y="9"/>
                        <a:pt x="46" y="9"/>
                        <a:pt x="46" y="10"/>
                      </a:cubicBezTo>
                      <a:cubicBezTo>
                        <a:pt x="45" y="11"/>
                        <a:pt x="43" y="12"/>
                        <a:pt x="42" y="13"/>
                      </a:cubicBezTo>
                      <a:moveTo>
                        <a:pt x="6" y="17"/>
                      </a:move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8" y="14"/>
                        <a:pt x="11" y="12"/>
                        <a:pt x="13" y="9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2" y="10"/>
                        <a:pt x="10" y="12"/>
                        <a:pt x="9" y="15"/>
                      </a:cubicBezTo>
                      <a:cubicBezTo>
                        <a:pt x="8" y="15"/>
                        <a:pt x="7" y="16"/>
                        <a:pt x="6" y="17"/>
                      </a:cubicBezTo>
                      <a:moveTo>
                        <a:pt x="14" y="8"/>
                      </a:move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moveTo>
                        <a:pt x="39" y="11"/>
                      </a:move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9" y="9"/>
                        <a:pt x="41" y="8"/>
                        <a:pt x="42" y="7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2" y="9"/>
                        <a:pt x="40" y="10"/>
                        <a:pt x="39" y="11"/>
                      </a:cubicBezTo>
                      <a:moveTo>
                        <a:pt x="36" y="10"/>
                      </a:moveTo>
                      <a:cubicBezTo>
                        <a:pt x="36" y="9"/>
                        <a:pt x="35" y="9"/>
                        <a:pt x="34" y="9"/>
                      </a:cubicBezTo>
                      <a:cubicBezTo>
                        <a:pt x="35" y="8"/>
                        <a:pt x="36" y="7"/>
                        <a:pt x="37" y="6"/>
                      </a:cubicBezTo>
                      <a:cubicBezTo>
                        <a:pt x="38" y="6"/>
                        <a:pt x="38" y="5"/>
                        <a:pt x="39" y="5"/>
                      </a:cubicBezTo>
                      <a:cubicBezTo>
                        <a:pt x="40" y="5"/>
                        <a:pt x="40" y="6"/>
                        <a:pt x="41" y="6"/>
                      </a:cubicBezTo>
                      <a:cubicBezTo>
                        <a:pt x="39" y="7"/>
                        <a:pt x="38" y="8"/>
                        <a:pt x="36" y="10"/>
                      </a:cubicBezTo>
                      <a:moveTo>
                        <a:pt x="33" y="9"/>
                      </a:moveTo>
                      <a:cubicBezTo>
                        <a:pt x="32" y="8"/>
                        <a:pt x="32" y="8"/>
                        <a:pt x="31" y="8"/>
                      </a:cubicBezTo>
                      <a:cubicBezTo>
                        <a:pt x="33" y="7"/>
                        <a:pt x="34" y="5"/>
                        <a:pt x="36" y="4"/>
                      </a:cubicBezTo>
                      <a:cubicBezTo>
                        <a:pt x="36" y="4"/>
                        <a:pt x="37" y="4"/>
                        <a:pt x="37" y="4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5" y="6"/>
                        <a:pt x="34" y="7"/>
                        <a:pt x="33" y="9"/>
                      </a:cubicBezTo>
                      <a:moveTo>
                        <a:pt x="13" y="12"/>
                      </a:moveTo>
                      <a:cubicBezTo>
                        <a:pt x="15" y="9"/>
                        <a:pt x="17" y="7"/>
                        <a:pt x="19" y="5"/>
                      </a:cubicBezTo>
                      <a:cubicBezTo>
                        <a:pt x="20" y="4"/>
                        <a:pt x="21" y="4"/>
                        <a:pt x="22" y="4"/>
                      </a:cubicBezTo>
                      <a:cubicBezTo>
                        <a:pt x="20" y="6"/>
                        <a:pt x="18" y="8"/>
                        <a:pt x="15" y="10"/>
                      </a:cubicBezTo>
                      <a:cubicBezTo>
                        <a:pt x="15" y="11"/>
                        <a:pt x="14" y="11"/>
                        <a:pt x="13" y="12"/>
                      </a:cubicBezTo>
                      <a:moveTo>
                        <a:pt x="27" y="8"/>
                      </a:moveTo>
                      <a:cubicBezTo>
                        <a:pt x="28" y="6"/>
                        <a:pt x="30" y="4"/>
                        <a:pt x="32" y="3"/>
                      </a:cubicBezTo>
                      <a:cubicBezTo>
                        <a:pt x="33" y="3"/>
                        <a:pt x="33" y="3"/>
                        <a:pt x="34" y="3"/>
                      </a:cubicBezTo>
                      <a:cubicBezTo>
                        <a:pt x="32" y="5"/>
                        <a:pt x="31" y="6"/>
                        <a:pt x="29" y="8"/>
                      </a:cubicBezTo>
                      <a:cubicBezTo>
                        <a:pt x="28" y="8"/>
                        <a:pt x="28" y="8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moveTo>
                        <a:pt x="19" y="9"/>
                      </a:moveTo>
                      <a:cubicBezTo>
                        <a:pt x="21" y="7"/>
                        <a:pt x="23" y="5"/>
                        <a:pt x="25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5"/>
                        <a:pt x="22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moveTo>
                        <a:pt x="23" y="8"/>
                      </a:moveTo>
                      <a:cubicBezTo>
                        <a:pt x="25" y="6"/>
                        <a:pt x="27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30" y="3"/>
                        <a:pt x="30" y="3"/>
                      </a:cubicBezTo>
                      <a:cubicBezTo>
                        <a:pt x="28" y="4"/>
                        <a:pt x="26" y="6"/>
                        <a:pt x="24" y="8"/>
                      </a:cubicBezTo>
                      <a:cubicBezTo>
                        <a:pt x="24" y="8"/>
                        <a:pt x="23" y="8"/>
                        <a:pt x="23" y="8"/>
                      </a:cubicBezTo>
                      <a:moveTo>
                        <a:pt x="29" y="0"/>
                      </a:moveTo>
                      <a:cubicBezTo>
                        <a:pt x="24" y="0"/>
                        <a:pt x="18" y="1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4" y="11"/>
                        <a:pt x="0" y="20"/>
                        <a:pt x="0" y="28"/>
                      </a:cubicBezTo>
                      <a:cubicBezTo>
                        <a:pt x="0" y="35"/>
                        <a:pt x="4" y="43"/>
                        <a:pt x="9" y="49"/>
                      </a:cubicBezTo>
                      <a:cubicBezTo>
                        <a:pt x="14" y="55"/>
                        <a:pt x="22" y="59"/>
                        <a:pt x="30" y="59"/>
                      </a:cubicBezTo>
                      <a:cubicBezTo>
                        <a:pt x="34" y="59"/>
                        <a:pt x="39" y="57"/>
                        <a:pt x="44" y="54"/>
                      </a:cubicBezTo>
                      <a:cubicBezTo>
                        <a:pt x="44" y="54"/>
                        <a:pt x="44" y="54"/>
                        <a:pt x="44" y="54"/>
                      </a:cubicBezTo>
                      <a:cubicBezTo>
                        <a:pt x="45" y="54"/>
                        <a:pt x="45" y="54"/>
                        <a:pt x="45" y="54"/>
                      </a:cubicBezTo>
                      <a:cubicBezTo>
                        <a:pt x="45" y="54"/>
                        <a:pt x="45" y="54"/>
                        <a:pt x="45" y="54"/>
                      </a:cubicBezTo>
                      <a:cubicBezTo>
                        <a:pt x="45" y="54"/>
                        <a:pt x="45" y="54"/>
                        <a:pt x="46" y="53"/>
                      </a:cubicBezTo>
                      <a:cubicBezTo>
                        <a:pt x="46" y="53"/>
                        <a:pt x="46" y="53"/>
                        <a:pt x="46" y="53"/>
                      </a:cubicBezTo>
                      <a:cubicBezTo>
                        <a:pt x="46" y="53"/>
                        <a:pt x="46" y="53"/>
                        <a:pt x="46" y="53"/>
                      </a:cubicBezTo>
                      <a:cubicBezTo>
                        <a:pt x="47" y="53"/>
                        <a:pt x="47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2"/>
                        <a:pt x="48" y="52"/>
                        <a:pt x="48" y="52"/>
                      </a:cubicBezTo>
                      <a:cubicBezTo>
                        <a:pt x="48" y="51"/>
                        <a:pt x="48" y="51"/>
                        <a:pt x="48" y="51"/>
                      </a:cubicBezTo>
                      <a:cubicBezTo>
                        <a:pt x="48" y="51"/>
                        <a:pt x="48" y="51"/>
                        <a:pt x="48" y="51"/>
                      </a:cubicBezTo>
                      <a:cubicBezTo>
                        <a:pt x="55" y="46"/>
                        <a:pt x="59" y="38"/>
                        <a:pt x="59" y="31"/>
                      </a:cubicBezTo>
                      <a:cubicBezTo>
                        <a:pt x="59" y="23"/>
                        <a:pt x="55" y="15"/>
                        <a:pt x="50" y="9"/>
                      </a:cubicBezTo>
                      <a:cubicBezTo>
                        <a:pt x="45" y="4"/>
                        <a:pt x="37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1" name="Freeform 744"/>
                <p:cNvSpPr>
                  <a:spLocks noEditPoints="1"/>
                </p:cNvSpPr>
                <p:nvPr/>
              </p:nvSpPr>
              <p:spPr bwMode="auto">
                <a:xfrm>
                  <a:off x="3255" y="1074"/>
                  <a:ext cx="225" cy="239"/>
                </a:xfrm>
                <a:custGeom>
                  <a:avLst/>
                  <a:gdLst>
                    <a:gd name="T0" fmla="*/ 41 w 95"/>
                    <a:gd name="T1" fmla="*/ 98 h 101"/>
                    <a:gd name="T2" fmla="*/ 41 w 95"/>
                    <a:gd name="T3" fmla="*/ 92 h 101"/>
                    <a:gd name="T4" fmla="*/ 39 w 95"/>
                    <a:gd name="T5" fmla="*/ 92 h 101"/>
                    <a:gd name="T6" fmla="*/ 65 w 95"/>
                    <a:gd name="T7" fmla="*/ 91 h 101"/>
                    <a:gd name="T8" fmla="*/ 71 w 95"/>
                    <a:gd name="T9" fmla="*/ 87 h 101"/>
                    <a:gd name="T10" fmla="*/ 50 w 95"/>
                    <a:gd name="T11" fmla="*/ 90 h 101"/>
                    <a:gd name="T12" fmla="*/ 70 w 95"/>
                    <a:gd name="T13" fmla="*/ 91 h 101"/>
                    <a:gd name="T14" fmla="*/ 56 w 95"/>
                    <a:gd name="T15" fmla="*/ 84 h 101"/>
                    <a:gd name="T16" fmla="*/ 64 w 95"/>
                    <a:gd name="T17" fmla="*/ 84 h 101"/>
                    <a:gd name="T18" fmla="*/ 33 w 95"/>
                    <a:gd name="T19" fmla="*/ 84 h 101"/>
                    <a:gd name="T20" fmla="*/ 57 w 95"/>
                    <a:gd name="T21" fmla="*/ 89 h 101"/>
                    <a:gd name="T22" fmla="*/ 28 w 95"/>
                    <a:gd name="T23" fmla="*/ 86 h 101"/>
                    <a:gd name="T24" fmla="*/ 25 w 95"/>
                    <a:gd name="T25" fmla="*/ 84 h 101"/>
                    <a:gd name="T26" fmla="*/ 14 w 95"/>
                    <a:gd name="T27" fmla="*/ 79 h 101"/>
                    <a:gd name="T28" fmla="*/ 28 w 95"/>
                    <a:gd name="T29" fmla="*/ 79 h 101"/>
                    <a:gd name="T30" fmla="*/ 22 w 95"/>
                    <a:gd name="T31" fmla="*/ 81 h 101"/>
                    <a:gd name="T32" fmla="*/ 16 w 95"/>
                    <a:gd name="T33" fmla="*/ 83 h 101"/>
                    <a:gd name="T34" fmla="*/ 23 w 95"/>
                    <a:gd name="T35" fmla="*/ 76 h 101"/>
                    <a:gd name="T36" fmla="*/ 12 w 95"/>
                    <a:gd name="T37" fmla="*/ 75 h 101"/>
                    <a:gd name="T38" fmla="*/ 11 w 95"/>
                    <a:gd name="T39" fmla="*/ 74 h 101"/>
                    <a:gd name="T40" fmla="*/ 7 w 95"/>
                    <a:gd name="T41" fmla="*/ 74 h 101"/>
                    <a:gd name="T42" fmla="*/ 80 w 95"/>
                    <a:gd name="T43" fmla="*/ 69 h 101"/>
                    <a:gd name="T44" fmla="*/ 88 w 95"/>
                    <a:gd name="T45" fmla="*/ 67 h 101"/>
                    <a:gd name="T46" fmla="*/ 85 w 95"/>
                    <a:gd name="T47" fmla="*/ 67 h 101"/>
                    <a:gd name="T48" fmla="*/ 11 w 95"/>
                    <a:gd name="T49" fmla="*/ 61 h 101"/>
                    <a:gd name="T50" fmla="*/ 10 w 95"/>
                    <a:gd name="T51" fmla="*/ 56 h 101"/>
                    <a:gd name="T52" fmla="*/ 6 w 95"/>
                    <a:gd name="T53" fmla="*/ 53 h 101"/>
                    <a:gd name="T54" fmla="*/ 3 w 95"/>
                    <a:gd name="T55" fmla="*/ 52 h 101"/>
                    <a:gd name="T56" fmla="*/ 4 w 95"/>
                    <a:gd name="T57" fmla="*/ 47 h 101"/>
                    <a:gd name="T58" fmla="*/ 85 w 95"/>
                    <a:gd name="T59" fmla="*/ 33 h 101"/>
                    <a:gd name="T60" fmla="*/ 17 w 95"/>
                    <a:gd name="T61" fmla="*/ 20 h 101"/>
                    <a:gd name="T62" fmla="*/ 47 w 95"/>
                    <a:gd name="T63" fmla="*/ 10 h 101"/>
                    <a:gd name="T64" fmla="*/ 73 w 95"/>
                    <a:gd name="T65" fmla="*/ 20 h 101"/>
                    <a:gd name="T66" fmla="*/ 86 w 95"/>
                    <a:gd name="T67" fmla="*/ 24 h 101"/>
                    <a:gd name="T68" fmla="*/ 86 w 95"/>
                    <a:gd name="T69" fmla="*/ 46 h 101"/>
                    <a:gd name="T70" fmla="*/ 79 w 95"/>
                    <a:gd name="T71" fmla="*/ 65 h 101"/>
                    <a:gd name="T72" fmla="*/ 64 w 95"/>
                    <a:gd name="T73" fmla="*/ 79 h 101"/>
                    <a:gd name="T74" fmla="*/ 36 w 95"/>
                    <a:gd name="T75" fmla="*/ 82 h 101"/>
                    <a:gd name="T76" fmla="*/ 10 w 95"/>
                    <a:gd name="T77" fmla="*/ 66 h 101"/>
                    <a:gd name="T78" fmla="*/ 7 w 95"/>
                    <a:gd name="T79" fmla="*/ 33 h 101"/>
                    <a:gd name="T80" fmla="*/ 22 w 95"/>
                    <a:gd name="T81" fmla="*/ 21 h 101"/>
                    <a:gd name="T82" fmla="*/ 49 w 95"/>
                    <a:gd name="T83" fmla="*/ 0 h 101"/>
                    <a:gd name="T84" fmla="*/ 28 w 95"/>
                    <a:gd name="T85" fmla="*/ 4 h 101"/>
                    <a:gd name="T86" fmla="*/ 15 w 95"/>
                    <a:gd name="T87" fmla="*/ 26 h 101"/>
                    <a:gd name="T88" fmla="*/ 4 w 95"/>
                    <a:gd name="T89" fmla="*/ 33 h 101"/>
                    <a:gd name="T90" fmla="*/ 6 w 95"/>
                    <a:gd name="T91" fmla="*/ 65 h 101"/>
                    <a:gd name="T92" fmla="*/ 14 w 95"/>
                    <a:gd name="T93" fmla="*/ 87 h 101"/>
                    <a:gd name="T94" fmla="*/ 31 w 95"/>
                    <a:gd name="T95" fmla="*/ 98 h 101"/>
                    <a:gd name="T96" fmla="*/ 65 w 95"/>
                    <a:gd name="T97" fmla="*/ 96 h 101"/>
                    <a:gd name="T98" fmla="*/ 82 w 95"/>
                    <a:gd name="T99" fmla="*/ 78 h 101"/>
                    <a:gd name="T100" fmla="*/ 84 w 95"/>
                    <a:gd name="T101" fmla="*/ 70 h 101"/>
                    <a:gd name="T102" fmla="*/ 93 w 95"/>
                    <a:gd name="T103" fmla="*/ 61 h 101"/>
                    <a:gd name="T104" fmla="*/ 86 w 95"/>
                    <a:gd name="T105" fmla="*/ 36 h 101"/>
                    <a:gd name="T106" fmla="*/ 90 w 95"/>
                    <a:gd name="T107" fmla="*/ 25 h 101"/>
                    <a:gd name="T108" fmla="*/ 82 w 95"/>
                    <a:gd name="T109" fmla="*/ 13 h 101"/>
                    <a:gd name="T110" fmla="*/ 64 w 95"/>
                    <a:gd name="T111" fmla="*/ 1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5" h="101">
                      <a:moveTo>
                        <a:pt x="45" y="98"/>
                      </a:moveTo>
                      <a:cubicBezTo>
                        <a:pt x="44" y="98"/>
                        <a:pt x="44" y="98"/>
                        <a:pt x="44" y="98"/>
                      </a:cubicBezTo>
                      <a:cubicBezTo>
                        <a:pt x="45" y="97"/>
                        <a:pt x="45" y="97"/>
                        <a:pt x="45" y="96"/>
                      </a:cubicBezTo>
                      <a:cubicBezTo>
                        <a:pt x="45" y="97"/>
                        <a:pt x="45" y="97"/>
                        <a:pt x="45" y="98"/>
                      </a:cubicBezTo>
                      <a:moveTo>
                        <a:pt x="43" y="98"/>
                      </a:moveTo>
                      <a:cubicBezTo>
                        <a:pt x="42" y="98"/>
                        <a:pt x="42" y="98"/>
                        <a:pt x="41" y="98"/>
                      </a:cubicBezTo>
                      <a:cubicBezTo>
                        <a:pt x="42" y="96"/>
                        <a:pt x="43" y="94"/>
                        <a:pt x="44" y="93"/>
                      </a:cubicBezTo>
                      <a:cubicBezTo>
                        <a:pt x="45" y="93"/>
                        <a:pt x="45" y="93"/>
                        <a:pt x="46" y="93"/>
                      </a:cubicBezTo>
                      <a:cubicBezTo>
                        <a:pt x="45" y="94"/>
                        <a:pt x="44" y="96"/>
                        <a:pt x="43" y="98"/>
                      </a:cubicBezTo>
                      <a:moveTo>
                        <a:pt x="40" y="97"/>
                      </a:moveTo>
                      <a:cubicBezTo>
                        <a:pt x="39" y="97"/>
                        <a:pt x="38" y="97"/>
                        <a:pt x="38" y="97"/>
                      </a:cubicBezTo>
                      <a:cubicBezTo>
                        <a:pt x="39" y="95"/>
                        <a:pt x="40" y="94"/>
                        <a:pt x="41" y="92"/>
                      </a:cubicBezTo>
                      <a:cubicBezTo>
                        <a:pt x="41" y="92"/>
                        <a:pt x="42" y="92"/>
                        <a:pt x="43" y="92"/>
                      </a:cubicBezTo>
                      <a:cubicBezTo>
                        <a:pt x="41" y="94"/>
                        <a:pt x="40" y="96"/>
                        <a:pt x="40" y="97"/>
                      </a:cubicBezTo>
                      <a:moveTo>
                        <a:pt x="36" y="97"/>
                      </a:moveTo>
                      <a:cubicBezTo>
                        <a:pt x="36" y="97"/>
                        <a:pt x="35" y="97"/>
                        <a:pt x="34" y="96"/>
                      </a:cubicBezTo>
                      <a:cubicBezTo>
                        <a:pt x="36" y="95"/>
                        <a:pt x="37" y="93"/>
                        <a:pt x="38" y="92"/>
                      </a:cubicBezTo>
                      <a:cubicBezTo>
                        <a:pt x="38" y="92"/>
                        <a:pt x="39" y="92"/>
                        <a:pt x="39" y="92"/>
                      </a:cubicBezTo>
                      <a:cubicBezTo>
                        <a:pt x="38" y="93"/>
                        <a:pt x="37" y="95"/>
                        <a:pt x="36" y="97"/>
                      </a:cubicBezTo>
                      <a:moveTo>
                        <a:pt x="34" y="94"/>
                      </a:moveTo>
                      <a:cubicBezTo>
                        <a:pt x="34" y="93"/>
                        <a:pt x="35" y="92"/>
                        <a:pt x="35" y="91"/>
                      </a:cubicBezTo>
                      <a:cubicBezTo>
                        <a:pt x="35" y="91"/>
                        <a:pt x="36" y="91"/>
                        <a:pt x="36" y="91"/>
                      </a:cubicBezTo>
                      <a:cubicBezTo>
                        <a:pt x="36" y="92"/>
                        <a:pt x="35" y="93"/>
                        <a:pt x="34" y="94"/>
                      </a:cubicBezTo>
                      <a:moveTo>
                        <a:pt x="65" y="91"/>
                      </a:moveTo>
                      <a:cubicBezTo>
                        <a:pt x="65" y="91"/>
                        <a:pt x="65" y="90"/>
                        <a:pt x="64" y="90"/>
                      </a:cubicBezTo>
                      <a:cubicBezTo>
                        <a:pt x="65" y="89"/>
                        <a:pt x="65" y="88"/>
                        <a:pt x="66" y="87"/>
                      </a:cubicBezTo>
                      <a:cubicBezTo>
                        <a:pt x="66" y="89"/>
                        <a:pt x="65" y="90"/>
                        <a:pt x="65" y="91"/>
                      </a:cubicBezTo>
                      <a:moveTo>
                        <a:pt x="68" y="92"/>
                      </a:moveTo>
                      <a:cubicBezTo>
                        <a:pt x="68" y="91"/>
                        <a:pt x="69" y="89"/>
                        <a:pt x="69" y="88"/>
                      </a:cubicBezTo>
                      <a:cubicBezTo>
                        <a:pt x="70" y="88"/>
                        <a:pt x="70" y="87"/>
                        <a:pt x="71" y="87"/>
                      </a:cubicBezTo>
                      <a:cubicBezTo>
                        <a:pt x="70" y="89"/>
                        <a:pt x="69" y="90"/>
                        <a:pt x="68" y="92"/>
                      </a:cubicBezTo>
                      <a:moveTo>
                        <a:pt x="51" y="86"/>
                      </a:moveTo>
                      <a:cubicBezTo>
                        <a:pt x="51" y="85"/>
                        <a:pt x="51" y="85"/>
                        <a:pt x="51" y="85"/>
                      </a:cubicBezTo>
                      <a:cubicBezTo>
                        <a:pt x="51" y="85"/>
                        <a:pt x="51" y="85"/>
                        <a:pt x="51" y="85"/>
                      </a:cubicBezTo>
                      <a:cubicBezTo>
                        <a:pt x="51" y="86"/>
                        <a:pt x="51" y="86"/>
                        <a:pt x="51" y="86"/>
                      </a:cubicBezTo>
                      <a:moveTo>
                        <a:pt x="50" y="90"/>
                      </a:moveTo>
                      <a:cubicBezTo>
                        <a:pt x="50" y="89"/>
                        <a:pt x="50" y="89"/>
                        <a:pt x="50" y="88"/>
                      </a:cubicBezTo>
                      <a:cubicBezTo>
                        <a:pt x="51" y="87"/>
                        <a:pt x="52" y="86"/>
                        <a:pt x="53" y="85"/>
                      </a:cubicBezTo>
                      <a:cubicBezTo>
                        <a:pt x="54" y="85"/>
                        <a:pt x="54" y="85"/>
                        <a:pt x="54" y="85"/>
                      </a:cubicBezTo>
                      <a:cubicBezTo>
                        <a:pt x="53" y="87"/>
                        <a:pt x="52" y="88"/>
                        <a:pt x="50" y="90"/>
                      </a:cubicBezTo>
                      <a:cubicBezTo>
                        <a:pt x="50" y="90"/>
                        <a:pt x="50" y="90"/>
                        <a:pt x="50" y="90"/>
                      </a:cubicBezTo>
                      <a:moveTo>
                        <a:pt x="70" y="91"/>
                      </a:moveTo>
                      <a:cubicBezTo>
                        <a:pt x="71" y="89"/>
                        <a:pt x="72" y="87"/>
                        <a:pt x="73" y="86"/>
                      </a:cubicBezTo>
                      <a:cubicBezTo>
                        <a:pt x="74" y="85"/>
                        <a:pt x="74" y="85"/>
                        <a:pt x="75" y="85"/>
                      </a:cubicBezTo>
                      <a:cubicBezTo>
                        <a:pt x="74" y="86"/>
                        <a:pt x="73" y="88"/>
                        <a:pt x="73" y="89"/>
                      </a:cubicBezTo>
                      <a:cubicBezTo>
                        <a:pt x="72" y="90"/>
                        <a:pt x="71" y="90"/>
                        <a:pt x="70" y="91"/>
                      </a:cubicBezTo>
                      <a:moveTo>
                        <a:pt x="52" y="90"/>
                      </a:moveTo>
                      <a:cubicBezTo>
                        <a:pt x="54" y="88"/>
                        <a:pt x="55" y="86"/>
                        <a:pt x="56" y="84"/>
                      </a:cubicBezTo>
                      <a:cubicBezTo>
                        <a:pt x="57" y="84"/>
                        <a:pt x="58" y="84"/>
                        <a:pt x="58" y="84"/>
                      </a:cubicBezTo>
                      <a:cubicBezTo>
                        <a:pt x="57" y="86"/>
                        <a:pt x="56" y="88"/>
                        <a:pt x="55" y="89"/>
                      </a:cubicBezTo>
                      <a:cubicBezTo>
                        <a:pt x="54" y="89"/>
                        <a:pt x="53" y="90"/>
                        <a:pt x="52" y="90"/>
                      </a:cubicBezTo>
                      <a:moveTo>
                        <a:pt x="63" y="89"/>
                      </a:moveTo>
                      <a:cubicBezTo>
                        <a:pt x="63" y="88"/>
                        <a:pt x="63" y="88"/>
                        <a:pt x="63" y="88"/>
                      </a:cubicBezTo>
                      <a:cubicBezTo>
                        <a:pt x="64" y="87"/>
                        <a:pt x="64" y="85"/>
                        <a:pt x="64" y="84"/>
                      </a:cubicBezTo>
                      <a:cubicBezTo>
                        <a:pt x="65" y="84"/>
                        <a:pt x="65" y="85"/>
                        <a:pt x="66" y="86"/>
                      </a:cubicBezTo>
                      <a:cubicBezTo>
                        <a:pt x="65" y="87"/>
                        <a:pt x="64" y="88"/>
                        <a:pt x="63" y="89"/>
                      </a:cubicBezTo>
                      <a:moveTo>
                        <a:pt x="32" y="88"/>
                      </a:moveTo>
                      <a:cubicBezTo>
                        <a:pt x="32" y="88"/>
                        <a:pt x="32" y="88"/>
                        <a:pt x="32" y="88"/>
                      </a:cubicBezTo>
                      <a:cubicBezTo>
                        <a:pt x="31" y="87"/>
                        <a:pt x="30" y="87"/>
                        <a:pt x="30" y="87"/>
                      </a:cubicBezTo>
                      <a:cubicBezTo>
                        <a:pt x="31" y="86"/>
                        <a:pt x="32" y="85"/>
                        <a:pt x="33" y="84"/>
                      </a:cubicBezTo>
                      <a:cubicBezTo>
                        <a:pt x="33" y="85"/>
                        <a:pt x="33" y="87"/>
                        <a:pt x="32" y="88"/>
                      </a:cubicBezTo>
                      <a:moveTo>
                        <a:pt x="57" y="89"/>
                      </a:moveTo>
                      <a:cubicBezTo>
                        <a:pt x="58" y="87"/>
                        <a:pt x="59" y="85"/>
                        <a:pt x="60" y="83"/>
                      </a:cubicBezTo>
                      <a:cubicBezTo>
                        <a:pt x="61" y="83"/>
                        <a:pt x="61" y="83"/>
                        <a:pt x="62" y="83"/>
                      </a:cubicBezTo>
                      <a:cubicBezTo>
                        <a:pt x="61" y="84"/>
                        <a:pt x="61" y="86"/>
                        <a:pt x="60" y="88"/>
                      </a:cubicBezTo>
                      <a:cubicBezTo>
                        <a:pt x="59" y="88"/>
                        <a:pt x="58" y="88"/>
                        <a:pt x="57" y="89"/>
                      </a:cubicBezTo>
                      <a:moveTo>
                        <a:pt x="75" y="87"/>
                      </a:moveTo>
                      <a:cubicBezTo>
                        <a:pt x="76" y="85"/>
                        <a:pt x="77" y="84"/>
                        <a:pt x="77" y="83"/>
                      </a:cubicBezTo>
                      <a:cubicBezTo>
                        <a:pt x="78" y="82"/>
                        <a:pt x="78" y="82"/>
                        <a:pt x="78" y="82"/>
                      </a:cubicBezTo>
                      <a:cubicBezTo>
                        <a:pt x="77" y="83"/>
                        <a:pt x="77" y="84"/>
                        <a:pt x="77" y="85"/>
                      </a:cubicBezTo>
                      <a:cubicBezTo>
                        <a:pt x="76" y="86"/>
                        <a:pt x="76" y="86"/>
                        <a:pt x="75" y="87"/>
                      </a:cubicBezTo>
                      <a:moveTo>
                        <a:pt x="28" y="86"/>
                      </a:moveTo>
                      <a:cubicBezTo>
                        <a:pt x="28" y="86"/>
                        <a:pt x="27" y="85"/>
                        <a:pt x="27" y="85"/>
                      </a:cubicBezTo>
                      <a:cubicBezTo>
                        <a:pt x="28" y="84"/>
                        <a:pt x="30" y="83"/>
                        <a:pt x="31" y="81"/>
                      </a:cubicBezTo>
                      <a:cubicBezTo>
                        <a:pt x="32" y="82"/>
                        <a:pt x="32" y="82"/>
                        <a:pt x="33" y="82"/>
                      </a:cubicBezTo>
                      <a:cubicBezTo>
                        <a:pt x="31" y="83"/>
                        <a:pt x="30" y="85"/>
                        <a:pt x="28" y="86"/>
                      </a:cubicBezTo>
                      <a:moveTo>
                        <a:pt x="26" y="84"/>
                      </a:moveTo>
                      <a:cubicBezTo>
                        <a:pt x="25" y="84"/>
                        <a:pt x="25" y="84"/>
                        <a:pt x="25" y="84"/>
                      </a:cubicBezTo>
                      <a:cubicBezTo>
                        <a:pt x="26" y="82"/>
                        <a:pt x="28" y="81"/>
                        <a:pt x="29" y="80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28" y="82"/>
                        <a:pt x="27" y="83"/>
                        <a:pt x="26" y="84"/>
                      </a:cubicBezTo>
                      <a:moveTo>
                        <a:pt x="13" y="83"/>
                      </a:moveTo>
                      <a:cubicBezTo>
                        <a:pt x="12" y="82"/>
                        <a:pt x="12" y="82"/>
                        <a:pt x="12" y="82"/>
                      </a:cubicBezTo>
                      <a:cubicBezTo>
                        <a:pt x="13" y="81"/>
                        <a:pt x="14" y="80"/>
                        <a:pt x="14" y="79"/>
                      </a:cubicBezTo>
                      <a:cubicBezTo>
                        <a:pt x="14" y="80"/>
                        <a:pt x="14" y="80"/>
                        <a:pt x="13" y="81"/>
                      </a:cubicBezTo>
                      <a:cubicBezTo>
                        <a:pt x="13" y="82"/>
                        <a:pt x="13" y="82"/>
                        <a:pt x="13" y="83"/>
                      </a:cubicBezTo>
                      <a:moveTo>
                        <a:pt x="24" y="83"/>
                      </a:moveTo>
                      <a:cubicBezTo>
                        <a:pt x="23" y="82"/>
                        <a:pt x="23" y="82"/>
                        <a:pt x="23" y="82"/>
                      </a:cubicBezTo>
                      <a:cubicBezTo>
                        <a:pt x="24" y="81"/>
                        <a:pt x="25" y="80"/>
                        <a:pt x="27" y="79"/>
                      </a:cubicBezTo>
                      <a:cubicBezTo>
                        <a:pt x="28" y="79"/>
                        <a:pt x="28" y="79"/>
                        <a:pt x="28" y="79"/>
                      </a:cubicBezTo>
                      <a:cubicBezTo>
                        <a:pt x="26" y="80"/>
                        <a:pt x="25" y="81"/>
                        <a:pt x="24" y="83"/>
                      </a:cubicBezTo>
                      <a:moveTo>
                        <a:pt x="22" y="81"/>
                      </a:moveTo>
                      <a:cubicBezTo>
                        <a:pt x="22" y="80"/>
                        <a:pt x="23" y="80"/>
                        <a:pt x="23" y="79"/>
                      </a:cubicBezTo>
                      <a:cubicBezTo>
                        <a:pt x="23" y="78"/>
                        <a:pt x="24" y="78"/>
                        <a:pt x="25" y="77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4" y="79"/>
                        <a:pt x="23" y="80"/>
                        <a:pt x="22" y="81"/>
                      </a:cubicBezTo>
                      <a:moveTo>
                        <a:pt x="16" y="83"/>
                      </a:moveTo>
                      <a:cubicBezTo>
                        <a:pt x="16" y="82"/>
                        <a:pt x="16" y="82"/>
                        <a:pt x="16" y="82"/>
                      </a:cubicBezTo>
                      <a:cubicBezTo>
                        <a:pt x="17" y="81"/>
                        <a:pt x="17" y="80"/>
                        <a:pt x="17" y="79"/>
                      </a:cubicBezTo>
                      <a:cubicBezTo>
                        <a:pt x="18" y="78"/>
                        <a:pt x="19" y="78"/>
                        <a:pt x="20" y="77"/>
                      </a:cubicBezTo>
                      <a:cubicBezTo>
                        <a:pt x="20" y="78"/>
                        <a:pt x="19" y="79"/>
                        <a:pt x="19" y="81"/>
                      </a:cubicBezTo>
                      <a:cubicBezTo>
                        <a:pt x="18" y="81"/>
                        <a:pt x="17" y="82"/>
                        <a:pt x="16" y="83"/>
                      </a:cubicBezTo>
                      <a:moveTo>
                        <a:pt x="11" y="80"/>
                      </a:moveTo>
                      <a:cubicBezTo>
                        <a:pt x="11" y="80"/>
                        <a:pt x="11" y="80"/>
                        <a:pt x="11" y="80"/>
                      </a:cubicBezTo>
                      <a:cubicBezTo>
                        <a:pt x="11" y="79"/>
                        <a:pt x="12" y="78"/>
                        <a:pt x="13" y="77"/>
                      </a:cubicBezTo>
                      <a:cubicBezTo>
                        <a:pt x="14" y="77"/>
                        <a:pt x="14" y="77"/>
                        <a:pt x="14" y="77"/>
                      </a:cubicBezTo>
                      <a:cubicBezTo>
                        <a:pt x="13" y="78"/>
                        <a:pt x="12" y="79"/>
                        <a:pt x="11" y="80"/>
                      </a:cubicBezTo>
                      <a:moveTo>
                        <a:pt x="23" y="76"/>
                      </a:moveTo>
                      <a:cubicBezTo>
                        <a:pt x="23" y="76"/>
                        <a:pt x="23" y="76"/>
                        <a:pt x="23" y="76"/>
                      </a:cubicBezTo>
                      <a:cubicBezTo>
                        <a:pt x="23" y="76"/>
                        <a:pt x="23" y="76"/>
                        <a:pt x="23" y="76"/>
                      </a:cubicBezTo>
                      <a:cubicBezTo>
                        <a:pt x="23" y="76"/>
                        <a:pt x="23" y="76"/>
                        <a:pt x="23" y="76"/>
                      </a:cubicBezTo>
                      <a:moveTo>
                        <a:pt x="10" y="78"/>
                      </a:moveTo>
                      <a:cubicBezTo>
                        <a:pt x="9" y="77"/>
                        <a:pt x="9" y="77"/>
                        <a:pt x="9" y="77"/>
                      </a:cubicBezTo>
                      <a:cubicBezTo>
                        <a:pt x="10" y="77"/>
                        <a:pt x="11" y="76"/>
                        <a:pt x="12" y="75"/>
                      </a:cubicBezTo>
                      <a:cubicBezTo>
                        <a:pt x="12" y="75"/>
                        <a:pt x="12" y="75"/>
                        <a:pt x="12" y="75"/>
                      </a:cubicBezTo>
                      <a:cubicBezTo>
                        <a:pt x="11" y="76"/>
                        <a:pt x="11" y="77"/>
                        <a:pt x="10" y="78"/>
                      </a:cubicBezTo>
                      <a:moveTo>
                        <a:pt x="8" y="76"/>
                      </a:moveTo>
                      <a:cubicBezTo>
                        <a:pt x="8" y="76"/>
                        <a:pt x="8" y="76"/>
                        <a:pt x="8" y="76"/>
                      </a:cubicBezTo>
                      <a:cubicBezTo>
                        <a:pt x="9" y="75"/>
                        <a:pt x="10" y="74"/>
                        <a:pt x="10" y="73"/>
                      </a:cubicBezTo>
                      <a:cubicBezTo>
                        <a:pt x="11" y="74"/>
                        <a:pt x="11" y="74"/>
                        <a:pt x="11" y="74"/>
                      </a:cubicBezTo>
                      <a:cubicBezTo>
                        <a:pt x="10" y="74"/>
                        <a:pt x="9" y="75"/>
                        <a:pt x="8" y="76"/>
                      </a:cubicBezTo>
                      <a:moveTo>
                        <a:pt x="7" y="74"/>
                      </a:moveTo>
                      <a:cubicBezTo>
                        <a:pt x="7" y="74"/>
                        <a:pt x="7" y="74"/>
                        <a:pt x="7" y="74"/>
                      </a:cubicBezTo>
                      <a:cubicBezTo>
                        <a:pt x="8" y="72"/>
                        <a:pt x="8" y="71"/>
                        <a:pt x="8" y="70"/>
                      </a:cubicBezTo>
                      <a:cubicBezTo>
                        <a:pt x="9" y="71"/>
                        <a:pt x="9" y="71"/>
                        <a:pt x="10" y="72"/>
                      </a:cubicBezTo>
                      <a:cubicBezTo>
                        <a:pt x="9" y="73"/>
                        <a:pt x="8" y="73"/>
                        <a:pt x="7" y="74"/>
                      </a:cubicBezTo>
                      <a:moveTo>
                        <a:pt x="78" y="72"/>
                      </a:moveTo>
                      <a:cubicBezTo>
                        <a:pt x="78" y="72"/>
                        <a:pt x="78" y="72"/>
                        <a:pt x="78" y="72"/>
                      </a:cubicBezTo>
                      <a:cubicBezTo>
                        <a:pt x="79" y="71"/>
                        <a:pt x="80" y="69"/>
                        <a:pt x="81" y="68"/>
                      </a:cubicBezTo>
                      <a:cubicBezTo>
                        <a:pt x="81" y="68"/>
                        <a:pt x="81" y="68"/>
                        <a:pt x="81" y="68"/>
                      </a:cubicBezTo>
                      <a:cubicBezTo>
                        <a:pt x="81" y="69"/>
                        <a:pt x="81" y="69"/>
                        <a:pt x="81" y="69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79" y="70"/>
                        <a:pt x="79" y="71"/>
                        <a:pt x="78" y="72"/>
                      </a:cubicBezTo>
                      <a:moveTo>
                        <a:pt x="88" y="67"/>
                      </a:moveTo>
                      <a:cubicBezTo>
                        <a:pt x="87" y="67"/>
                        <a:pt x="87" y="67"/>
                        <a:pt x="86" y="67"/>
                      </a:cubicBezTo>
                      <a:cubicBezTo>
                        <a:pt x="87" y="65"/>
                        <a:pt x="88" y="64"/>
                        <a:pt x="89" y="62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89" y="64"/>
                        <a:pt x="88" y="65"/>
                        <a:pt x="88" y="67"/>
                      </a:cubicBezTo>
                      <a:moveTo>
                        <a:pt x="84" y="67"/>
                      </a:moveTo>
                      <a:cubicBezTo>
                        <a:pt x="84" y="66"/>
                        <a:pt x="84" y="66"/>
                        <a:pt x="84" y="65"/>
                      </a:cubicBezTo>
                      <a:cubicBezTo>
                        <a:pt x="85" y="64"/>
                        <a:pt x="86" y="63"/>
                        <a:pt x="87" y="62"/>
                      </a:cubicBezTo>
                      <a:cubicBezTo>
                        <a:pt x="87" y="62"/>
                        <a:pt x="87" y="62"/>
                        <a:pt x="87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7" y="63"/>
                        <a:pt x="86" y="65"/>
                        <a:pt x="85" y="67"/>
                      </a:cubicBezTo>
                      <a:cubicBezTo>
                        <a:pt x="84" y="67"/>
                        <a:pt x="84" y="67"/>
                        <a:pt x="84" y="67"/>
                      </a:cubicBezTo>
                      <a:moveTo>
                        <a:pt x="12" y="61"/>
                      </a:move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moveTo>
                        <a:pt x="11" y="61"/>
                      </a:moveTo>
                      <a:cubicBezTo>
                        <a:pt x="10" y="60"/>
                        <a:pt x="10" y="59"/>
                        <a:pt x="10" y="59"/>
                      </a:cubicBezTo>
                      <a:cubicBezTo>
                        <a:pt x="11" y="58"/>
                        <a:pt x="11" y="58"/>
                        <a:pt x="11" y="57"/>
                      </a:cubicBezTo>
                      <a:cubicBezTo>
                        <a:pt x="11" y="58"/>
                        <a:pt x="11" y="58"/>
                        <a:pt x="11" y="59"/>
                      </a:cubicBezTo>
                      <a:cubicBezTo>
                        <a:pt x="11" y="59"/>
                        <a:pt x="11" y="60"/>
                        <a:pt x="11" y="61"/>
                      </a:cubicBezTo>
                      <a:moveTo>
                        <a:pt x="10" y="56"/>
                      </a:move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moveTo>
                        <a:pt x="7" y="54"/>
                      </a:move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7" y="52"/>
                        <a:pt x="7" y="51"/>
                        <a:pt x="8" y="50"/>
                      </a:cubicBezTo>
                      <a:cubicBezTo>
                        <a:pt x="8" y="50"/>
                        <a:pt x="8" y="51"/>
                        <a:pt x="8" y="52"/>
                      </a:cubicBezTo>
                      <a:cubicBezTo>
                        <a:pt x="8" y="52"/>
                        <a:pt x="7" y="53"/>
                        <a:pt x="7" y="54"/>
                      </a:cubicBezTo>
                      <a:moveTo>
                        <a:pt x="4" y="53"/>
                      </a:moveTo>
                      <a:cubicBezTo>
                        <a:pt x="4" y="53"/>
                        <a:pt x="3" y="53"/>
                        <a:pt x="3" y="53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4" y="51"/>
                        <a:pt x="5" y="49"/>
                        <a:pt x="6" y="48"/>
                      </a:cubicBezTo>
                      <a:cubicBezTo>
                        <a:pt x="6" y="48"/>
                        <a:pt x="7" y="48"/>
                        <a:pt x="8" y="48"/>
                      </a:cubicBezTo>
                      <a:cubicBezTo>
                        <a:pt x="6" y="50"/>
                        <a:pt x="5" y="51"/>
                        <a:pt x="4" y="53"/>
                      </a:cubicBezTo>
                      <a:moveTo>
                        <a:pt x="3" y="49"/>
                      </a:moveTo>
                      <a:cubicBezTo>
                        <a:pt x="3" y="49"/>
                        <a:pt x="3" y="48"/>
                        <a:pt x="3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8"/>
                        <a:pt x="3" y="49"/>
                        <a:pt x="3" y="49"/>
                      </a:cubicBezTo>
                      <a:moveTo>
                        <a:pt x="85" y="33"/>
                      </a:moveTo>
                      <a:cubicBezTo>
                        <a:pt x="85" y="33"/>
                        <a:pt x="85" y="32"/>
                        <a:pt x="85" y="31"/>
                      </a:cubicBezTo>
                      <a:cubicBezTo>
                        <a:pt x="85" y="31"/>
                        <a:pt x="86" y="30"/>
                        <a:pt x="87" y="30"/>
                      </a:cubicBezTo>
                      <a:cubicBezTo>
                        <a:pt x="87" y="31"/>
                        <a:pt x="86" y="32"/>
                        <a:pt x="86" y="33"/>
                      </a:cubicBezTo>
                      <a:cubicBezTo>
                        <a:pt x="85" y="33"/>
                        <a:pt x="85" y="33"/>
                        <a:pt x="85" y="33"/>
                      </a:cubicBezTo>
                      <a:moveTo>
                        <a:pt x="17" y="23"/>
                      </a:move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7" y="22"/>
                        <a:pt x="18" y="21"/>
                        <a:pt x="19" y="20"/>
                      </a:cubicBezTo>
                      <a:cubicBezTo>
                        <a:pt x="18" y="21"/>
                        <a:pt x="18" y="22"/>
                        <a:pt x="17" y="23"/>
                      </a:cubicBezTo>
                      <a:moveTo>
                        <a:pt x="17" y="21"/>
                      </a:move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20"/>
                        <a:pt x="17" y="20"/>
                        <a:pt x="17" y="21"/>
                      </a:cubicBezTo>
                      <a:moveTo>
                        <a:pt x="33" y="13"/>
                      </a:moveTo>
                      <a:cubicBezTo>
                        <a:pt x="33" y="13"/>
                        <a:pt x="34" y="13"/>
                        <a:pt x="34" y="13"/>
                      </a:cubicBezTo>
                      <a:cubicBezTo>
                        <a:pt x="38" y="11"/>
                        <a:pt x="43" y="10"/>
                        <a:pt x="47" y="10"/>
                      </a:cubicBezTo>
                      <a:cubicBezTo>
                        <a:pt x="48" y="10"/>
                        <a:pt x="49" y="9"/>
                        <a:pt x="49" y="9"/>
                      </a:cubicBezTo>
                      <a:cubicBezTo>
                        <a:pt x="49" y="7"/>
                        <a:pt x="49" y="5"/>
                        <a:pt x="50" y="3"/>
                      </a:cubicBezTo>
                      <a:cubicBezTo>
                        <a:pt x="54" y="3"/>
                        <a:pt x="58" y="3"/>
                        <a:pt x="62" y="5"/>
                      </a:cubicBezTo>
                      <a:cubicBezTo>
                        <a:pt x="61" y="7"/>
                        <a:pt x="61" y="9"/>
                        <a:pt x="60" y="11"/>
                      </a:cubicBezTo>
                      <a:cubicBezTo>
                        <a:pt x="60" y="11"/>
                        <a:pt x="61" y="12"/>
                        <a:pt x="61" y="12"/>
                      </a:cubicBezTo>
                      <a:cubicBezTo>
                        <a:pt x="66" y="14"/>
                        <a:pt x="70" y="17"/>
                        <a:pt x="73" y="20"/>
                      </a:cubicBezTo>
                      <a:cubicBezTo>
                        <a:pt x="73" y="20"/>
                        <a:pt x="74" y="20"/>
                        <a:pt x="74" y="20"/>
                      </a:cubicBezTo>
                      <a:cubicBezTo>
                        <a:pt x="74" y="20"/>
                        <a:pt x="75" y="20"/>
                        <a:pt x="75" y="20"/>
                      </a:cubicBezTo>
                      <a:cubicBezTo>
                        <a:pt x="77" y="19"/>
                        <a:pt x="79" y="17"/>
                        <a:pt x="80" y="16"/>
                      </a:cubicBezTo>
                      <a:cubicBezTo>
                        <a:pt x="81" y="16"/>
                        <a:pt x="81" y="17"/>
                        <a:pt x="81" y="17"/>
                      </a:cubicBezTo>
                      <a:cubicBezTo>
                        <a:pt x="82" y="18"/>
                        <a:pt x="83" y="20"/>
                        <a:pt x="84" y="21"/>
                      </a:cubicBezTo>
                      <a:cubicBezTo>
                        <a:pt x="85" y="22"/>
                        <a:pt x="86" y="23"/>
                        <a:pt x="86" y="24"/>
                      </a:cubicBezTo>
                      <a:cubicBezTo>
                        <a:pt x="86" y="24"/>
                        <a:pt x="87" y="25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5" y="27"/>
                        <a:pt x="84" y="28"/>
                        <a:pt x="82" y="30"/>
                      </a:cubicBezTo>
                      <a:cubicBezTo>
                        <a:pt x="81" y="30"/>
                        <a:pt x="81" y="31"/>
                        <a:pt x="81" y="31"/>
                      </a:cubicBezTo>
                      <a:cubicBezTo>
                        <a:pt x="83" y="36"/>
                        <a:pt x="84" y="40"/>
                        <a:pt x="85" y="45"/>
                      </a:cubicBezTo>
                      <a:cubicBezTo>
                        <a:pt x="85" y="46"/>
                        <a:pt x="85" y="46"/>
                        <a:pt x="86" y="46"/>
                      </a:cubicBezTo>
                      <a:cubicBezTo>
                        <a:pt x="88" y="47"/>
                        <a:pt x="90" y="47"/>
                        <a:pt x="92" y="47"/>
                      </a:cubicBezTo>
                      <a:cubicBezTo>
                        <a:pt x="92" y="51"/>
                        <a:pt x="91" y="55"/>
                        <a:pt x="90" y="59"/>
                      </a:cubicBezTo>
                      <a:cubicBezTo>
                        <a:pt x="89" y="59"/>
                        <a:pt x="88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5" y="59"/>
                        <a:pt x="84" y="59"/>
                        <a:pt x="83" y="60"/>
                      </a:cubicBezTo>
                      <a:cubicBezTo>
                        <a:pt x="81" y="61"/>
                        <a:pt x="80" y="63"/>
                        <a:pt x="79" y="65"/>
                      </a:cubicBezTo>
                      <a:cubicBezTo>
                        <a:pt x="78" y="67"/>
                        <a:pt x="77" y="69"/>
                        <a:pt x="75" y="71"/>
                      </a:cubicBezTo>
                      <a:cubicBezTo>
                        <a:pt x="74" y="71"/>
                        <a:pt x="74" y="72"/>
                        <a:pt x="75" y="73"/>
                      </a:cubicBezTo>
                      <a:cubicBezTo>
                        <a:pt x="76" y="74"/>
                        <a:pt x="77" y="76"/>
                        <a:pt x="78" y="78"/>
                      </a:cubicBezTo>
                      <a:cubicBezTo>
                        <a:pt x="75" y="81"/>
                        <a:pt x="72" y="83"/>
                        <a:pt x="69" y="85"/>
                      </a:cubicBezTo>
                      <a:cubicBezTo>
                        <a:pt x="67" y="83"/>
                        <a:pt x="66" y="81"/>
                        <a:pt x="65" y="80"/>
                      </a:cubicBezTo>
                      <a:cubicBezTo>
                        <a:pt x="65" y="79"/>
                        <a:pt x="64" y="79"/>
                        <a:pt x="64" y="79"/>
                      </a:cubicBezTo>
                      <a:cubicBezTo>
                        <a:pt x="64" y="79"/>
                        <a:pt x="63" y="79"/>
                        <a:pt x="63" y="79"/>
                      </a:cubicBezTo>
                      <a:cubicBezTo>
                        <a:pt x="59" y="81"/>
                        <a:pt x="54" y="82"/>
                        <a:pt x="50" y="82"/>
                      </a:cubicBezTo>
                      <a:cubicBezTo>
                        <a:pt x="49" y="82"/>
                        <a:pt x="48" y="83"/>
                        <a:pt x="48" y="84"/>
                      </a:cubicBezTo>
                      <a:cubicBezTo>
                        <a:pt x="48" y="86"/>
                        <a:pt x="47" y="88"/>
                        <a:pt x="47" y="90"/>
                      </a:cubicBezTo>
                      <a:cubicBezTo>
                        <a:pt x="43" y="90"/>
                        <a:pt x="39" y="89"/>
                        <a:pt x="35" y="88"/>
                      </a:cubicBezTo>
                      <a:cubicBezTo>
                        <a:pt x="36" y="86"/>
                        <a:pt x="36" y="84"/>
                        <a:pt x="36" y="82"/>
                      </a:cubicBezTo>
                      <a:cubicBezTo>
                        <a:pt x="36" y="81"/>
                        <a:pt x="36" y="80"/>
                        <a:pt x="35" y="80"/>
                      </a:cubicBezTo>
                      <a:cubicBezTo>
                        <a:pt x="31" y="78"/>
                        <a:pt x="27" y="76"/>
                        <a:pt x="24" y="72"/>
                      </a:cubicBezTo>
                      <a:cubicBezTo>
                        <a:pt x="23" y="72"/>
                        <a:pt x="23" y="72"/>
                        <a:pt x="23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0" y="74"/>
                        <a:pt x="18" y="75"/>
                        <a:pt x="17" y="76"/>
                      </a:cubicBezTo>
                      <a:cubicBezTo>
                        <a:pt x="14" y="73"/>
                        <a:pt x="11" y="70"/>
                        <a:pt x="10" y="66"/>
                      </a:cubicBezTo>
                      <a:cubicBezTo>
                        <a:pt x="11" y="65"/>
                        <a:pt x="13" y="64"/>
                        <a:pt x="15" y="63"/>
                      </a:cubicBezTo>
                      <a:cubicBezTo>
                        <a:pt x="15" y="62"/>
                        <a:pt x="16" y="61"/>
                        <a:pt x="15" y="61"/>
                      </a:cubicBezTo>
                      <a:cubicBezTo>
                        <a:pt x="13" y="56"/>
                        <a:pt x="12" y="52"/>
                        <a:pt x="12" y="47"/>
                      </a:cubicBezTo>
                      <a:cubicBezTo>
                        <a:pt x="12" y="46"/>
                        <a:pt x="12" y="46"/>
                        <a:pt x="11" y="46"/>
                      </a:cubicBezTo>
                      <a:cubicBezTo>
                        <a:pt x="9" y="45"/>
                        <a:pt x="7" y="45"/>
                        <a:pt x="5" y="45"/>
                      </a:cubicBezTo>
                      <a:cubicBezTo>
                        <a:pt x="5" y="41"/>
                        <a:pt x="6" y="37"/>
                        <a:pt x="7" y="33"/>
                      </a:cubicBezTo>
                      <a:cubicBezTo>
                        <a:pt x="9" y="33"/>
                        <a:pt x="11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4" y="34"/>
                        <a:pt x="14" y="34"/>
                        <a:pt x="15" y="33"/>
                      </a:cubicBezTo>
                      <a:cubicBezTo>
                        <a:pt x="16" y="31"/>
                        <a:pt x="17" y="29"/>
                        <a:pt x="18" y="27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4"/>
                        <a:pt x="21" y="23"/>
                        <a:pt x="22" y="21"/>
                      </a:cubicBezTo>
                      <a:cubicBezTo>
                        <a:pt x="23" y="21"/>
                        <a:pt x="23" y="20"/>
                        <a:pt x="22" y="19"/>
                      </a:cubicBezTo>
                      <a:cubicBezTo>
                        <a:pt x="21" y="18"/>
                        <a:pt x="20" y="16"/>
                        <a:pt x="19" y="14"/>
                      </a:cubicBezTo>
                      <a:cubicBezTo>
                        <a:pt x="22" y="12"/>
                        <a:pt x="25" y="9"/>
                        <a:pt x="28" y="7"/>
                      </a:cubicBezTo>
                      <a:cubicBezTo>
                        <a:pt x="30" y="9"/>
                        <a:pt x="31" y="11"/>
                        <a:pt x="32" y="13"/>
                      </a:cubicBezTo>
                      <a:cubicBezTo>
                        <a:pt x="32" y="13"/>
                        <a:pt x="33" y="13"/>
                        <a:pt x="33" y="13"/>
                      </a:cubicBezTo>
                      <a:moveTo>
                        <a:pt x="49" y="0"/>
                      </a:moveTo>
                      <a:cubicBezTo>
                        <a:pt x="48" y="0"/>
                        <a:pt x="47" y="0"/>
                        <a:pt x="47" y="1"/>
                      </a:cubicBezTo>
                      <a:cubicBezTo>
                        <a:pt x="47" y="3"/>
                        <a:pt x="46" y="5"/>
                        <a:pt x="46" y="7"/>
                      </a:cubicBezTo>
                      <a:cubicBezTo>
                        <a:pt x="42" y="7"/>
                        <a:pt x="38" y="8"/>
                        <a:pt x="34" y="10"/>
                      </a:cubicBezTo>
                      <a:cubicBezTo>
                        <a:pt x="33" y="8"/>
                        <a:pt x="31" y="6"/>
                        <a:pt x="30" y="5"/>
                      </a:cubicBezTo>
                      <a:cubicBezTo>
                        <a:pt x="30" y="4"/>
                        <a:pt x="29" y="4"/>
                        <a:pt x="29" y="4"/>
                      </a:cubicBezTo>
                      <a:cubicBezTo>
                        <a:pt x="29" y="4"/>
                        <a:pt x="28" y="4"/>
                        <a:pt x="28" y="4"/>
                      </a:cubicBezTo>
                      <a:cubicBezTo>
                        <a:pt x="24" y="6"/>
                        <a:pt x="19" y="9"/>
                        <a:pt x="16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7"/>
                        <a:pt x="14" y="19"/>
                        <a:pt x="13" y="22"/>
                      </a:cubicBezTo>
                      <a:cubicBezTo>
                        <a:pt x="13" y="22"/>
                        <a:pt x="13" y="23"/>
                        <a:pt x="13" y="23"/>
                      </a:cubicBezTo>
                      <a:cubicBezTo>
                        <a:pt x="14" y="24"/>
                        <a:pt x="14" y="25"/>
                        <a:pt x="15" y="26"/>
                      </a:cubicBezTo>
                      <a:cubicBezTo>
                        <a:pt x="14" y="27"/>
                        <a:pt x="13" y="29"/>
                        <a:pt x="12" y="31"/>
                      </a:cubicBezTo>
                      <a:cubicBezTo>
                        <a:pt x="10" y="30"/>
                        <a:pt x="8" y="30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5" y="30"/>
                        <a:pt x="5" y="30"/>
                        <a:pt x="4" y="31"/>
                      </a:cubicBezTo>
                      <a:cubicBezTo>
                        <a:pt x="4" y="31"/>
                        <a:pt x="4" y="31"/>
                        <a:pt x="4" y="32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2" y="38"/>
                        <a:pt x="0" y="49"/>
                        <a:pt x="0" y="54"/>
                      </a:cubicBezTo>
                      <a:cubicBezTo>
                        <a:pt x="0" y="55"/>
                        <a:pt x="0" y="55"/>
                        <a:pt x="1" y="55"/>
                      </a:cubicBezTo>
                      <a:cubicBezTo>
                        <a:pt x="3" y="56"/>
                        <a:pt x="5" y="56"/>
                        <a:pt x="7" y="57"/>
                      </a:cubicBezTo>
                      <a:cubicBezTo>
                        <a:pt x="7" y="59"/>
                        <a:pt x="8" y="61"/>
                        <a:pt x="8" y="64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7" y="65"/>
                        <a:pt x="6" y="65"/>
                        <a:pt x="6" y="65"/>
                      </a:cubicBezTo>
                      <a:cubicBezTo>
                        <a:pt x="6" y="68"/>
                        <a:pt x="5" y="71"/>
                        <a:pt x="4" y="73"/>
                      </a:cubicBezTo>
                      <a:cubicBezTo>
                        <a:pt x="4" y="73"/>
                        <a:pt x="4" y="73"/>
                        <a:pt x="4" y="73"/>
                      </a:cubicBezTo>
                      <a:cubicBezTo>
                        <a:pt x="4" y="74"/>
                        <a:pt x="4" y="74"/>
                        <a:pt x="4" y="74"/>
                      </a:cubicBezTo>
                      <a:cubicBezTo>
                        <a:pt x="4" y="75"/>
                        <a:pt x="4" y="75"/>
                        <a:pt x="5" y="76"/>
                      </a:cubicBezTo>
                      <a:cubicBezTo>
                        <a:pt x="7" y="80"/>
                        <a:pt x="9" y="83"/>
                        <a:pt x="12" y="86"/>
                      </a:cubicBezTo>
                      <a:cubicBezTo>
                        <a:pt x="13" y="87"/>
                        <a:pt x="13" y="87"/>
                        <a:pt x="14" y="87"/>
                      </a:cubicBezTo>
                      <a:cubicBezTo>
                        <a:pt x="14" y="87"/>
                        <a:pt x="14" y="87"/>
                        <a:pt x="14" y="87"/>
                      </a:cubicBezTo>
                      <a:cubicBezTo>
                        <a:pt x="14" y="87"/>
                        <a:pt x="15" y="87"/>
                        <a:pt x="15" y="87"/>
                      </a:cubicBezTo>
                      <a:cubicBezTo>
                        <a:pt x="17" y="86"/>
                        <a:pt x="18" y="85"/>
                        <a:pt x="20" y="84"/>
                      </a:cubicBezTo>
                      <a:cubicBezTo>
                        <a:pt x="23" y="86"/>
                        <a:pt x="26" y="88"/>
                        <a:pt x="30" y="90"/>
                      </a:cubicBezTo>
                      <a:cubicBezTo>
                        <a:pt x="30" y="92"/>
                        <a:pt x="30" y="94"/>
                        <a:pt x="30" y="97"/>
                      </a:cubicBezTo>
                      <a:cubicBezTo>
                        <a:pt x="30" y="98"/>
                        <a:pt x="30" y="98"/>
                        <a:pt x="31" y="98"/>
                      </a:cubicBezTo>
                      <a:cubicBezTo>
                        <a:pt x="36" y="100"/>
                        <a:pt x="41" y="101"/>
                        <a:pt x="46" y="101"/>
                      </a:cubicBezTo>
                      <a:cubicBezTo>
                        <a:pt x="46" y="101"/>
                        <a:pt x="46" y="101"/>
                        <a:pt x="46" y="101"/>
                      </a:cubicBezTo>
                      <a:cubicBezTo>
                        <a:pt x="47" y="101"/>
                        <a:pt x="47" y="100"/>
                        <a:pt x="47" y="100"/>
                      </a:cubicBezTo>
                      <a:cubicBezTo>
                        <a:pt x="48" y="98"/>
                        <a:pt x="49" y="96"/>
                        <a:pt x="49" y="93"/>
                      </a:cubicBezTo>
                      <a:cubicBezTo>
                        <a:pt x="54" y="93"/>
                        <a:pt x="57" y="92"/>
                        <a:pt x="61" y="90"/>
                      </a:cubicBezTo>
                      <a:cubicBezTo>
                        <a:pt x="62" y="92"/>
                        <a:pt x="64" y="94"/>
                        <a:pt x="65" y="96"/>
                      </a:cubicBezTo>
                      <a:cubicBezTo>
                        <a:pt x="65" y="96"/>
                        <a:pt x="65" y="96"/>
                        <a:pt x="66" y="96"/>
                      </a:cubicBezTo>
                      <a:cubicBezTo>
                        <a:pt x="66" y="96"/>
                        <a:pt x="66" y="96"/>
                        <a:pt x="67" y="96"/>
                      </a:cubicBezTo>
                      <a:cubicBezTo>
                        <a:pt x="71" y="94"/>
                        <a:pt x="75" y="91"/>
                        <a:pt x="79" y="87"/>
                      </a:cubicBezTo>
                      <a:cubicBezTo>
                        <a:pt x="79" y="87"/>
                        <a:pt x="79" y="87"/>
                        <a:pt x="79" y="87"/>
                      </a:cubicBezTo>
                      <a:cubicBezTo>
                        <a:pt x="80" y="84"/>
                        <a:pt x="81" y="82"/>
                        <a:pt x="82" y="78"/>
                      </a:cubicBezTo>
                      <a:cubicBezTo>
                        <a:pt x="82" y="78"/>
                        <a:pt x="82" y="78"/>
                        <a:pt x="82" y="78"/>
                      </a:cubicBezTo>
                      <a:cubicBezTo>
                        <a:pt x="82" y="78"/>
                        <a:pt x="82" y="78"/>
                        <a:pt x="82" y="78"/>
                      </a:cubicBezTo>
                      <a:cubicBezTo>
                        <a:pt x="82" y="77"/>
                        <a:pt x="82" y="77"/>
                        <a:pt x="82" y="77"/>
                      </a:cubicBezTo>
                      <a:cubicBezTo>
                        <a:pt x="82" y="77"/>
                        <a:pt x="82" y="77"/>
                        <a:pt x="82" y="77"/>
                      </a:cubicBezTo>
                      <a:cubicBezTo>
                        <a:pt x="81" y="76"/>
                        <a:pt x="80" y="75"/>
                        <a:pt x="80" y="75"/>
                      </a:cubicBezTo>
                      <a:cubicBezTo>
                        <a:pt x="81" y="73"/>
                        <a:pt x="82" y="71"/>
                        <a:pt x="83" y="71"/>
                      </a:cubicBezTo>
                      <a:cubicBezTo>
                        <a:pt x="83" y="70"/>
                        <a:pt x="84" y="70"/>
                        <a:pt x="84" y="70"/>
                      </a:cubicBezTo>
                      <a:cubicBezTo>
                        <a:pt x="84" y="70"/>
                        <a:pt x="84" y="70"/>
                        <a:pt x="85" y="70"/>
                      </a:cubicBezTo>
                      <a:cubicBezTo>
                        <a:pt x="85" y="70"/>
                        <a:pt x="85" y="70"/>
                        <a:pt x="85" y="70"/>
                      </a:cubicBezTo>
                      <a:cubicBezTo>
                        <a:pt x="85" y="70"/>
                        <a:pt x="87" y="70"/>
                        <a:pt x="89" y="70"/>
                      </a:cubicBezTo>
                      <a:cubicBezTo>
                        <a:pt x="89" y="70"/>
                        <a:pt x="89" y="70"/>
                        <a:pt x="89" y="70"/>
                      </a:cubicBezTo>
                      <a:cubicBezTo>
                        <a:pt x="89" y="70"/>
                        <a:pt x="90" y="70"/>
                        <a:pt x="90" y="69"/>
                      </a:cubicBezTo>
                      <a:cubicBezTo>
                        <a:pt x="91" y="67"/>
                        <a:pt x="92" y="64"/>
                        <a:pt x="93" y="61"/>
                      </a:cubicBezTo>
                      <a:cubicBezTo>
                        <a:pt x="94" y="56"/>
                        <a:pt x="95" y="51"/>
                        <a:pt x="95" y="46"/>
                      </a:cubicBezTo>
                      <a:cubicBezTo>
                        <a:pt x="95" y="46"/>
                        <a:pt x="95" y="46"/>
                        <a:pt x="95" y="46"/>
                      </a:cubicBezTo>
                      <a:cubicBezTo>
                        <a:pt x="95" y="46"/>
                        <a:pt x="95" y="46"/>
                        <a:pt x="95" y="46"/>
                      </a:cubicBezTo>
                      <a:cubicBezTo>
                        <a:pt x="95" y="45"/>
                        <a:pt x="95" y="45"/>
                        <a:pt x="94" y="45"/>
                      </a:cubicBezTo>
                      <a:cubicBezTo>
                        <a:pt x="92" y="44"/>
                        <a:pt x="90" y="44"/>
                        <a:pt x="87" y="44"/>
                      </a:cubicBezTo>
                      <a:cubicBezTo>
                        <a:pt x="87" y="41"/>
                        <a:pt x="87" y="39"/>
                        <a:pt x="86" y="36"/>
                      </a:cubicBezTo>
                      <a:cubicBezTo>
                        <a:pt x="87" y="36"/>
                        <a:pt x="87" y="36"/>
                        <a:pt x="88" y="35"/>
                      </a:cubicBezTo>
                      <a:cubicBezTo>
                        <a:pt x="88" y="35"/>
                        <a:pt x="89" y="35"/>
                        <a:pt x="89" y="34"/>
                      </a:cubicBezTo>
                      <a:cubicBezTo>
                        <a:pt x="89" y="32"/>
                        <a:pt x="90" y="30"/>
                        <a:pt x="90" y="28"/>
                      </a:cubicBezTo>
                      <a:cubicBezTo>
                        <a:pt x="90" y="28"/>
                        <a:pt x="90" y="27"/>
                        <a:pt x="90" y="27"/>
                      </a:cubicBezTo>
                      <a:cubicBezTo>
                        <a:pt x="91" y="27"/>
                        <a:pt x="91" y="26"/>
                        <a:pt x="90" y="26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89" y="24"/>
                        <a:pt x="89" y="23"/>
                        <a:pt x="88" y="22"/>
                      </a:cubicBezTo>
                      <a:cubicBezTo>
                        <a:pt x="88" y="22"/>
                        <a:pt x="88" y="21"/>
                        <a:pt x="87" y="20"/>
                      </a:cubicBezTo>
                      <a:cubicBezTo>
                        <a:pt x="86" y="19"/>
                        <a:pt x="85" y="17"/>
                        <a:pt x="84" y="16"/>
                      </a:cubicBezTo>
                      <a:cubicBezTo>
                        <a:pt x="83" y="15"/>
                        <a:pt x="83" y="14"/>
                        <a:pt x="82" y="14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1" y="13"/>
                        <a:pt x="81" y="13"/>
                        <a:pt x="80" y="13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78" y="14"/>
                        <a:pt x="76" y="16"/>
                        <a:pt x="74" y="17"/>
                      </a:cubicBezTo>
                      <a:cubicBezTo>
                        <a:pt x="71" y="14"/>
                        <a:pt x="67" y="12"/>
                        <a:pt x="64" y="10"/>
                      </a:cubicBezTo>
                      <a:cubicBezTo>
                        <a:pt x="64" y="8"/>
                        <a:pt x="64" y="6"/>
                        <a:pt x="65" y="4"/>
                      </a:cubicBezTo>
                      <a:cubicBezTo>
                        <a:pt x="65" y="3"/>
                        <a:pt x="64" y="2"/>
                        <a:pt x="64" y="2"/>
                      </a:cubicBezTo>
                      <a:cubicBezTo>
                        <a:pt x="59" y="0"/>
                        <a:pt x="54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2" name="Freeform 745"/>
                <p:cNvSpPr>
                  <a:spLocks noEditPoints="1"/>
                </p:cNvSpPr>
                <p:nvPr/>
              </p:nvSpPr>
              <p:spPr bwMode="auto">
                <a:xfrm>
                  <a:off x="3300" y="1353"/>
                  <a:ext cx="116" cy="118"/>
                </a:xfrm>
                <a:custGeom>
                  <a:avLst/>
                  <a:gdLst>
                    <a:gd name="T0" fmla="*/ 46 w 49"/>
                    <a:gd name="T1" fmla="*/ 27 h 50"/>
                    <a:gd name="T2" fmla="*/ 46 w 49"/>
                    <a:gd name="T3" fmla="*/ 28 h 50"/>
                    <a:gd name="T4" fmla="*/ 45 w 49"/>
                    <a:gd name="T5" fmla="*/ 25 h 50"/>
                    <a:gd name="T6" fmla="*/ 46 w 49"/>
                    <a:gd name="T7" fmla="*/ 26 h 50"/>
                    <a:gd name="T8" fmla="*/ 45 w 49"/>
                    <a:gd name="T9" fmla="*/ 24 h 50"/>
                    <a:gd name="T10" fmla="*/ 46 w 49"/>
                    <a:gd name="T11" fmla="*/ 23 h 50"/>
                    <a:gd name="T12" fmla="*/ 45 w 49"/>
                    <a:gd name="T13" fmla="*/ 24 h 50"/>
                    <a:gd name="T14" fmla="*/ 43 w 49"/>
                    <a:gd name="T15" fmla="*/ 20 h 50"/>
                    <a:gd name="T16" fmla="*/ 45 w 49"/>
                    <a:gd name="T17" fmla="*/ 22 h 50"/>
                    <a:gd name="T18" fmla="*/ 42 w 49"/>
                    <a:gd name="T19" fmla="*/ 18 h 50"/>
                    <a:gd name="T20" fmla="*/ 42 w 49"/>
                    <a:gd name="T21" fmla="*/ 14 h 50"/>
                    <a:gd name="T22" fmla="*/ 42 w 49"/>
                    <a:gd name="T23" fmla="*/ 18 h 50"/>
                    <a:gd name="T24" fmla="*/ 10 w 49"/>
                    <a:gd name="T25" fmla="*/ 40 h 50"/>
                    <a:gd name="T26" fmla="*/ 4 w 49"/>
                    <a:gd name="T27" fmla="*/ 20 h 50"/>
                    <a:gd name="T28" fmla="*/ 4 w 49"/>
                    <a:gd name="T29" fmla="*/ 20 h 50"/>
                    <a:gd name="T30" fmla="*/ 22 w 49"/>
                    <a:gd name="T31" fmla="*/ 10 h 50"/>
                    <a:gd name="T32" fmla="*/ 37 w 49"/>
                    <a:gd name="T33" fmla="*/ 17 h 50"/>
                    <a:gd name="T34" fmla="*/ 43 w 49"/>
                    <a:gd name="T35" fmla="*/ 36 h 50"/>
                    <a:gd name="T36" fmla="*/ 36 w 49"/>
                    <a:gd name="T37" fmla="*/ 44 h 50"/>
                    <a:gd name="T38" fmla="*/ 25 w 49"/>
                    <a:gd name="T39" fmla="*/ 47 h 50"/>
                    <a:gd name="T40" fmla="*/ 35 w 49"/>
                    <a:gd name="T41" fmla="*/ 11 h 50"/>
                    <a:gd name="T42" fmla="*/ 40 w 49"/>
                    <a:gd name="T43" fmla="*/ 11 h 50"/>
                    <a:gd name="T44" fmla="*/ 39 w 49"/>
                    <a:gd name="T45" fmla="*/ 14 h 50"/>
                    <a:gd name="T46" fmla="*/ 12 w 49"/>
                    <a:gd name="T47" fmla="*/ 7 h 50"/>
                    <a:gd name="T48" fmla="*/ 7 w 49"/>
                    <a:gd name="T49" fmla="*/ 13 h 50"/>
                    <a:gd name="T50" fmla="*/ 30 w 49"/>
                    <a:gd name="T51" fmla="*/ 9 h 50"/>
                    <a:gd name="T52" fmla="*/ 34 w 49"/>
                    <a:gd name="T53" fmla="*/ 6 h 50"/>
                    <a:gd name="T54" fmla="*/ 34 w 49"/>
                    <a:gd name="T55" fmla="*/ 10 h 50"/>
                    <a:gd name="T56" fmla="*/ 18 w 49"/>
                    <a:gd name="T57" fmla="*/ 5 h 50"/>
                    <a:gd name="T58" fmla="*/ 14 w 49"/>
                    <a:gd name="T59" fmla="*/ 8 h 50"/>
                    <a:gd name="T60" fmla="*/ 29 w 49"/>
                    <a:gd name="T61" fmla="*/ 8 h 50"/>
                    <a:gd name="T62" fmla="*/ 28 w 49"/>
                    <a:gd name="T63" fmla="*/ 4 h 50"/>
                    <a:gd name="T64" fmla="*/ 32 w 49"/>
                    <a:gd name="T65" fmla="*/ 5 h 50"/>
                    <a:gd name="T66" fmla="*/ 18 w 49"/>
                    <a:gd name="T67" fmla="*/ 7 h 50"/>
                    <a:gd name="T68" fmla="*/ 24 w 49"/>
                    <a:gd name="T69" fmla="*/ 3 h 50"/>
                    <a:gd name="T70" fmla="*/ 22 w 49"/>
                    <a:gd name="T71" fmla="*/ 7 h 50"/>
                    <a:gd name="T72" fmla="*/ 24 w 49"/>
                    <a:gd name="T73" fmla="*/ 0 h 50"/>
                    <a:gd name="T74" fmla="*/ 12 w 49"/>
                    <a:gd name="T75" fmla="*/ 4 h 50"/>
                    <a:gd name="T76" fmla="*/ 7 w 49"/>
                    <a:gd name="T77" fmla="*/ 42 h 50"/>
                    <a:gd name="T78" fmla="*/ 25 w 49"/>
                    <a:gd name="T79" fmla="*/ 50 h 50"/>
                    <a:gd name="T80" fmla="*/ 36 w 49"/>
                    <a:gd name="T81" fmla="*/ 47 h 50"/>
                    <a:gd name="T82" fmla="*/ 36 w 49"/>
                    <a:gd name="T83" fmla="*/ 47 h 50"/>
                    <a:gd name="T84" fmla="*/ 37 w 49"/>
                    <a:gd name="T85" fmla="*/ 46 h 50"/>
                    <a:gd name="T86" fmla="*/ 39 w 49"/>
                    <a:gd name="T87" fmla="*/ 45 h 50"/>
                    <a:gd name="T88" fmla="*/ 39 w 49"/>
                    <a:gd name="T89" fmla="*/ 45 h 50"/>
                    <a:gd name="T90" fmla="*/ 39 w 49"/>
                    <a:gd name="T91" fmla="*/ 45 h 50"/>
                    <a:gd name="T92" fmla="*/ 39 w 49"/>
                    <a:gd name="T93" fmla="*/ 45 h 50"/>
                    <a:gd name="T94" fmla="*/ 39 w 49"/>
                    <a:gd name="T95" fmla="*/ 45 h 50"/>
                    <a:gd name="T96" fmla="*/ 42 w 49"/>
                    <a:gd name="T97" fmla="*/ 9 h 50"/>
                    <a:gd name="T98" fmla="*/ 24 w 49"/>
                    <a:gd name="T9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49" h="50">
                      <a:moveTo>
                        <a:pt x="46" y="28"/>
                      </a:move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moveTo>
                        <a:pt x="46" y="26"/>
                      </a:move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moveTo>
                        <a:pt x="45" y="24"/>
                      </a:moveTo>
                      <a:cubicBezTo>
                        <a:pt x="45" y="24"/>
                        <a:pt x="45" y="24"/>
                        <a:pt x="45" y="24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5" y="24"/>
                        <a:pt x="45" y="24"/>
                        <a:pt x="45" y="24"/>
                      </a:cubicBezTo>
                      <a:moveTo>
                        <a:pt x="44" y="22"/>
                      </a:moveTo>
                      <a:cubicBezTo>
                        <a:pt x="44" y="21"/>
                        <a:pt x="43" y="20"/>
                        <a:pt x="43" y="20"/>
                      </a:cubicBezTo>
                      <a:cubicBezTo>
                        <a:pt x="43" y="19"/>
                        <a:pt x="44" y="19"/>
                        <a:pt x="45" y="19"/>
                      </a:cubicBezTo>
                      <a:cubicBezTo>
                        <a:pt x="45" y="20"/>
                        <a:pt x="45" y="21"/>
                        <a:pt x="45" y="22"/>
                      </a:cubicBezTo>
                      <a:cubicBezTo>
                        <a:pt x="45" y="22"/>
                        <a:pt x="45" y="22"/>
                        <a:pt x="44" y="22"/>
                      </a:cubicBezTo>
                      <a:moveTo>
                        <a:pt x="42" y="18"/>
                      </a:moveTo>
                      <a:cubicBezTo>
                        <a:pt x="41" y="17"/>
                        <a:pt x="40" y="16"/>
                        <a:pt x="40" y="15"/>
                      </a:cubicBezTo>
                      <a:cubicBezTo>
                        <a:pt x="40" y="15"/>
                        <a:pt x="41" y="14"/>
                        <a:pt x="42" y="14"/>
                      </a:cubicBezTo>
                      <a:cubicBezTo>
                        <a:pt x="43" y="15"/>
                        <a:pt x="43" y="16"/>
                        <a:pt x="44" y="17"/>
                      </a:cubicBezTo>
                      <a:cubicBezTo>
                        <a:pt x="43" y="18"/>
                        <a:pt x="43" y="18"/>
                        <a:pt x="42" y="18"/>
                      </a:cubicBezTo>
                      <a:moveTo>
                        <a:pt x="25" y="47"/>
                      </a:moveTo>
                      <a:cubicBezTo>
                        <a:pt x="19" y="47"/>
                        <a:pt x="13" y="44"/>
                        <a:pt x="10" y="40"/>
                      </a:cubicBezTo>
                      <a:cubicBezTo>
                        <a:pt x="6" y="35"/>
                        <a:pt x="3" y="29"/>
                        <a:pt x="3" y="24"/>
                      </a:cubicBezTo>
                      <a:cubicBezTo>
                        <a:pt x="3" y="23"/>
                        <a:pt x="3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6" y="17"/>
                        <a:pt x="8" y="15"/>
                        <a:pt x="11" y="13"/>
                      </a:cubicBezTo>
                      <a:cubicBezTo>
                        <a:pt x="15" y="11"/>
                        <a:pt x="19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8" y="10"/>
                        <a:pt x="33" y="13"/>
                        <a:pt x="37" y="17"/>
                      </a:cubicBezTo>
                      <a:cubicBezTo>
                        <a:pt x="41" y="21"/>
                        <a:pt x="44" y="27"/>
                        <a:pt x="44" y="33"/>
                      </a:cubicBezTo>
                      <a:cubicBezTo>
                        <a:pt x="44" y="34"/>
                        <a:pt x="44" y="35"/>
                        <a:pt x="43" y="36"/>
                      </a:cubicBezTo>
                      <a:cubicBezTo>
                        <a:pt x="43" y="36"/>
                        <a:pt x="43" y="36"/>
                        <a:pt x="43" y="36"/>
                      </a:cubicBezTo>
                      <a:cubicBezTo>
                        <a:pt x="42" y="39"/>
                        <a:pt x="39" y="41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2" y="46"/>
                        <a:pt x="28" y="47"/>
                        <a:pt x="25" y="47"/>
                      </a:cubicBezTo>
                      <a:moveTo>
                        <a:pt x="39" y="14"/>
                      </a:moveTo>
                      <a:cubicBezTo>
                        <a:pt x="37" y="13"/>
                        <a:pt x="36" y="12"/>
                        <a:pt x="35" y="11"/>
                      </a:cubicBezTo>
                      <a:cubicBezTo>
                        <a:pt x="36" y="10"/>
                        <a:pt x="37" y="10"/>
                        <a:pt x="38" y="9"/>
                      </a:cubicBezTo>
                      <a:cubicBezTo>
                        <a:pt x="39" y="10"/>
                        <a:pt x="39" y="10"/>
                        <a:pt x="40" y="11"/>
                      </a:cubicBezTo>
                      <a:cubicBezTo>
                        <a:pt x="40" y="11"/>
                        <a:pt x="41" y="12"/>
                        <a:pt x="41" y="13"/>
                      </a:cubicBezTo>
                      <a:cubicBezTo>
                        <a:pt x="40" y="13"/>
                        <a:pt x="39" y="14"/>
                        <a:pt x="39" y="14"/>
                      </a:cubicBezTo>
                      <a:moveTo>
                        <a:pt x="7" y="13"/>
                      </a:move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1" y="9"/>
                        <a:pt x="10" y="10"/>
                        <a:pt x="9" y="11"/>
                      </a:cubicBezTo>
                      <a:cubicBezTo>
                        <a:pt x="8" y="12"/>
                        <a:pt x="7" y="12"/>
                        <a:pt x="7" y="13"/>
                      </a:cubicBezTo>
                      <a:moveTo>
                        <a:pt x="34" y="10"/>
                      </a:moveTo>
                      <a:cubicBezTo>
                        <a:pt x="32" y="10"/>
                        <a:pt x="31" y="9"/>
                        <a:pt x="30" y="9"/>
                      </a:cubicBezTo>
                      <a:cubicBezTo>
                        <a:pt x="31" y="8"/>
                        <a:pt x="32" y="7"/>
                        <a:pt x="33" y="7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5" y="6"/>
                        <a:pt x="36" y="7"/>
                        <a:pt x="37" y="8"/>
                      </a:cubicBezTo>
                      <a:cubicBezTo>
                        <a:pt x="36" y="9"/>
                        <a:pt x="35" y="10"/>
                        <a:pt x="34" y="10"/>
                      </a:cubicBezTo>
                      <a:moveTo>
                        <a:pt x="13" y="9"/>
                      </a:moveTo>
                      <a:cubicBezTo>
                        <a:pt x="14" y="7"/>
                        <a:pt x="16" y="6"/>
                        <a:pt x="18" y="5"/>
                      </a:cubicBezTo>
                      <a:cubicBezTo>
                        <a:pt x="18" y="4"/>
                        <a:pt x="19" y="4"/>
                        <a:pt x="20" y="4"/>
                      </a:cubicBezTo>
                      <a:cubicBezTo>
                        <a:pt x="18" y="5"/>
                        <a:pt x="16" y="7"/>
                        <a:pt x="14" y="8"/>
                      </a:cubicBezTo>
                      <a:cubicBezTo>
                        <a:pt x="14" y="9"/>
                        <a:pt x="13" y="9"/>
                        <a:pt x="13" y="9"/>
                      </a:cubicBezTo>
                      <a:moveTo>
                        <a:pt x="29" y="8"/>
                      </a:moveTo>
                      <a:cubicBezTo>
                        <a:pt x="27" y="8"/>
                        <a:pt x="26" y="7"/>
                        <a:pt x="24" y="7"/>
                      </a:cubicBezTo>
                      <a:cubicBezTo>
                        <a:pt x="25" y="6"/>
                        <a:pt x="27" y="5"/>
                        <a:pt x="28" y="4"/>
                      </a:cubicBezTo>
                      <a:cubicBezTo>
                        <a:pt x="30" y="4"/>
                        <a:pt x="31" y="4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1" y="6"/>
                        <a:pt x="30" y="7"/>
                        <a:pt x="29" y="8"/>
                      </a:cubicBezTo>
                      <a:moveTo>
                        <a:pt x="18" y="7"/>
                      </a:moveTo>
                      <a:cubicBezTo>
                        <a:pt x="19" y="6"/>
                        <a:pt x="21" y="5"/>
                        <a:pt x="23" y="3"/>
                      </a:cubicBezTo>
                      <a:cubicBezTo>
                        <a:pt x="23" y="3"/>
                        <a:pt x="24" y="3"/>
                        <a:pt x="24" y="3"/>
                      </a:cubicBezTo>
                      <a:cubicBezTo>
                        <a:pt x="25" y="3"/>
                        <a:pt x="26" y="3"/>
                        <a:pt x="26" y="3"/>
                      </a:cubicBezTo>
                      <a:cubicBezTo>
                        <a:pt x="25" y="5"/>
                        <a:pt x="23" y="6"/>
                        <a:pt x="22" y="7"/>
                      </a:cubicBezTo>
                      <a:cubicBezTo>
                        <a:pt x="20" y="7"/>
                        <a:pt x="19" y="7"/>
                        <a:pt x="18" y="7"/>
                      </a:cubicBezTo>
                      <a:moveTo>
                        <a:pt x="24" y="0"/>
                      </a:moveTo>
                      <a:cubicBezTo>
                        <a:pt x="20" y="0"/>
                        <a:pt x="16" y="2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4" y="9"/>
                        <a:pt x="0" y="16"/>
                        <a:pt x="0" y="24"/>
                      </a:cubicBezTo>
                      <a:cubicBezTo>
                        <a:pt x="0" y="30"/>
                        <a:pt x="3" y="37"/>
                        <a:pt x="7" y="42"/>
                      </a:cubicBezTo>
                      <a:cubicBezTo>
                        <a:pt x="12" y="46"/>
                        <a:pt x="18" y="50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8" y="50"/>
                        <a:pt x="32" y="49"/>
                        <a:pt x="35" y="4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6" y="47"/>
                        <a:pt x="36" y="47"/>
                        <a:pt x="37" y="46"/>
                      </a:cubicBez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38" y="46"/>
                        <a:pt x="38" y="46"/>
                        <a:pt x="38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46" y="40"/>
                        <a:pt x="49" y="33"/>
                        <a:pt x="49" y="26"/>
                      </a:cubicBezTo>
                      <a:cubicBezTo>
                        <a:pt x="49" y="20"/>
                        <a:pt x="46" y="13"/>
                        <a:pt x="42" y="9"/>
                      </a:cubicBezTo>
                      <a:cubicBezTo>
                        <a:pt x="37" y="4"/>
                        <a:pt x="31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3" name="Freeform 746"/>
                <p:cNvSpPr>
                  <a:spLocks noEditPoints="1"/>
                </p:cNvSpPr>
                <p:nvPr/>
              </p:nvSpPr>
              <p:spPr bwMode="auto">
                <a:xfrm>
                  <a:off x="3260" y="1320"/>
                  <a:ext cx="189" cy="201"/>
                </a:xfrm>
                <a:custGeom>
                  <a:avLst/>
                  <a:gdLst>
                    <a:gd name="T0" fmla="*/ 34 w 80"/>
                    <a:gd name="T1" fmla="*/ 81 h 85"/>
                    <a:gd name="T2" fmla="*/ 31 w 80"/>
                    <a:gd name="T3" fmla="*/ 81 h 85"/>
                    <a:gd name="T4" fmla="*/ 28 w 80"/>
                    <a:gd name="T5" fmla="*/ 80 h 85"/>
                    <a:gd name="T6" fmla="*/ 27 w 80"/>
                    <a:gd name="T7" fmla="*/ 77 h 85"/>
                    <a:gd name="T8" fmla="*/ 56 w 80"/>
                    <a:gd name="T9" fmla="*/ 75 h 85"/>
                    <a:gd name="T10" fmla="*/ 52 w 80"/>
                    <a:gd name="T11" fmla="*/ 75 h 85"/>
                    <a:gd name="T12" fmla="*/ 44 w 80"/>
                    <a:gd name="T13" fmla="*/ 72 h 85"/>
                    <a:gd name="T14" fmla="*/ 60 w 80"/>
                    <a:gd name="T15" fmla="*/ 75 h 85"/>
                    <a:gd name="T16" fmla="*/ 43 w 80"/>
                    <a:gd name="T17" fmla="*/ 75 h 85"/>
                    <a:gd name="T18" fmla="*/ 47 w 80"/>
                    <a:gd name="T19" fmla="*/ 75 h 85"/>
                    <a:gd name="T20" fmla="*/ 26 w 80"/>
                    <a:gd name="T21" fmla="*/ 72 h 85"/>
                    <a:gd name="T22" fmla="*/ 21 w 80"/>
                    <a:gd name="T23" fmla="*/ 69 h 85"/>
                    <a:gd name="T24" fmla="*/ 19 w 80"/>
                    <a:gd name="T25" fmla="*/ 67 h 85"/>
                    <a:gd name="T26" fmla="*/ 19 w 80"/>
                    <a:gd name="T27" fmla="*/ 67 h 85"/>
                    <a:gd name="T28" fmla="*/ 13 w 80"/>
                    <a:gd name="T29" fmla="*/ 67 h 85"/>
                    <a:gd name="T30" fmla="*/ 10 w 80"/>
                    <a:gd name="T31" fmla="*/ 66 h 85"/>
                    <a:gd name="T32" fmla="*/ 10 w 80"/>
                    <a:gd name="T33" fmla="*/ 61 h 85"/>
                    <a:gd name="T34" fmla="*/ 8 w 80"/>
                    <a:gd name="T35" fmla="*/ 58 h 85"/>
                    <a:gd name="T36" fmla="*/ 73 w 80"/>
                    <a:gd name="T37" fmla="*/ 59 h 85"/>
                    <a:gd name="T38" fmla="*/ 73 w 80"/>
                    <a:gd name="T39" fmla="*/ 55 h 85"/>
                    <a:gd name="T40" fmla="*/ 67 w 80"/>
                    <a:gd name="T41" fmla="*/ 59 h 85"/>
                    <a:gd name="T42" fmla="*/ 10 w 80"/>
                    <a:gd name="T43" fmla="*/ 48 h 85"/>
                    <a:gd name="T44" fmla="*/ 7 w 80"/>
                    <a:gd name="T45" fmla="*/ 42 h 85"/>
                    <a:gd name="T46" fmla="*/ 7 w 80"/>
                    <a:gd name="T47" fmla="*/ 38 h 85"/>
                    <a:gd name="T48" fmla="*/ 4 w 80"/>
                    <a:gd name="T49" fmla="*/ 38 h 85"/>
                    <a:gd name="T50" fmla="*/ 73 w 80"/>
                    <a:gd name="T51" fmla="*/ 30 h 85"/>
                    <a:gd name="T52" fmla="*/ 17 w 80"/>
                    <a:gd name="T53" fmla="*/ 18 h 85"/>
                    <a:gd name="T54" fmla="*/ 53 w 80"/>
                    <a:gd name="T55" fmla="*/ 10 h 85"/>
                    <a:gd name="T56" fmla="*/ 70 w 80"/>
                    <a:gd name="T57" fmla="*/ 16 h 85"/>
                    <a:gd name="T58" fmla="*/ 70 w 80"/>
                    <a:gd name="T59" fmla="*/ 27 h 85"/>
                    <a:gd name="T60" fmla="*/ 71 w 80"/>
                    <a:gd name="T61" fmla="*/ 40 h 85"/>
                    <a:gd name="T62" fmla="*/ 72 w 80"/>
                    <a:gd name="T63" fmla="*/ 52 h 85"/>
                    <a:gd name="T64" fmla="*/ 64 w 80"/>
                    <a:gd name="T65" fmla="*/ 67 h 85"/>
                    <a:gd name="T66" fmla="*/ 42 w 80"/>
                    <a:gd name="T67" fmla="*/ 69 h 85"/>
                    <a:gd name="T68" fmla="*/ 29 w 80"/>
                    <a:gd name="T69" fmla="*/ 73 h 85"/>
                    <a:gd name="T70" fmla="*/ 18 w 80"/>
                    <a:gd name="T71" fmla="*/ 59 h 85"/>
                    <a:gd name="T72" fmla="*/ 12 w 80"/>
                    <a:gd name="T73" fmla="*/ 39 h 85"/>
                    <a:gd name="T74" fmla="*/ 13 w 80"/>
                    <a:gd name="T75" fmla="*/ 27 h 85"/>
                    <a:gd name="T76" fmla="*/ 21 w 80"/>
                    <a:gd name="T77" fmla="*/ 17 h 85"/>
                    <a:gd name="T78" fmla="*/ 31 w 80"/>
                    <a:gd name="T79" fmla="*/ 11 h 85"/>
                    <a:gd name="T80" fmla="*/ 44 w 80"/>
                    <a:gd name="T81" fmla="*/ 0 h 85"/>
                    <a:gd name="T82" fmla="*/ 29 w 80"/>
                    <a:gd name="T83" fmla="*/ 4 h 85"/>
                    <a:gd name="T84" fmla="*/ 16 w 80"/>
                    <a:gd name="T85" fmla="*/ 11 h 85"/>
                    <a:gd name="T86" fmla="*/ 8 w 80"/>
                    <a:gd name="T87" fmla="*/ 23 h 85"/>
                    <a:gd name="T88" fmla="*/ 0 w 80"/>
                    <a:gd name="T89" fmla="*/ 43 h 85"/>
                    <a:gd name="T90" fmla="*/ 6 w 80"/>
                    <a:gd name="T91" fmla="*/ 52 h 85"/>
                    <a:gd name="T92" fmla="*/ 4 w 80"/>
                    <a:gd name="T93" fmla="*/ 61 h 85"/>
                    <a:gd name="T94" fmla="*/ 16 w 80"/>
                    <a:gd name="T95" fmla="*/ 69 h 85"/>
                    <a:gd name="T96" fmla="*/ 36 w 80"/>
                    <a:gd name="T97" fmla="*/ 85 h 85"/>
                    <a:gd name="T98" fmla="*/ 49 w 80"/>
                    <a:gd name="T99" fmla="*/ 77 h 85"/>
                    <a:gd name="T100" fmla="*/ 65 w 80"/>
                    <a:gd name="T101" fmla="*/ 75 h 85"/>
                    <a:gd name="T102" fmla="*/ 67 w 80"/>
                    <a:gd name="T103" fmla="*/ 67 h 85"/>
                    <a:gd name="T104" fmla="*/ 70 w 80"/>
                    <a:gd name="T105" fmla="*/ 61 h 85"/>
                    <a:gd name="T106" fmla="*/ 80 w 80"/>
                    <a:gd name="T107" fmla="*/ 42 h 85"/>
                    <a:gd name="T108" fmla="*/ 75 w 80"/>
                    <a:gd name="T109" fmla="*/ 33 h 85"/>
                    <a:gd name="T110" fmla="*/ 78 w 80"/>
                    <a:gd name="T111" fmla="*/ 24 h 85"/>
                    <a:gd name="T112" fmla="*/ 71 w 80"/>
                    <a:gd name="T113" fmla="*/ 14 h 85"/>
                    <a:gd name="T114" fmla="*/ 65 w 80"/>
                    <a:gd name="T115" fmla="*/ 16 h 85"/>
                    <a:gd name="T116" fmla="*/ 44 w 80"/>
                    <a:gd name="T11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80" h="85">
                      <a:moveTo>
                        <a:pt x="35" y="81"/>
                      </a:move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moveTo>
                        <a:pt x="34" y="81"/>
                      </a:move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4" y="80"/>
                        <a:pt x="34" y="79"/>
                        <a:pt x="35" y="77"/>
                      </a:cubicBezTo>
                      <a:cubicBezTo>
                        <a:pt x="36" y="78"/>
                        <a:pt x="36" y="78"/>
                        <a:pt x="36" y="78"/>
                      </a:cubicBezTo>
                      <a:cubicBezTo>
                        <a:pt x="36" y="79"/>
                        <a:pt x="35" y="80"/>
                        <a:pt x="34" y="81"/>
                      </a:cubicBezTo>
                      <a:moveTo>
                        <a:pt x="31" y="81"/>
                      </a:moveTo>
                      <a:cubicBezTo>
                        <a:pt x="31" y="81"/>
                        <a:pt x="30" y="81"/>
                        <a:pt x="30" y="80"/>
                      </a:cubicBezTo>
                      <a:cubicBezTo>
                        <a:pt x="31" y="79"/>
                        <a:pt x="32" y="78"/>
                        <a:pt x="32" y="77"/>
                      </a:cubicBezTo>
                      <a:cubicBezTo>
                        <a:pt x="33" y="77"/>
                        <a:pt x="33" y="77"/>
                        <a:pt x="34" y="77"/>
                      </a:cubicBezTo>
                      <a:cubicBezTo>
                        <a:pt x="33" y="78"/>
                        <a:pt x="32" y="80"/>
                        <a:pt x="31" y="81"/>
                      </a:cubicBezTo>
                      <a:moveTo>
                        <a:pt x="28" y="80"/>
                      </a:moveTo>
                      <a:cubicBezTo>
                        <a:pt x="28" y="80"/>
                        <a:pt x="28" y="80"/>
                        <a:pt x="27" y="80"/>
                      </a:cubicBezTo>
                      <a:cubicBezTo>
                        <a:pt x="28" y="78"/>
                        <a:pt x="29" y="77"/>
                        <a:pt x="30" y="76"/>
                      </a:cubicBezTo>
                      <a:cubicBezTo>
                        <a:pt x="31" y="76"/>
                        <a:pt x="31" y="76"/>
                        <a:pt x="31" y="76"/>
                      </a:cubicBezTo>
                      <a:cubicBezTo>
                        <a:pt x="30" y="78"/>
                        <a:pt x="29" y="79"/>
                        <a:pt x="28" y="80"/>
                      </a:cubicBezTo>
                      <a:moveTo>
                        <a:pt x="27" y="77"/>
                      </a:moveTo>
                      <a:cubicBezTo>
                        <a:pt x="28" y="77"/>
                        <a:pt x="28" y="76"/>
                        <a:pt x="28" y="76"/>
                      </a:cubicBezTo>
                      <a:cubicBezTo>
                        <a:pt x="29" y="76"/>
                        <a:pt x="29" y="76"/>
                        <a:pt x="29" y="76"/>
                      </a:cubicBezTo>
                      <a:cubicBezTo>
                        <a:pt x="28" y="76"/>
                        <a:pt x="28" y="77"/>
                        <a:pt x="27" y="77"/>
                      </a:cubicBezTo>
                      <a:moveTo>
                        <a:pt x="55" y="78"/>
                      </a:moveTo>
                      <a:cubicBezTo>
                        <a:pt x="56" y="77"/>
                        <a:pt x="56" y="76"/>
                        <a:pt x="56" y="75"/>
                      </a:cubicBezTo>
                      <a:cubicBezTo>
                        <a:pt x="57" y="75"/>
                        <a:pt x="58" y="74"/>
                        <a:pt x="59" y="74"/>
                      </a:cubicBezTo>
                      <a:cubicBezTo>
                        <a:pt x="58" y="75"/>
                        <a:pt x="58" y="76"/>
                        <a:pt x="57" y="77"/>
                      </a:cubicBezTo>
                      <a:cubicBezTo>
                        <a:pt x="57" y="77"/>
                        <a:pt x="56" y="77"/>
                        <a:pt x="55" y="78"/>
                      </a:cubicBezTo>
                      <a:moveTo>
                        <a:pt x="53" y="77"/>
                      </a:moveTo>
                      <a:cubicBezTo>
                        <a:pt x="52" y="76"/>
                        <a:pt x="52" y="76"/>
                        <a:pt x="52" y="75"/>
                      </a:cubicBezTo>
                      <a:cubicBezTo>
                        <a:pt x="52" y="74"/>
                        <a:pt x="52" y="73"/>
                        <a:pt x="53" y="72"/>
                      </a:cubicBezTo>
                      <a:cubicBezTo>
                        <a:pt x="53" y="72"/>
                        <a:pt x="53" y="73"/>
                        <a:pt x="54" y="74"/>
                      </a:cubicBezTo>
                      <a:cubicBezTo>
                        <a:pt x="53" y="75"/>
                        <a:pt x="53" y="76"/>
                        <a:pt x="53" y="77"/>
                      </a:cubicBezTo>
                      <a:moveTo>
                        <a:pt x="42" y="72"/>
                      </a:moveTo>
                      <a:cubicBezTo>
                        <a:pt x="42" y="72"/>
                        <a:pt x="43" y="72"/>
                        <a:pt x="44" y="72"/>
                      </a:cubicBezTo>
                      <a:cubicBezTo>
                        <a:pt x="43" y="73"/>
                        <a:pt x="42" y="74"/>
                        <a:pt x="41" y="75"/>
                      </a:cubicBezTo>
                      <a:cubicBezTo>
                        <a:pt x="41" y="75"/>
                        <a:pt x="41" y="75"/>
                        <a:pt x="41" y="75"/>
                      </a:cubicBezTo>
                      <a:cubicBezTo>
                        <a:pt x="41" y="74"/>
                        <a:pt x="41" y="73"/>
                        <a:pt x="41" y="72"/>
                      </a:cubicBezTo>
                      <a:cubicBezTo>
                        <a:pt x="42" y="72"/>
                        <a:pt x="42" y="72"/>
                        <a:pt x="42" y="72"/>
                      </a:cubicBezTo>
                      <a:moveTo>
                        <a:pt x="60" y="75"/>
                      </a:moveTo>
                      <a:cubicBezTo>
                        <a:pt x="60" y="74"/>
                        <a:pt x="61" y="73"/>
                        <a:pt x="61" y="73"/>
                      </a:cubicBezTo>
                      <a:cubicBezTo>
                        <a:pt x="62" y="72"/>
                        <a:pt x="63" y="72"/>
                        <a:pt x="63" y="71"/>
                      </a:cubicBezTo>
                      <a:cubicBezTo>
                        <a:pt x="63" y="72"/>
                        <a:pt x="63" y="73"/>
                        <a:pt x="63" y="73"/>
                      </a:cubicBezTo>
                      <a:cubicBezTo>
                        <a:pt x="62" y="74"/>
                        <a:pt x="61" y="74"/>
                        <a:pt x="60" y="75"/>
                      </a:cubicBezTo>
                      <a:moveTo>
                        <a:pt x="43" y="75"/>
                      </a:moveTo>
                      <a:cubicBezTo>
                        <a:pt x="44" y="74"/>
                        <a:pt x="45" y="73"/>
                        <a:pt x="46" y="72"/>
                      </a:cubicBezTo>
                      <a:cubicBezTo>
                        <a:pt x="46" y="71"/>
                        <a:pt x="47" y="71"/>
                        <a:pt x="47" y="71"/>
                      </a:cubicBezTo>
                      <a:cubicBezTo>
                        <a:pt x="46" y="73"/>
                        <a:pt x="45" y="74"/>
                        <a:pt x="45" y="75"/>
                      </a:cubicBezTo>
                      <a:cubicBezTo>
                        <a:pt x="44" y="75"/>
                        <a:pt x="43" y="75"/>
                        <a:pt x="43" y="75"/>
                      </a:cubicBezTo>
                      <a:moveTo>
                        <a:pt x="47" y="75"/>
                      </a:moveTo>
                      <a:cubicBezTo>
                        <a:pt x="48" y="73"/>
                        <a:pt x="48" y="72"/>
                        <a:pt x="49" y="71"/>
                      </a:cubicBezTo>
                      <a:cubicBezTo>
                        <a:pt x="50" y="71"/>
                        <a:pt x="50" y="71"/>
                        <a:pt x="50" y="71"/>
                      </a:cubicBezTo>
                      <a:cubicBezTo>
                        <a:pt x="50" y="72"/>
                        <a:pt x="49" y="73"/>
                        <a:pt x="49" y="74"/>
                      </a:cubicBezTo>
                      <a:cubicBezTo>
                        <a:pt x="48" y="74"/>
                        <a:pt x="47" y="74"/>
                        <a:pt x="47" y="75"/>
                      </a:cubicBezTo>
                      <a:moveTo>
                        <a:pt x="26" y="72"/>
                      </a:moveTo>
                      <a:cubicBezTo>
                        <a:pt x="24" y="72"/>
                        <a:pt x="23" y="71"/>
                        <a:pt x="22" y="70"/>
                      </a:cubicBezTo>
                      <a:cubicBezTo>
                        <a:pt x="23" y="69"/>
                        <a:pt x="25" y="69"/>
                        <a:pt x="26" y="68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26" y="70"/>
                        <a:pt x="26" y="71"/>
                        <a:pt x="26" y="72"/>
                      </a:cubicBezTo>
                      <a:moveTo>
                        <a:pt x="21" y="69"/>
                      </a:moveTo>
                      <a:cubicBezTo>
                        <a:pt x="21" y="69"/>
                        <a:pt x="20" y="69"/>
                        <a:pt x="20" y="68"/>
                      </a:cubicBezTo>
                      <a:cubicBezTo>
                        <a:pt x="21" y="67"/>
                        <a:pt x="22" y="67"/>
                        <a:pt x="23" y="66"/>
                      </a:cubicBezTo>
                      <a:cubicBezTo>
                        <a:pt x="23" y="66"/>
                        <a:pt x="24" y="67"/>
                        <a:pt x="24" y="67"/>
                      </a:cubicBezTo>
                      <a:cubicBezTo>
                        <a:pt x="23" y="68"/>
                        <a:pt x="22" y="69"/>
                        <a:pt x="21" y="69"/>
                      </a:cubicBezTo>
                      <a:moveTo>
                        <a:pt x="19" y="67"/>
                      </a:moveTo>
                      <a:cubicBezTo>
                        <a:pt x="18" y="67"/>
                        <a:pt x="18" y="67"/>
                        <a:pt x="18" y="67"/>
                      </a:cubicBezTo>
                      <a:cubicBezTo>
                        <a:pt x="18" y="66"/>
                        <a:pt x="18" y="65"/>
                        <a:pt x="19" y="65"/>
                      </a:cubicBezTo>
                      <a:cubicBezTo>
                        <a:pt x="19" y="64"/>
                        <a:pt x="19" y="64"/>
                        <a:pt x="20" y="64"/>
                      </a:cubicBezTo>
                      <a:cubicBezTo>
                        <a:pt x="20" y="64"/>
                        <a:pt x="21" y="65"/>
                        <a:pt x="22" y="65"/>
                      </a:cubicBezTo>
                      <a:cubicBezTo>
                        <a:pt x="21" y="66"/>
                        <a:pt x="20" y="66"/>
                        <a:pt x="19" y="67"/>
                      </a:cubicBezTo>
                      <a:moveTo>
                        <a:pt x="13" y="67"/>
                      </a:moveTo>
                      <a:cubicBezTo>
                        <a:pt x="13" y="66"/>
                        <a:pt x="14" y="65"/>
                        <a:pt x="14" y="65"/>
                      </a:cubicBezTo>
                      <a:cubicBezTo>
                        <a:pt x="15" y="64"/>
                        <a:pt x="15" y="64"/>
                        <a:pt x="16" y="64"/>
                      </a:cubicBezTo>
                      <a:cubicBezTo>
                        <a:pt x="16" y="64"/>
                        <a:pt x="15" y="65"/>
                        <a:pt x="15" y="66"/>
                      </a:cubicBezTo>
                      <a:cubicBezTo>
                        <a:pt x="14" y="66"/>
                        <a:pt x="14" y="67"/>
                        <a:pt x="13" y="67"/>
                      </a:cubicBezTo>
                      <a:moveTo>
                        <a:pt x="10" y="67"/>
                      </a:moveTo>
                      <a:cubicBezTo>
                        <a:pt x="10" y="66"/>
                        <a:pt x="9" y="65"/>
                        <a:pt x="9" y="64"/>
                      </a:cubicBezTo>
                      <a:cubicBezTo>
                        <a:pt x="9" y="64"/>
                        <a:pt x="10" y="63"/>
                        <a:pt x="10" y="62"/>
                      </a:cubicBezTo>
                      <a:cubicBezTo>
                        <a:pt x="11" y="63"/>
                        <a:pt x="11" y="63"/>
                        <a:pt x="11" y="64"/>
                      </a:cubicBezTo>
                      <a:cubicBezTo>
                        <a:pt x="11" y="64"/>
                        <a:pt x="11" y="65"/>
                        <a:pt x="10" y="66"/>
                      </a:cubicBezTo>
                      <a:cubicBezTo>
                        <a:pt x="10" y="67"/>
                        <a:pt x="10" y="67"/>
                        <a:pt x="10" y="67"/>
                      </a:cubicBezTo>
                      <a:moveTo>
                        <a:pt x="8" y="63"/>
                      </a:moveTo>
                      <a:cubicBezTo>
                        <a:pt x="7" y="62"/>
                        <a:pt x="7" y="62"/>
                        <a:pt x="7" y="61"/>
                      </a:cubicBezTo>
                      <a:cubicBezTo>
                        <a:pt x="7" y="60"/>
                        <a:pt x="8" y="60"/>
                        <a:pt x="8" y="59"/>
                      </a:cubicBezTo>
                      <a:cubicBezTo>
                        <a:pt x="9" y="60"/>
                        <a:pt x="9" y="61"/>
                        <a:pt x="10" y="61"/>
                      </a:cubicBezTo>
                      <a:cubicBezTo>
                        <a:pt x="9" y="62"/>
                        <a:pt x="8" y="62"/>
                        <a:pt x="8" y="63"/>
                      </a:cubicBezTo>
                      <a:moveTo>
                        <a:pt x="6" y="60"/>
                      </a:move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6" y="59"/>
                        <a:pt x="7" y="58"/>
                        <a:pt x="7" y="57"/>
                      </a:cubicBezTo>
                      <a:cubicBezTo>
                        <a:pt x="7" y="57"/>
                        <a:pt x="7" y="58"/>
                        <a:pt x="8" y="58"/>
                      </a:cubicBezTo>
                      <a:cubicBezTo>
                        <a:pt x="7" y="59"/>
                        <a:pt x="7" y="59"/>
                        <a:pt x="6" y="60"/>
                      </a:cubicBezTo>
                      <a:moveTo>
                        <a:pt x="73" y="59"/>
                      </a:move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73" y="57"/>
                        <a:pt x="73" y="57"/>
                        <a:pt x="74" y="56"/>
                      </a:cubicBezTo>
                      <a:cubicBezTo>
                        <a:pt x="74" y="57"/>
                        <a:pt x="73" y="58"/>
                        <a:pt x="73" y="59"/>
                      </a:cubicBezTo>
                      <a:moveTo>
                        <a:pt x="67" y="59"/>
                      </a:moveTo>
                      <a:cubicBezTo>
                        <a:pt x="68" y="58"/>
                        <a:pt x="68" y="57"/>
                        <a:pt x="69" y="57"/>
                      </a:cubicBezTo>
                      <a:cubicBezTo>
                        <a:pt x="69" y="56"/>
                        <a:pt x="70" y="55"/>
                        <a:pt x="70" y="55"/>
                      </a:cubicBezTo>
                      <a:cubicBezTo>
                        <a:pt x="71" y="55"/>
                        <a:pt x="71" y="54"/>
                        <a:pt x="72" y="54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2" y="56"/>
                        <a:pt x="71" y="57"/>
                        <a:pt x="70" y="58"/>
                      </a:cubicBezTo>
                      <a:cubicBezTo>
                        <a:pt x="70" y="58"/>
                        <a:pt x="70" y="58"/>
                        <a:pt x="70" y="58"/>
                      </a:cubicBezTo>
                      <a:cubicBezTo>
                        <a:pt x="70" y="58"/>
                        <a:pt x="70" y="58"/>
                        <a:pt x="70" y="58"/>
                      </a:cubicBezTo>
                      <a:cubicBezTo>
                        <a:pt x="69" y="58"/>
                        <a:pt x="69" y="58"/>
                        <a:pt x="68" y="58"/>
                      </a:cubicBezTo>
                      <a:cubicBezTo>
                        <a:pt x="68" y="59"/>
                        <a:pt x="67" y="59"/>
                        <a:pt x="67" y="59"/>
                      </a:cubicBezTo>
                      <a:moveTo>
                        <a:pt x="10" y="48"/>
                      </a:moveTo>
                      <a:cubicBezTo>
                        <a:pt x="10" y="48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moveTo>
                        <a:pt x="7" y="42"/>
                      </a:move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7" y="42"/>
                        <a:pt x="7" y="41"/>
                        <a:pt x="8" y="40"/>
                      </a:cubicBezTo>
                      <a:cubicBezTo>
                        <a:pt x="8" y="41"/>
                        <a:pt x="7" y="41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moveTo>
                        <a:pt x="5" y="42"/>
                      </a:move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4" y="40"/>
                        <a:pt x="5" y="39"/>
                        <a:pt x="6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6" y="40"/>
                        <a:pt x="6" y="41"/>
                        <a:pt x="5" y="42"/>
                      </a:cubicBezTo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4" y="38"/>
                        <a:pt x="4" y="38"/>
                        <a:pt x="4" y="38"/>
                      </a:cubicBezTo>
                      <a:moveTo>
                        <a:pt x="73" y="30"/>
                      </a:moveTo>
                      <a:cubicBezTo>
                        <a:pt x="73" y="30"/>
                        <a:pt x="73" y="29"/>
                        <a:pt x="73" y="29"/>
                      </a:cubicBezTo>
                      <a:cubicBezTo>
                        <a:pt x="73" y="29"/>
                        <a:pt x="74" y="29"/>
                        <a:pt x="74" y="28"/>
                      </a:cubicBezTo>
                      <a:cubicBezTo>
                        <a:pt x="74" y="29"/>
                        <a:pt x="74" y="29"/>
                        <a:pt x="73" y="30"/>
                      </a:cubicBezTo>
                      <a:cubicBezTo>
                        <a:pt x="73" y="30"/>
                        <a:pt x="73" y="30"/>
                        <a:pt x="73" y="30"/>
                      </a:cubicBezTo>
                      <a:moveTo>
                        <a:pt x="17" y="18"/>
                      </a:move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7" y="16"/>
                        <a:pt x="17" y="15"/>
                        <a:pt x="18" y="14"/>
                      </a:cubicBezTo>
                      <a:cubicBezTo>
                        <a:pt x="18" y="15"/>
                        <a:pt x="18" y="15"/>
                        <a:pt x="19" y="16"/>
                      </a:cubicBezTo>
                      <a:cubicBezTo>
                        <a:pt x="18" y="16"/>
                        <a:pt x="17" y="17"/>
                        <a:pt x="17" y="18"/>
                      </a:cubicBezTo>
                      <a:moveTo>
                        <a:pt x="43" y="9"/>
                      </a:moveTo>
                      <a:cubicBezTo>
                        <a:pt x="44" y="9"/>
                        <a:pt x="44" y="9"/>
                        <a:pt x="44" y="8"/>
                      </a:cubicBezTo>
                      <a:cubicBezTo>
                        <a:pt x="45" y="7"/>
                        <a:pt x="45" y="5"/>
                        <a:pt x="46" y="3"/>
                      </a:cubicBezTo>
                      <a:cubicBezTo>
                        <a:pt x="49" y="4"/>
                        <a:pt x="52" y="4"/>
                        <a:pt x="55" y="6"/>
                      </a:cubicBezTo>
                      <a:cubicBezTo>
                        <a:pt x="54" y="7"/>
                        <a:pt x="54" y="9"/>
                        <a:pt x="53" y="10"/>
                      </a:cubicBezTo>
                      <a:cubicBezTo>
                        <a:pt x="53" y="11"/>
                        <a:pt x="54" y="12"/>
                        <a:pt x="54" y="12"/>
                      </a:cubicBezTo>
                      <a:cubicBezTo>
                        <a:pt x="58" y="14"/>
                        <a:pt x="61" y="16"/>
                        <a:pt x="63" y="19"/>
                      </a:cubicBezTo>
                      <a:cubicBezTo>
                        <a:pt x="64" y="19"/>
                        <a:pt x="64" y="19"/>
                        <a:pt x="65" y="19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67" y="18"/>
                        <a:pt x="68" y="17"/>
                        <a:pt x="70" y="16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71" y="18"/>
                        <a:pt x="72" y="19"/>
                        <a:pt x="72" y="21"/>
                      </a:cubicBezTo>
                      <a:cubicBezTo>
                        <a:pt x="73" y="22"/>
                        <a:pt x="74" y="23"/>
                        <a:pt x="74" y="23"/>
                      </a:cubicBezTo>
                      <a:cubicBezTo>
                        <a:pt x="74" y="23"/>
                        <a:pt x="74" y="24"/>
                        <a:pt x="74" y="25"/>
                      </a:cubicBezTo>
                      <a:cubicBezTo>
                        <a:pt x="73" y="25"/>
                        <a:pt x="72" y="26"/>
                        <a:pt x="70" y="27"/>
                      </a:cubicBezTo>
                      <a:cubicBezTo>
                        <a:pt x="70" y="28"/>
                        <a:pt x="69" y="28"/>
                        <a:pt x="70" y="29"/>
                      </a:cubicBezTo>
                      <a:cubicBezTo>
                        <a:pt x="70" y="30"/>
                        <a:pt x="70" y="31"/>
                        <a:pt x="71" y="33"/>
                      </a:cubicBezTo>
                      <a:cubicBezTo>
                        <a:pt x="71" y="33"/>
                        <a:pt x="71" y="33"/>
                        <a:pt x="71" y="33"/>
                      </a:cubicBezTo>
                      <a:cubicBezTo>
                        <a:pt x="71" y="35"/>
                        <a:pt x="71" y="37"/>
                        <a:pt x="71" y="39"/>
                      </a:cubicBezTo>
                      <a:cubicBezTo>
                        <a:pt x="71" y="39"/>
                        <a:pt x="71" y="40"/>
                        <a:pt x="71" y="40"/>
                      </a:cubicBezTo>
                      <a:cubicBezTo>
                        <a:pt x="71" y="41"/>
                        <a:pt x="72" y="42"/>
                        <a:pt x="72" y="42"/>
                      </a:cubicBezTo>
                      <a:cubicBezTo>
                        <a:pt x="74" y="42"/>
                        <a:pt x="76" y="42"/>
                        <a:pt x="77" y="43"/>
                      </a:cubicBezTo>
                      <a:cubicBezTo>
                        <a:pt x="77" y="46"/>
                        <a:pt x="76" y="49"/>
                        <a:pt x="75" y="52"/>
                      </a:cubicBezTo>
                      <a:cubicBezTo>
                        <a:pt x="74" y="52"/>
                        <a:pt x="73" y="52"/>
                        <a:pt x="72" y="52"/>
                      </a:cubicBezTo>
                      <a:cubicBezTo>
                        <a:pt x="72" y="52"/>
                        <a:pt x="72" y="52"/>
                        <a:pt x="72" y="52"/>
                      </a:cubicBezTo>
                      <a:cubicBezTo>
                        <a:pt x="71" y="52"/>
                        <a:pt x="70" y="52"/>
                        <a:pt x="69" y="53"/>
                      </a:cubicBezTo>
                      <a:cubicBezTo>
                        <a:pt x="67" y="54"/>
                        <a:pt x="66" y="55"/>
                        <a:pt x="65" y="56"/>
                      </a:cubicBezTo>
                      <a:cubicBezTo>
                        <a:pt x="65" y="58"/>
                        <a:pt x="63" y="59"/>
                        <a:pt x="62" y="61"/>
                      </a:cubicBezTo>
                      <a:cubicBezTo>
                        <a:pt x="61" y="61"/>
                        <a:pt x="61" y="62"/>
                        <a:pt x="62" y="63"/>
                      </a:cubicBezTo>
                      <a:cubicBezTo>
                        <a:pt x="62" y="64"/>
                        <a:pt x="63" y="66"/>
                        <a:pt x="64" y="67"/>
                      </a:cubicBezTo>
                      <a:cubicBezTo>
                        <a:pt x="62" y="69"/>
                        <a:pt x="59" y="71"/>
                        <a:pt x="56" y="72"/>
                      </a:cubicBezTo>
                      <a:cubicBezTo>
                        <a:pt x="55" y="71"/>
                        <a:pt x="54" y="69"/>
                        <a:pt x="54" y="68"/>
                      </a:cubicBezTo>
                      <a:cubicBezTo>
                        <a:pt x="53" y="67"/>
                        <a:pt x="53" y="67"/>
                        <a:pt x="52" y="6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48" y="68"/>
                        <a:pt x="45" y="69"/>
                        <a:pt x="42" y="69"/>
                      </a:cubicBezTo>
                      <a:cubicBezTo>
                        <a:pt x="41" y="69"/>
                        <a:pt x="41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39" y="69"/>
                        <a:pt x="39" y="70"/>
                      </a:cubicBezTo>
                      <a:cubicBezTo>
                        <a:pt x="38" y="72"/>
                        <a:pt x="38" y="73"/>
                        <a:pt x="38" y="75"/>
                      </a:cubicBezTo>
                      <a:cubicBezTo>
                        <a:pt x="35" y="74"/>
                        <a:pt x="32" y="74"/>
                        <a:pt x="29" y="73"/>
                      </a:cubicBezTo>
                      <a:cubicBezTo>
                        <a:pt x="29" y="71"/>
                        <a:pt x="29" y="69"/>
                        <a:pt x="30" y="68"/>
                      </a:cubicBezTo>
                      <a:cubicBezTo>
                        <a:pt x="30" y="67"/>
                        <a:pt x="30" y="66"/>
                        <a:pt x="29" y="66"/>
                      </a:cubicBezTo>
                      <a:cubicBezTo>
                        <a:pt x="25" y="64"/>
                        <a:pt x="22" y="62"/>
                        <a:pt x="20" y="59"/>
                      </a:cubicBezTo>
                      <a:cubicBezTo>
                        <a:pt x="19" y="59"/>
                        <a:pt x="19" y="59"/>
                        <a:pt x="19" y="59"/>
                      </a:cubicBezTo>
                      <a:cubicBezTo>
                        <a:pt x="18" y="59"/>
                        <a:pt x="18" y="59"/>
                        <a:pt x="18" y="59"/>
                      </a:cubicBezTo>
                      <a:cubicBezTo>
                        <a:pt x="16" y="60"/>
                        <a:pt x="15" y="61"/>
                        <a:pt x="14" y="61"/>
                      </a:cubicBezTo>
                      <a:cubicBezTo>
                        <a:pt x="12" y="59"/>
                        <a:pt x="10" y="56"/>
                        <a:pt x="9" y="53"/>
                      </a:cubicBezTo>
                      <a:cubicBezTo>
                        <a:pt x="10" y="53"/>
                        <a:pt x="12" y="52"/>
                        <a:pt x="13" y="51"/>
                      </a:cubicBezTo>
                      <a:cubicBezTo>
                        <a:pt x="14" y="51"/>
                        <a:pt x="14" y="50"/>
                        <a:pt x="14" y="49"/>
                      </a:cubicBezTo>
                      <a:cubicBezTo>
                        <a:pt x="12" y="46"/>
                        <a:pt x="12" y="43"/>
                        <a:pt x="12" y="39"/>
                      </a:cubicBezTo>
                      <a:cubicBezTo>
                        <a:pt x="12" y="39"/>
                        <a:pt x="12" y="38"/>
                        <a:pt x="12" y="38"/>
                      </a:cubicBezTo>
                      <a:cubicBezTo>
                        <a:pt x="12" y="37"/>
                        <a:pt x="11" y="36"/>
                        <a:pt x="11" y="36"/>
                      </a:cubicBezTo>
                      <a:cubicBezTo>
                        <a:pt x="9" y="36"/>
                        <a:pt x="7" y="35"/>
                        <a:pt x="6" y="35"/>
                      </a:cubicBezTo>
                      <a:cubicBezTo>
                        <a:pt x="6" y="32"/>
                        <a:pt x="7" y="29"/>
                        <a:pt x="8" y="26"/>
                      </a:cubicBezTo>
                      <a:cubicBezTo>
                        <a:pt x="10" y="26"/>
                        <a:pt x="11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4" y="27"/>
                        <a:pt x="14" y="27"/>
                        <a:pt x="15" y="26"/>
                      </a:cubicBezTo>
                      <a:cubicBezTo>
                        <a:pt x="16" y="25"/>
                        <a:pt x="17" y="23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9" y="20"/>
                        <a:pt x="20" y="18"/>
                        <a:pt x="21" y="17"/>
                      </a:cubicBezTo>
                      <a:cubicBezTo>
                        <a:pt x="22" y="17"/>
                        <a:pt x="22" y="16"/>
                        <a:pt x="22" y="15"/>
                      </a:cubicBezTo>
                      <a:cubicBezTo>
                        <a:pt x="21" y="14"/>
                        <a:pt x="20" y="12"/>
                        <a:pt x="19" y="11"/>
                      </a:cubicBezTo>
                      <a:cubicBezTo>
                        <a:pt x="22" y="9"/>
                        <a:pt x="24" y="7"/>
                        <a:pt x="27" y="6"/>
                      </a:cubicBezTo>
                      <a:cubicBezTo>
                        <a:pt x="28" y="8"/>
                        <a:pt x="29" y="9"/>
                        <a:pt x="30" y="10"/>
                      </a:cubicBez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1"/>
                        <a:pt x="31" y="11"/>
                        <a:pt x="32" y="11"/>
                      </a:cubicBezTo>
                      <a:cubicBezTo>
                        <a:pt x="35" y="10"/>
                        <a:pt x="38" y="9"/>
                        <a:pt x="42" y="9"/>
                      </a:cubicBezTo>
                      <a:cubicBezTo>
                        <a:pt x="42" y="9"/>
                        <a:pt x="42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moveTo>
                        <a:pt x="44" y="0"/>
                      </a:moveTo>
                      <a:cubicBezTo>
                        <a:pt x="44" y="0"/>
                        <a:pt x="43" y="1"/>
                        <a:pt x="43" y="1"/>
                      </a:cubicBezTo>
                      <a:cubicBezTo>
                        <a:pt x="43" y="3"/>
                        <a:pt x="42" y="5"/>
                        <a:pt x="42" y="6"/>
                      </a:cubicBez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38" y="6"/>
                        <a:pt x="35" y="7"/>
                        <a:pt x="32" y="8"/>
                      </a:cubicBezTo>
                      <a:cubicBezTo>
                        <a:pt x="31" y="6"/>
                        <a:pt x="30" y="5"/>
                        <a:pt x="29" y="4"/>
                      </a:cubicBezTo>
                      <a:cubicBezTo>
                        <a:pt x="29" y="3"/>
                        <a:pt x="28" y="3"/>
                        <a:pt x="28" y="3"/>
                      </a:cubicBezTo>
                      <a:cubicBezTo>
                        <a:pt x="28" y="3"/>
                        <a:pt x="27" y="3"/>
                        <a:pt x="27" y="3"/>
                      </a:cubicBezTo>
                      <a:cubicBezTo>
                        <a:pt x="23" y="5"/>
                        <a:pt x="20" y="7"/>
                        <a:pt x="16" y="10"/>
                      </a:cubicBezTo>
                      <a:cubicBezTo>
                        <a:pt x="16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5" y="13"/>
                        <a:pt x="15" y="15"/>
                        <a:pt x="14" y="17"/>
                      </a:cubicBezTo>
                      <a:cubicBezTo>
                        <a:pt x="13" y="17"/>
                        <a:pt x="13" y="18"/>
                        <a:pt x="14" y="18"/>
                      </a:cubicBezTo>
                      <a:cubicBezTo>
                        <a:pt x="14" y="19"/>
                        <a:pt x="15" y="19"/>
                        <a:pt x="15" y="20"/>
                      </a:cubicBezTo>
                      <a:cubicBezTo>
                        <a:pt x="14" y="21"/>
                        <a:pt x="13" y="23"/>
                        <a:pt x="13" y="24"/>
                      </a:cubicBezTo>
                      <a:cubicBezTo>
                        <a:pt x="11" y="24"/>
                        <a:pt x="9" y="23"/>
                        <a:pt x="8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6" y="23"/>
                        <a:pt x="6" y="24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3" y="29"/>
                        <a:pt x="1" y="38"/>
                        <a:pt x="0" y="43"/>
                      </a:cubicBezTo>
                      <a:cubicBezTo>
                        <a:pt x="0" y="43"/>
                        <a:pt x="1" y="44"/>
                        <a:pt x="2" y="44"/>
                      </a:cubicBezTo>
                      <a:cubicBezTo>
                        <a:pt x="3" y="45"/>
                        <a:pt x="5" y="45"/>
                        <a:pt x="7" y="45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7" y="47"/>
                        <a:pt x="7" y="49"/>
                        <a:pt x="7" y="51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6" y="52"/>
                        <a:pt x="5" y="52"/>
                        <a:pt x="5" y="53"/>
                      </a:cubicBezTo>
                      <a:cubicBezTo>
                        <a:pt x="5" y="55"/>
                        <a:pt x="4" y="57"/>
                        <a:pt x="3" y="59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3" y="60"/>
                        <a:pt x="3" y="61"/>
                        <a:pt x="4" y="61"/>
                      </a:cubicBezTo>
                      <a:cubicBezTo>
                        <a:pt x="5" y="64"/>
                        <a:pt x="7" y="68"/>
                        <a:pt x="9" y="70"/>
                      </a:cubicBezTo>
                      <a:cubicBezTo>
                        <a:pt x="9" y="71"/>
                        <a:pt x="10" y="71"/>
                        <a:pt x="10" y="71"/>
                      </a:cubicBezTo>
                      <a:cubicBezTo>
                        <a:pt x="10" y="71"/>
                        <a:pt x="11" y="71"/>
                        <a:pt x="11" y="71"/>
                      </a:cubicBezTo>
                      <a:cubicBezTo>
                        <a:pt x="11" y="71"/>
                        <a:pt x="11" y="71"/>
                        <a:pt x="12" y="71"/>
                      </a:cubicBezTo>
                      <a:cubicBezTo>
                        <a:pt x="13" y="70"/>
                        <a:pt x="14" y="70"/>
                        <a:pt x="16" y="69"/>
                      </a:cubicBezTo>
                      <a:cubicBezTo>
                        <a:pt x="18" y="71"/>
                        <a:pt x="20" y="73"/>
                        <a:pt x="23" y="74"/>
                      </a:cubicBezTo>
                      <a:cubicBezTo>
                        <a:pt x="23" y="76"/>
                        <a:pt x="23" y="78"/>
                        <a:pt x="23" y="80"/>
                      </a:cubicBezTo>
                      <a:cubicBezTo>
                        <a:pt x="23" y="81"/>
                        <a:pt x="23" y="81"/>
                        <a:pt x="24" y="81"/>
                      </a:cubicBezTo>
                      <a:cubicBezTo>
                        <a:pt x="28" y="83"/>
                        <a:pt x="32" y="84"/>
                        <a:pt x="36" y="85"/>
                      </a:cubicBezTo>
                      <a:cubicBezTo>
                        <a:pt x="36" y="85"/>
                        <a:pt x="36" y="85"/>
                        <a:pt x="36" y="85"/>
                      </a:cubicBezTo>
                      <a:cubicBezTo>
                        <a:pt x="37" y="85"/>
                        <a:pt x="38" y="84"/>
                        <a:pt x="38" y="83"/>
                      </a:cubicBezTo>
                      <a:cubicBezTo>
                        <a:pt x="38" y="82"/>
                        <a:pt x="39" y="80"/>
                        <a:pt x="40" y="78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44" y="78"/>
                        <a:pt x="46" y="78"/>
                        <a:pt x="49" y="77"/>
                      </a:cubicBezTo>
                      <a:cubicBezTo>
                        <a:pt x="50" y="78"/>
                        <a:pt x="51" y="80"/>
                        <a:pt x="52" y="81"/>
                      </a:cubicBezTo>
                      <a:cubicBezTo>
                        <a:pt x="52" y="82"/>
                        <a:pt x="53" y="82"/>
                        <a:pt x="53" y="82"/>
                      </a:cubicBezTo>
                      <a:cubicBezTo>
                        <a:pt x="53" y="82"/>
                        <a:pt x="54" y="82"/>
                        <a:pt x="54" y="82"/>
                      </a:cubicBezTo>
                      <a:cubicBezTo>
                        <a:pt x="58" y="80"/>
                        <a:pt x="61" y="78"/>
                        <a:pt x="65" y="75"/>
                      </a:cubicBezTo>
                      <a:cubicBezTo>
                        <a:pt x="65" y="75"/>
                        <a:pt x="65" y="75"/>
                        <a:pt x="65" y="75"/>
                      </a:cubicBezTo>
                      <a:cubicBezTo>
                        <a:pt x="66" y="72"/>
                        <a:pt x="66" y="71"/>
                        <a:pt x="67" y="68"/>
                      </a:cubicBezTo>
                      <a:cubicBezTo>
                        <a:pt x="67" y="68"/>
                        <a:pt x="67" y="68"/>
                        <a:pt x="67" y="68"/>
                      </a:cubicBezTo>
                      <a:cubicBezTo>
                        <a:pt x="68" y="68"/>
                        <a:pt x="68" y="68"/>
                        <a:pt x="68" y="68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7" y="66"/>
                        <a:pt x="66" y="65"/>
                        <a:pt x="66" y="64"/>
                      </a:cubicBezTo>
                      <a:cubicBezTo>
                        <a:pt x="67" y="63"/>
                        <a:pt x="68" y="62"/>
                        <a:pt x="69" y="62"/>
                      </a:cubicBezTo>
                      <a:cubicBezTo>
                        <a:pt x="69" y="61"/>
                        <a:pt x="69" y="61"/>
                        <a:pt x="69" y="61"/>
                      </a:cubicBezTo>
                      <a:cubicBezTo>
                        <a:pt x="70" y="61"/>
                        <a:pt x="70" y="61"/>
                        <a:pt x="70" y="61"/>
                      </a:cubicBezTo>
                      <a:cubicBezTo>
                        <a:pt x="70" y="61"/>
                        <a:pt x="70" y="61"/>
                        <a:pt x="70" y="61"/>
                      </a:cubicBezTo>
                      <a:cubicBezTo>
                        <a:pt x="71" y="61"/>
                        <a:pt x="72" y="61"/>
                        <a:pt x="73" y="62"/>
                      </a:cubicBezTo>
                      <a:cubicBezTo>
                        <a:pt x="73" y="62"/>
                        <a:pt x="74" y="62"/>
                        <a:pt x="74" y="62"/>
                      </a:cubicBezTo>
                      <a:cubicBezTo>
                        <a:pt x="74" y="62"/>
                        <a:pt x="75" y="61"/>
                        <a:pt x="75" y="61"/>
                      </a:cubicBezTo>
                      <a:cubicBezTo>
                        <a:pt x="76" y="59"/>
                        <a:pt x="77" y="57"/>
                        <a:pt x="77" y="54"/>
                      </a:cubicBezTo>
                      <a:cubicBezTo>
                        <a:pt x="79" y="50"/>
                        <a:pt x="80" y="46"/>
                        <a:pt x="80" y="42"/>
                      </a:cubicBezTo>
                      <a:cubicBezTo>
                        <a:pt x="80" y="41"/>
                        <a:pt x="80" y="41"/>
                        <a:pt x="79" y="40"/>
                      </a:cubicBezTo>
                      <a:cubicBezTo>
                        <a:pt x="78" y="40"/>
                        <a:pt x="76" y="40"/>
                        <a:pt x="74" y="39"/>
                      </a:cubicBezTo>
                      <a:cubicBezTo>
                        <a:pt x="74" y="39"/>
                        <a:pt x="74" y="39"/>
                        <a:pt x="74" y="39"/>
                      </a:cubicBezTo>
                      <a:cubicBezTo>
                        <a:pt x="74" y="37"/>
                        <a:pt x="74" y="35"/>
                        <a:pt x="74" y="33"/>
                      </a:cubicBezTo>
                      <a:cubicBezTo>
                        <a:pt x="75" y="33"/>
                        <a:pt x="75" y="33"/>
                        <a:pt x="75" y="33"/>
                      </a:cubicBezTo>
                      <a:cubicBezTo>
                        <a:pt x="75" y="33"/>
                        <a:pt x="76" y="32"/>
                        <a:pt x="76" y="32"/>
                      </a:cubicBezTo>
                      <a:cubicBezTo>
                        <a:pt x="76" y="30"/>
                        <a:pt x="77" y="28"/>
                        <a:pt x="77" y="27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78" y="25"/>
                        <a:pt x="78" y="25"/>
                        <a:pt x="78" y="24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77" y="24"/>
                        <a:pt x="77" y="24"/>
                        <a:pt x="77" y="24"/>
                      </a:cubicBezTo>
                      <a:cubicBezTo>
                        <a:pt x="77" y="23"/>
                        <a:pt x="77" y="22"/>
                        <a:pt x="76" y="21"/>
                      </a:cubicBezTo>
                      <a:cubicBezTo>
                        <a:pt x="76" y="21"/>
                        <a:pt x="75" y="19"/>
                        <a:pt x="74" y="17"/>
                      </a:cubicBezTo>
                      <a:cubicBezTo>
                        <a:pt x="73" y="16"/>
                        <a:pt x="73" y="16"/>
                        <a:pt x="72" y="15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cubicBezTo>
                        <a:pt x="71" y="13"/>
                        <a:pt x="71" y="13"/>
                        <a:pt x="70" y="13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cubicBezTo>
                        <a:pt x="68" y="14"/>
                        <a:pt x="66" y="15"/>
                        <a:pt x="65" y="16"/>
                      </a:cubicBezTo>
                      <a:cubicBezTo>
                        <a:pt x="62" y="14"/>
                        <a:pt x="60" y="12"/>
                        <a:pt x="57" y="10"/>
                      </a:cubicBezTo>
                      <a:cubicBezTo>
                        <a:pt x="57" y="8"/>
                        <a:pt x="57" y="7"/>
                        <a:pt x="58" y="5"/>
                      </a:cubicBezTo>
                      <a:cubicBezTo>
                        <a:pt x="58" y="4"/>
                        <a:pt x="58" y="4"/>
                        <a:pt x="57" y="3"/>
                      </a:cubicBezTo>
                      <a:cubicBezTo>
                        <a:pt x="53" y="2"/>
                        <a:pt x="49" y="1"/>
                        <a:pt x="44" y="0"/>
                      </a:cubicBezTo>
                      <a:cubicBezTo>
                        <a:pt x="44" y="0"/>
                        <a:pt x="44" y="0"/>
                        <a:pt x="4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4" name="Freeform 747"/>
                <p:cNvSpPr>
                  <a:spLocks noEditPoints="1"/>
                </p:cNvSpPr>
                <p:nvPr/>
              </p:nvSpPr>
              <p:spPr bwMode="auto">
                <a:xfrm>
                  <a:off x="5024" y="3007"/>
                  <a:ext cx="296" cy="284"/>
                </a:xfrm>
                <a:custGeom>
                  <a:avLst/>
                  <a:gdLst>
                    <a:gd name="T0" fmla="*/ 63 w 125"/>
                    <a:gd name="T1" fmla="*/ 116 h 120"/>
                    <a:gd name="T2" fmla="*/ 5 w 125"/>
                    <a:gd name="T3" fmla="*/ 60 h 120"/>
                    <a:gd name="T4" fmla="*/ 63 w 125"/>
                    <a:gd name="T5" fmla="*/ 4 h 120"/>
                    <a:gd name="T6" fmla="*/ 63 w 125"/>
                    <a:gd name="T7" fmla="*/ 4 h 120"/>
                    <a:gd name="T8" fmla="*/ 103 w 125"/>
                    <a:gd name="T9" fmla="*/ 18 h 120"/>
                    <a:gd name="T10" fmla="*/ 120 w 125"/>
                    <a:gd name="T11" fmla="*/ 60 h 120"/>
                    <a:gd name="T12" fmla="*/ 63 w 125"/>
                    <a:gd name="T13" fmla="*/ 116 h 120"/>
                    <a:gd name="T14" fmla="*/ 63 w 125"/>
                    <a:gd name="T15" fmla="*/ 0 h 120"/>
                    <a:gd name="T16" fmla="*/ 63 w 125"/>
                    <a:gd name="T17" fmla="*/ 0 h 120"/>
                    <a:gd name="T18" fmla="*/ 0 w 125"/>
                    <a:gd name="T19" fmla="*/ 60 h 120"/>
                    <a:gd name="T20" fmla="*/ 63 w 125"/>
                    <a:gd name="T21" fmla="*/ 120 h 120"/>
                    <a:gd name="T22" fmla="*/ 125 w 125"/>
                    <a:gd name="T23" fmla="*/ 60 h 120"/>
                    <a:gd name="T24" fmla="*/ 63 w 125"/>
                    <a:gd name="T25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5" h="120">
                      <a:moveTo>
                        <a:pt x="63" y="116"/>
                      </a:moveTo>
                      <a:cubicBezTo>
                        <a:pt x="35" y="116"/>
                        <a:pt x="5" y="98"/>
                        <a:pt x="5" y="60"/>
                      </a:cubicBezTo>
                      <a:cubicBezTo>
                        <a:pt x="5" y="22"/>
                        <a:pt x="35" y="4"/>
                        <a:pt x="63" y="4"/>
                      </a:cubicBezTo>
                      <a:cubicBezTo>
                        <a:pt x="63" y="4"/>
                        <a:pt x="63" y="4"/>
                        <a:pt x="63" y="4"/>
                      </a:cubicBezTo>
                      <a:cubicBezTo>
                        <a:pt x="78" y="4"/>
                        <a:pt x="92" y="9"/>
                        <a:pt x="103" y="18"/>
                      </a:cubicBezTo>
                      <a:cubicBezTo>
                        <a:pt x="114" y="28"/>
                        <a:pt x="120" y="43"/>
                        <a:pt x="120" y="60"/>
                      </a:cubicBezTo>
                      <a:cubicBezTo>
                        <a:pt x="120" y="98"/>
                        <a:pt x="90" y="116"/>
                        <a:pt x="63" y="116"/>
                      </a:cubicBezTo>
                      <a:moveTo>
                        <a:pt x="63" y="0"/>
                      </a:move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32" y="0"/>
                        <a:pt x="0" y="20"/>
                        <a:pt x="0" y="60"/>
                      </a:cubicBezTo>
                      <a:cubicBezTo>
                        <a:pt x="0" y="100"/>
                        <a:pt x="32" y="120"/>
                        <a:pt x="63" y="120"/>
                      </a:cubicBezTo>
                      <a:cubicBezTo>
                        <a:pt x="94" y="120"/>
                        <a:pt x="125" y="100"/>
                        <a:pt x="125" y="60"/>
                      </a:cubicBezTo>
                      <a:cubicBezTo>
                        <a:pt x="125" y="20"/>
                        <a:pt x="94" y="0"/>
                        <a:pt x="6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5" name="Freeform 748"/>
                <p:cNvSpPr>
                  <a:spLocks noEditPoints="1"/>
                </p:cNvSpPr>
                <p:nvPr/>
              </p:nvSpPr>
              <p:spPr bwMode="auto">
                <a:xfrm>
                  <a:off x="4986" y="2969"/>
                  <a:ext cx="372" cy="360"/>
                </a:xfrm>
                <a:custGeom>
                  <a:avLst/>
                  <a:gdLst>
                    <a:gd name="T0" fmla="*/ 79 w 157"/>
                    <a:gd name="T1" fmla="*/ 147 h 152"/>
                    <a:gd name="T2" fmla="*/ 5 w 157"/>
                    <a:gd name="T3" fmla="*/ 76 h 152"/>
                    <a:gd name="T4" fmla="*/ 79 w 157"/>
                    <a:gd name="T5" fmla="*/ 4 h 152"/>
                    <a:gd name="T6" fmla="*/ 153 w 157"/>
                    <a:gd name="T7" fmla="*/ 76 h 152"/>
                    <a:gd name="T8" fmla="*/ 79 w 157"/>
                    <a:gd name="T9" fmla="*/ 147 h 152"/>
                    <a:gd name="T10" fmla="*/ 79 w 157"/>
                    <a:gd name="T11" fmla="*/ 0 h 152"/>
                    <a:gd name="T12" fmla="*/ 25 w 157"/>
                    <a:gd name="T13" fmla="*/ 19 h 152"/>
                    <a:gd name="T14" fmla="*/ 0 w 157"/>
                    <a:gd name="T15" fmla="*/ 76 h 152"/>
                    <a:gd name="T16" fmla="*/ 25 w 157"/>
                    <a:gd name="T17" fmla="*/ 133 h 152"/>
                    <a:gd name="T18" fmla="*/ 79 w 157"/>
                    <a:gd name="T19" fmla="*/ 152 h 152"/>
                    <a:gd name="T20" fmla="*/ 132 w 157"/>
                    <a:gd name="T21" fmla="*/ 133 h 152"/>
                    <a:gd name="T22" fmla="*/ 157 w 157"/>
                    <a:gd name="T23" fmla="*/ 76 h 152"/>
                    <a:gd name="T24" fmla="*/ 132 w 157"/>
                    <a:gd name="T25" fmla="*/ 19 h 152"/>
                    <a:gd name="T26" fmla="*/ 79 w 157"/>
                    <a:gd name="T27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7" h="152">
                      <a:moveTo>
                        <a:pt x="79" y="147"/>
                      </a:moveTo>
                      <a:cubicBezTo>
                        <a:pt x="42" y="147"/>
                        <a:pt x="5" y="124"/>
                        <a:pt x="5" y="76"/>
                      </a:cubicBezTo>
                      <a:cubicBezTo>
                        <a:pt x="5" y="28"/>
                        <a:pt x="42" y="4"/>
                        <a:pt x="79" y="4"/>
                      </a:cubicBezTo>
                      <a:cubicBezTo>
                        <a:pt x="116" y="4"/>
                        <a:pt x="153" y="28"/>
                        <a:pt x="153" y="76"/>
                      </a:cubicBezTo>
                      <a:cubicBezTo>
                        <a:pt x="153" y="124"/>
                        <a:pt x="116" y="147"/>
                        <a:pt x="79" y="147"/>
                      </a:cubicBezTo>
                      <a:moveTo>
                        <a:pt x="79" y="0"/>
                      </a:moveTo>
                      <a:cubicBezTo>
                        <a:pt x="58" y="0"/>
                        <a:pt x="39" y="7"/>
                        <a:pt x="25" y="19"/>
                      </a:cubicBezTo>
                      <a:cubicBezTo>
                        <a:pt x="9" y="33"/>
                        <a:pt x="0" y="53"/>
                        <a:pt x="0" y="76"/>
                      </a:cubicBezTo>
                      <a:cubicBezTo>
                        <a:pt x="0" y="99"/>
                        <a:pt x="9" y="119"/>
                        <a:pt x="25" y="133"/>
                      </a:cubicBezTo>
                      <a:cubicBezTo>
                        <a:pt x="39" y="145"/>
                        <a:pt x="58" y="152"/>
                        <a:pt x="79" y="152"/>
                      </a:cubicBezTo>
                      <a:cubicBezTo>
                        <a:pt x="99" y="152"/>
                        <a:pt x="118" y="145"/>
                        <a:pt x="132" y="133"/>
                      </a:cubicBezTo>
                      <a:cubicBezTo>
                        <a:pt x="148" y="119"/>
                        <a:pt x="157" y="99"/>
                        <a:pt x="157" y="76"/>
                      </a:cubicBezTo>
                      <a:cubicBezTo>
                        <a:pt x="157" y="53"/>
                        <a:pt x="148" y="33"/>
                        <a:pt x="132" y="19"/>
                      </a:cubicBezTo>
                      <a:cubicBezTo>
                        <a:pt x="118" y="7"/>
                        <a:pt x="99" y="0"/>
                        <a:pt x="7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6" name="Freeform 749"/>
                <p:cNvSpPr/>
                <p:nvPr/>
              </p:nvSpPr>
              <p:spPr bwMode="auto">
                <a:xfrm>
                  <a:off x="5159" y="3031"/>
                  <a:ext cx="16" cy="31"/>
                </a:xfrm>
                <a:custGeom>
                  <a:avLst/>
                  <a:gdLst>
                    <a:gd name="T0" fmla="*/ 4 w 7"/>
                    <a:gd name="T1" fmla="*/ 0 h 13"/>
                    <a:gd name="T2" fmla="*/ 1 w 7"/>
                    <a:gd name="T3" fmla="*/ 1 h 13"/>
                    <a:gd name="T4" fmla="*/ 2 w 7"/>
                    <a:gd name="T5" fmla="*/ 12 h 13"/>
                    <a:gd name="T6" fmla="*/ 3 w 7"/>
                    <a:gd name="T7" fmla="*/ 13 h 13"/>
                    <a:gd name="T8" fmla="*/ 4 w 7"/>
                    <a:gd name="T9" fmla="*/ 13 h 13"/>
                    <a:gd name="T10" fmla="*/ 6 w 7"/>
                    <a:gd name="T11" fmla="*/ 10 h 13"/>
                    <a:gd name="T12" fmla="*/ 6 w 7"/>
                    <a:gd name="T13" fmla="*/ 3 h 13"/>
                    <a:gd name="T14" fmla="*/ 5 w 7"/>
                    <a:gd name="T15" fmla="*/ 0 h 13"/>
                    <a:gd name="T16" fmla="*/ 4 w 7"/>
                    <a:gd name="T1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3">
                      <a:moveTo>
                        <a:pt x="4" y="0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9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5" y="13"/>
                        <a:pt x="6" y="12"/>
                        <a:pt x="6" y="10"/>
                      </a:cubicBezTo>
                      <a:cubicBezTo>
                        <a:pt x="7" y="8"/>
                        <a:pt x="7" y="5"/>
                        <a:pt x="6" y="3"/>
                      </a:cubicBezTo>
                      <a:cubicBezTo>
                        <a:pt x="6" y="2"/>
                        <a:pt x="6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7" name="Freeform 750"/>
                <p:cNvSpPr/>
                <p:nvPr/>
              </p:nvSpPr>
              <p:spPr bwMode="auto">
                <a:xfrm>
                  <a:off x="5159" y="3230"/>
                  <a:ext cx="16" cy="40"/>
                </a:xfrm>
                <a:custGeom>
                  <a:avLst/>
                  <a:gdLst>
                    <a:gd name="T0" fmla="*/ 3 w 7"/>
                    <a:gd name="T1" fmla="*/ 0 h 17"/>
                    <a:gd name="T2" fmla="*/ 1 w 7"/>
                    <a:gd name="T3" fmla="*/ 2 h 17"/>
                    <a:gd name="T4" fmla="*/ 1 w 7"/>
                    <a:gd name="T5" fmla="*/ 14 h 17"/>
                    <a:gd name="T6" fmla="*/ 2 w 7"/>
                    <a:gd name="T7" fmla="*/ 16 h 17"/>
                    <a:gd name="T8" fmla="*/ 4 w 7"/>
                    <a:gd name="T9" fmla="*/ 17 h 17"/>
                    <a:gd name="T10" fmla="*/ 6 w 7"/>
                    <a:gd name="T11" fmla="*/ 16 h 17"/>
                    <a:gd name="T12" fmla="*/ 5 w 7"/>
                    <a:gd name="T13" fmla="*/ 1 h 17"/>
                    <a:gd name="T14" fmla="*/ 4 w 7"/>
                    <a:gd name="T15" fmla="*/ 0 h 17"/>
                    <a:gd name="T16" fmla="*/ 3 w 7"/>
                    <a:gd name="T1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7">
                      <a:moveTo>
                        <a:pt x="3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5"/>
                        <a:pt x="0" y="11"/>
                        <a:pt x="1" y="14"/>
                      </a:cubicBezTo>
                      <a:cubicBezTo>
                        <a:pt x="1" y="14"/>
                        <a:pt x="1" y="16"/>
                        <a:pt x="2" y="16"/>
                      </a:cubicBezTo>
                      <a:cubicBezTo>
                        <a:pt x="2" y="17"/>
                        <a:pt x="3" y="17"/>
                        <a:pt x="4" y="17"/>
                      </a:cubicBezTo>
                      <a:cubicBezTo>
                        <a:pt x="4" y="17"/>
                        <a:pt x="5" y="17"/>
                        <a:pt x="6" y="16"/>
                      </a:cubicBezTo>
                      <a:cubicBezTo>
                        <a:pt x="7" y="15"/>
                        <a:pt x="7" y="3"/>
                        <a:pt x="5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8" name="Freeform 751"/>
                <p:cNvSpPr/>
                <p:nvPr/>
              </p:nvSpPr>
              <p:spPr bwMode="auto">
                <a:xfrm>
                  <a:off x="5047" y="3142"/>
                  <a:ext cx="43" cy="17"/>
                </a:xfrm>
                <a:custGeom>
                  <a:avLst/>
                  <a:gdLst>
                    <a:gd name="T0" fmla="*/ 9 w 18"/>
                    <a:gd name="T1" fmla="*/ 0 h 7"/>
                    <a:gd name="T2" fmla="*/ 3 w 18"/>
                    <a:gd name="T3" fmla="*/ 1 h 7"/>
                    <a:gd name="T4" fmla="*/ 1 w 18"/>
                    <a:gd name="T5" fmla="*/ 2 h 7"/>
                    <a:gd name="T6" fmla="*/ 1 w 18"/>
                    <a:gd name="T7" fmla="*/ 6 h 7"/>
                    <a:gd name="T8" fmla="*/ 8 w 18"/>
                    <a:gd name="T9" fmla="*/ 7 h 7"/>
                    <a:gd name="T10" fmla="*/ 16 w 18"/>
                    <a:gd name="T11" fmla="*/ 5 h 7"/>
                    <a:gd name="T12" fmla="*/ 17 w 18"/>
                    <a:gd name="T13" fmla="*/ 4 h 7"/>
                    <a:gd name="T14" fmla="*/ 17 w 18"/>
                    <a:gd name="T15" fmla="*/ 2 h 7"/>
                    <a:gd name="T16" fmla="*/ 15 w 18"/>
                    <a:gd name="T17" fmla="*/ 1 h 7"/>
                    <a:gd name="T18" fmla="*/ 9 w 18"/>
                    <a:gd name="T1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7">
                      <a:moveTo>
                        <a:pt x="9" y="0"/>
                      </a:moveTo>
                      <a:cubicBezTo>
                        <a:pt x="6" y="0"/>
                        <a:pt x="4" y="0"/>
                        <a:pt x="3" y="1"/>
                      </a:cubicBezTo>
                      <a:cubicBezTo>
                        <a:pt x="3" y="1"/>
                        <a:pt x="1" y="1"/>
                        <a:pt x="1" y="2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6"/>
                        <a:pt x="2" y="7"/>
                        <a:pt x="8" y="7"/>
                      </a:cubicBezTo>
                      <a:cubicBezTo>
                        <a:pt x="10" y="7"/>
                        <a:pt x="15" y="6"/>
                        <a:pt x="16" y="5"/>
                      </a:cubicBezTo>
                      <a:cubicBezTo>
                        <a:pt x="16" y="5"/>
                        <a:pt x="17" y="5"/>
                        <a:pt x="17" y="4"/>
                      </a:cubicBezTo>
                      <a:cubicBezTo>
                        <a:pt x="18" y="3"/>
                        <a:pt x="17" y="3"/>
                        <a:pt x="17" y="2"/>
                      </a:cubicBezTo>
                      <a:cubicBezTo>
                        <a:pt x="17" y="1"/>
                        <a:pt x="15" y="1"/>
                        <a:pt x="15" y="1"/>
                      </a:cubicBezTo>
                      <a:cubicBezTo>
                        <a:pt x="13" y="0"/>
                        <a:pt x="11" y="0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9" name="Freeform 752"/>
                <p:cNvSpPr/>
                <p:nvPr/>
              </p:nvSpPr>
              <p:spPr bwMode="auto">
                <a:xfrm>
                  <a:off x="5246" y="3142"/>
                  <a:ext cx="41" cy="17"/>
                </a:xfrm>
                <a:custGeom>
                  <a:avLst/>
                  <a:gdLst>
                    <a:gd name="T0" fmla="*/ 9 w 17"/>
                    <a:gd name="T1" fmla="*/ 0 h 7"/>
                    <a:gd name="T2" fmla="*/ 1 w 17"/>
                    <a:gd name="T3" fmla="*/ 2 h 7"/>
                    <a:gd name="T4" fmla="*/ 0 w 17"/>
                    <a:gd name="T5" fmla="*/ 3 h 7"/>
                    <a:gd name="T6" fmla="*/ 0 w 17"/>
                    <a:gd name="T7" fmla="*/ 5 h 7"/>
                    <a:gd name="T8" fmla="*/ 2 w 17"/>
                    <a:gd name="T9" fmla="*/ 6 h 7"/>
                    <a:gd name="T10" fmla="*/ 9 w 17"/>
                    <a:gd name="T11" fmla="*/ 7 h 7"/>
                    <a:gd name="T12" fmla="*/ 14 w 17"/>
                    <a:gd name="T13" fmla="*/ 6 h 7"/>
                    <a:gd name="T14" fmla="*/ 17 w 17"/>
                    <a:gd name="T15" fmla="*/ 5 h 7"/>
                    <a:gd name="T16" fmla="*/ 16 w 17"/>
                    <a:gd name="T17" fmla="*/ 1 h 7"/>
                    <a:gd name="T18" fmla="*/ 9 w 17"/>
                    <a:gd name="T1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7">
                      <a:moveTo>
                        <a:pt x="9" y="0"/>
                      </a:moveTo>
                      <a:cubicBezTo>
                        <a:pt x="7" y="0"/>
                        <a:pt x="3" y="0"/>
                        <a:pt x="1" y="2"/>
                      </a:cubicBezTo>
                      <a:cubicBezTo>
                        <a:pt x="1" y="2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4" y="6"/>
                        <a:pt x="6" y="7"/>
                        <a:pt x="9" y="7"/>
                      </a:cubicBezTo>
                      <a:cubicBezTo>
                        <a:pt x="11" y="7"/>
                        <a:pt x="13" y="7"/>
                        <a:pt x="14" y="6"/>
                      </a:cubicBezTo>
                      <a:cubicBezTo>
                        <a:pt x="15" y="6"/>
                        <a:pt x="16" y="6"/>
                        <a:pt x="17" y="5"/>
                      </a:cubicBezTo>
                      <a:cubicBezTo>
                        <a:pt x="17" y="4"/>
                        <a:pt x="17" y="2"/>
                        <a:pt x="16" y="1"/>
                      </a:cubicBezTo>
                      <a:cubicBezTo>
                        <a:pt x="16" y="1"/>
                        <a:pt x="15" y="0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0" name="Freeform 753"/>
                <p:cNvSpPr/>
                <p:nvPr/>
              </p:nvSpPr>
              <p:spPr bwMode="auto">
                <a:xfrm>
                  <a:off x="5066" y="3197"/>
                  <a:ext cx="22" cy="19"/>
                </a:xfrm>
                <a:custGeom>
                  <a:avLst/>
                  <a:gdLst>
                    <a:gd name="T0" fmla="*/ 7 w 9"/>
                    <a:gd name="T1" fmla="*/ 0 h 8"/>
                    <a:gd name="T2" fmla="*/ 6 w 9"/>
                    <a:gd name="T3" fmla="*/ 1 h 8"/>
                    <a:gd name="T4" fmla="*/ 1 w 9"/>
                    <a:gd name="T5" fmla="*/ 5 h 8"/>
                    <a:gd name="T6" fmla="*/ 1 w 9"/>
                    <a:gd name="T7" fmla="*/ 7 h 8"/>
                    <a:gd name="T8" fmla="*/ 2 w 9"/>
                    <a:gd name="T9" fmla="*/ 8 h 8"/>
                    <a:gd name="T10" fmla="*/ 3 w 9"/>
                    <a:gd name="T11" fmla="*/ 8 h 8"/>
                    <a:gd name="T12" fmla="*/ 9 w 9"/>
                    <a:gd name="T13" fmla="*/ 2 h 8"/>
                    <a:gd name="T14" fmla="*/ 8 w 9"/>
                    <a:gd name="T15" fmla="*/ 0 h 8"/>
                    <a:gd name="T16" fmla="*/ 7 w 9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8">
                      <a:moveTo>
                        <a:pt x="7" y="0"/>
                      </a:move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1" y="5"/>
                        <a:pt x="0" y="6"/>
                        <a:pt x="1" y="7"/>
                      </a:cubicBezTo>
                      <a:cubicBezTo>
                        <a:pt x="1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9" y="2"/>
                        <a:pt x="9" y="1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1" name="Freeform 754"/>
                <p:cNvSpPr/>
                <p:nvPr/>
              </p:nvSpPr>
              <p:spPr bwMode="auto">
                <a:xfrm>
                  <a:off x="5111" y="3232"/>
                  <a:ext cx="17" cy="19"/>
                </a:xfrm>
                <a:custGeom>
                  <a:avLst/>
                  <a:gdLst>
                    <a:gd name="T0" fmla="*/ 5 w 7"/>
                    <a:gd name="T1" fmla="*/ 0 h 8"/>
                    <a:gd name="T2" fmla="*/ 4 w 7"/>
                    <a:gd name="T3" fmla="*/ 1 h 8"/>
                    <a:gd name="T4" fmla="*/ 1 w 7"/>
                    <a:gd name="T5" fmla="*/ 6 h 8"/>
                    <a:gd name="T6" fmla="*/ 1 w 7"/>
                    <a:gd name="T7" fmla="*/ 8 h 8"/>
                    <a:gd name="T8" fmla="*/ 2 w 7"/>
                    <a:gd name="T9" fmla="*/ 8 h 8"/>
                    <a:gd name="T10" fmla="*/ 3 w 7"/>
                    <a:gd name="T11" fmla="*/ 8 h 8"/>
                    <a:gd name="T12" fmla="*/ 6 w 7"/>
                    <a:gd name="T13" fmla="*/ 3 h 8"/>
                    <a:gd name="T14" fmla="*/ 6 w 7"/>
                    <a:gd name="T15" fmla="*/ 1 h 8"/>
                    <a:gd name="T16" fmla="*/ 5 w 7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8">
                      <a:moveTo>
                        <a:pt x="5" y="0"/>
                      </a:moveTo>
                      <a:cubicBezTo>
                        <a:pt x="5" y="0"/>
                        <a:pt x="4" y="1"/>
                        <a:pt x="4" y="1"/>
                      </a:cubicBezTo>
                      <a:cubicBezTo>
                        <a:pt x="2" y="3"/>
                        <a:pt x="2" y="4"/>
                        <a:pt x="1" y="6"/>
                      </a:cubicBezTo>
                      <a:cubicBezTo>
                        <a:pt x="0" y="7"/>
                        <a:pt x="0" y="8"/>
                        <a:pt x="1" y="8"/>
                      </a:cubicBezTo>
                      <a:cubicBezTo>
                        <a:pt x="1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7" y="2"/>
                        <a:pt x="7" y="1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2" name="Freeform 755"/>
                <p:cNvSpPr/>
                <p:nvPr/>
              </p:nvSpPr>
              <p:spPr bwMode="auto">
                <a:xfrm>
                  <a:off x="5211" y="3235"/>
                  <a:ext cx="19" cy="14"/>
                </a:xfrm>
                <a:custGeom>
                  <a:avLst/>
                  <a:gdLst>
                    <a:gd name="T0" fmla="*/ 2 w 8"/>
                    <a:gd name="T1" fmla="*/ 0 h 6"/>
                    <a:gd name="T2" fmla="*/ 1 w 8"/>
                    <a:gd name="T3" fmla="*/ 0 h 6"/>
                    <a:gd name="T4" fmla="*/ 1 w 8"/>
                    <a:gd name="T5" fmla="*/ 2 h 6"/>
                    <a:gd name="T6" fmla="*/ 3 w 8"/>
                    <a:gd name="T7" fmla="*/ 5 h 6"/>
                    <a:gd name="T8" fmla="*/ 5 w 8"/>
                    <a:gd name="T9" fmla="*/ 6 h 6"/>
                    <a:gd name="T10" fmla="*/ 6 w 8"/>
                    <a:gd name="T11" fmla="*/ 6 h 6"/>
                    <a:gd name="T12" fmla="*/ 7 w 8"/>
                    <a:gd name="T13" fmla="*/ 5 h 6"/>
                    <a:gd name="T14" fmla="*/ 7 w 8"/>
                    <a:gd name="T15" fmla="*/ 3 h 6"/>
                    <a:gd name="T16" fmla="*/ 5 w 8"/>
                    <a:gd name="T17" fmla="*/ 2 h 6"/>
                    <a:gd name="T18" fmla="*/ 4 w 8"/>
                    <a:gd name="T19" fmla="*/ 0 h 6"/>
                    <a:gd name="T20" fmla="*/ 2 w 8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6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2" y="3"/>
                        <a:pt x="2" y="4"/>
                        <a:pt x="3" y="5"/>
                      </a:cubicBezTo>
                      <a:cubicBezTo>
                        <a:pt x="3" y="5"/>
                        <a:pt x="4" y="6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6"/>
                        <a:pt x="7" y="6"/>
                        <a:pt x="7" y="5"/>
                      </a:cubicBezTo>
                      <a:cubicBezTo>
                        <a:pt x="8" y="5"/>
                        <a:pt x="7" y="4"/>
                        <a:pt x="7" y="3"/>
                      </a:cubicBezTo>
                      <a:cubicBezTo>
                        <a:pt x="6" y="3"/>
                        <a:pt x="5" y="2"/>
                        <a:pt x="5" y="2"/>
                      </a:cubicBezTo>
                      <a:cubicBezTo>
                        <a:pt x="5" y="2"/>
                        <a:pt x="4" y="1"/>
                        <a:pt x="4" y="0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3" name="Freeform 756"/>
                <p:cNvSpPr/>
                <p:nvPr/>
              </p:nvSpPr>
              <p:spPr bwMode="auto">
                <a:xfrm>
                  <a:off x="5251" y="3197"/>
                  <a:ext cx="21" cy="14"/>
                </a:xfrm>
                <a:custGeom>
                  <a:avLst/>
                  <a:gdLst>
                    <a:gd name="T0" fmla="*/ 2 w 9"/>
                    <a:gd name="T1" fmla="*/ 0 h 6"/>
                    <a:gd name="T2" fmla="*/ 1 w 9"/>
                    <a:gd name="T3" fmla="*/ 0 h 6"/>
                    <a:gd name="T4" fmla="*/ 1 w 9"/>
                    <a:gd name="T5" fmla="*/ 3 h 6"/>
                    <a:gd name="T6" fmla="*/ 4 w 9"/>
                    <a:gd name="T7" fmla="*/ 4 h 6"/>
                    <a:gd name="T8" fmla="*/ 7 w 9"/>
                    <a:gd name="T9" fmla="*/ 6 h 6"/>
                    <a:gd name="T10" fmla="*/ 8 w 9"/>
                    <a:gd name="T11" fmla="*/ 6 h 6"/>
                    <a:gd name="T12" fmla="*/ 9 w 9"/>
                    <a:gd name="T13" fmla="*/ 5 h 6"/>
                    <a:gd name="T14" fmla="*/ 8 w 9"/>
                    <a:gd name="T15" fmla="*/ 3 h 6"/>
                    <a:gd name="T16" fmla="*/ 6 w 9"/>
                    <a:gd name="T17" fmla="*/ 2 h 6"/>
                    <a:gd name="T18" fmla="*/ 3 w 9"/>
                    <a:gd name="T19" fmla="*/ 0 h 6"/>
                    <a:gd name="T20" fmla="*/ 2 w 9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6">
                      <a:moveTo>
                        <a:pt x="2" y="0"/>
                      </a:move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1" y="2"/>
                        <a:pt x="1" y="3"/>
                      </a:cubicBezTo>
                      <a:cubicBezTo>
                        <a:pt x="3" y="3"/>
                        <a:pt x="3" y="4"/>
                        <a:pt x="4" y="4"/>
                      </a:cubicBezTo>
                      <a:cubicBezTo>
                        <a:pt x="4" y="5"/>
                        <a:pt x="5" y="5"/>
                        <a:pt x="7" y="6"/>
                      </a:cubicBezTo>
                      <a:cubicBezTo>
                        <a:pt x="7" y="6"/>
                        <a:pt x="7" y="6"/>
                        <a:pt x="8" y="6"/>
                      </a:cubicBezTo>
                      <a:cubicBezTo>
                        <a:pt x="8" y="6"/>
                        <a:pt x="9" y="6"/>
                        <a:pt x="9" y="5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5" y="1"/>
                        <a:pt x="5" y="1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4" name="Freeform 757"/>
                <p:cNvSpPr/>
                <p:nvPr/>
              </p:nvSpPr>
              <p:spPr bwMode="auto">
                <a:xfrm>
                  <a:off x="5059" y="3093"/>
                  <a:ext cx="26" cy="16"/>
                </a:xfrm>
                <a:custGeom>
                  <a:avLst/>
                  <a:gdLst>
                    <a:gd name="T0" fmla="*/ 1 w 11"/>
                    <a:gd name="T1" fmla="*/ 0 h 7"/>
                    <a:gd name="T2" fmla="*/ 0 w 11"/>
                    <a:gd name="T3" fmla="*/ 1 h 7"/>
                    <a:gd name="T4" fmla="*/ 0 w 11"/>
                    <a:gd name="T5" fmla="*/ 3 h 7"/>
                    <a:gd name="T6" fmla="*/ 4 w 11"/>
                    <a:gd name="T7" fmla="*/ 5 h 7"/>
                    <a:gd name="T8" fmla="*/ 8 w 11"/>
                    <a:gd name="T9" fmla="*/ 7 h 7"/>
                    <a:gd name="T10" fmla="*/ 9 w 11"/>
                    <a:gd name="T11" fmla="*/ 7 h 7"/>
                    <a:gd name="T12" fmla="*/ 10 w 11"/>
                    <a:gd name="T13" fmla="*/ 6 h 7"/>
                    <a:gd name="T14" fmla="*/ 10 w 11"/>
                    <a:gd name="T15" fmla="*/ 4 h 7"/>
                    <a:gd name="T16" fmla="*/ 5 w 11"/>
                    <a:gd name="T17" fmla="*/ 2 h 7"/>
                    <a:gd name="T18" fmla="*/ 2 w 11"/>
                    <a:gd name="T19" fmla="*/ 0 h 7"/>
                    <a:gd name="T20" fmla="*/ 1 w 11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2" y="4"/>
                        <a:pt x="3" y="4"/>
                        <a:pt x="4" y="5"/>
                      </a:cubicBezTo>
                      <a:cubicBezTo>
                        <a:pt x="5" y="6"/>
                        <a:pt x="7" y="6"/>
                        <a:pt x="8" y="7"/>
                      </a:cubicBezTo>
                      <a:cubicBezTo>
                        <a:pt x="8" y="7"/>
                        <a:pt x="9" y="7"/>
                        <a:pt x="9" y="7"/>
                      </a:cubicBezTo>
                      <a:cubicBezTo>
                        <a:pt x="9" y="7"/>
                        <a:pt x="10" y="7"/>
                        <a:pt x="10" y="6"/>
                      </a:cubicBezTo>
                      <a:cubicBezTo>
                        <a:pt x="11" y="6"/>
                        <a:pt x="11" y="5"/>
                        <a:pt x="10" y="4"/>
                      </a:cubicBezTo>
                      <a:cubicBezTo>
                        <a:pt x="8" y="3"/>
                        <a:pt x="7" y="3"/>
                        <a:pt x="5" y="2"/>
                      </a:cubicBezTo>
                      <a:cubicBezTo>
                        <a:pt x="4" y="1"/>
                        <a:pt x="3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5" name="Freeform 758"/>
                <p:cNvSpPr/>
                <p:nvPr/>
              </p:nvSpPr>
              <p:spPr bwMode="auto">
                <a:xfrm>
                  <a:off x="5211" y="3040"/>
                  <a:ext cx="19" cy="22"/>
                </a:xfrm>
                <a:custGeom>
                  <a:avLst/>
                  <a:gdLst>
                    <a:gd name="T0" fmla="*/ 6 w 8"/>
                    <a:gd name="T1" fmla="*/ 0 h 9"/>
                    <a:gd name="T2" fmla="*/ 5 w 8"/>
                    <a:gd name="T3" fmla="*/ 1 h 9"/>
                    <a:gd name="T4" fmla="*/ 3 w 8"/>
                    <a:gd name="T5" fmla="*/ 3 h 9"/>
                    <a:gd name="T6" fmla="*/ 0 w 8"/>
                    <a:gd name="T7" fmla="*/ 7 h 9"/>
                    <a:gd name="T8" fmla="*/ 1 w 8"/>
                    <a:gd name="T9" fmla="*/ 9 h 9"/>
                    <a:gd name="T10" fmla="*/ 2 w 8"/>
                    <a:gd name="T11" fmla="*/ 9 h 9"/>
                    <a:gd name="T12" fmla="*/ 3 w 8"/>
                    <a:gd name="T13" fmla="*/ 8 h 9"/>
                    <a:gd name="T14" fmla="*/ 5 w 8"/>
                    <a:gd name="T15" fmla="*/ 6 h 9"/>
                    <a:gd name="T16" fmla="*/ 7 w 8"/>
                    <a:gd name="T17" fmla="*/ 2 h 9"/>
                    <a:gd name="T18" fmla="*/ 7 w 8"/>
                    <a:gd name="T19" fmla="*/ 0 h 9"/>
                    <a:gd name="T20" fmla="*/ 6 w 8"/>
                    <a:gd name="T2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9">
                      <a:moveTo>
                        <a:pt x="6" y="0"/>
                      </a:moveTo>
                      <a:cubicBezTo>
                        <a:pt x="5" y="0"/>
                        <a:pt x="5" y="0"/>
                        <a:pt x="5" y="1"/>
                      </a:cubicBezTo>
                      <a:cubicBezTo>
                        <a:pt x="4" y="2"/>
                        <a:pt x="3" y="3"/>
                        <a:pt x="3" y="3"/>
                      </a:cubicBezTo>
                      <a:cubicBezTo>
                        <a:pt x="2" y="4"/>
                        <a:pt x="1" y="5"/>
                        <a:pt x="0" y="7"/>
                      </a:cubicBezTo>
                      <a:cubicBezTo>
                        <a:pt x="0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2" y="9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4" y="7"/>
                        <a:pt x="4" y="6"/>
                        <a:pt x="5" y="6"/>
                      </a:cubicBezTo>
                      <a:cubicBezTo>
                        <a:pt x="6" y="5"/>
                        <a:pt x="6" y="4"/>
                        <a:pt x="7" y="2"/>
                      </a:cubicBezTo>
                      <a:cubicBezTo>
                        <a:pt x="8" y="2"/>
                        <a:pt x="8" y="1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6" name="Freeform 759"/>
                <p:cNvSpPr/>
                <p:nvPr/>
              </p:nvSpPr>
              <p:spPr bwMode="auto">
                <a:xfrm>
                  <a:off x="5251" y="3071"/>
                  <a:ext cx="19" cy="19"/>
                </a:xfrm>
                <a:custGeom>
                  <a:avLst/>
                  <a:gdLst>
                    <a:gd name="T0" fmla="*/ 7 w 8"/>
                    <a:gd name="T1" fmla="*/ 0 h 8"/>
                    <a:gd name="T2" fmla="*/ 5 w 8"/>
                    <a:gd name="T3" fmla="*/ 1 h 8"/>
                    <a:gd name="T4" fmla="*/ 2 w 8"/>
                    <a:gd name="T5" fmla="*/ 5 h 8"/>
                    <a:gd name="T6" fmla="*/ 1 w 8"/>
                    <a:gd name="T7" fmla="*/ 7 h 8"/>
                    <a:gd name="T8" fmla="*/ 2 w 8"/>
                    <a:gd name="T9" fmla="*/ 8 h 8"/>
                    <a:gd name="T10" fmla="*/ 3 w 8"/>
                    <a:gd name="T11" fmla="*/ 8 h 8"/>
                    <a:gd name="T12" fmla="*/ 8 w 8"/>
                    <a:gd name="T13" fmla="*/ 3 h 8"/>
                    <a:gd name="T14" fmla="*/ 7 w 8"/>
                    <a:gd name="T15" fmla="*/ 1 h 8"/>
                    <a:gd name="T16" fmla="*/ 7 w 8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6" y="0"/>
                        <a:pt x="5" y="1"/>
                        <a:pt x="5" y="1"/>
                      </a:cubicBezTo>
                      <a:cubicBezTo>
                        <a:pt x="4" y="3"/>
                        <a:pt x="3" y="4"/>
                        <a:pt x="2" y="5"/>
                      </a:cubicBezTo>
                      <a:cubicBezTo>
                        <a:pt x="1" y="5"/>
                        <a:pt x="0" y="6"/>
                        <a:pt x="1" y="7"/>
                      </a:cubicBezTo>
                      <a:cubicBezTo>
                        <a:pt x="1" y="8"/>
                        <a:pt x="2" y="8"/>
                        <a:pt x="2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5" y="6"/>
                        <a:pt x="7" y="5"/>
                        <a:pt x="8" y="3"/>
                      </a:cubicBezTo>
                      <a:cubicBezTo>
                        <a:pt x="8" y="2"/>
                        <a:pt x="8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7" name="Freeform 760"/>
                <p:cNvSpPr>
                  <a:spLocks noEditPoints="1"/>
                </p:cNvSpPr>
                <p:nvPr/>
              </p:nvSpPr>
              <p:spPr bwMode="auto">
                <a:xfrm>
                  <a:off x="5100" y="3057"/>
                  <a:ext cx="158" cy="116"/>
                </a:xfrm>
                <a:custGeom>
                  <a:avLst/>
                  <a:gdLst>
                    <a:gd name="T0" fmla="*/ 30 w 67"/>
                    <a:gd name="T1" fmla="*/ 43 h 49"/>
                    <a:gd name="T2" fmla="*/ 27 w 67"/>
                    <a:gd name="T3" fmla="*/ 41 h 49"/>
                    <a:gd name="T4" fmla="*/ 30 w 67"/>
                    <a:gd name="T5" fmla="*/ 37 h 49"/>
                    <a:gd name="T6" fmla="*/ 30 w 67"/>
                    <a:gd name="T7" fmla="*/ 37 h 49"/>
                    <a:gd name="T8" fmla="*/ 33 w 67"/>
                    <a:gd name="T9" fmla="*/ 39 h 49"/>
                    <a:gd name="T10" fmla="*/ 32 w 67"/>
                    <a:gd name="T11" fmla="*/ 42 h 49"/>
                    <a:gd name="T12" fmla="*/ 30 w 67"/>
                    <a:gd name="T13" fmla="*/ 43 h 49"/>
                    <a:gd name="T14" fmla="*/ 4 w 67"/>
                    <a:gd name="T15" fmla="*/ 0 h 49"/>
                    <a:gd name="T16" fmla="*/ 3 w 67"/>
                    <a:gd name="T17" fmla="*/ 0 h 49"/>
                    <a:gd name="T18" fmla="*/ 6 w 67"/>
                    <a:gd name="T19" fmla="*/ 11 h 49"/>
                    <a:gd name="T20" fmla="*/ 28 w 67"/>
                    <a:gd name="T21" fmla="*/ 48 h 49"/>
                    <a:gd name="T22" fmla="*/ 29 w 67"/>
                    <a:gd name="T23" fmla="*/ 49 h 49"/>
                    <a:gd name="T24" fmla="*/ 65 w 67"/>
                    <a:gd name="T25" fmla="*/ 25 h 49"/>
                    <a:gd name="T26" fmla="*/ 60 w 67"/>
                    <a:gd name="T27" fmla="*/ 19 h 49"/>
                    <a:gd name="T28" fmla="*/ 32 w 67"/>
                    <a:gd name="T29" fmla="*/ 34 h 49"/>
                    <a:gd name="T30" fmla="*/ 11 w 67"/>
                    <a:gd name="T31" fmla="*/ 6 h 49"/>
                    <a:gd name="T32" fmla="*/ 4 w 67"/>
                    <a:gd name="T3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7" h="49">
                      <a:moveTo>
                        <a:pt x="30" y="43"/>
                      </a:moveTo>
                      <a:cubicBezTo>
                        <a:pt x="29" y="43"/>
                        <a:pt x="28" y="43"/>
                        <a:pt x="27" y="41"/>
                      </a:cubicBezTo>
                      <a:cubicBezTo>
                        <a:pt x="26" y="40"/>
                        <a:pt x="28" y="37"/>
                        <a:pt x="30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1" y="37"/>
                        <a:pt x="33" y="38"/>
                        <a:pt x="33" y="39"/>
                      </a:cubicBezTo>
                      <a:cubicBezTo>
                        <a:pt x="34" y="40"/>
                        <a:pt x="33" y="42"/>
                        <a:pt x="32" y="42"/>
                      </a:cubicBezTo>
                      <a:cubicBezTo>
                        <a:pt x="32" y="43"/>
                        <a:pt x="31" y="43"/>
                        <a:pt x="30" y="43"/>
                      </a:cubicBezTo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0" y="2"/>
                        <a:pt x="6" y="11"/>
                        <a:pt x="6" y="11"/>
                      </a:cubicBezTo>
                      <a:cubicBezTo>
                        <a:pt x="13" y="23"/>
                        <a:pt x="24" y="45"/>
                        <a:pt x="28" y="48"/>
                      </a:cubicBezTo>
                      <a:cubicBezTo>
                        <a:pt x="28" y="48"/>
                        <a:pt x="29" y="49"/>
                        <a:pt x="29" y="49"/>
                      </a:cubicBezTo>
                      <a:cubicBezTo>
                        <a:pt x="35" y="49"/>
                        <a:pt x="65" y="25"/>
                        <a:pt x="65" y="25"/>
                      </a:cubicBezTo>
                      <a:cubicBezTo>
                        <a:pt x="67" y="20"/>
                        <a:pt x="62" y="19"/>
                        <a:pt x="60" y="19"/>
                      </a:cubicBezTo>
                      <a:cubicBezTo>
                        <a:pt x="60" y="19"/>
                        <a:pt x="37" y="32"/>
                        <a:pt x="32" y="34"/>
                      </a:cubicBezTo>
                      <a:cubicBezTo>
                        <a:pt x="28" y="32"/>
                        <a:pt x="17" y="14"/>
                        <a:pt x="11" y="6"/>
                      </a:cubicBezTo>
                      <a:cubicBezTo>
                        <a:pt x="11" y="6"/>
                        <a:pt x="6" y="0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8" name="Freeform 761"/>
                <p:cNvSpPr>
                  <a:spLocks noEditPoints="1"/>
                </p:cNvSpPr>
                <p:nvPr/>
              </p:nvSpPr>
              <p:spPr bwMode="auto">
                <a:xfrm>
                  <a:off x="4716" y="1367"/>
                  <a:ext cx="440" cy="450"/>
                </a:xfrm>
                <a:custGeom>
                  <a:avLst/>
                  <a:gdLst>
                    <a:gd name="T0" fmla="*/ 124 w 186"/>
                    <a:gd name="T1" fmla="*/ 174 h 190"/>
                    <a:gd name="T2" fmla="*/ 90 w 186"/>
                    <a:gd name="T3" fmla="*/ 167 h 190"/>
                    <a:gd name="T4" fmla="*/ 102 w 186"/>
                    <a:gd name="T5" fmla="*/ 167 h 190"/>
                    <a:gd name="T6" fmla="*/ 69 w 186"/>
                    <a:gd name="T7" fmla="*/ 184 h 190"/>
                    <a:gd name="T8" fmla="*/ 105 w 186"/>
                    <a:gd name="T9" fmla="*/ 185 h 190"/>
                    <a:gd name="T10" fmla="*/ 120 w 186"/>
                    <a:gd name="T11" fmla="*/ 172 h 190"/>
                    <a:gd name="T12" fmla="*/ 120 w 186"/>
                    <a:gd name="T13" fmla="*/ 173 h 190"/>
                    <a:gd name="T14" fmla="*/ 46 w 186"/>
                    <a:gd name="T15" fmla="*/ 175 h 190"/>
                    <a:gd name="T16" fmla="*/ 141 w 186"/>
                    <a:gd name="T17" fmla="*/ 156 h 190"/>
                    <a:gd name="T18" fmla="*/ 36 w 186"/>
                    <a:gd name="T19" fmla="*/ 169 h 190"/>
                    <a:gd name="T20" fmla="*/ 118 w 186"/>
                    <a:gd name="T21" fmla="*/ 162 h 190"/>
                    <a:gd name="T22" fmla="*/ 123 w 186"/>
                    <a:gd name="T23" fmla="*/ 154 h 190"/>
                    <a:gd name="T24" fmla="*/ 34 w 186"/>
                    <a:gd name="T25" fmla="*/ 149 h 190"/>
                    <a:gd name="T26" fmla="*/ 151 w 186"/>
                    <a:gd name="T27" fmla="*/ 167 h 190"/>
                    <a:gd name="T28" fmla="*/ 18 w 186"/>
                    <a:gd name="T29" fmla="*/ 149 h 190"/>
                    <a:gd name="T30" fmla="*/ 16 w 186"/>
                    <a:gd name="T31" fmla="*/ 145 h 190"/>
                    <a:gd name="T32" fmla="*/ 161 w 186"/>
                    <a:gd name="T33" fmla="*/ 157 h 190"/>
                    <a:gd name="T34" fmla="*/ 10 w 186"/>
                    <a:gd name="T35" fmla="*/ 134 h 190"/>
                    <a:gd name="T36" fmla="*/ 110 w 186"/>
                    <a:gd name="T37" fmla="*/ 128 h 190"/>
                    <a:gd name="T38" fmla="*/ 170 w 186"/>
                    <a:gd name="T39" fmla="*/ 124 h 190"/>
                    <a:gd name="T40" fmla="*/ 102 w 186"/>
                    <a:gd name="T41" fmla="*/ 121 h 190"/>
                    <a:gd name="T42" fmla="*/ 162 w 186"/>
                    <a:gd name="T43" fmla="*/ 115 h 190"/>
                    <a:gd name="T44" fmla="*/ 156 w 186"/>
                    <a:gd name="T45" fmla="*/ 118 h 190"/>
                    <a:gd name="T46" fmla="*/ 6 w 186"/>
                    <a:gd name="T47" fmla="*/ 117 h 190"/>
                    <a:gd name="T48" fmla="*/ 133 w 186"/>
                    <a:gd name="T49" fmla="*/ 109 h 190"/>
                    <a:gd name="T50" fmla="*/ 177 w 186"/>
                    <a:gd name="T51" fmla="*/ 135 h 190"/>
                    <a:gd name="T52" fmla="*/ 99 w 186"/>
                    <a:gd name="T53" fmla="*/ 107 h 190"/>
                    <a:gd name="T54" fmla="*/ 129 w 186"/>
                    <a:gd name="T55" fmla="*/ 157 h 190"/>
                    <a:gd name="T56" fmla="*/ 106 w 186"/>
                    <a:gd name="T57" fmla="*/ 101 h 190"/>
                    <a:gd name="T58" fmla="*/ 168 w 186"/>
                    <a:gd name="T59" fmla="*/ 128 h 190"/>
                    <a:gd name="T60" fmla="*/ 110 w 186"/>
                    <a:gd name="T61" fmla="*/ 98 h 190"/>
                    <a:gd name="T62" fmla="*/ 97 w 186"/>
                    <a:gd name="T63" fmla="*/ 92 h 190"/>
                    <a:gd name="T64" fmla="*/ 103 w 186"/>
                    <a:gd name="T65" fmla="*/ 88 h 190"/>
                    <a:gd name="T66" fmla="*/ 107 w 186"/>
                    <a:gd name="T67" fmla="*/ 86 h 190"/>
                    <a:gd name="T68" fmla="*/ 123 w 186"/>
                    <a:gd name="T69" fmla="*/ 85 h 190"/>
                    <a:gd name="T70" fmla="*/ 151 w 186"/>
                    <a:gd name="T71" fmla="*/ 107 h 190"/>
                    <a:gd name="T72" fmla="*/ 111 w 186"/>
                    <a:gd name="T73" fmla="*/ 93 h 190"/>
                    <a:gd name="T74" fmla="*/ 123 w 186"/>
                    <a:gd name="T75" fmla="*/ 69 h 190"/>
                    <a:gd name="T76" fmla="*/ 138 w 186"/>
                    <a:gd name="T77" fmla="*/ 60 h 190"/>
                    <a:gd name="T78" fmla="*/ 137 w 186"/>
                    <a:gd name="T79" fmla="*/ 72 h 190"/>
                    <a:gd name="T80" fmla="*/ 168 w 186"/>
                    <a:gd name="T81" fmla="*/ 58 h 190"/>
                    <a:gd name="T82" fmla="*/ 160 w 186"/>
                    <a:gd name="T83" fmla="*/ 62 h 190"/>
                    <a:gd name="T84" fmla="*/ 18 w 186"/>
                    <a:gd name="T85" fmla="*/ 48 h 190"/>
                    <a:gd name="T86" fmla="*/ 95 w 186"/>
                    <a:gd name="T87" fmla="*/ 114 h 190"/>
                    <a:gd name="T88" fmla="*/ 110 w 186"/>
                    <a:gd name="T89" fmla="*/ 162 h 190"/>
                    <a:gd name="T90" fmla="*/ 70 w 186"/>
                    <a:gd name="T91" fmla="*/ 160 h 190"/>
                    <a:gd name="T92" fmla="*/ 117 w 186"/>
                    <a:gd name="T93" fmla="*/ 5 h 190"/>
                    <a:gd name="T94" fmla="*/ 99 w 186"/>
                    <a:gd name="T95" fmla="*/ 78 h 190"/>
                    <a:gd name="T96" fmla="*/ 93 w 186"/>
                    <a:gd name="T97" fmla="*/ 91 h 190"/>
                    <a:gd name="T98" fmla="*/ 94 w 186"/>
                    <a:gd name="T99" fmla="*/ 8 h 190"/>
                    <a:gd name="T100" fmla="*/ 92 w 186"/>
                    <a:gd name="T101" fmla="*/ 6 h 190"/>
                    <a:gd name="T102" fmla="*/ 3 w 186"/>
                    <a:gd name="T103" fmla="*/ 126 h 190"/>
                    <a:gd name="T104" fmla="*/ 16 w 186"/>
                    <a:gd name="T105" fmla="*/ 152 h 190"/>
                    <a:gd name="T106" fmla="*/ 48 w 186"/>
                    <a:gd name="T107" fmla="*/ 181 h 190"/>
                    <a:gd name="T108" fmla="*/ 70 w 186"/>
                    <a:gd name="T109" fmla="*/ 190 h 190"/>
                    <a:gd name="T110" fmla="*/ 89 w 186"/>
                    <a:gd name="T111" fmla="*/ 190 h 190"/>
                    <a:gd name="T112" fmla="*/ 116 w 186"/>
                    <a:gd name="T113" fmla="*/ 184 h 190"/>
                    <a:gd name="T114" fmla="*/ 125 w 186"/>
                    <a:gd name="T115" fmla="*/ 184 h 190"/>
                    <a:gd name="T116" fmla="*/ 147 w 186"/>
                    <a:gd name="T117" fmla="*/ 174 h 190"/>
                    <a:gd name="T118" fmla="*/ 173 w 186"/>
                    <a:gd name="T119" fmla="*/ 139 h 190"/>
                    <a:gd name="T120" fmla="*/ 180 w 186"/>
                    <a:gd name="T121" fmla="*/ 62 h 190"/>
                    <a:gd name="T122" fmla="*/ 179 w 186"/>
                    <a:gd name="T123" fmla="*/ 37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86" h="190">
                      <a:moveTo>
                        <a:pt x="112" y="184"/>
                      </a:moveTo>
                      <a:cubicBezTo>
                        <a:pt x="112" y="183"/>
                        <a:pt x="112" y="183"/>
                        <a:pt x="112" y="182"/>
                      </a:cubicBezTo>
                      <a:cubicBezTo>
                        <a:pt x="112" y="183"/>
                        <a:pt x="112" y="183"/>
                        <a:pt x="112" y="183"/>
                      </a:cubicBezTo>
                      <a:cubicBezTo>
                        <a:pt x="112" y="184"/>
                        <a:pt x="112" y="184"/>
                        <a:pt x="112" y="184"/>
                      </a:cubicBezTo>
                      <a:cubicBezTo>
                        <a:pt x="112" y="184"/>
                        <a:pt x="112" y="184"/>
                        <a:pt x="112" y="184"/>
                      </a:cubicBezTo>
                      <a:moveTo>
                        <a:pt x="124" y="178"/>
                      </a:moveTo>
                      <a:cubicBezTo>
                        <a:pt x="124" y="177"/>
                        <a:pt x="123" y="177"/>
                        <a:pt x="123" y="176"/>
                      </a:cubicBezTo>
                      <a:cubicBezTo>
                        <a:pt x="123" y="175"/>
                        <a:pt x="124" y="175"/>
                        <a:pt x="124" y="174"/>
                      </a:cubicBezTo>
                      <a:cubicBezTo>
                        <a:pt x="124" y="175"/>
                        <a:pt x="124" y="176"/>
                        <a:pt x="124" y="178"/>
                      </a:cubicBezTo>
                      <a:moveTo>
                        <a:pt x="91" y="167"/>
                      </a:moveTo>
                      <a:cubicBezTo>
                        <a:pt x="92" y="167"/>
                        <a:pt x="92" y="167"/>
                        <a:pt x="92" y="167"/>
                      </a:cubicBezTo>
                      <a:cubicBezTo>
                        <a:pt x="94" y="167"/>
                        <a:pt x="96" y="167"/>
                        <a:pt x="98" y="167"/>
                      </a:cubicBezTo>
                      <a:cubicBezTo>
                        <a:pt x="95" y="173"/>
                        <a:pt x="92" y="180"/>
                        <a:pt x="90" y="186"/>
                      </a:cubicBezTo>
                      <a:cubicBezTo>
                        <a:pt x="89" y="186"/>
                        <a:pt x="89" y="186"/>
                        <a:pt x="89" y="186"/>
                      </a:cubicBezTo>
                      <a:cubicBezTo>
                        <a:pt x="87" y="186"/>
                        <a:pt x="85" y="186"/>
                        <a:pt x="83" y="186"/>
                      </a:cubicBezTo>
                      <a:cubicBezTo>
                        <a:pt x="86" y="179"/>
                        <a:pt x="88" y="173"/>
                        <a:pt x="90" y="167"/>
                      </a:cubicBezTo>
                      <a:cubicBezTo>
                        <a:pt x="91" y="167"/>
                        <a:pt x="91" y="167"/>
                        <a:pt x="91" y="167"/>
                      </a:cubicBezTo>
                      <a:moveTo>
                        <a:pt x="79" y="185"/>
                      </a:moveTo>
                      <a:cubicBezTo>
                        <a:pt x="77" y="185"/>
                        <a:pt x="75" y="185"/>
                        <a:pt x="73" y="184"/>
                      </a:cubicBezTo>
                      <a:cubicBezTo>
                        <a:pt x="75" y="178"/>
                        <a:pt x="77" y="172"/>
                        <a:pt x="80" y="167"/>
                      </a:cubicBezTo>
                      <a:cubicBezTo>
                        <a:pt x="82" y="167"/>
                        <a:pt x="84" y="167"/>
                        <a:pt x="86" y="167"/>
                      </a:cubicBezTo>
                      <a:cubicBezTo>
                        <a:pt x="84" y="173"/>
                        <a:pt x="81" y="179"/>
                        <a:pt x="79" y="185"/>
                      </a:cubicBezTo>
                      <a:moveTo>
                        <a:pt x="94" y="186"/>
                      </a:moveTo>
                      <a:cubicBezTo>
                        <a:pt x="97" y="179"/>
                        <a:pt x="100" y="173"/>
                        <a:pt x="102" y="167"/>
                      </a:cubicBezTo>
                      <a:cubicBezTo>
                        <a:pt x="104" y="166"/>
                        <a:pt x="106" y="166"/>
                        <a:pt x="108" y="166"/>
                      </a:cubicBezTo>
                      <a:cubicBezTo>
                        <a:pt x="106" y="172"/>
                        <a:pt x="103" y="179"/>
                        <a:pt x="101" y="185"/>
                      </a:cubicBezTo>
                      <a:cubicBezTo>
                        <a:pt x="98" y="185"/>
                        <a:pt x="96" y="186"/>
                        <a:pt x="94" y="186"/>
                      </a:cubicBezTo>
                      <a:moveTo>
                        <a:pt x="69" y="184"/>
                      </a:moveTo>
                      <a:cubicBezTo>
                        <a:pt x="67" y="183"/>
                        <a:pt x="65" y="183"/>
                        <a:pt x="62" y="182"/>
                      </a:cubicBezTo>
                      <a:cubicBezTo>
                        <a:pt x="65" y="176"/>
                        <a:pt x="67" y="170"/>
                        <a:pt x="70" y="165"/>
                      </a:cubicBezTo>
                      <a:cubicBezTo>
                        <a:pt x="72" y="165"/>
                        <a:pt x="74" y="166"/>
                        <a:pt x="76" y="166"/>
                      </a:cubicBezTo>
                      <a:cubicBezTo>
                        <a:pt x="73" y="172"/>
                        <a:pt x="71" y="178"/>
                        <a:pt x="69" y="184"/>
                      </a:cubicBezTo>
                      <a:moveTo>
                        <a:pt x="105" y="185"/>
                      </a:moveTo>
                      <a:cubicBezTo>
                        <a:pt x="107" y="178"/>
                        <a:pt x="110" y="172"/>
                        <a:pt x="113" y="165"/>
                      </a:cubicBezTo>
                      <a:cubicBezTo>
                        <a:pt x="113" y="165"/>
                        <a:pt x="114" y="165"/>
                        <a:pt x="114" y="165"/>
                      </a:cubicBezTo>
                      <a:cubicBezTo>
                        <a:pt x="114" y="165"/>
                        <a:pt x="114" y="165"/>
                        <a:pt x="114" y="165"/>
                      </a:cubicBezTo>
                      <a:cubicBezTo>
                        <a:pt x="114" y="167"/>
                        <a:pt x="114" y="169"/>
                        <a:pt x="114" y="170"/>
                      </a:cubicBezTo>
                      <a:cubicBezTo>
                        <a:pt x="113" y="171"/>
                        <a:pt x="113" y="171"/>
                        <a:pt x="113" y="171"/>
                      </a:cubicBezTo>
                      <a:cubicBezTo>
                        <a:pt x="111" y="176"/>
                        <a:pt x="109" y="180"/>
                        <a:pt x="107" y="184"/>
                      </a:cubicBezTo>
                      <a:cubicBezTo>
                        <a:pt x="106" y="185"/>
                        <a:pt x="106" y="185"/>
                        <a:pt x="105" y="185"/>
                      </a:cubicBezTo>
                      <a:moveTo>
                        <a:pt x="59" y="181"/>
                      </a:moveTo>
                      <a:cubicBezTo>
                        <a:pt x="55" y="180"/>
                        <a:pt x="52" y="178"/>
                        <a:pt x="50" y="177"/>
                      </a:cubicBezTo>
                      <a:cubicBezTo>
                        <a:pt x="50" y="176"/>
                        <a:pt x="50" y="176"/>
                        <a:pt x="50" y="176"/>
                      </a:cubicBezTo>
                      <a:cubicBezTo>
                        <a:pt x="53" y="171"/>
                        <a:pt x="55" y="166"/>
                        <a:pt x="58" y="161"/>
                      </a:cubicBezTo>
                      <a:cubicBezTo>
                        <a:pt x="61" y="162"/>
                        <a:pt x="64" y="163"/>
                        <a:pt x="66" y="164"/>
                      </a:cubicBezTo>
                      <a:cubicBezTo>
                        <a:pt x="63" y="169"/>
                        <a:pt x="61" y="175"/>
                        <a:pt x="59" y="181"/>
                      </a:cubicBezTo>
                      <a:moveTo>
                        <a:pt x="120" y="173"/>
                      </a:moveTo>
                      <a:cubicBezTo>
                        <a:pt x="120" y="172"/>
                        <a:pt x="120" y="172"/>
                        <a:pt x="120" y="172"/>
                      </a:cubicBezTo>
                      <a:cubicBezTo>
                        <a:pt x="120" y="171"/>
                        <a:pt x="120" y="171"/>
                        <a:pt x="120" y="171"/>
                      </a:cubicBezTo>
                      <a:cubicBezTo>
                        <a:pt x="121" y="168"/>
                        <a:pt x="122" y="165"/>
                        <a:pt x="123" y="162"/>
                      </a:cubicBezTo>
                      <a:cubicBezTo>
                        <a:pt x="124" y="161"/>
                        <a:pt x="125" y="160"/>
                        <a:pt x="126" y="159"/>
                      </a:cubicBezTo>
                      <a:cubicBezTo>
                        <a:pt x="126" y="159"/>
                        <a:pt x="126" y="159"/>
                        <a:pt x="126" y="159"/>
                      </a:cubicBezTo>
                      <a:cubicBezTo>
                        <a:pt x="126" y="159"/>
                        <a:pt x="126" y="159"/>
                        <a:pt x="126" y="159"/>
                      </a:cubicBezTo>
                      <a:cubicBezTo>
                        <a:pt x="126" y="160"/>
                        <a:pt x="125" y="162"/>
                        <a:pt x="125" y="165"/>
                      </a:cubicBezTo>
                      <a:cubicBezTo>
                        <a:pt x="125" y="165"/>
                        <a:pt x="124" y="165"/>
                        <a:pt x="124" y="166"/>
                      </a:cubicBezTo>
                      <a:cubicBezTo>
                        <a:pt x="123" y="168"/>
                        <a:pt x="122" y="170"/>
                        <a:pt x="120" y="173"/>
                      </a:cubicBezTo>
                      <a:moveTo>
                        <a:pt x="128" y="179"/>
                      </a:moveTo>
                      <a:cubicBezTo>
                        <a:pt x="128" y="177"/>
                        <a:pt x="128" y="174"/>
                        <a:pt x="129" y="171"/>
                      </a:cubicBezTo>
                      <a:cubicBezTo>
                        <a:pt x="129" y="167"/>
                        <a:pt x="129" y="164"/>
                        <a:pt x="129" y="161"/>
                      </a:cubicBezTo>
                      <a:cubicBezTo>
                        <a:pt x="132" y="160"/>
                        <a:pt x="134" y="160"/>
                        <a:pt x="136" y="159"/>
                      </a:cubicBezTo>
                      <a:cubicBezTo>
                        <a:pt x="134" y="165"/>
                        <a:pt x="132" y="172"/>
                        <a:pt x="130" y="178"/>
                      </a:cubicBezTo>
                      <a:cubicBezTo>
                        <a:pt x="130" y="179"/>
                        <a:pt x="130" y="179"/>
                        <a:pt x="130" y="179"/>
                      </a:cubicBezTo>
                      <a:cubicBezTo>
                        <a:pt x="129" y="179"/>
                        <a:pt x="128" y="179"/>
                        <a:pt x="128" y="179"/>
                      </a:cubicBezTo>
                      <a:moveTo>
                        <a:pt x="46" y="175"/>
                      </a:moveTo>
                      <a:cubicBezTo>
                        <a:pt x="44" y="174"/>
                        <a:pt x="42" y="172"/>
                        <a:pt x="40" y="171"/>
                      </a:cubicBezTo>
                      <a:cubicBezTo>
                        <a:pt x="42" y="166"/>
                        <a:pt x="44" y="161"/>
                        <a:pt x="47" y="157"/>
                      </a:cubicBezTo>
                      <a:cubicBezTo>
                        <a:pt x="50" y="158"/>
                        <a:pt x="52" y="159"/>
                        <a:pt x="54" y="160"/>
                      </a:cubicBezTo>
                      <a:cubicBezTo>
                        <a:pt x="52" y="165"/>
                        <a:pt x="49" y="170"/>
                        <a:pt x="47" y="174"/>
                      </a:cubicBezTo>
                      <a:cubicBezTo>
                        <a:pt x="46" y="175"/>
                        <a:pt x="46" y="175"/>
                        <a:pt x="46" y="175"/>
                      </a:cubicBezTo>
                      <a:moveTo>
                        <a:pt x="134" y="177"/>
                      </a:moveTo>
                      <a:cubicBezTo>
                        <a:pt x="136" y="170"/>
                        <a:pt x="138" y="163"/>
                        <a:pt x="141" y="157"/>
                      </a:cubicBezTo>
                      <a:cubicBezTo>
                        <a:pt x="141" y="156"/>
                        <a:pt x="141" y="156"/>
                        <a:pt x="141" y="156"/>
                      </a:cubicBezTo>
                      <a:cubicBezTo>
                        <a:pt x="141" y="156"/>
                        <a:pt x="142" y="156"/>
                        <a:pt x="143" y="155"/>
                      </a:cubicBezTo>
                      <a:cubicBezTo>
                        <a:pt x="141" y="162"/>
                        <a:pt x="139" y="169"/>
                        <a:pt x="137" y="175"/>
                      </a:cubicBezTo>
                      <a:cubicBezTo>
                        <a:pt x="136" y="176"/>
                        <a:pt x="135" y="176"/>
                        <a:pt x="134" y="177"/>
                      </a:cubicBezTo>
                      <a:moveTo>
                        <a:pt x="36" y="169"/>
                      </a:moveTo>
                      <a:cubicBezTo>
                        <a:pt x="35" y="167"/>
                        <a:pt x="33" y="166"/>
                        <a:pt x="31" y="164"/>
                      </a:cubicBezTo>
                      <a:cubicBezTo>
                        <a:pt x="33" y="160"/>
                        <a:pt x="35" y="156"/>
                        <a:pt x="38" y="152"/>
                      </a:cubicBezTo>
                      <a:cubicBezTo>
                        <a:pt x="40" y="153"/>
                        <a:pt x="42" y="154"/>
                        <a:pt x="44" y="155"/>
                      </a:cubicBezTo>
                      <a:cubicBezTo>
                        <a:pt x="41" y="159"/>
                        <a:pt x="38" y="164"/>
                        <a:pt x="36" y="169"/>
                      </a:cubicBezTo>
                      <a:moveTo>
                        <a:pt x="142" y="173"/>
                      </a:moveTo>
                      <a:cubicBezTo>
                        <a:pt x="144" y="166"/>
                        <a:pt x="146" y="159"/>
                        <a:pt x="148" y="153"/>
                      </a:cubicBezTo>
                      <a:cubicBezTo>
                        <a:pt x="148" y="152"/>
                        <a:pt x="148" y="152"/>
                        <a:pt x="148" y="152"/>
                      </a:cubicBezTo>
                      <a:cubicBezTo>
                        <a:pt x="149" y="152"/>
                        <a:pt x="150" y="151"/>
                        <a:pt x="152" y="150"/>
                      </a:cubicBezTo>
                      <a:cubicBezTo>
                        <a:pt x="150" y="157"/>
                        <a:pt x="148" y="164"/>
                        <a:pt x="145" y="171"/>
                      </a:cubicBezTo>
                      <a:cubicBezTo>
                        <a:pt x="144" y="171"/>
                        <a:pt x="143" y="172"/>
                        <a:pt x="142" y="173"/>
                      </a:cubicBezTo>
                      <a:moveTo>
                        <a:pt x="118" y="165"/>
                      </a:moveTo>
                      <a:cubicBezTo>
                        <a:pt x="118" y="164"/>
                        <a:pt x="118" y="163"/>
                        <a:pt x="118" y="162"/>
                      </a:cubicBezTo>
                      <a:cubicBezTo>
                        <a:pt x="118" y="161"/>
                        <a:pt x="117" y="160"/>
                        <a:pt x="116" y="160"/>
                      </a:cubicBezTo>
                      <a:cubicBezTo>
                        <a:pt x="116" y="160"/>
                        <a:pt x="116" y="160"/>
                        <a:pt x="116" y="160"/>
                      </a:cubicBezTo>
                      <a:cubicBezTo>
                        <a:pt x="116" y="160"/>
                        <a:pt x="116" y="160"/>
                        <a:pt x="116" y="160"/>
                      </a:cubicBezTo>
                      <a:cubicBezTo>
                        <a:pt x="118" y="156"/>
                        <a:pt x="119" y="153"/>
                        <a:pt x="121" y="150"/>
                      </a:cubicBezTo>
                      <a:cubicBezTo>
                        <a:pt x="122" y="150"/>
                        <a:pt x="122" y="150"/>
                        <a:pt x="122" y="150"/>
                      </a:cubicBezTo>
                      <a:cubicBezTo>
                        <a:pt x="122" y="151"/>
                        <a:pt x="123" y="152"/>
                        <a:pt x="123" y="153"/>
                      </a:cubicBezTo>
                      <a:cubicBezTo>
                        <a:pt x="123" y="154"/>
                        <a:pt x="123" y="154"/>
                        <a:pt x="123" y="154"/>
                      </a:cubicBezTo>
                      <a:cubicBezTo>
                        <a:pt x="123" y="154"/>
                        <a:pt x="123" y="154"/>
                        <a:pt x="123" y="154"/>
                      </a:cubicBezTo>
                      <a:cubicBezTo>
                        <a:pt x="123" y="155"/>
                        <a:pt x="123" y="156"/>
                        <a:pt x="122" y="157"/>
                      </a:cubicBezTo>
                      <a:cubicBezTo>
                        <a:pt x="122" y="158"/>
                        <a:pt x="121" y="159"/>
                        <a:pt x="120" y="160"/>
                      </a:cubicBezTo>
                      <a:cubicBezTo>
                        <a:pt x="119" y="162"/>
                        <a:pt x="118" y="163"/>
                        <a:pt x="118" y="165"/>
                      </a:cubicBezTo>
                      <a:moveTo>
                        <a:pt x="28" y="161"/>
                      </a:moveTo>
                      <a:cubicBezTo>
                        <a:pt x="28" y="161"/>
                        <a:pt x="27" y="161"/>
                        <a:pt x="27" y="160"/>
                      </a:cubicBezTo>
                      <a:cubicBezTo>
                        <a:pt x="26" y="159"/>
                        <a:pt x="26" y="159"/>
                        <a:pt x="25" y="158"/>
                      </a:cubicBezTo>
                      <a:cubicBezTo>
                        <a:pt x="27" y="154"/>
                        <a:pt x="28" y="150"/>
                        <a:pt x="30" y="146"/>
                      </a:cubicBezTo>
                      <a:cubicBezTo>
                        <a:pt x="31" y="147"/>
                        <a:pt x="33" y="148"/>
                        <a:pt x="34" y="149"/>
                      </a:cubicBezTo>
                      <a:cubicBezTo>
                        <a:pt x="32" y="153"/>
                        <a:pt x="30" y="157"/>
                        <a:pt x="28" y="161"/>
                      </a:cubicBezTo>
                      <a:moveTo>
                        <a:pt x="151" y="167"/>
                      </a:moveTo>
                      <a:cubicBezTo>
                        <a:pt x="153" y="160"/>
                        <a:pt x="155" y="154"/>
                        <a:pt x="156" y="147"/>
                      </a:cubicBezTo>
                      <a:cubicBezTo>
                        <a:pt x="157" y="147"/>
                        <a:pt x="157" y="147"/>
                        <a:pt x="157" y="147"/>
                      </a:cubicBezTo>
                      <a:cubicBezTo>
                        <a:pt x="158" y="146"/>
                        <a:pt x="159" y="145"/>
                        <a:pt x="160" y="144"/>
                      </a:cubicBezTo>
                      <a:cubicBezTo>
                        <a:pt x="159" y="150"/>
                        <a:pt x="157" y="157"/>
                        <a:pt x="154" y="163"/>
                      </a:cubicBezTo>
                      <a:cubicBezTo>
                        <a:pt x="154" y="163"/>
                        <a:pt x="154" y="163"/>
                        <a:pt x="154" y="163"/>
                      </a:cubicBezTo>
                      <a:cubicBezTo>
                        <a:pt x="153" y="165"/>
                        <a:pt x="152" y="166"/>
                        <a:pt x="151" y="167"/>
                      </a:cubicBezTo>
                      <a:moveTo>
                        <a:pt x="114" y="155"/>
                      </a:moveTo>
                      <a:cubicBezTo>
                        <a:pt x="114" y="153"/>
                        <a:pt x="113" y="152"/>
                        <a:pt x="112" y="150"/>
                      </a:cubicBezTo>
                      <a:cubicBezTo>
                        <a:pt x="113" y="150"/>
                        <a:pt x="113" y="150"/>
                        <a:pt x="113" y="150"/>
                      </a:cubicBezTo>
                      <a:cubicBezTo>
                        <a:pt x="114" y="147"/>
                        <a:pt x="115" y="144"/>
                        <a:pt x="117" y="142"/>
                      </a:cubicBezTo>
                      <a:cubicBezTo>
                        <a:pt x="118" y="143"/>
                        <a:pt x="118" y="144"/>
                        <a:pt x="119" y="146"/>
                      </a:cubicBezTo>
                      <a:cubicBezTo>
                        <a:pt x="117" y="149"/>
                        <a:pt x="116" y="152"/>
                        <a:pt x="114" y="155"/>
                      </a:cubicBezTo>
                      <a:moveTo>
                        <a:pt x="22" y="154"/>
                      </a:moveTo>
                      <a:cubicBezTo>
                        <a:pt x="21" y="153"/>
                        <a:pt x="20" y="151"/>
                        <a:pt x="18" y="149"/>
                      </a:cubicBezTo>
                      <a:cubicBezTo>
                        <a:pt x="20" y="146"/>
                        <a:pt x="21" y="144"/>
                        <a:pt x="23" y="141"/>
                      </a:cubicBezTo>
                      <a:cubicBezTo>
                        <a:pt x="24" y="142"/>
                        <a:pt x="25" y="143"/>
                        <a:pt x="27" y="144"/>
                      </a:cubicBezTo>
                      <a:cubicBezTo>
                        <a:pt x="25" y="148"/>
                        <a:pt x="24" y="151"/>
                        <a:pt x="22" y="154"/>
                      </a:cubicBezTo>
                      <a:moveTo>
                        <a:pt x="16" y="145"/>
                      </a:moveTo>
                      <a:cubicBezTo>
                        <a:pt x="15" y="145"/>
                        <a:pt x="15" y="144"/>
                        <a:pt x="14" y="143"/>
                      </a:cubicBezTo>
                      <a:cubicBezTo>
                        <a:pt x="16" y="140"/>
                        <a:pt x="17" y="138"/>
                        <a:pt x="18" y="136"/>
                      </a:cubicBezTo>
                      <a:cubicBezTo>
                        <a:pt x="19" y="136"/>
                        <a:pt x="19" y="137"/>
                        <a:pt x="20" y="138"/>
                      </a:cubicBezTo>
                      <a:cubicBezTo>
                        <a:pt x="18" y="140"/>
                        <a:pt x="17" y="143"/>
                        <a:pt x="16" y="145"/>
                      </a:cubicBezTo>
                      <a:moveTo>
                        <a:pt x="161" y="157"/>
                      </a:moveTo>
                      <a:cubicBezTo>
                        <a:pt x="163" y="151"/>
                        <a:pt x="164" y="145"/>
                        <a:pt x="165" y="139"/>
                      </a:cubicBezTo>
                      <a:cubicBezTo>
                        <a:pt x="167" y="138"/>
                        <a:pt x="168" y="136"/>
                        <a:pt x="169" y="135"/>
                      </a:cubicBezTo>
                      <a:cubicBezTo>
                        <a:pt x="169" y="137"/>
                        <a:pt x="169" y="138"/>
                        <a:pt x="168" y="140"/>
                      </a:cubicBezTo>
                      <a:cubicBezTo>
                        <a:pt x="168" y="142"/>
                        <a:pt x="168" y="144"/>
                        <a:pt x="168" y="145"/>
                      </a:cubicBezTo>
                      <a:cubicBezTo>
                        <a:pt x="168" y="146"/>
                        <a:pt x="168" y="146"/>
                        <a:pt x="168" y="146"/>
                      </a:cubicBezTo>
                      <a:cubicBezTo>
                        <a:pt x="168" y="146"/>
                        <a:pt x="168" y="146"/>
                        <a:pt x="168" y="146"/>
                      </a:cubicBezTo>
                      <a:cubicBezTo>
                        <a:pt x="166" y="150"/>
                        <a:pt x="164" y="153"/>
                        <a:pt x="161" y="157"/>
                      </a:cubicBezTo>
                      <a:moveTo>
                        <a:pt x="111" y="145"/>
                      </a:moveTo>
                      <a:cubicBezTo>
                        <a:pt x="110" y="143"/>
                        <a:pt x="109" y="142"/>
                        <a:pt x="109" y="140"/>
                      </a:cubicBezTo>
                      <a:cubicBezTo>
                        <a:pt x="110" y="137"/>
                        <a:pt x="111" y="135"/>
                        <a:pt x="112" y="132"/>
                      </a:cubicBezTo>
                      <a:cubicBezTo>
                        <a:pt x="112" y="132"/>
                        <a:pt x="112" y="132"/>
                        <a:pt x="112" y="132"/>
                      </a:cubicBezTo>
                      <a:cubicBezTo>
                        <a:pt x="113" y="134"/>
                        <a:pt x="114" y="136"/>
                        <a:pt x="115" y="138"/>
                      </a:cubicBezTo>
                      <a:cubicBezTo>
                        <a:pt x="113" y="140"/>
                        <a:pt x="112" y="142"/>
                        <a:pt x="111" y="145"/>
                      </a:cubicBezTo>
                      <a:moveTo>
                        <a:pt x="12" y="139"/>
                      </a:moveTo>
                      <a:cubicBezTo>
                        <a:pt x="11" y="137"/>
                        <a:pt x="11" y="135"/>
                        <a:pt x="10" y="134"/>
                      </a:cubicBezTo>
                      <a:cubicBezTo>
                        <a:pt x="11" y="132"/>
                        <a:pt x="12" y="131"/>
                        <a:pt x="13" y="129"/>
                      </a:cubicBezTo>
                      <a:cubicBezTo>
                        <a:pt x="14" y="130"/>
                        <a:pt x="15" y="131"/>
                        <a:pt x="15" y="132"/>
                      </a:cubicBezTo>
                      <a:cubicBezTo>
                        <a:pt x="14" y="134"/>
                        <a:pt x="13" y="136"/>
                        <a:pt x="12" y="139"/>
                      </a:cubicBezTo>
                      <a:moveTo>
                        <a:pt x="107" y="134"/>
                      </a:moveTo>
                      <a:cubicBezTo>
                        <a:pt x="106" y="133"/>
                        <a:pt x="106" y="131"/>
                        <a:pt x="105" y="130"/>
                      </a:cubicBezTo>
                      <a:cubicBezTo>
                        <a:pt x="105" y="130"/>
                        <a:pt x="105" y="130"/>
                        <a:pt x="105" y="130"/>
                      </a:cubicBezTo>
                      <a:cubicBezTo>
                        <a:pt x="106" y="128"/>
                        <a:pt x="107" y="126"/>
                        <a:pt x="108" y="124"/>
                      </a:cubicBezTo>
                      <a:cubicBezTo>
                        <a:pt x="108" y="126"/>
                        <a:pt x="109" y="127"/>
                        <a:pt x="110" y="128"/>
                      </a:cubicBezTo>
                      <a:cubicBezTo>
                        <a:pt x="109" y="130"/>
                        <a:pt x="108" y="132"/>
                        <a:pt x="107" y="134"/>
                      </a:cubicBezTo>
                      <a:moveTo>
                        <a:pt x="8" y="129"/>
                      </a:moveTo>
                      <a:cubicBezTo>
                        <a:pt x="8" y="127"/>
                        <a:pt x="7" y="125"/>
                        <a:pt x="7" y="123"/>
                      </a:cubicBezTo>
                      <a:cubicBezTo>
                        <a:pt x="7" y="122"/>
                        <a:pt x="8" y="121"/>
                        <a:pt x="8" y="120"/>
                      </a:cubicBezTo>
                      <a:cubicBezTo>
                        <a:pt x="9" y="122"/>
                        <a:pt x="10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0" y="126"/>
                        <a:pt x="9" y="128"/>
                        <a:pt x="8" y="129"/>
                      </a:cubicBezTo>
                      <a:moveTo>
                        <a:pt x="170" y="124"/>
                      </a:moveTo>
                      <a:cubicBezTo>
                        <a:pt x="169" y="124"/>
                        <a:pt x="169" y="124"/>
                        <a:pt x="168" y="123"/>
                      </a:cubicBezTo>
                      <a:cubicBezTo>
                        <a:pt x="169" y="121"/>
                        <a:pt x="170" y="120"/>
                        <a:pt x="171" y="118"/>
                      </a:cubicBezTo>
                      <a:cubicBezTo>
                        <a:pt x="172" y="119"/>
                        <a:pt x="173" y="119"/>
                        <a:pt x="174" y="119"/>
                      </a:cubicBezTo>
                      <a:cubicBezTo>
                        <a:pt x="174" y="120"/>
                        <a:pt x="174" y="120"/>
                        <a:pt x="174" y="120"/>
                      </a:cubicBezTo>
                      <a:cubicBezTo>
                        <a:pt x="174" y="120"/>
                        <a:pt x="174" y="120"/>
                        <a:pt x="174" y="120"/>
                      </a:cubicBezTo>
                      <a:cubicBezTo>
                        <a:pt x="172" y="122"/>
                        <a:pt x="171" y="123"/>
                        <a:pt x="170" y="124"/>
                      </a:cubicBezTo>
                      <a:moveTo>
                        <a:pt x="103" y="125"/>
                      </a:moveTo>
                      <a:cubicBezTo>
                        <a:pt x="103" y="123"/>
                        <a:pt x="103" y="122"/>
                        <a:pt x="102" y="121"/>
                      </a:cubicBezTo>
                      <a:cubicBezTo>
                        <a:pt x="103" y="121"/>
                        <a:pt x="103" y="121"/>
                        <a:pt x="103" y="121"/>
                      </a:cubicBezTo>
                      <a:cubicBezTo>
                        <a:pt x="103" y="120"/>
                        <a:pt x="104" y="119"/>
                        <a:pt x="104" y="118"/>
                      </a:cubicBezTo>
                      <a:cubicBezTo>
                        <a:pt x="105" y="119"/>
                        <a:pt x="105" y="119"/>
                        <a:pt x="106" y="120"/>
                      </a:cubicBezTo>
                      <a:cubicBezTo>
                        <a:pt x="105" y="122"/>
                        <a:pt x="104" y="123"/>
                        <a:pt x="103" y="125"/>
                      </a:cubicBezTo>
                      <a:moveTo>
                        <a:pt x="164" y="122"/>
                      </a:moveTo>
                      <a:cubicBezTo>
                        <a:pt x="163" y="121"/>
                        <a:pt x="161" y="121"/>
                        <a:pt x="159" y="120"/>
                      </a:cubicBezTo>
                      <a:cubicBezTo>
                        <a:pt x="160" y="118"/>
                        <a:pt x="161" y="117"/>
                        <a:pt x="162" y="115"/>
                      </a:cubicBezTo>
                      <a:cubicBezTo>
                        <a:pt x="162" y="115"/>
                        <a:pt x="162" y="115"/>
                        <a:pt x="162" y="115"/>
                      </a:cubicBezTo>
                      <a:cubicBezTo>
                        <a:pt x="164" y="116"/>
                        <a:pt x="166" y="116"/>
                        <a:pt x="167" y="117"/>
                      </a:cubicBezTo>
                      <a:cubicBezTo>
                        <a:pt x="166" y="118"/>
                        <a:pt x="165" y="120"/>
                        <a:pt x="164" y="122"/>
                      </a:cubicBezTo>
                      <a:moveTo>
                        <a:pt x="101" y="116"/>
                      </a:moveTo>
                      <a:cubicBezTo>
                        <a:pt x="100" y="115"/>
                        <a:pt x="100" y="115"/>
                        <a:pt x="100" y="114"/>
                      </a:cubicBezTo>
                      <a:cubicBezTo>
                        <a:pt x="100" y="113"/>
                        <a:pt x="101" y="112"/>
                        <a:pt x="101" y="112"/>
                      </a:cubicBezTo>
                      <a:cubicBezTo>
                        <a:pt x="102" y="113"/>
                        <a:pt x="102" y="113"/>
                        <a:pt x="102" y="113"/>
                      </a:cubicBezTo>
                      <a:cubicBezTo>
                        <a:pt x="101" y="114"/>
                        <a:pt x="101" y="115"/>
                        <a:pt x="101" y="116"/>
                      </a:cubicBezTo>
                      <a:moveTo>
                        <a:pt x="156" y="118"/>
                      </a:moveTo>
                      <a:cubicBezTo>
                        <a:pt x="154" y="117"/>
                        <a:pt x="151" y="116"/>
                        <a:pt x="149" y="115"/>
                      </a:cubicBezTo>
                      <a:cubicBezTo>
                        <a:pt x="150" y="114"/>
                        <a:pt x="150" y="113"/>
                        <a:pt x="151" y="111"/>
                      </a:cubicBezTo>
                      <a:cubicBezTo>
                        <a:pt x="154" y="112"/>
                        <a:pt x="156" y="113"/>
                        <a:pt x="158" y="114"/>
                      </a:cubicBezTo>
                      <a:cubicBezTo>
                        <a:pt x="157" y="115"/>
                        <a:pt x="156" y="117"/>
                        <a:pt x="156" y="118"/>
                      </a:cubicBezTo>
                      <a:moveTo>
                        <a:pt x="6" y="117"/>
                      </a:moveTo>
                      <a:cubicBezTo>
                        <a:pt x="5" y="115"/>
                        <a:pt x="5" y="112"/>
                        <a:pt x="5" y="110"/>
                      </a:cubicBezTo>
                      <a:cubicBezTo>
                        <a:pt x="5" y="112"/>
                        <a:pt x="6" y="114"/>
                        <a:pt x="6" y="115"/>
                      </a:cubicBezTo>
                      <a:cubicBezTo>
                        <a:pt x="6" y="116"/>
                        <a:pt x="6" y="117"/>
                        <a:pt x="6" y="117"/>
                      </a:cubicBezTo>
                      <a:moveTo>
                        <a:pt x="145" y="114"/>
                      </a:moveTo>
                      <a:cubicBezTo>
                        <a:pt x="144" y="113"/>
                        <a:pt x="144" y="113"/>
                        <a:pt x="143" y="113"/>
                      </a:cubicBezTo>
                      <a:cubicBezTo>
                        <a:pt x="143" y="112"/>
                        <a:pt x="144" y="110"/>
                        <a:pt x="144" y="109"/>
                      </a:cubicBezTo>
                      <a:cubicBezTo>
                        <a:pt x="145" y="109"/>
                        <a:pt x="146" y="110"/>
                        <a:pt x="147" y="110"/>
                      </a:cubicBezTo>
                      <a:cubicBezTo>
                        <a:pt x="147" y="111"/>
                        <a:pt x="146" y="113"/>
                        <a:pt x="145" y="114"/>
                      </a:cubicBezTo>
                      <a:moveTo>
                        <a:pt x="139" y="111"/>
                      </a:moveTo>
                      <a:cubicBezTo>
                        <a:pt x="137" y="110"/>
                        <a:pt x="135" y="110"/>
                        <a:pt x="133" y="109"/>
                      </a:cubicBezTo>
                      <a:cubicBezTo>
                        <a:pt x="133" y="109"/>
                        <a:pt x="133" y="109"/>
                        <a:pt x="133" y="109"/>
                      </a:cubicBezTo>
                      <a:cubicBezTo>
                        <a:pt x="133" y="108"/>
                        <a:pt x="134" y="107"/>
                        <a:pt x="134" y="106"/>
                      </a:cubicBezTo>
                      <a:cubicBezTo>
                        <a:pt x="136" y="106"/>
                        <a:pt x="139" y="107"/>
                        <a:pt x="141" y="108"/>
                      </a:cubicBezTo>
                      <a:cubicBezTo>
                        <a:pt x="140" y="109"/>
                        <a:pt x="140" y="110"/>
                        <a:pt x="139" y="111"/>
                      </a:cubicBezTo>
                      <a:moveTo>
                        <a:pt x="177" y="135"/>
                      </a:moveTo>
                      <a:cubicBezTo>
                        <a:pt x="177" y="130"/>
                        <a:pt x="178" y="125"/>
                        <a:pt x="178" y="119"/>
                      </a:cubicBezTo>
                      <a:cubicBezTo>
                        <a:pt x="179" y="119"/>
                        <a:pt x="179" y="119"/>
                        <a:pt x="179" y="119"/>
                      </a:cubicBezTo>
                      <a:cubicBezTo>
                        <a:pt x="180" y="114"/>
                        <a:pt x="181" y="109"/>
                        <a:pt x="182" y="103"/>
                      </a:cubicBezTo>
                      <a:cubicBezTo>
                        <a:pt x="182" y="114"/>
                        <a:pt x="181" y="125"/>
                        <a:pt x="177" y="135"/>
                      </a:cubicBezTo>
                      <a:moveTo>
                        <a:pt x="129" y="107"/>
                      </a:moveTo>
                      <a:cubicBezTo>
                        <a:pt x="128" y="106"/>
                        <a:pt x="126" y="106"/>
                        <a:pt x="125" y="105"/>
                      </a:cubicBezTo>
                      <a:cubicBezTo>
                        <a:pt x="126" y="104"/>
                        <a:pt x="126" y="104"/>
                        <a:pt x="126" y="103"/>
                      </a:cubicBezTo>
                      <a:cubicBezTo>
                        <a:pt x="128" y="103"/>
                        <a:pt x="129" y="104"/>
                        <a:pt x="131" y="104"/>
                      </a:cubicBezTo>
                      <a:cubicBezTo>
                        <a:pt x="130" y="105"/>
                        <a:pt x="130" y="106"/>
                        <a:pt x="129" y="107"/>
                      </a:cubicBezTo>
                      <a:moveTo>
                        <a:pt x="98" y="109"/>
                      </a:moveTo>
                      <a:cubicBezTo>
                        <a:pt x="97" y="106"/>
                        <a:pt x="97" y="104"/>
                        <a:pt x="96" y="102"/>
                      </a:cubicBezTo>
                      <a:cubicBezTo>
                        <a:pt x="97" y="104"/>
                        <a:pt x="98" y="106"/>
                        <a:pt x="99" y="107"/>
                      </a:cubicBezTo>
                      <a:cubicBezTo>
                        <a:pt x="99" y="108"/>
                        <a:pt x="99" y="108"/>
                        <a:pt x="99" y="108"/>
                      </a:cubicBezTo>
                      <a:cubicBezTo>
                        <a:pt x="98" y="108"/>
                        <a:pt x="98" y="108"/>
                        <a:pt x="98" y="109"/>
                      </a:cubicBezTo>
                      <a:moveTo>
                        <a:pt x="121" y="104"/>
                      </a:moveTo>
                      <a:cubicBezTo>
                        <a:pt x="120" y="103"/>
                        <a:pt x="118" y="102"/>
                        <a:pt x="117" y="102"/>
                      </a:cubicBezTo>
                      <a:cubicBezTo>
                        <a:pt x="117" y="101"/>
                        <a:pt x="117" y="100"/>
                        <a:pt x="117" y="100"/>
                      </a:cubicBezTo>
                      <a:cubicBezTo>
                        <a:pt x="119" y="100"/>
                        <a:pt x="121" y="101"/>
                        <a:pt x="123" y="102"/>
                      </a:cubicBezTo>
                      <a:cubicBezTo>
                        <a:pt x="122" y="102"/>
                        <a:pt x="122" y="103"/>
                        <a:pt x="121" y="104"/>
                      </a:cubicBezTo>
                      <a:moveTo>
                        <a:pt x="129" y="157"/>
                      </a:moveTo>
                      <a:cubicBezTo>
                        <a:pt x="129" y="156"/>
                        <a:pt x="129" y="156"/>
                        <a:pt x="129" y="156"/>
                      </a:cubicBezTo>
                      <a:cubicBezTo>
                        <a:pt x="128" y="154"/>
                        <a:pt x="126" y="150"/>
                        <a:pt x="124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4"/>
                        <a:pt x="123" y="144"/>
                      </a:cubicBezTo>
                      <a:cubicBezTo>
                        <a:pt x="118" y="135"/>
                        <a:pt x="111" y="123"/>
                        <a:pt x="105" y="112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3" y="106"/>
                        <a:pt x="100" y="102"/>
                        <a:pt x="98" y="98"/>
                      </a:cubicBezTo>
                      <a:cubicBezTo>
                        <a:pt x="101" y="99"/>
                        <a:pt x="103" y="100"/>
                        <a:pt x="106" y="101"/>
                      </a:cubicBezTo>
                      <a:cubicBezTo>
                        <a:pt x="115" y="105"/>
                        <a:pt x="127" y="110"/>
                        <a:pt x="138" y="115"/>
                      </a:cubicBezTo>
                      <a:cubicBezTo>
                        <a:pt x="138" y="115"/>
                        <a:pt x="139" y="116"/>
                        <a:pt x="139" y="116"/>
                      </a:cubicBezTo>
                      <a:cubicBezTo>
                        <a:pt x="139" y="116"/>
                        <a:pt x="140" y="116"/>
                        <a:pt x="140" y="116"/>
                      </a:cubicBezTo>
                      <a:cubicBezTo>
                        <a:pt x="140" y="116"/>
                        <a:pt x="140" y="116"/>
                        <a:pt x="140" y="116"/>
                      </a:cubicBezTo>
                      <a:cubicBezTo>
                        <a:pt x="149" y="120"/>
                        <a:pt x="158" y="123"/>
                        <a:pt x="164" y="126"/>
                      </a:cubicBezTo>
                      <a:cubicBezTo>
                        <a:pt x="164" y="126"/>
                        <a:pt x="164" y="126"/>
                        <a:pt x="165" y="127"/>
                      </a:cubicBezTo>
                      <a:cubicBezTo>
                        <a:pt x="165" y="127"/>
                        <a:pt x="165" y="127"/>
                        <a:pt x="165" y="127"/>
                      </a:cubicBezTo>
                      <a:cubicBezTo>
                        <a:pt x="166" y="127"/>
                        <a:pt x="167" y="127"/>
                        <a:pt x="168" y="128"/>
                      </a:cubicBezTo>
                      <a:cubicBezTo>
                        <a:pt x="168" y="128"/>
                        <a:pt x="168" y="128"/>
                        <a:pt x="168" y="128"/>
                      </a:cubicBezTo>
                      <a:cubicBezTo>
                        <a:pt x="168" y="129"/>
                        <a:pt x="168" y="130"/>
                        <a:pt x="168" y="130"/>
                      </a:cubicBezTo>
                      <a:cubicBezTo>
                        <a:pt x="167" y="132"/>
                        <a:pt x="165" y="134"/>
                        <a:pt x="163" y="136"/>
                      </a:cubicBezTo>
                      <a:cubicBezTo>
                        <a:pt x="162" y="137"/>
                        <a:pt x="162" y="137"/>
                        <a:pt x="162" y="137"/>
                      </a:cubicBezTo>
                      <a:cubicBezTo>
                        <a:pt x="155" y="144"/>
                        <a:pt x="144" y="152"/>
                        <a:pt x="129" y="157"/>
                      </a:cubicBezTo>
                      <a:moveTo>
                        <a:pt x="113" y="100"/>
                      </a:moveTo>
                      <a:cubicBezTo>
                        <a:pt x="112" y="100"/>
                        <a:pt x="111" y="99"/>
                        <a:pt x="110" y="99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0" y="98"/>
                        <a:pt x="110" y="98"/>
                        <a:pt x="110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2" y="98"/>
                        <a:pt x="113" y="98"/>
                        <a:pt x="114" y="98"/>
                      </a:cubicBezTo>
                      <a:cubicBezTo>
                        <a:pt x="113" y="99"/>
                        <a:pt x="113" y="100"/>
                        <a:pt x="113" y="100"/>
                      </a:cubicBezTo>
                      <a:moveTo>
                        <a:pt x="106" y="97"/>
                      </a:moveTo>
                      <a:cubicBezTo>
                        <a:pt x="103" y="96"/>
                        <a:pt x="100" y="94"/>
                        <a:pt x="97" y="93"/>
                      </a:cubicBezTo>
                      <a:cubicBezTo>
                        <a:pt x="97" y="92"/>
                        <a:pt x="97" y="92"/>
                        <a:pt x="97" y="92"/>
                      </a:cubicBezTo>
                      <a:cubicBezTo>
                        <a:pt x="97" y="92"/>
                        <a:pt x="97" y="92"/>
                        <a:pt x="97" y="92"/>
                      </a:cubicBezTo>
                      <a:cubicBezTo>
                        <a:pt x="98" y="92"/>
                        <a:pt x="98" y="92"/>
                        <a:pt x="98" y="92"/>
                      </a:cubicBezTo>
                      <a:cubicBezTo>
                        <a:pt x="99" y="93"/>
                        <a:pt x="102" y="94"/>
                        <a:pt x="107" y="96"/>
                      </a:cubicBezTo>
                      <a:cubicBezTo>
                        <a:pt x="106" y="96"/>
                        <a:pt x="106" y="97"/>
                        <a:pt x="106" y="97"/>
                      </a:cubicBezTo>
                      <a:moveTo>
                        <a:pt x="98" y="89"/>
                      </a:moveTo>
                      <a:cubicBezTo>
                        <a:pt x="98" y="87"/>
                        <a:pt x="98" y="85"/>
                        <a:pt x="98" y="83"/>
                      </a:cubicBezTo>
                      <a:cubicBezTo>
                        <a:pt x="99" y="83"/>
                        <a:pt x="99" y="83"/>
                        <a:pt x="99" y="83"/>
                      </a:cubicBezTo>
                      <a:cubicBezTo>
                        <a:pt x="100" y="82"/>
                        <a:pt x="102" y="81"/>
                        <a:pt x="106" y="79"/>
                      </a:cubicBezTo>
                      <a:cubicBezTo>
                        <a:pt x="104" y="82"/>
                        <a:pt x="103" y="85"/>
                        <a:pt x="103" y="88"/>
                      </a:cubicBezTo>
                      <a:cubicBezTo>
                        <a:pt x="101" y="88"/>
                        <a:pt x="99" y="89"/>
                        <a:pt x="99" y="89"/>
                      </a:cubicBezTo>
                      <a:cubicBezTo>
                        <a:pt x="99" y="89"/>
                        <a:pt x="99" y="89"/>
                        <a:pt x="99" y="89"/>
                      </a:cubicBezTo>
                      <a:cubicBezTo>
                        <a:pt x="99" y="89"/>
                        <a:pt x="99" y="89"/>
                        <a:pt x="99" y="89"/>
                      </a:cubicBezTo>
                      <a:cubicBezTo>
                        <a:pt x="99" y="89"/>
                        <a:pt x="99" y="89"/>
                        <a:pt x="99" y="89"/>
                      </a:cubicBezTo>
                      <a:cubicBezTo>
                        <a:pt x="98" y="89"/>
                        <a:pt x="98" y="89"/>
                        <a:pt x="98" y="89"/>
                      </a:cubicBezTo>
                      <a:cubicBezTo>
                        <a:pt x="98" y="89"/>
                        <a:pt x="98" y="89"/>
                        <a:pt x="98" y="89"/>
                      </a:cubicBezTo>
                      <a:cubicBezTo>
                        <a:pt x="98" y="89"/>
                        <a:pt x="98" y="89"/>
                        <a:pt x="98" y="89"/>
                      </a:cubicBezTo>
                      <a:moveTo>
                        <a:pt x="107" y="86"/>
                      </a:moveTo>
                      <a:cubicBezTo>
                        <a:pt x="108" y="83"/>
                        <a:pt x="109" y="80"/>
                        <a:pt x="111" y="76"/>
                      </a:cubicBezTo>
                      <a:cubicBezTo>
                        <a:pt x="111" y="75"/>
                        <a:pt x="111" y="75"/>
                        <a:pt x="111" y="75"/>
                      </a:cubicBezTo>
                      <a:cubicBezTo>
                        <a:pt x="113" y="74"/>
                        <a:pt x="116" y="73"/>
                        <a:pt x="118" y="71"/>
                      </a:cubicBezTo>
                      <a:cubicBezTo>
                        <a:pt x="117" y="75"/>
                        <a:pt x="115" y="79"/>
                        <a:pt x="114" y="83"/>
                      </a:cubicBezTo>
                      <a:cubicBezTo>
                        <a:pt x="113" y="84"/>
                        <a:pt x="112" y="84"/>
                        <a:pt x="111" y="84"/>
                      </a:cubicBezTo>
                      <a:cubicBezTo>
                        <a:pt x="110" y="85"/>
                        <a:pt x="110" y="85"/>
                        <a:pt x="110" y="85"/>
                      </a:cubicBezTo>
                      <a:cubicBezTo>
                        <a:pt x="109" y="86"/>
                        <a:pt x="108" y="86"/>
                        <a:pt x="107" y="86"/>
                      </a:cubicBezTo>
                      <a:moveTo>
                        <a:pt x="123" y="85"/>
                      </a:moveTo>
                      <a:cubicBezTo>
                        <a:pt x="124" y="85"/>
                        <a:pt x="124" y="85"/>
                        <a:pt x="124" y="84"/>
                      </a:cubicBezTo>
                      <a:cubicBezTo>
                        <a:pt x="129" y="83"/>
                        <a:pt x="134" y="81"/>
                        <a:pt x="140" y="79"/>
                      </a:cubicBezTo>
                      <a:cubicBezTo>
                        <a:pt x="153" y="73"/>
                        <a:pt x="167" y="68"/>
                        <a:pt x="178" y="66"/>
                      </a:cubicBezTo>
                      <a:cubicBezTo>
                        <a:pt x="179" y="72"/>
                        <a:pt x="180" y="79"/>
                        <a:pt x="180" y="86"/>
                      </a:cubicBezTo>
                      <a:cubicBezTo>
                        <a:pt x="180" y="96"/>
                        <a:pt x="178" y="106"/>
                        <a:pt x="176" y="115"/>
                      </a:cubicBezTo>
                      <a:cubicBezTo>
                        <a:pt x="175" y="115"/>
                        <a:pt x="175" y="115"/>
                        <a:pt x="175" y="115"/>
                      </a:cubicBezTo>
                      <a:cubicBezTo>
                        <a:pt x="169" y="113"/>
                        <a:pt x="161" y="110"/>
                        <a:pt x="151" y="107"/>
                      </a:cubicBezTo>
                      <a:cubicBezTo>
                        <a:pt x="151" y="107"/>
                        <a:pt x="151" y="107"/>
                        <a:pt x="151" y="107"/>
                      </a:cubicBezTo>
                      <a:cubicBezTo>
                        <a:pt x="150" y="107"/>
                        <a:pt x="150" y="107"/>
                        <a:pt x="150" y="107"/>
                      </a:cubicBezTo>
                      <a:cubicBezTo>
                        <a:pt x="145" y="105"/>
                        <a:pt x="139" y="103"/>
                        <a:pt x="134" y="101"/>
                      </a:cubicBezTo>
                      <a:cubicBezTo>
                        <a:pt x="128" y="99"/>
                        <a:pt x="123" y="97"/>
                        <a:pt x="118" y="96"/>
                      </a:cubicBezTo>
                      <a:cubicBezTo>
                        <a:pt x="118" y="95"/>
                        <a:pt x="117" y="95"/>
                        <a:pt x="117" y="95"/>
                      </a:cubicBezTo>
                      <a:cubicBezTo>
                        <a:pt x="116" y="95"/>
                        <a:pt x="116" y="95"/>
                        <a:pt x="116" y="95"/>
                      </a:cubicBezTo>
                      <a:cubicBezTo>
                        <a:pt x="116" y="95"/>
                        <a:pt x="116" y="95"/>
                        <a:pt x="115" y="95"/>
                      </a:cubicBezTo>
                      <a:cubicBezTo>
                        <a:pt x="114" y="94"/>
                        <a:pt x="113" y="94"/>
                        <a:pt x="112" y="94"/>
                      </a:cubicBezTo>
                      <a:cubicBezTo>
                        <a:pt x="111" y="93"/>
                        <a:pt x="111" y="93"/>
                        <a:pt x="111" y="93"/>
                      </a:cubicBezTo>
                      <a:cubicBezTo>
                        <a:pt x="111" y="93"/>
                        <a:pt x="111" y="93"/>
                        <a:pt x="111" y="93"/>
                      </a:cubicBezTo>
                      <a:cubicBezTo>
                        <a:pt x="111" y="92"/>
                        <a:pt x="110" y="92"/>
                        <a:pt x="110" y="92"/>
                      </a:cubicBezTo>
                      <a:cubicBezTo>
                        <a:pt x="109" y="92"/>
                        <a:pt x="109" y="92"/>
                        <a:pt x="109" y="92"/>
                      </a:cubicBezTo>
                      <a:cubicBezTo>
                        <a:pt x="108" y="92"/>
                        <a:pt x="106" y="92"/>
                        <a:pt x="105" y="91"/>
                      </a:cubicBezTo>
                      <a:cubicBezTo>
                        <a:pt x="110" y="90"/>
                        <a:pt x="116" y="88"/>
                        <a:pt x="123" y="85"/>
                      </a:cubicBezTo>
                      <a:cubicBezTo>
                        <a:pt x="123" y="85"/>
                        <a:pt x="123" y="85"/>
                        <a:pt x="123" y="85"/>
                      </a:cubicBezTo>
                      <a:moveTo>
                        <a:pt x="119" y="81"/>
                      </a:moveTo>
                      <a:cubicBezTo>
                        <a:pt x="120" y="77"/>
                        <a:pt x="122" y="73"/>
                        <a:pt x="123" y="69"/>
                      </a:cubicBezTo>
                      <a:cubicBezTo>
                        <a:pt x="123" y="68"/>
                        <a:pt x="123" y="68"/>
                        <a:pt x="123" y="68"/>
                      </a:cubicBezTo>
                      <a:cubicBezTo>
                        <a:pt x="125" y="67"/>
                        <a:pt x="126" y="66"/>
                        <a:pt x="128" y="65"/>
                      </a:cubicBezTo>
                      <a:cubicBezTo>
                        <a:pt x="126" y="70"/>
                        <a:pt x="124" y="75"/>
                        <a:pt x="122" y="79"/>
                      </a:cubicBezTo>
                      <a:cubicBezTo>
                        <a:pt x="121" y="80"/>
                        <a:pt x="120" y="80"/>
                        <a:pt x="119" y="81"/>
                      </a:cubicBezTo>
                      <a:moveTo>
                        <a:pt x="127" y="77"/>
                      </a:moveTo>
                      <a:cubicBezTo>
                        <a:pt x="129" y="73"/>
                        <a:pt x="131" y="69"/>
                        <a:pt x="133" y="65"/>
                      </a:cubicBezTo>
                      <a:cubicBezTo>
                        <a:pt x="133" y="64"/>
                        <a:pt x="133" y="63"/>
                        <a:pt x="132" y="63"/>
                      </a:cubicBezTo>
                      <a:cubicBezTo>
                        <a:pt x="134" y="62"/>
                        <a:pt x="136" y="61"/>
                        <a:pt x="138" y="60"/>
                      </a:cubicBezTo>
                      <a:cubicBezTo>
                        <a:pt x="136" y="65"/>
                        <a:pt x="134" y="70"/>
                        <a:pt x="132" y="75"/>
                      </a:cubicBezTo>
                      <a:cubicBezTo>
                        <a:pt x="130" y="76"/>
                        <a:pt x="129" y="76"/>
                        <a:pt x="127" y="77"/>
                      </a:cubicBezTo>
                      <a:moveTo>
                        <a:pt x="137" y="72"/>
                      </a:moveTo>
                      <a:cubicBezTo>
                        <a:pt x="139" y="67"/>
                        <a:pt x="141" y="62"/>
                        <a:pt x="143" y="57"/>
                      </a:cubicBezTo>
                      <a:cubicBezTo>
                        <a:pt x="143" y="57"/>
                        <a:pt x="143" y="57"/>
                        <a:pt x="143" y="57"/>
                      </a:cubicBezTo>
                      <a:cubicBezTo>
                        <a:pt x="146" y="55"/>
                        <a:pt x="148" y="54"/>
                        <a:pt x="150" y="53"/>
                      </a:cubicBezTo>
                      <a:cubicBezTo>
                        <a:pt x="149" y="58"/>
                        <a:pt x="147" y="63"/>
                        <a:pt x="146" y="68"/>
                      </a:cubicBezTo>
                      <a:cubicBezTo>
                        <a:pt x="143" y="70"/>
                        <a:pt x="140" y="71"/>
                        <a:pt x="137" y="72"/>
                      </a:cubicBezTo>
                      <a:moveTo>
                        <a:pt x="151" y="66"/>
                      </a:moveTo>
                      <a:cubicBezTo>
                        <a:pt x="152" y="61"/>
                        <a:pt x="154" y="55"/>
                        <a:pt x="155" y="50"/>
                      </a:cubicBezTo>
                      <a:cubicBezTo>
                        <a:pt x="157" y="49"/>
                        <a:pt x="159" y="48"/>
                        <a:pt x="161" y="47"/>
                      </a:cubicBezTo>
                      <a:cubicBezTo>
                        <a:pt x="159" y="52"/>
                        <a:pt x="157" y="57"/>
                        <a:pt x="155" y="63"/>
                      </a:cubicBezTo>
                      <a:cubicBezTo>
                        <a:pt x="155" y="63"/>
                        <a:pt x="155" y="63"/>
                        <a:pt x="155" y="63"/>
                      </a:cubicBezTo>
                      <a:cubicBezTo>
                        <a:pt x="155" y="64"/>
                        <a:pt x="155" y="64"/>
                        <a:pt x="155" y="64"/>
                      </a:cubicBezTo>
                      <a:cubicBezTo>
                        <a:pt x="154" y="65"/>
                        <a:pt x="152" y="65"/>
                        <a:pt x="151" y="66"/>
                      </a:cubicBezTo>
                      <a:moveTo>
                        <a:pt x="168" y="58"/>
                      </a:moveTo>
                      <a:cubicBezTo>
                        <a:pt x="170" y="53"/>
                        <a:pt x="172" y="48"/>
                        <a:pt x="174" y="43"/>
                      </a:cubicBezTo>
                      <a:cubicBezTo>
                        <a:pt x="172" y="47"/>
                        <a:pt x="171" y="52"/>
                        <a:pt x="171" y="57"/>
                      </a:cubicBezTo>
                      <a:cubicBezTo>
                        <a:pt x="170" y="57"/>
                        <a:pt x="169" y="57"/>
                        <a:pt x="168" y="58"/>
                      </a:cubicBezTo>
                      <a:moveTo>
                        <a:pt x="160" y="62"/>
                      </a:moveTo>
                      <a:cubicBezTo>
                        <a:pt x="162" y="56"/>
                        <a:pt x="164" y="50"/>
                        <a:pt x="166" y="44"/>
                      </a:cubicBezTo>
                      <a:cubicBezTo>
                        <a:pt x="167" y="44"/>
                        <a:pt x="168" y="43"/>
                        <a:pt x="169" y="43"/>
                      </a:cubicBezTo>
                      <a:cubicBezTo>
                        <a:pt x="168" y="49"/>
                        <a:pt x="166" y="54"/>
                        <a:pt x="163" y="60"/>
                      </a:cubicBezTo>
                      <a:cubicBezTo>
                        <a:pt x="162" y="61"/>
                        <a:pt x="161" y="61"/>
                        <a:pt x="160" y="62"/>
                      </a:cubicBezTo>
                      <a:moveTo>
                        <a:pt x="46" y="152"/>
                      </a:moveTo>
                      <a:cubicBezTo>
                        <a:pt x="41" y="149"/>
                        <a:pt x="35" y="145"/>
                        <a:pt x="29" y="141"/>
                      </a:cubicBezTo>
                      <a:cubicBezTo>
                        <a:pt x="21" y="135"/>
                        <a:pt x="15" y="126"/>
                        <a:pt x="11" y="116"/>
                      </a:cubicBezTo>
                      <a:cubicBezTo>
                        <a:pt x="11" y="115"/>
                        <a:pt x="11" y="114"/>
                        <a:pt x="10" y="114"/>
                      </a:cubicBezTo>
                      <a:cubicBezTo>
                        <a:pt x="7" y="106"/>
                        <a:pt x="6" y="98"/>
                        <a:pt x="6" y="90"/>
                      </a:cubicBezTo>
                      <a:cubicBezTo>
                        <a:pt x="6" y="90"/>
                        <a:pt x="6" y="89"/>
                        <a:pt x="6" y="89"/>
                      </a:cubicBezTo>
                      <a:cubicBezTo>
                        <a:pt x="6" y="88"/>
                        <a:pt x="6" y="88"/>
                        <a:pt x="6" y="87"/>
                      </a:cubicBezTo>
                      <a:cubicBezTo>
                        <a:pt x="6" y="73"/>
                        <a:pt x="10" y="59"/>
                        <a:pt x="18" y="48"/>
                      </a:cubicBezTo>
                      <a:cubicBezTo>
                        <a:pt x="33" y="26"/>
                        <a:pt x="60" y="13"/>
                        <a:pt x="90" y="11"/>
                      </a:cubicBezTo>
                      <a:cubicBezTo>
                        <a:pt x="89" y="12"/>
                        <a:pt x="89" y="15"/>
                        <a:pt x="89" y="17"/>
                      </a:cubicBezTo>
                      <a:cubicBezTo>
                        <a:pt x="89" y="31"/>
                        <a:pt x="89" y="54"/>
                        <a:pt x="89" y="71"/>
                      </a:cubicBezTo>
                      <a:cubicBezTo>
                        <a:pt x="89" y="81"/>
                        <a:pt x="89" y="88"/>
                        <a:pt x="89" y="91"/>
                      </a:cubicBezTo>
                      <a:cubicBezTo>
                        <a:pt x="89" y="92"/>
                        <a:pt x="89" y="92"/>
                        <a:pt x="89" y="92"/>
                      </a:cubicBezTo>
                      <a:cubicBezTo>
                        <a:pt x="89" y="93"/>
                        <a:pt x="89" y="93"/>
                        <a:pt x="89" y="93"/>
                      </a:cubicBezTo>
                      <a:cubicBezTo>
                        <a:pt x="90" y="95"/>
                        <a:pt x="92" y="104"/>
                        <a:pt x="96" y="114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5" y="115"/>
                        <a:pt x="95" y="117"/>
                        <a:pt x="96" y="117"/>
                      </a:cubicBezTo>
                      <a:cubicBezTo>
                        <a:pt x="97" y="117"/>
                        <a:pt x="97" y="117"/>
                        <a:pt x="97" y="117"/>
                      </a:cubicBezTo>
                      <a:cubicBezTo>
                        <a:pt x="99" y="124"/>
                        <a:pt x="102" y="132"/>
                        <a:pt x="105" y="140"/>
                      </a:cubicBezTo>
                      <a:cubicBezTo>
                        <a:pt x="104" y="140"/>
                        <a:pt x="105" y="141"/>
                        <a:pt x="105" y="141"/>
                      </a:cubicBezTo>
                      <a:cubicBezTo>
                        <a:pt x="108" y="149"/>
                        <a:pt x="110" y="156"/>
                        <a:pt x="113" y="161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2" y="161"/>
                        <a:pt x="112" y="161"/>
                        <a:pt x="111" y="161"/>
                      </a:cubicBezTo>
                      <a:cubicBezTo>
                        <a:pt x="111" y="161"/>
                        <a:pt x="111" y="161"/>
                        <a:pt x="110" y="162"/>
                      </a:cubicBezTo>
                      <a:cubicBezTo>
                        <a:pt x="104" y="163"/>
                        <a:pt x="98" y="163"/>
                        <a:pt x="92" y="163"/>
                      </a:cubicBezTo>
                      <a:cubicBezTo>
                        <a:pt x="91" y="163"/>
                        <a:pt x="91" y="163"/>
                        <a:pt x="91" y="163"/>
                      </a:cubicBezTo>
                      <a:cubicBezTo>
                        <a:pt x="91" y="163"/>
                        <a:pt x="90" y="163"/>
                        <a:pt x="90" y="162"/>
                      </a:cubicBezTo>
                      <a:cubicBezTo>
                        <a:pt x="90" y="162"/>
                        <a:pt x="89" y="162"/>
                        <a:pt x="89" y="162"/>
                      </a:cubicBezTo>
                      <a:cubicBezTo>
                        <a:pt x="89" y="162"/>
                        <a:pt x="88" y="163"/>
                        <a:pt x="88" y="163"/>
                      </a:cubicBezTo>
                      <a:cubicBezTo>
                        <a:pt x="82" y="163"/>
                        <a:pt x="77" y="162"/>
                        <a:pt x="71" y="161"/>
                      </a:cubicBezTo>
                      <a:cubicBezTo>
                        <a:pt x="71" y="161"/>
                        <a:pt x="71" y="160"/>
                        <a:pt x="71" y="160"/>
                      </a:cubicBezTo>
                      <a:cubicBezTo>
                        <a:pt x="70" y="160"/>
                        <a:pt x="70" y="160"/>
                        <a:pt x="70" y="160"/>
                      </a:cubicBezTo>
                      <a:cubicBezTo>
                        <a:pt x="69" y="160"/>
                        <a:pt x="69" y="160"/>
                        <a:pt x="68" y="160"/>
                      </a:cubicBezTo>
                      <a:cubicBezTo>
                        <a:pt x="62" y="159"/>
                        <a:pt x="55" y="156"/>
                        <a:pt x="49" y="153"/>
                      </a:cubicBezTo>
                      <a:cubicBezTo>
                        <a:pt x="49" y="153"/>
                        <a:pt x="48" y="153"/>
                        <a:pt x="48" y="152"/>
                      </a:cubicBezTo>
                      <a:cubicBezTo>
                        <a:pt x="48" y="152"/>
                        <a:pt x="47" y="152"/>
                        <a:pt x="47" y="152"/>
                      </a:cubicBezTo>
                      <a:cubicBezTo>
                        <a:pt x="47" y="152"/>
                        <a:pt x="47" y="152"/>
                        <a:pt x="46" y="152"/>
                      </a:cubicBezTo>
                      <a:moveTo>
                        <a:pt x="99" y="78"/>
                      </a:moveTo>
                      <a:cubicBezTo>
                        <a:pt x="101" y="51"/>
                        <a:pt x="104" y="32"/>
                        <a:pt x="108" y="4"/>
                      </a:cubicBezTo>
                      <a:cubicBezTo>
                        <a:pt x="111" y="4"/>
                        <a:pt x="114" y="4"/>
                        <a:pt x="117" y="5"/>
                      </a:cubicBezTo>
                      <a:cubicBezTo>
                        <a:pt x="138" y="7"/>
                        <a:pt x="158" y="15"/>
                        <a:pt x="170" y="29"/>
                      </a:cubicBezTo>
                      <a:cubicBezTo>
                        <a:pt x="172" y="32"/>
                        <a:pt x="173" y="34"/>
                        <a:pt x="174" y="36"/>
                      </a:cubicBezTo>
                      <a:cubicBezTo>
                        <a:pt x="172" y="37"/>
                        <a:pt x="168" y="39"/>
                        <a:pt x="165" y="40"/>
                      </a:cubicBezTo>
                      <a:cubicBezTo>
                        <a:pt x="165" y="40"/>
                        <a:pt x="165" y="40"/>
                        <a:pt x="165" y="40"/>
                      </a:cubicBezTo>
                      <a:cubicBezTo>
                        <a:pt x="164" y="40"/>
                        <a:pt x="164" y="41"/>
                        <a:pt x="163" y="41"/>
                      </a:cubicBezTo>
                      <a:cubicBezTo>
                        <a:pt x="151" y="47"/>
                        <a:pt x="138" y="55"/>
                        <a:pt x="126" y="62"/>
                      </a:cubicBezTo>
                      <a:cubicBezTo>
                        <a:pt x="117" y="67"/>
                        <a:pt x="110" y="72"/>
                        <a:pt x="105" y="75"/>
                      </a:cubicBezTo>
                      <a:cubicBezTo>
                        <a:pt x="102" y="76"/>
                        <a:pt x="100" y="77"/>
                        <a:pt x="99" y="78"/>
                      </a:cubicBezTo>
                      <a:moveTo>
                        <a:pt x="107" y="0"/>
                      </a:moveTo>
                      <a:cubicBezTo>
                        <a:pt x="106" y="0"/>
                        <a:pt x="106" y="0"/>
                        <a:pt x="105" y="1"/>
                      </a:cubicBezTo>
                      <a:cubicBezTo>
                        <a:pt x="105" y="1"/>
                        <a:pt x="104" y="2"/>
                        <a:pt x="104" y="3"/>
                      </a:cubicBezTo>
                      <a:cubicBezTo>
                        <a:pt x="101" y="32"/>
                        <a:pt x="97" y="50"/>
                        <a:pt x="95" y="79"/>
                      </a:cubicBezTo>
                      <a:cubicBezTo>
                        <a:pt x="95" y="79"/>
                        <a:pt x="94" y="80"/>
                        <a:pt x="94" y="80"/>
                      </a:cubicBezTo>
                      <a:cubicBezTo>
                        <a:pt x="94" y="83"/>
                        <a:pt x="94" y="88"/>
                        <a:pt x="94" y="91"/>
                      </a:cubicBezTo>
                      <a:cubicBezTo>
                        <a:pt x="93" y="91"/>
                        <a:pt x="93" y="91"/>
                        <a:pt x="93" y="91"/>
                      </a:cubicBezTo>
                      <a:cubicBezTo>
                        <a:pt x="93" y="91"/>
                        <a:pt x="93" y="91"/>
                        <a:pt x="93" y="91"/>
                      </a:cubicBezTo>
                      <a:cubicBezTo>
                        <a:pt x="93" y="88"/>
                        <a:pt x="92" y="81"/>
                        <a:pt x="92" y="71"/>
                      </a:cubicBezTo>
                      <a:cubicBezTo>
                        <a:pt x="92" y="60"/>
                        <a:pt x="93" y="46"/>
                        <a:pt x="93" y="33"/>
                      </a:cubicBezTo>
                      <a:cubicBezTo>
                        <a:pt x="93" y="27"/>
                        <a:pt x="93" y="22"/>
                        <a:pt x="93" y="18"/>
                      </a:cubicBezTo>
                      <a:cubicBezTo>
                        <a:pt x="93" y="13"/>
                        <a:pt x="94" y="10"/>
                        <a:pt x="94" y="9"/>
                      </a:cubicBezTo>
                      <a:cubicBezTo>
                        <a:pt x="94" y="9"/>
                        <a:pt x="94" y="9"/>
                        <a:pt x="94" y="9"/>
                      </a:cubicBezTo>
                      <a:cubicBezTo>
                        <a:pt x="94" y="8"/>
                        <a:pt x="94" y="8"/>
                        <a:pt x="94" y="8"/>
                      </a:cubicBezTo>
                      <a:cubicBezTo>
                        <a:pt x="94" y="8"/>
                        <a:pt x="94" y="8"/>
                        <a:pt x="94" y="8"/>
                      </a:cubicBezTo>
                      <a:cubicBezTo>
                        <a:pt x="94" y="8"/>
                        <a:pt x="94" y="8"/>
                        <a:pt x="94" y="8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2" y="7"/>
                        <a:pt x="92" y="7"/>
                        <a:pt x="92" y="7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61" y="9"/>
                        <a:pt x="31" y="22"/>
                        <a:pt x="14" y="46"/>
                      </a:cubicBezTo>
                      <a:cubicBezTo>
                        <a:pt x="6" y="58"/>
                        <a:pt x="2" y="74"/>
                        <a:pt x="2" y="89"/>
                      </a:cubicBezTo>
                      <a:cubicBezTo>
                        <a:pt x="2" y="90"/>
                        <a:pt x="2" y="90"/>
                        <a:pt x="2" y="90"/>
                      </a:cubicBezTo>
                      <a:cubicBezTo>
                        <a:pt x="1" y="95"/>
                        <a:pt x="0" y="99"/>
                        <a:pt x="0" y="104"/>
                      </a:cubicBezTo>
                      <a:cubicBezTo>
                        <a:pt x="0" y="111"/>
                        <a:pt x="1" y="117"/>
                        <a:pt x="3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2" y="124"/>
                        <a:pt x="2" y="125"/>
                        <a:pt x="3" y="126"/>
                      </a:cubicBezTo>
                      <a:cubicBezTo>
                        <a:pt x="3" y="126"/>
                        <a:pt x="3" y="126"/>
                        <a:pt x="3" y="126"/>
                      </a:cubicBezTo>
                      <a:cubicBezTo>
                        <a:pt x="4" y="129"/>
                        <a:pt x="5" y="131"/>
                        <a:pt x="6" y="134"/>
                      </a:cubicBezTo>
                      <a:cubicBezTo>
                        <a:pt x="6" y="134"/>
                        <a:pt x="6" y="135"/>
                        <a:pt x="6" y="135"/>
                      </a:cubicBezTo>
                      <a:cubicBezTo>
                        <a:pt x="8" y="138"/>
                        <a:pt x="9" y="140"/>
                        <a:pt x="10" y="143"/>
                      </a:cubicBezTo>
                      <a:cubicBezTo>
                        <a:pt x="10" y="144"/>
                        <a:pt x="10" y="145"/>
                        <a:pt x="11" y="145"/>
                      </a:cubicBezTo>
                      <a:cubicBezTo>
                        <a:pt x="11" y="146"/>
                        <a:pt x="11" y="146"/>
                        <a:pt x="11" y="146"/>
                      </a:cubicBezTo>
                      <a:cubicBezTo>
                        <a:pt x="12" y="147"/>
                        <a:pt x="13" y="149"/>
                        <a:pt x="14" y="150"/>
                      </a:cubicBezTo>
                      <a:cubicBezTo>
                        <a:pt x="14" y="151"/>
                        <a:pt x="14" y="151"/>
                        <a:pt x="14" y="151"/>
                      </a:cubicBezTo>
                      <a:cubicBezTo>
                        <a:pt x="14" y="151"/>
                        <a:pt x="15" y="152"/>
                        <a:pt x="16" y="152"/>
                      </a:cubicBezTo>
                      <a:cubicBezTo>
                        <a:pt x="17" y="154"/>
                        <a:pt x="19" y="156"/>
                        <a:pt x="20" y="158"/>
                      </a:cubicBezTo>
                      <a:cubicBezTo>
                        <a:pt x="20" y="159"/>
                        <a:pt x="21" y="160"/>
                        <a:pt x="21" y="161"/>
                      </a:cubicBezTo>
                      <a:cubicBezTo>
                        <a:pt x="22" y="161"/>
                        <a:pt x="22" y="161"/>
                        <a:pt x="22" y="161"/>
                      </a:cubicBezTo>
                      <a:cubicBezTo>
                        <a:pt x="23" y="161"/>
                        <a:pt x="24" y="162"/>
                        <a:pt x="24" y="163"/>
                      </a:cubicBezTo>
                      <a:cubicBezTo>
                        <a:pt x="29" y="168"/>
                        <a:pt x="36" y="174"/>
                        <a:pt x="46" y="179"/>
                      </a:cubicBezTo>
                      <a:cubicBezTo>
                        <a:pt x="46" y="180"/>
                        <a:pt x="46" y="180"/>
                        <a:pt x="46" y="180"/>
                      </a:cubicBezTo>
                      <a:cubicBezTo>
                        <a:pt x="46" y="181"/>
                        <a:pt x="47" y="181"/>
                        <a:pt x="48" y="181"/>
                      </a:cubicBezTo>
                      <a:cubicBezTo>
                        <a:pt x="48" y="181"/>
                        <a:pt x="48" y="181"/>
                        <a:pt x="48" y="181"/>
                      </a:cubicBezTo>
                      <a:cubicBezTo>
                        <a:pt x="48" y="181"/>
                        <a:pt x="48" y="181"/>
                        <a:pt x="48" y="181"/>
                      </a:cubicBezTo>
                      <a:cubicBezTo>
                        <a:pt x="51" y="182"/>
                        <a:pt x="54" y="183"/>
                        <a:pt x="57" y="184"/>
                      </a:cubicBezTo>
                      <a:cubicBezTo>
                        <a:pt x="57" y="185"/>
                        <a:pt x="58" y="186"/>
                        <a:pt x="59" y="186"/>
                      </a:cubicBezTo>
                      <a:cubicBezTo>
                        <a:pt x="59" y="186"/>
                        <a:pt x="59" y="186"/>
                        <a:pt x="59" y="186"/>
                      </a:cubicBezTo>
                      <a:cubicBezTo>
                        <a:pt x="60" y="186"/>
                        <a:pt x="61" y="186"/>
                        <a:pt x="61" y="186"/>
                      </a:cubicBezTo>
                      <a:cubicBezTo>
                        <a:pt x="63" y="186"/>
                        <a:pt x="65" y="187"/>
                        <a:pt x="68" y="187"/>
                      </a:cubicBezTo>
                      <a:cubicBezTo>
                        <a:pt x="68" y="188"/>
                        <a:pt x="68" y="189"/>
                        <a:pt x="69" y="190"/>
                      </a:cubicBezTo>
                      <a:cubicBezTo>
                        <a:pt x="69" y="190"/>
                        <a:pt x="70" y="190"/>
                        <a:pt x="70" y="190"/>
                      </a:cubicBezTo>
                      <a:cubicBezTo>
                        <a:pt x="71" y="190"/>
                        <a:pt x="71" y="189"/>
                        <a:pt x="72" y="188"/>
                      </a:cubicBezTo>
                      <a:cubicBezTo>
                        <a:pt x="72" y="188"/>
                        <a:pt x="72" y="188"/>
                        <a:pt x="72" y="188"/>
                      </a:cubicBezTo>
                      <a:cubicBezTo>
                        <a:pt x="74" y="189"/>
                        <a:pt x="76" y="189"/>
                        <a:pt x="78" y="189"/>
                      </a:cubicBezTo>
                      <a:cubicBezTo>
                        <a:pt x="79" y="189"/>
                        <a:pt x="79" y="190"/>
                        <a:pt x="79" y="190"/>
                      </a:cubicBezTo>
                      <a:cubicBezTo>
                        <a:pt x="80" y="190"/>
                        <a:pt x="80" y="190"/>
                        <a:pt x="80" y="190"/>
                      </a:cubicBezTo>
                      <a:cubicBezTo>
                        <a:pt x="81" y="190"/>
                        <a:pt x="81" y="190"/>
                        <a:pt x="82" y="189"/>
                      </a:cubicBezTo>
                      <a:cubicBezTo>
                        <a:pt x="84" y="190"/>
                        <a:pt x="87" y="190"/>
                        <a:pt x="89" y="190"/>
                      </a:cubicBezTo>
                      <a:cubicBezTo>
                        <a:pt x="89" y="190"/>
                        <a:pt x="89" y="190"/>
                        <a:pt x="89" y="190"/>
                      </a:cubicBezTo>
                      <a:cubicBezTo>
                        <a:pt x="93" y="190"/>
                        <a:pt x="97" y="189"/>
                        <a:pt x="100" y="189"/>
                      </a:cubicBezTo>
                      <a:cubicBezTo>
                        <a:pt x="100" y="190"/>
                        <a:pt x="101" y="190"/>
                        <a:pt x="102" y="190"/>
                      </a:cubicBezTo>
                      <a:cubicBezTo>
                        <a:pt x="102" y="190"/>
                        <a:pt x="102" y="190"/>
                        <a:pt x="102" y="190"/>
                      </a:cubicBezTo>
                      <a:cubicBezTo>
                        <a:pt x="103" y="190"/>
                        <a:pt x="103" y="190"/>
                        <a:pt x="104" y="189"/>
                      </a:cubicBezTo>
                      <a:cubicBezTo>
                        <a:pt x="104" y="189"/>
                        <a:pt x="104" y="189"/>
                        <a:pt x="104" y="189"/>
                      </a:cubicBezTo>
                      <a:cubicBezTo>
                        <a:pt x="108" y="188"/>
                        <a:pt x="111" y="188"/>
                        <a:pt x="115" y="187"/>
                      </a:cubicBezTo>
                      <a:cubicBezTo>
                        <a:pt x="116" y="187"/>
                        <a:pt x="117" y="186"/>
                        <a:pt x="117" y="185"/>
                      </a:cubicBezTo>
                      <a:cubicBezTo>
                        <a:pt x="117" y="184"/>
                        <a:pt x="117" y="184"/>
                        <a:pt x="116" y="184"/>
                      </a:cubicBezTo>
                      <a:cubicBezTo>
                        <a:pt x="117" y="181"/>
                        <a:pt x="117" y="178"/>
                        <a:pt x="117" y="175"/>
                      </a:cubicBezTo>
                      <a:cubicBezTo>
                        <a:pt x="118" y="176"/>
                        <a:pt x="118" y="177"/>
                        <a:pt x="119" y="178"/>
                      </a:cubicBezTo>
                      <a:cubicBezTo>
                        <a:pt x="121" y="180"/>
                        <a:pt x="122" y="182"/>
                        <a:pt x="124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6" y="184"/>
                        <a:pt x="126" y="184"/>
                        <a:pt x="126" y="184"/>
                      </a:cubicBezTo>
                      <a:cubicBezTo>
                        <a:pt x="126" y="184"/>
                        <a:pt x="126" y="184"/>
                        <a:pt x="126" y="184"/>
                      </a:cubicBezTo>
                      <a:cubicBezTo>
                        <a:pt x="126" y="184"/>
                        <a:pt x="126" y="184"/>
                        <a:pt x="126" y="184"/>
                      </a:cubicBezTo>
                      <a:cubicBezTo>
                        <a:pt x="126" y="184"/>
                        <a:pt x="126" y="184"/>
                        <a:pt x="126" y="184"/>
                      </a:cubicBezTo>
                      <a:cubicBezTo>
                        <a:pt x="131" y="183"/>
                        <a:pt x="135" y="181"/>
                        <a:pt x="139" y="179"/>
                      </a:cubicBezTo>
                      <a:cubicBezTo>
                        <a:pt x="139" y="179"/>
                        <a:pt x="139" y="179"/>
                        <a:pt x="140" y="178"/>
                      </a:cubicBezTo>
                      <a:cubicBezTo>
                        <a:pt x="142" y="177"/>
                        <a:pt x="144" y="176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8" y="174"/>
                        <a:pt x="148" y="174"/>
                        <a:pt x="149" y="173"/>
                      </a:cubicBezTo>
                      <a:cubicBezTo>
                        <a:pt x="149" y="173"/>
                        <a:pt x="149" y="173"/>
                        <a:pt x="149" y="173"/>
                      </a:cubicBezTo>
                      <a:cubicBezTo>
                        <a:pt x="158" y="166"/>
                        <a:pt x="166" y="159"/>
                        <a:pt x="170" y="149"/>
                      </a:cubicBezTo>
                      <a:cubicBezTo>
                        <a:pt x="171" y="149"/>
                        <a:pt x="171" y="149"/>
                        <a:pt x="171" y="149"/>
                      </a:cubicBezTo>
                      <a:cubicBezTo>
                        <a:pt x="171" y="148"/>
                        <a:pt x="171" y="148"/>
                        <a:pt x="171" y="148"/>
                      </a:cubicBezTo>
                      <a:cubicBezTo>
                        <a:pt x="171" y="148"/>
                        <a:pt x="171" y="148"/>
                        <a:pt x="172" y="147"/>
                      </a:cubicBezTo>
                      <a:cubicBezTo>
                        <a:pt x="172" y="145"/>
                        <a:pt x="172" y="142"/>
                        <a:pt x="173" y="139"/>
                      </a:cubicBezTo>
                      <a:cubicBezTo>
                        <a:pt x="173" y="139"/>
                        <a:pt x="173" y="139"/>
                        <a:pt x="173" y="139"/>
                      </a:cubicBezTo>
                      <a:cubicBezTo>
                        <a:pt x="173" y="140"/>
                        <a:pt x="173" y="141"/>
                        <a:pt x="174" y="141"/>
                      </a:cubicBezTo>
                      <a:cubicBezTo>
                        <a:pt x="175" y="142"/>
                        <a:pt x="175" y="142"/>
                        <a:pt x="176" y="142"/>
                      </a:cubicBezTo>
                      <a:cubicBezTo>
                        <a:pt x="176" y="142"/>
                        <a:pt x="177" y="142"/>
                        <a:pt x="177" y="142"/>
                      </a:cubicBezTo>
                      <a:cubicBezTo>
                        <a:pt x="178" y="142"/>
                        <a:pt x="178" y="141"/>
                        <a:pt x="179" y="141"/>
                      </a:cubicBezTo>
                      <a:cubicBezTo>
                        <a:pt x="184" y="129"/>
                        <a:pt x="186" y="116"/>
                        <a:pt x="186" y="103"/>
                      </a:cubicBezTo>
                      <a:cubicBezTo>
                        <a:pt x="186" y="103"/>
                        <a:pt x="186" y="102"/>
                        <a:pt x="186" y="102"/>
                      </a:cubicBezTo>
                      <a:cubicBezTo>
                        <a:pt x="186" y="89"/>
                        <a:pt x="184" y="76"/>
                        <a:pt x="182" y="63"/>
                      </a:cubicBezTo>
                      <a:cubicBezTo>
                        <a:pt x="182" y="62"/>
                        <a:pt x="181" y="62"/>
                        <a:pt x="180" y="62"/>
                      </a:cubicBezTo>
                      <a:cubicBezTo>
                        <a:pt x="180" y="61"/>
                        <a:pt x="180" y="61"/>
                        <a:pt x="179" y="61"/>
                      </a:cubicBezTo>
                      <a:cubicBezTo>
                        <a:pt x="179" y="61"/>
                        <a:pt x="179" y="61"/>
                        <a:pt x="179" y="61"/>
                      </a:cubicBezTo>
                      <a:cubicBezTo>
                        <a:pt x="179" y="61"/>
                        <a:pt x="179" y="61"/>
                        <a:pt x="179" y="61"/>
                      </a:cubicBezTo>
                      <a:cubicBezTo>
                        <a:pt x="171" y="63"/>
                        <a:pt x="162" y="66"/>
                        <a:pt x="152" y="70"/>
                      </a:cubicBezTo>
                      <a:cubicBezTo>
                        <a:pt x="160" y="66"/>
                        <a:pt x="167" y="63"/>
                        <a:pt x="173" y="60"/>
                      </a:cubicBezTo>
                      <a:cubicBezTo>
                        <a:pt x="174" y="60"/>
                        <a:pt x="174" y="59"/>
                        <a:pt x="174" y="58"/>
                      </a:cubicBezTo>
                      <a:cubicBezTo>
                        <a:pt x="175" y="52"/>
                        <a:pt x="177" y="46"/>
                        <a:pt x="178" y="39"/>
                      </a:cubicBezTo>
                      <a:cubicBezTo>
                        <a:pt x="179" y="39"/>
                        <a:pt x="180" y="38"/>
                        <a:pt x="179" y="37"/>
                      </a:cubicBezTo>
                      <a:cubicBezTo>
                        <a:pt x="177" y="33"/>
                        <a:pt x="175" y="30"/>
                        <a:pt x="173" y="27"/>
                      </a:cubicBezTo>
                      <a:cubicBezTo>
                        <a:pt x="160" y="11"/>
                        <a:pt x="139" y="3"/>
                        <a:pt x="118" y="1"/>
                      </a:cubicBezTo>
                      <a:cubicBezTo>
                        <a:pt x="114" y="0"/>
                        <a:pt x="111" y="0"/>
                        <a:pt x="107" y="0"/>
                      </a:cubicBezTo>
                      <a:cubicBezTo>
                        <a:pt x="107" y="0"/>
                        <a:pt x="107" y="0"/>
                        <a:pt x="10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9" name="Freeform 762"/>
                <p:cNvSpPr>
                  <a:spLocks noEditPoints="1"/>
                </p:cNvSpPr>
                <p:nvPr/>
              </p:nvSpPr>
              <p:spPr bwMode="auto">
                <a:xfrm>
                  <a:off x="4730" y="1107"/>
                  <a:ext cx="50" cy="64"/>
                </a:xfrm>
                <a:custGeom>
                  <a:avLst/>
                  <a:gdLst>
                    <a:gd name="T0" fmla="*/ 9 w 21"/>
                    <a:gd name="T1" fmla="*/ 24 h 27"/>
                    <a:gd name="T2" fmla="*/ 9 w 21"/>
                    <a:gd name="T3" fmla="*/ 24 h 27"/>
                    <a:gd name="T4" fmla="*/ 6 w 21"/>
                    <a:gd name="T5" fmla="*/ 23 h 27"/>
                    <a:gd name="T6" fmla="*/ 4 w 21"/>
                    <a:gd name="T7" fmla="*/ 21 h 27"/>
                    <a:gd name="T8" fmla="*/ 4 w 21"/>
                    <a:gd name="T9" fmla="*/ 20 h 27"/>
                    <a:gd name="T10" fmla="*/ 5 w 21"/>
                    <a:gd name="T11" fmla="*/ 20 h 27"/>
                    <a:gd name="T12" fmla="*/ 10 w 21"/>
                    <a:gd name="T13" fmla="*/ 12 h 27"/>
                    <a:gd name="T14" fmla="*/ 13 w 21"/>
                    <a:gd name="T15" fmla="*/ 12 h 27"/>
                    <a:gd name="T16" fmla="*/ 13 w 21"/>
                    <a:gd name="T17" fmla="*/ 12 h 27"/>
                    <a:gd name="T18" fmla="*/ 13 w 21"/>
                    <a:gd name="T19" fmla="*/ 12 h 27"/>
                    <a:gd name="T20" fmla="*/ 15 w 21"/>
                    <a:gd name="T21" fmla="*/ 12 h 27"/>
                    <a:gd name="T22" fmla="*/ 16 w 21"/>
                    <a:gd name="T23" fmla="*/ 13 h 27"/>
                    <a:gd name="T24" fmla="*/ 17 w 21"/>
                    <a:gd name="T25" fmla="*/ 15 h 27"/>
                    <a:gd name="T26" fmla="*/ 15 w 21"/>
                    <a:gd name="T27" fmla="*/ 20 h 27"/>
                    <a:gd name="T28" fmla="*/ 9 w 21"/>
                    <a:gd name="T29" fmla="*/ 24 h 27"/>
                    <a:gd name="T30" fmla="*/ 5 w 21"/>
                    <a:gd name="T31" fmla="*/ 12 h 27"/>
                    <a:gd name="T32" fmla="*/ 5 w 21"/>
                    <a:gd name="T33" fmla="*/ 12 h 27"/>
                    <a:gd name="T34" fmla="*/ 6 w 21"/>
                    <a:gd name="T35" fmla="*/ 9 h 27"/>
                    <a:gd name="T36" fmla="*/ 6 w 21"/>
                    <a:gd name="T37" fmla="*/ 11 h 27"/>
                    <a:gd name="T38" fmla="*/ 5 w 21"/>
                    <a:gd name="T39" fmla="*/ 12 h 27"/>
                    <a:gd name="T40" fmla="*/ 17 w 21"/>
                    <a:gd name="T41" fmla="*/ 9 h 27"/>
                    <a:gd name="T42" fmla="*/ 17 w 21"/>
                    <a:gd name="T43" fmla="*/ 9 h 27"/>
                    <a:gd name="T44" fmla="*/ 17 w 21"/>
                    <a:gd name="T45" fmla="*/ 7 h 27"/>
                    <a:gd name="T46" fmla="*/ 17 w 21"/>
                    <a:gd name="T47" fmla="*/ 8 h 27"/>
                    <a:gd name="T48" fmla="*/ 17 w 21"/>
                    <a:gd name="T49" fmla="*/ 9 h 27"/>
                    <a:gd name="T50" fmla="*/ 17 w 21"/>
                    <a:gd name="T51" fmla="*/ 9 h 27"/>
                    <a:gd name="T52" fmla="*/ 9 w 21"/>
                    <a:gd name="T53" fmla="*/ 9 h 27"/>
                    <a:gd name="T54" fmla="*/ 10 w 21"/>
                    <a:gd name="T55" fmla="*/ 4 h 27"/>
                    <a:gd name="T56" fmla="*/ 11 w 21"/>
                    <a:gd name="T57" fmla="*/ 4 h 27"/>
                    <a:gd name="T58" fmla="*/ 10 w 21"/>
                    <a:gd name="T59" fmla="*/ 9 h 27"/>
                    <a:gd name="T60" fmla="*/ 9 w 21"/>
                    <a:gd name="T61" fmla="*/ 9 h 27"/>
                    <a:gd name="T62" fmla="*/ 14 w 21"/>
                    <a:gd name="T63" fmla="*/ 8 h 27"/>
                    <a:gd name="T64" fmla="*/ 13 w 21"/>
                    <a:gd name="T65" fmla="*/ 8 h 27"/>
                    <a:gd name="T66" fmla="*/ 14 w 21"/>
                    <a:gd name="T67" fmla="*/ 3 h 27"/>
                    <a:gd name="T68" fmla="*/ 15 w 21"/>
                    <a:gd name="T69" fmla="*/ 4 h 27"/>
                    <a:gd name="T70" fmla="*/ 16 w 21"/>
                    <a:gd name="T71" fmla="*/ 4 h 27"/>
                    <a:gd name="T72" fmla="*/ 14 w 21"/>
                    <a:gd name="T73" fmla="*/ 8 h 27"/>
                    <a:gd name="T74" fmla="*/ 13 w 21"/>
                    <a:gd name="T75" fmla="*/ 0 h 27"/>
                    <a:gd name="T76" fmla="*/ 8 w 21"/>
                    <a:gd name="T77" fmla="*/ 1 h 27"/>
                    <a:gd name="T78" fmla="*/ 2 w 21"/>
                    <a:gd name="T79" fmla="*/ 11 h 27"/>
                    <a:gd name="T80" fmla="*/ 0 w 21"/>
                    <a:gd name="T81" fmla="*/ 18 h 27"/>
                    <a:gd name="T82" fmla="*/ 1 w 21"/>
                    <a:gd name="T83" fmla="*/ 22 h 27"/>
                    <a:gd name="T84" fmla="*/ 4 w 21"/>
                    <a:gd name="T85" fmla="*/ 26 h 27"/>
                    <a:gd name="T86" fmla="*/ 9 w 21"/>
                    <a:gd name="T87" fmla="*/ 27 h 27"/>
                    <a:gd name="T88" fmla="*/ 9 w 21"/>
                    <a:gd name="T89" fmla="*/ 27 h 27"/>
                    <a:gd name="T90" fmla="*/ 18 w 21"/>
                    <a:gd name="T91" fmla="*/ 22 h 27"/>
                    <a:gd name="T92" fmla="*/ 21 w 21"/>
                    <a:gd name="T93" fmla="*/ 9 h 27"/>
                    <a:gd name="T94" fmla="*/ 19 w 21"/>
                    <a:gd name="T95" fmla="*/ 9 h 27"/>
                    <a:gd name="T96" fmla="*/ 21 w 21"/>
                    <a:gd name="T97" fmla="*/ 9 h 27"/>
                    <a:gd name="T98" fmla="*/ 21 w 21"/>
                    <a:gd name="T99" fmla="*/ 8 h 27"/>
                    <a:gd name="T100" fmla="*/ 20 w 21"/>
                    <a:gd name="T101" fmla="*/ 4 h 27"/>
                    <a:gd name="T102" fmla="*/ 17 w 21"/>
                    <a:gd name="T103" fmla="*/ 1 h 27"/>
                    <a:gd name="T104" fmla="*/ 13 w 21"/>
                    <a:gd name="T10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27">
                      <a:moveTo>
                        <a:pt x="9" y="24"/>
                      </a:move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8" y="24"/>
                        <a:pt x="7" y="24"/>
                        <a:pt x="6" y="23"/>
                      </a:cubicBezTo>
                      <a:cubicBezTo>
                        <a:pt x="5" y="23"/>
                        <a:pt x="5" y="22"/>
                        <a:pt x="4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6" y="17"/>
                        <a:pt x="7" y="14"/>
                        <a:pt x="10" y="12"/>
                      </a:cubicBezTo>
                      <a:cubicBezTo>
                        <a:pt x="10" y="12"/>
                        <a:pt x="12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4" y="12"/>
                        <a:pt x="15" y="12"/>
                      </a:cubicBezTo>
                      <a:cubicBezTo>
                        <a:pt x="16" y="12"/>
                        <a:pt x="16" y="13"/>
                        <a:pt x="16" y="13"/>
                      </a:cubicBezTo>
                      <a:cubicBezTo>
                        <a:pt x="17" y="14"/>
                        <a:pt x="17" y="15"/>
                        <a:pt x="17" y="15"/>
                      </a:cubicBezTo>
                      <a:cubicBezTo>
                        <a:pt x="16" y="17"/>
                        <a:pt x="16" y="19"/>
                        <a:pt x="15" y="20"/>
                      </a:cubicBezTo>
                      <a:cubicBezTo>
                        <a:pt x="14" y="22"/>
                        <a:pt x="11" y="24"/>
                        <a:pt x="9" y="24"/>
                      </a:cubicBezTo>
                      <a:moveTo>
                        <a:pt x="5" y="12"/>
                      </a:move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1"/>
                        <a:pt x="6" y="10"/>
                        <a:pt x="6" y="9"/>
                      </a:cubicBezTo>
                      <a:cubicBezTo>
                        <a:pt x="6" y="9"/>
                        <a:pt x="6" y="10"/>
                        <a:pt x="6" y="11"/>
                      </a:cubicBezTo>
                      <a:cubicBezTo>
                        <a:pt x="5" y="12"/>
                        <a:pt x="5" y="12"/>
                        <a:pt x="5" y="12"/>
                      </a:cubicBezTo>
                      <a:moveTo>
                        <a:pt x="17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8"/>
                        <a:pt x="17" y="7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moveTo>
                        <a:pt x="9" y="9"/>
                      </a:move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5"/>
                        <a:pt x="10" y="7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moveTo>
                        <a:pt x="14" y="8"/>
                      </a:moveTo>
                      <a:cubicBezTo>
                        <a:pt x="14" y="8"/>
                        <a:pt x="13" y="8"/>
                        <a:pt x="13" y="8"/>
                      </a:cubicBezTo>
                      <a:cubicBezTo>
                        <a:pt x="13" y="6"/>
                        <a:pt x="14" y="5"/>
                        <a:pt x="14" y="3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5"/>
                        <a:pt x="15" y="7"/>
                        <a:pt x="14" y="8"/>
                      </a:cubicBezTo>
                      <a:moveTo>
                        <a:pt x="13" y="0"/>
                      </a:moveTo>
                      <a:cubicBezTo>
                        <a:pt x="11" y="0"/>
                        <a:pt x="10" y="0"/>
                        <a:pt x="8" y="1"/>
                      </a:cubicBezTo>
                      <a:cubicBezTo>
                        <a:pt x="5" y="3"/>
                        <a:pt x="3" y="7"/>
                        <a:pt x="2" y="11"/>
                      </a:cubicBezTo>
                      <a:cubicBezTo>
                        <a:pt x="1" y="13"/>
                        <a:pt x="0" y="15"/>
                        <a:pt x="0" y="18"/>
                      </a:cubicBezTo>
                      <a:cubicBezTo>
                        <a:pt x="0" y="19"/>
                        <a:pt x="1" y="21"/>
                        <a:pt x="1" y="22"/>
                      </a:cubicBezTo>
                      <a:cubicBezTo>
                        <a:pt x="2" y="24"/>
                        <a:pt x="3" y="25"/>
                        <a:pt x="4" y="26"/>
                      </a:cubicBezTo>
                      <a:cubicBezTo>
                        <a:pt x="6" y="27"/>
                        <a:pt x="7" y="27"/>
                        <a:pt x="9" y="27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12" y="27"/>
                        <a:pt x="16" y="25"/>
                        <a:pt x="18" y="22"/>
                      </a:cubicBezTo>
                      <a:cubicBezTo>
                        <a:pt x="20" y="18"/>
                        <a:pt x="21" y="13"/>
                        <a:pt x="21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7"/>
                        <a:pt x="21" y="5"/>
                        <a:pt x="20" y="4"/>
                      </a:cubicBezTo>
                      <a:cubicBezTo>
                        <a:pt x="19" y="2"/>
                        <a:pt x="18" y="1"/>
                        <a:pt x="17" y="1"/>
                      </a:cubicBezTo>
                      <a:cubicBezTo>
                        <a:pt x="16" y="0"/>
                        <a:pt x="14" y="0"/>
                        <a:pt x="1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0" name="Freeform 763"/>
                <p:cNvSpPr>
                  <a:spLocks noEditPoints="1"/>
                </p:cNvSpPr>
                <p:nvPr/>
              </p:nvSpPr>
              <p:spPr bwMode="auto">
                <a:xfrm>
                  <a:off x="4702" y="1079"/>
                  <a:ext cx="104" cy="142"/>
                </a:xfrm>
                <a:custGeom>
                  <a:avLst/>
                  <a:gdLst>
                    <a:gd name="T0" fmla="*/ 16 w 44"/>
                    <a:gd name="T1" fmla="*/ 56 h 60"/>
                    <a:gd name="T2" fmla="*/ 21 w 44"/>
                    <a:gd name="T3" fmla="*/ 51 h 60"/>
                    <a:gd name="T4" fmla="*/ 20 w 44"/>
                    <a:gd name="T5" fmla="*/ 56 h 60"/>
                    <a:gd name="T6" fmla="*/ 23 w 44"/>
                    <a:gd name="T7" fmla="*/ 56 h 60"/>
                    <a:gd name="T8" fmla="*/ 25 w 44"/>
                    <a:gd name="T9" fmla="*/ 51 h 60"/>
                    <a:gd name="T10" fmla="*/ 28 w 44"/>
                    <a:gd name="T11" fmla="*/ 50 h 60"/>
                    <a:gd name="T12" fmla="*/ 26 w 44"/>
                    <a:gd name="T13" fmla="*/ 55 h 60"/>
                    <a:gd name="T14" fmla="*/ 23 w 44"/>
                    <a:gd name="T15" fmla="*/ 56 h 60"/>
                    <a:gd name="T16" fmla="*/ 12 w 44"/>
                    <a:gd name="T17" fmla="*/ 54 h 60"/>
                    <a:gd name="T18" fmla="*/ 13 w 44"/>
                    <a:gd name="T19" fmla="*/ 50 h 60"/>
                    <a:gd name="T20" fmla="*/ 13 w 44"/>
                    <a:gd name="T21" fmla="*/ 55 h 60"/>
                    <a:gd name="T22" fmla="*/ 8 w 44"/>
                    <a:gd name="T23" fmla="*/ 51 h 60"/>
                    <a:gd name="T24" fmla="*/ 11 w 44"/>
                    <a:gd name="T25" fmla="*/ 48 h 60"/>
                    <a:gd name="T26" fmla="*/ 29 w 44"/>
                    <a:gd name="T27" fmla="*/ 53 h 60"/>
                    <a:gd name="T28" fmla="*/ 33 w 44"/>
                    <a:gd name="T29" fmla="*/ 47 h 60"/>
                    <a:gd name="T30" fmla="*/ 32 w 44"/>
                    <a:gd name="T31" fmla="*/ 51 h 60"/>
                    <a:gd name="T32" fmla="*/ 6 w 44"/>
                    <a:gd name="T33" fmla="*/ 49 h 60"/>
                    <a:gd name="T34" fmla="*/ 6 w 44"/>
                    <a:gd name="T35" fmla="*/ 44 h 60"/>
                    <a:gd name="T36" fmla="*/ 6 w 44"/>
                    <a:gd name="T37" fmla="*/ 49 h 60"/>
                    <a:gd name="T38" fmla="*/ 37 w 44"/>
                    <a:gd name="T39" fmla="*/ 43 h 60"/>
                    <a:gd name="T40" fmla="*/ 38 w 44"/>
                    <a:gd name="T41" fmla="*/ 43 h 60"/>
                    <a:gd name="T42" fmla="*/ 4 w 44"/>
                    <a:gd name="T43" fmla="*/ 41 h 60"/>
                    <a:gd name="T44" fmla="*/ 4 w 44"/>
                    <a:gd name="T45" fmla="*/ 41 h 60"/>
                    <a:gd name="T46" fmla="*/ 21 w 44"/>
                    <a:gd name="T47" fmla="*/ 47 h 60"/>
                    <a:gd name="T48" fmla="*/ 5 w 44"/>
                    <a:gd name="T49" fmla="*/ 30 h 60"/>
                    <a:gd name="T50" fmla="*/ 17 w 44"/>
                    <a:gd name="T51" fmla="*/ 5 h 60"/>
                    <a:gd name="T52" fmla="*/ 25 w 44"/>
                    <a:gd name="T53" fmla="*/ 3 h 60"/>
                    <a:gd name="T54" fmla="*/ 37 w 44"/>
                    <a:gd name="T55" fmla="*/ 11 h 60"/>
                    <a:gd name="T56" fmla="*/ 40 w 44"/>
                    <a:gd name="T57" fmla="*/ 24 h 60"/>
                    <a:gd name="T58" fmla="*/ 26 w 44"/>
                    <a:gd name="T59" fmla="*/ 47 h 60"/>
                    <a:gd name="T60" fmla="*/ 21 w 44"/>
                    <a:gd name="T61" fmla="*/ 47 h 60"/>
                    <a:gd name="T62" fmla="*/ 16 w 44"/>
                    <a:gd name="T63" fmla="*/ 2 h 60"/>
                    <a:gd name="T64" fmla="*/ 1 w 44"/>
                    <a:gd name="T65" fmla="*/ 28 h 60"/>
                    <a:gd name="T66" fmla="*/ 0 w 44"/>
                    <a:gd name="T67" fmla="*/ 40 h 60"/>
                    <a:gd name="T68" fmla="*/ 20 w 44"/>
                    <a:gd name="T69" fmla="*/ 60 h 60"/>
                    <a:gd name="T70" fmla="*/ 21 w 44"/>
                    <a:gd name="T71" fmla="*/ 59 h 60"/>
                    <a:gd name="T72" fmla="*/ 27 w 44"/>
                    <a:gd name="T73" fmla="*/ 58 h 60"/>
                    <a:gd name="T74" fmla="*/ 44 w 44"/>
                    <a:gd name="T75" fmla="*/ 23 h 60"/>
                    <a:gd name="T76" fmla="*/ 40 w 44"/>
                    <a:gd name="T77" fmla="*/ 9 h 60"/>
                    <a:gd name="T78" fmla="*/ 25 w 44"/>
                    <a:gd name="T7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4" h="60">
                      <a:moveTo>
                        <a:pt x="20" y="56"/>
                      </a:moveTo>
                      <a:cubicBezTo>
                        <a:pt x="18" y="56"/>
                        <a:pt x="17" y="56"/>
                        <a:pt x="16" y="56"/>
                      </a:cubicBezTo>
                      <a:cubicBezTo>
                        <a:pt x="17" y="54"/>
                        <a:pt x="17" y="52"/>
                        <a:pt x="18" y="51"/>
                      </a:cubicBezTo>
                      <a:cubicBezTo>
                        <a:pt x="19" y="51"/>
                        <a:pt x="20" y="51"/>
                        <a:pt x="21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1" y="53"/>
                        <a:pt x="21" y="54"/>
                        <a:pt x="20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moveTo>
                        <a:pt x="23" y="56"/>
                      </a:moveTo>
                      <a:cubicBezTo>
                        <a:pt x="24" y="54"/>
                        <a:pt x="24" y="53"/>
                        <a:pt x="25" y="51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6" y="50"/>
                        <a:pt x="26" y="50"/>
                        <a:pt x="27" y="50"/>
                      </a:cubicBezTo>
                      <a:cubicBezTo>
                        <a:pt x="28" y="50"/>
                        <a:pt x="28" y="50"/>
                        <a:pt x="28" y="50"/>
                      </a:cubicBezTo>
                      <a:cubicBezTo>
                        <a:pt x="27" y="51"/>
                        <a:pt x="27" y="53"/>
                        <a:pt x="26" y="54"/>
                      </a:cubicBezTo>
                      <a:cubicBezTo>
                        <a:pt x="26" y="55"/>
                        <a:pt x="26" y="55"/>
                        <a:pt x="26" y="55"/>
                      </a:cubicBezTo>
                      <a:cubicBezTo>
                        <a:pt x="26" y="55"/>
                        <a:pt x="26" y="55"/>
                        <a:pt x="26" y="55"/>
                      </a:cubicBezTo>
                      <a:cubicBezTo>
                        <a:pt x="25" y="55"/>
                        <a:pt x="24" y="55"/>
                        <a:pt x="23" y="56"/>
                      </a:cubicBezTo>
                      <a:moveTo>
                        <a:pt x="13" y="55"/>
                      </a:moveTo>
                      <a:cubicBezTo>
                        <a:pt x="13" y="55"/>
                        <a:pt x="12" y="54"/>
                        <a:pt x="1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2" y="52"/>
                        <a:pt x="13" y="51"/>
                        <a:pt x="13" y="50"/>
                      </a:cubicBezTo>
                      <a:cubicBezTo>
                        <a:pt x="14" y="50"/>
                        <a:pt x="15" y="50"/>
                        <a:pt x="15" y="50"/>
                      </a:cubicBezTo>
                      <a:cubicBezTo>
                        <a:pt x="15" y="52"/>
                        <a:pt x="14" y="53"/>
                        <a:pt x="13" y="55"/>
                      </a:cubicBezTo>
                      <a:moveTo>
                        <a:pt x="9" y="53"/>
                      </a:moveTo>
                      <a:cubicBezTo>
                        <a:pt x="9" y="52"/>
                        <a:pt x="8" y="52"/>
                        <a:pt x="8" y="51"/>
                      </a:cubicBezTo>
                      <a:cubicBezTo>
                        <a:pt x="8" y="50"/>
                        <a:pt x="9" y="48"/>
                        <a:pt x="9" y="47"/>
                      </a:cubicBezTo>
                      <a:cubicBezTo>
                        <a:pt x="10" y="47"/>
                        <a:pt x="10" y="48"/>
                        <a:pt x="11" y="48"/>
                      </a:cubicBezTo>
                      <a:cubicBezTo>
                        <a:pt x="11" y="50"/>
                        <a:pt x="10" y="51"/>
                        <a:pt x="9" y="53"/>
                      </a:cubicBezTo>
                      <a:moveTo>
                        <a:pt x="29" y="53"/>
                      </a:moveTo>
                      <a:cubicBezTo>
                        <a:pt x="30" y="51"/>
                        <a:pt x="31" y="50"/>
                        <a:pt x="31" y="48"/>
                      </a:cubicBezTo>
                      <a:cubicBezTo>
                        <a:pt x="32" y="47"/>
                        <a:pt x="33" y="47"/>
                        <a:pt x="33" y="47"/>
                      </a:cubicBezTo>
                      <a:cubicBezTo>
                        <a:pt x="33" y="48"/>
                        <a:pt x="33" y="49"/>
                        <a:pt x="32" y="50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52"/>
                        <a:pt x="31" y="53"/>
                        <a:pt x="29" y="53"/>
                      </a:cubicBezTo>
                      <a:moveTo>
                        <a:pt x="6" y="49"/>
                      </a:moveTo>
                      <a:cubicBezTo>
                        <a:pt x="6" y="48"/>
                        <a:pt x="5" y="48"/>
                        <a:pt x="5" y="47"/>
                      </a:cubicBezTo>
                      <a:cubicBezTo>
                        <a:pt x="6" y="46"/>
                        <a:pt x="6" y="45"/>
                        <a:pt x="6" y="44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6"/>
                        <a:pt x="6" y="47"/>
                        <a:pt x="6" y="49"/>
                      </a:cubicBezTo>
                      <a:moveTo>
                        <a:pt x="36" y="46"/>
                      </a:moveTo>
                      <a:cubicBezTo>
                        <a:pt x="37" y="45"/>
                        <a:pt x="37" y="44"/>
                        <a:pt x="37" y="43"/>
                      </a:cubicBezTo>
                      <a:cubicBezTo>
                        <a:pt x="38" y="42"/>
                        <a:pt x="38" y="42"/>
                        <a:pt x="38" y="41"/>
                      </a:cubicBezTo>
                      <a:cubicBezTo>
                        <a:pt x="38" y="42"/>
                        <a:pt x="38" y="42"/>
                        <a:pt x="38" y="43"/>
                      </a:cubicBezTo>
                      <a:cubicBezTo>
                        <a:pt x="37" y="44"/>
                        <a:pt x="37" y="45"/>
                        <a:pt x="36" y="46"/>
                      </a:cubicBezTo>
                      <a:moveTo>
                        <a:pt x="4" y="41"/>
                      </a:move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moveTo>
                        <a:pt x="21" y="47"/>
                      </a:moveTo>
                      <a:cubicBezTo>
                        <a:pt x="17" y="47"/>
                        <a:pt x="13" y="46"/>
                        <a:pt x="10" y="43"/>
                      </a:cubicBezTo>
                      <a:cubicBezTo>
                        <a:pt x="6" y="39"/>
                        <a:pt x="5" y="35"/>
                        <a:pt x="5" y="30"/>
                      </a:cubicBezTo>
                      <a:cubicBezTo>
                        <a:pt x="5" y="26"/>
                        <a:pt x="6" y="23"/>
                        <a:pt x="7" y="20"/>
                      </a:cubicBezTo>
                      <a:cubicBezTo>
                        <a:pt x="9" y="14"/>
                        <a:pt x="12" y="8"/>
                        <a:pt x="17" y="5"/>
                      </a:cubicBezTo>
                      <a:cubicBezTo>
                        <a:pt x="20" y="4"/>
                        <a:pt x="23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9" y="3"/>
                        <a:pt x="32" y="4"/>
                        <a:pt x="34" y="7"/>
                      </a:cubicBezTo>
                      <a:cubicBezTo>
                        <a:pt x="35" y="8"/>
                        <a:pt x="36" y="9"/>
                        <a:pt x="37" y="11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9" y="15"/>
                        <a:pt x="40" y="19"/>
                        <a:pt x="40" y="24"/>
                      </a:cubicBezTo>
                      <a:cubicBezTo>
                        <a:pt x="40" y="27"/>
                        <a:pt x="39" y="31"/>
                        <a:pt x="38" y="34"/>
                      </a:cubicBezTo>
                      <a:cubicBezTo>
                        <a:pt x="36" y="40"/>
                        <a:pt x="31" y="45"/>
                        <a:pt x="26" y="47"/>
                      </a:cubicBezTo>
                      <a:cubicBezTo>
                        <a:pt x="24" y="47"/>
                        <a:pt x="23" y="47"/>
                        <a:pt x="21" y="47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moveTo>
                        <a:pt x="25" y="0"/>
                      </a:moveTo>
                      <a:cubicBezTo>
                        <a:pt x="22" y="0"/>
                        <a:pt x="19" y="1"/>
                        <a:pt x="16" y="2"/>
                      </a:cubicBezTo>
                      <a:cubicBezTo>
                        <a:pt x="9" y="6"/>
                        <a:pt x="5" y="12"/>
                        <a:pt x="3" y="19"/>
                      </a:cubicBezTo>
                      <a:cubicBezTo>
                        <a:pt x="2" y="22"/>
                        <a:pt x="2" y="25"/>
                        <a:pt x="1" y="28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33"/>
                        <a:pt x="0" y="36"/>
                        <a:pt x="0" y="40"/>
                      </a:cubicBezTo>
                      <a:cubicBezTo>
                        <a:pt x="0" y="44"/>
                        <a:pt x="1" y="49"/>
                        <a:pt x="4" y="52"/>
                      </a:cubicBezTo>
                      <a:cubicBezTo>
                        <a:pt x="8" y="58"/>
                        <a:pt x="14" y="60"/>
                        <a:pt x="20" y="60"/>
                      </a:cubicBez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20" y="60"/>
                        <a:pt x="20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3" y="59"/>
                        <a:pt x="25" y="59"/>
                        <a:pt x="27" y="58"/>
                      </a:cubicBezTo>
                      <a:cubicBezTo>
                        <a:pt x="34" y="56"/>
                        <a:pt x="39" y="50"/>
                        <a:pt x="41" y="44"/>
                      </a:cubicBezTo>
                      <a:cubicBezTo>
                        <a:pt x="43" y="39"/>
                        <a:pt x="44" y="31"/>
                        <a:pt x="44" y="23"/>
                      </a:cubicBezTo>
                      <a:cubicBezTo>
                        <a:pt x="44" y="23"/>
                        <a:pt x="44" y="22"/>
                        <a:pt x="43" y="22"/>
                      </a:cubicBezTo>
                      <a:cubicBezTo>
                        <a:pt x="43" y="17"/>
                        <a:pt x="42" y="13"/>
                        <a:pt x="40" y="9"/>
                      </a:cubicBezTo>
                      <a:cubicBezTo>
                        <a:pt x="39" y="7"/>
                        <a:pt x="38" y="6"/>
                        <a:pt x="36" y="4"/>
                      </a:cubicBezTo>
                      <a:cubicBezTo>
                        <a:pt x="33" y="1"/>
                        <a:pt x="29" y="0"/>
                        <a:pt x="2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1" name="Freeform 764"/>
                <p:cNvSpPr>
                  <a:spLocks noEditPoints="1"/>
                </p:cNvSpPr>
                <p:nvPr/>
              </p:nvSpPr>
              <p:spPr bwMode="auto">
                <a:xfrm>
                  <a:off x="4884" y="1244"/>
                  <a:ext cx="47" cy="64"/>
                </a:xfrm>
                <a:custGeom>
                  <a:avLst/>
                  <a:gdLst>
                    <a:gd name="T0" fmla="*/ 8 w 20"/>
                    <a:gd name="T1" fmla="*/ 24 h 27"/>
                    <a:gd name="T2" fmla="*/ 8 w 20"/>
                    <a:gd name="T3" fmla="*/ 24 h 27"/>
                    <a:gd name="T4" fmla="*/ 6 w 20"/>
                    <a:gd name="T5" fmla="*/ 23 h 27"/>
                    <a:gd name="T6" fmla="*/ 4 w 20"/>
                    <a:gd name="T7" fmla="*/ 21 h 27"/>
                    <a:gd name="T8" fmla="*/ 4 w 20"/>
                    <a:gd name="T9" fmla="*/ 20 h 27"/>
                    <a:gd name="T10" fmla="*/ 4 w 20"/>
                    <a:gd name="T11" fmla="*/ 20 h 27"/>
                    <a:gd name="T12" fmla="*/ 9 w 20"/>
                    <a:gd name="T13" fmla="*/ 12 h 27"/>
                    <a:gd name="T14" fmla="*/ 12 w 20"/>
                    <a:gd name="T15" fmla="*/ 11 h 27"/>
                    <a:gd name="T16" fmla="*/ 12 w 20"/>
                    <a:gd name="T17" fmla="*/ 11 h 27"/>
                    <a:gd name="T18" fmla="*/ 14 w 20"/>
                    <a:gd name="T19" fmla="*/ 12 h 27"/>
                    <a:gd name="T20" fmla="*/ 16 w 20"/>
                    <a:gd name="T21" fmla="*/ 13 h 27"/>
                    <a:gd name="T22" fmla="*/ 16 w 20"/>
                    <a:gd name="T23" fmla="*/ 15 h 27"/>
                    <a:gd name="T24" fmla="*/ 14 w 20"/>
                    <a:gd name="T25" fmla="*/ 20 h 27"/>
                    <a:gd name="T26" fmla="*/ 8 w 20"/>
                    <a:gd name="T27" fmla="*/ 24 h 27"/>
                    <a:gd name="T28" fmla="*/ 4 w 20"/>
                    <a:gd name="T29" fmla="*/ 12 h 27"/>
                    <a:gd name="T30" fmla="*/ 5 w 20"/>
                    <a:gd name="T31" fmla="*/ 12 h 27"/>
                    <a:gd name="T32" fmla="*/ 6 w 20"/>
                    <a:gd name="T33" fmla="*/ 8 h 27"/>
                    <a:gd name="T34" fmla="*/ 5 w 20"/>
                    <a:gd name="T35" fmla="*/ 11 h 27"/>
                    <a:gd name="T36" fmla="*/ 4 w 20"/>
                    <a:gd name="T37" fmla="*/ 12 h 27"/>
                    <a:gd name="T38" fmla="*/ 17 w 20"/>
                    <a:gd name="T39" fmla="*/ 9 h 27"/>
                    <a:gd name="T40" fmla="*/ 16 w 20"/>
                    <a:gd name="T41" fmla="*/ 9 h 27"/>
                    <a:gd name="T42" fmla="*/ 17 w 20"/>
                    <a:gd name="T43" fmla="*/ 7 h 27"/>
                    <a:gd name="T44" fmla="*/ 17 w 20"/>
                    <a:gd name="T45" fmla="*/ 8 h 27"/>
                    <a:gd name="T46" fmla="*/ 17 w 20"/>
                    <a:gd name="T47" fmla="*/ 9 h 27"/>
                    <a:gd name="T48" fmla="*/ 17 w 20"/>
                    <a:gd name="T49" fmla="*/ 9 h 27"/>
                    <a:gd name="T50" fmla="*/ 9 w 20"/>
                    <a:gd name="T51" fmla="*/ 9 h 27"/>
                    <a:gd name="T52" fmla="*/ 10 w 20"/>
                    <a:gd name="T53" fmla="*/ 4 h 27"/>
                    <a:gd name="T54" fmla="*/ 11 w 20"/>
                    <a:gd name="T55" fmla="*/ 3 h 27"/>
                    <a:gd name="T56" fmla="*/ 9 w 20"/>
                    <a:gd name="T57" fmla="*/ 8 h 27"/>
                    <a:gd name="T58" fmla="*/ 9 w 20"/>
                    <a:gd name="T59" fmla="*/ 9 h 27"/>
                    <a:gd name="T60" fmla="*/ 14 w 20"/>
                    <a:gd name="T61" fmla="*/ 8 h 27"/>
                    <a:gd name="T62" fmla="*/ 12 w 20"/>
                    <a:gd name="T63" fmla="*/ 8 h 27"/>
                    <a:gd name="T64" fmla="*/ 14 w 20"/>
                    <a:gd name="T65" fmla="*/ 3 h 27"/>
                    <a:gd name="T66" fmla="*/ 15 w 20"/>
                    <a:gd name="T67" fmla="*/ 4 h 27"/>
                    <a:gd name="T68" fmla="*/ 15 w 20"/>
                    <a:gd name="T69" fmla="*/ 4 h 27"/>
                    <a:gd name="T70" fmla="*/ 14 w 20"/>
                    <a:gd name="T71" fmla="*/ 8 h 27"/>
                    <a:gd name="T72" fmla="*/ 13 w 20"/>
                    <a:gd name="T73" fmla="*/ 0 h 27"/>
                    <a:gd name="T74" fmla="*/ 8 w 20"/>
                    <a:gd name="T75" fmla="*/ 1 h 27"/>
                    <a:gd name="T76" fmla="*/ 1 w 20"/>
                    <a:gd name="T77" fmla="*/ 10 h 27"/>
                    <a:gd name="T78" fmla="*/ 0 w 20"/>
                    <a:gd name="T79" fmla="*/ 18 h 27"/>
                    <a:gd name="T80" fmla="*/ 1 w 20"/>
                    <a:gd name="T81" fmla="*/ 22 h 27"/>
                    <a:gd name="T82" fmla="*/ 4 w 20"/>
                    <a:gd name="T83" fmla="*/ 26 h 27"/>
                    <a:gd name="T84" fmla="*/ 8 w 20"/>
                    <a:gd name="T85" fmla="*/ 27 h 27"/>
                    <a:gd name="T86" fmla="*/ 8 w 20"/>
                    <a:gd name="T87" fmla="*/ 27 h 27"/>
                    <a:gd name="T88" fmla="*/ 17 w 20"/>
                    <a:gd name="T89" fmla="*/ 22 h 27"/>
                    <a:gd name="T90" fmla="*/ 20 w 20"/>
                    <a:gd name="T91" fmla="*/ 9 h 27"/>
                    <a:gd name="T92" fmla="*/ 19 w 20"/>
                    <a:gd name="T93" fmla="*/ 9 h 27"/>
                    <a:gd name="T94" fmla="*/ 20 w 20"/>
                    <a:gd name="T95" fmla="*/ 9 h 27"/>
                    <a:gd name="T96" fmla="*/ 20 w 20"/>
                    <a:gd name="T97" fmla="*/ 8 h 27"/>
                    <a:gd name="T98" fmla="*/ 19 w 20"/>
                    <a:gd name="T99" fmla="*/ 3 h 27"/>
                    <a:gd name="T100" fmla="*/ 16 w 20"/>
                    <a:gd name="T101" fmla="*/ 0 h 27"/>
                    <a:gd name="T102" fmla="*/ 13 w 20"/>
                    <a:gd name="T10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0" h="27">
                      <a:moveTo>
                        <a:pt x="8" y="24"/>
                      </a:move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7" y="24"/>
                        <a:pt x="7" y="24"/>
                        <a:pt x="6" y="23"/>
                      </a:cubicBezTo>
                      <a:cubicBezTo>
                        <a:pt x="5" y="23"/>
                        <a:pt x="4" y="22"/>
                        <a:pt x="4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5" y="17"/>
                        <a:pt x="7" y="14"/>
                        <a:pt x="9" y="12"/>
                      </a:cubicBezTo>
                      <a:cubicBezTo>
                        <a:pt x="10" y="12"/>
                        <a:pt x="11" y="11"/>
                        <a:pt x="12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2"/>
                        <a:pt x="14" y="12"/>
                      </a:cubicBezTo>
                      <a:cubicBezTo>
                        <a:pt x="15" y="12"/>
                        <a:pt x="15" y="13"/>
                        <a:pt x="16" y="13"/>
                      </a:cubicBezTo>
                      <a:cubicBezTo>
                        <a:pt x="16" y="14"/>
                        <a:pt x="16" y="14"/>
                        <a:pt x="16" y="15"/>
                      </a:cubicBezTo>
                      <a:cubicBezTo>
                        <a:pt x="16" y="17"/>
                        <a:pt x="15" y="19"/>
                        <a:pt x="14" y="20"/>
                      </a:cubicBezTo>
                      <a:cubicBezTo>
                        <a:pt x="13" y="22"/>
                        <a:pt x="10" y="24"/>
                        <a:pt x="8" y="24"/>
                      </a:cubicBezTo>
                      <a:moveTo>
                        <a:pt x="4" y="12"/>
                      </a:move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0"/>
                        <a:pt x="5" y="9"/>
                        <a:pt x="6" y="8"/>
                      </a:cubicBezTo>
                      <a:cubicBezTo>
                        <a:pt x="6" y="9"/>
                        <a:pt x="6" y="10"/>
                        <a:pt x="5" y="11"/>
                      </a:cubicBezTo>
                      <a:cubicBezTo>
                        <a:pt x="4" y="12"/>
                        <a:pt x="4" y="12"/>
                        <a:pt x="4" y="12"/>
                      </a:cubicBezTo>
                      <a:moveTo>
                        <a:pt x="17" y="9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8"/>
                        <a:pt x="17" y="8"/>
                        <a:pt x="17" y="7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moveTo>
                        <a:pt x="9" y="9"/>
                      </a:moveTo>
                      <a:cubicBezTo>
                        <a:pt x="9" y="7"/>
                        <a:pt x="9" y="5"/>
                        <a:pt x="10" y="4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5"/>
                        <a:pt x="10" y="7"/>
                        <a:pt x="9" y="8"/>
                      </a:cubicBezTo>
                      <a:cubicBezTo>
                        <a:pt x="9" y="9"/>
                        <a:pt x="9" y="9"/>
                        <a:pt x="9" y="9"/>
                      </a:cubicBezTo>
                      <a:moveTo>
                        <a:pt x="14" y="8"/>
                      </a:moveTo>
                      <a:cubicBezTo>
                        <a:pt x="13" y="8"/>
                        <a:pt x="13" y="8"/>
                        <a:pt x="12" y="8"/>
                      </a:cubicBezTo>
                      <a:cubicBezTo>
                        <a:pt x="13" y="6"/>
                        <a:pt x="13" y="5"/>
                        <a:pt x="14" y="3"/>
                      </a:cubicBezTo>
                      <a:cubicBezTo>
                        <a:pt x="14" y="3"/>
                        <a:pt x="15" y="3"/>
                        <a:pt x="15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5"/>
                        <a:pt x="14" y="7"/>
                        <a:pt x="14" y="8"/>
                      </a:cubicBezTo>
                      <a:moveTo>
                        <a:pt x="13" y="0"/>
                      </a:moveTo>
                      <a:cubicBezTo>
                        <a:pt x="11" y="0"/>
                        <a:pt x="9" y="0"/>
                        <a:pt x="8" y="1"/>
                      </a:cubicBezTo>
                      <a:cubicBezTo>
                        <a:pt x="4" y="3"/>
                        <a:pt x="2" y="7"/>
                        <a:pt x="1" y="10"/>
                      </a:cubicBezTo>
                      <a:cubicBezTo>
                        <a:pt x="0" y="13"/>
                        <a:pt x="0" y="15"/>
                        <a:pt x="0" y="18"/>
                      </a:cubicBezTo>
                      <a:cubicBezTo>
                        <a:pt x="0" y="19"/>
                        <a:pt x="0" y="21"/>
                        <a:pt x="1" y="22"/>
                      </a:cubicBezTo>
                      <a:cubicBezTo>
                        <a:pt x="1" y="24"/>
                        <a:pt x="2" y="25"/>
                        <a:pt x="4" y="26"/>
                      </a:cubicBezTo>
                      <a:cubicBezTo>
                        <a:pt x="5" y="27"/>
                        <a:pt x="7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12" y="27"/>
                        <a:pt x="15" y="25"/>
                        <a:pt x="17" y="22"/>
                      </a:cubicBezTo>
                      <a:cubicBezTo>
                        <a:pt x="20" y="18"/>
                        <a:pt x="20" y="13"/>
                        <a:pt x="20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7"/>
                        <a:pt x="20" y="5"/>
                        <a:pt x="19" y="3"/>
                      </a:cubicBezTo>
                      <a:cubicBezTo>
                        <a:pt x="19" y="2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2" name="Freeform 765"/>
                <p:cNvSpPr>
                  <a:spLocks noEditPoints="1"/>
                </p:cNvSpPr>
                <p:nvPr/>
              </p:nvSpPr>
              <p:spPr bwMode="auto">
                <a:xfrm>
                  <a:off x="4856" y="1216"/>
                  <a:ext cx="101" cy="139"/>
                </a:xfrm>
                <a:custGeom>
                  <a:avLst/>
                  <a:gdLst>
                    <a:gd name="T0" fmla="*/ 16 w 43"/>
                    <a:gd name="T1" fmla="*/ 56 h 59"/>
                    <a:gd name="T2" fmla="*/ 21 w 43"/>
                    <a:gd name="T3" fmla="*/ 51 h 59"/>
                    <a:gd name="T4" fmla="*/ 20 w 43"/>
                    <a:gd name="T5" fmla="*/ 56 h 59"/>
                    <a:gd name="T6" fmla="*/ 23 w 43"/>
                    <a:gd name="T7" fmla="*/ 55 h 59"/>
                    <a:gd name="T8" fmla="*/ 25 w 43"/>
                    <a:gd name="T9" fmla="*/ 50 h 59"/>
                    <a:gd name="T10" fmla="*/ 27 w 43"/>
                    <a:gd name="T11" fmla="*/ 50 h 59"/>
                    <a:gd name="T12" fmla="*/ 26 w 43"/>
                    <a:gd name="T13" fmla="*/ 55 h 59"/>
                    <a:gd name="T14" fmla="*/ 23 w 43"/>
                    <a:gd name="T15" fmla="*/ 55 h 59"/>
                    <a:gd name="T16" fmla="*/ 11 w 43"/>
                    <a:gd name="T17" fmla="*/ 54 h 59"/>
                    <a:gd name="T18" fmla="*/ 13 w 43"/>
                    <a:gd name="T19" fmla="*/ 49 h 59"/>
                    <a:gd name="T20" fmla="*/ 13 w 43"/>
                    <a:gd name="T21" fmla="*/ 55 h 59"/>
                    <a:gd name="T22" fmla="*/ 7 w 43"/>
                    <a:gd name="T23" fmla="*/ 51 h 59"/>
                    <a:gd name="T24" fmla="*/ 11 w 43"/>
                    <a:gd name="T25" fmla="*/ 48 h 59"/>
                    <a:gd name="T26" fmla="*/ 29 w 43"/>
                    <a:gd name="T27" fmla="*/ 53 h 59"/>
                    <a:gd name="T28" fmla="*/ 33 w 43"/>
                    <a:gd name="T29" fmla="*/ 46 h 59"/>
                    <a:gd name="T30" fmla="*/ 32 w 43"/>
                    <a:gd name="T31" fmla="*/ 51 h 59"/>
                    <a:gd name="T32" fmla="*/ 5 w 43"/>
                    <a:gd name="T33" fmla="*/ 48 h 59"/>
                    <a:gd name="T34" fmla="*/ 6 w 43"/>
                    <a:gd name="T35" fmla="*/ 44 h 59"/>
                    <a:gd name="T36" fmla="*/ 5 w 43"/>
                    <a:gd name="T37" fmla="*/ 48 h 59"/>
                    <a:gd name="T38" fmla="*/ 37 w 43"/>
                    <a:gd name="T39" fmla="*/ 43 h 59"/>
                    <a:gd name="T40" fmla="*/ 37 w 43"/>
                    <a:gd name="T41" fmla="*/ 43 h 59"/>
                    <a:gd name="T42" fmla="*/ 3 w 43"/>
                    <a:gd name="T43" fmla="*/ 41 h 59"/>
                    <a:gd name="T44" fmla="*/ 3 w 43"/>
                    <a:gd name="T45" fmla="*/ 41 h 59"/>
                    <a:gd name="T46" fmla="*/ 21 w 43"/>
                    <a:gd name="T47" fmla="*/ 47 h 59"/>
                    <a:gd name="T48" fmla="*/ 4 w 43"/>
                    <a:gd name="T49" fmla="*/ 29 h 59"/>
                    <a:gd name="T50" fmla="*/ 17 w 43"/>
                    <a:gd name="T51" fmla="*/ 5 h 59"/>
                    <a:gd name="T52" fmla="*/ 25 w 43"/>
                    <a:gd name="T53" fmla="*/ 3 h 59"/>
                    <a:gd name="T54" fmla="*/ 36 w 43"/>
                    <a:gd name="T55" fmla="*/ 11 h 59"/>
                    <a:gd name="T56" fmla="*/ 36 w 43"/>
                    <a:gd name="T57" fmla="*/ 11 h 59"/>
                    <a:gd name="T58" fmla="*/ 37 w 43"/>
                    <a:gd name="T59" fmla="*/ 34 h 59"/>
                    <a:gd name="T60" fmla="*/ 21 w 43"/>
                    <a:gd name="T61" fmla="*/ 47 h 59"/>
                    <a:gd name="T62" fmla="*/ 25 w 43"/>
                    <a:gd name="T63" fmla="*/ 0 h 59"/>
                    <a:gd name="T64" fmla="*/ 3 w 43"/>
                    <a:gd name="T65" fmla="*/ 18 h 59"/>
                    <a:gd name="T66" fmla="*/ 1 w 43"/>
                    <a:gd name="T67" fmla="*/ 29 h 59"/>
                    <a:gd name="T68" fmla="*/ 3 w 43"/>
                    <a:gd name="T69" fmla="*/ 52 h 59"/>
                    <a:gd name="T70" fmla="*/ 19 w 43"/>
                    <a:gd name="T71" fmla="*/ 59 h 59"/>
                    <a:gd name="T72" fmla="*/ 21 w 43"/>
                    <a:gd name="T73" fmla="*/ 59 h 59"/>
                    <a:gd name="T74" fmla="*/ 41 w 43"/>
                    <a:gd name="T75" fmla="*/ 44 h 59"/>
                    <a:gd name="T76" fmla="*/ 43 w 43"/>
                    <a:gd name="T77" fmla="*/ 22 h 59"/>
                    <a:gd name="T78" fmla="*/ 36 w 43"/>
                    <a:gd name="T79" fmla="*/ 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3" h="59">
                      <a:moveTo>
                        <a:pt x="19" y="56"/>
                      </a:moveTo>
                      <a:cubicBezTo>
                        <a:pt x="18" y="56"/>
                        <a:pt x="17" y="56"/>
                        <a:pt x="16" y="56"/>
                      </a:cubicBezTo>
                      <a:cubicBezTo>
                        <a:pt x="16" y="54"/>
                        <a:pt x="17" y="52"/>
                        <a:pt x="18" y="51"/>
                      </a:cubicBezTo>
                      <a:cubicBezTo>
                        <a:pt x="19" y="51"/>
                        <a:pt x="20" y="51"/>
                        <a:pt x="21" y="51"/>
                      </a:cubicBez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21" y="52"/>
                        <a:pt x="20" y="54"/>
                        <a:pt x="20" y="56"/>
                      </a:cubicBezTo>
                      <a:cubicBezTo>
                        <a:pt x="19" y="56"/>
                        <a:pt x="19" y="56"/>
                        <a:pt x="19" y="56"/>
                      </a:cubicBezTo>
                      <a:moveTo>
                        <a:pt x="23" y="55"/>
                      </a:moveTo>
                      <a:cubicBezTo>
                        <a:pt x="23" y="54"/>
                        <a:pt x="24" y="53"/>
                        <a:pt x="24" y="51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50"/>
                        <a:pt x="26" y="50"/>
                        <a:pt x="26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7" y="51"/>
                        <a:pt x="26" y="53"/>
                        <a:pt x="26" y="54"/>
                      </a:cubicBezTo>
                      <a:cubicBezTo>
                        <a:pt x="26" y="55"/>
                        <a:pt x="26" y="55"/>
                        <a:pt x="26" y="55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5" y="55"/>
                        <a:pt x="24" y="55"/>
                        <a:pt x="23" y="55"/>
                      </a:cubicBezTo>
                      <a:moveTo>
                        <a:pt x="13" y="55"/>
                      </a:moveTo>
                      <a:cubicBezTo>
                        <a:pt x="12" y="55"/>
                        <a:pt x="12" y="54"/>
                        <a:pt x="11" y="54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2" y="52"/>
                        <a:pt x="12" y="51"/>
                        <a:pt x="13" y="49"/>
                      </a:cubicBezTo>
                      <a:cubicBezTo>
                        <a:pt x="14" y="50"/>
                        <a:pt x="14" y="50"/>
                        <a:pt x="15" y="50"/>
                      </a:cubicBezTo>
                      <a:cubicBezTo>
                        <a:pt x="14" y="52"/>
                        <a:pt x="13" y="53"/>
                        <a:pt x="13" y="55"/>
                      </a:cubicBezTo>
                      <a:moveTo>
                        <a:pt x="9" y="53"/>
                      </a:moveTo>
                      <a:cubicBezTo>
                        <a:pt x="8" y="52"/>
                        <a:pt x="8" y="52"/>
                        <a:pt x="7" y="51"/>
                      </a:cubicBezTo>
                      <a:cubicBezTo>
                        <a:pt x="8" y="50"/>
                        <a:pt x="8" y="48"/>
                        <a:pt x="9" y="47"/>
                      </a:cubicBezTo>
                      <a:cubicBezTo>
                        <a:pt x="9" y="47"/>
                        <a:pt x="10" y="48"/>
                        <a:pt x="11" y="48"/>
                      </a:cubicBezTo>
                      <a:cubicBezTo>
                        <a:pt x="10" y="50"/>
                        <a:pt x="9" y="51"/>
                        <a:pt x="9" y="53"/>
                      </a:cubicBezTo>
                      <a:moveTo>
                        <a:pt x="29" y="53"/>
                      </a:moveTo>
                      <a:cubicBezTo>
                        <a:pt x="30" y="51"/>
                        <a:pt x="30" y="50"/>
                        <a:pt x="31" y="48"/>
                      </a:cubicBezTo>
                      <a:cubicBezTo>
                        <a:pt x="32" y="47"/>
                        <a:pt x="32" y="47"/>
                        <a:pt x="33" y="46"/>
                      </a:cubicBezTo>
                      <a:cubicBezTo>
                        <a:pt x="33" y="48"/>
                        <a:pt x="32" y="49"/>
                        <a:pt x="32" y="50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1" y="52"/>
                        <a:pt x="30" y="52"/>
                        <a:pt x="29" y="53"/>
                      </a:cubicBezTo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6"/>
                        <a:pt x="5" y="45"/>
                        <a:pt x="6" y="44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6"/>
                        <a:pt x="6" y="47"/>
                        <a:pt x="5" y="48"/>
                      </a:cubicBezTo>
                      <a:moveTo>
                        <a:pt x="36" y="46"/>
                      </a:moveTo>
                      <a:cubicBezTo>
                        <a:pt x="36" y="45"/>
                        <a:pt x="36" y="44"/>
                        <a:pt x="37" y="43"/>
                      </a:cubicBezTo>
                      <a:cubicBezTo>
                        <a:pt x="37" y="42"/>
                        <a:pt x="37" y="41"/>
                        <a:pt x="38" y="41"/>
                      </a:cubicBezTo>
                      <a:cubicBezTo>
                        <a:pt x="38" y="41"/>
                        <a:pt x="38" y="42"/>
                        <a:pt x="37" y="43"/>
                      </a:cubicBezTo>
                      <a:cubicBezTo>
                        <a:pt x="37" y="44"/>
                        <a:pt x="36" y="45"/>
                        <a:pt x="36" y="46"/>
                      </a:cubicBezTo>
                      <a:moveTo>
                        <a:pt x="3" y="41"/>
                      </a:move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moveTo>
                        <a:pt x="21" y="47"/>
                      </a:moveTo>
                      <a:cubicBezTo>
                        <a:pt x="16" y="47"/>
                        <a:pt x="12" y="46"/>
                        <a:pt x="9" y="43"/>
                      </a:cubicBezTo>
                      <a:cubicBezTo>
                        <a:pt x="6" y="39"/>
                        <a:pt x="4" y="35"/>
                        <a:pt x="4" y="29"/>
                      </a:cubicBezTo>
                      <a:cubicBezTo>
                        <a:pt x="4" y="26"/>
                        <a:pt x="5" y="23"/>
                        <a:pt x="6" y="20"/>
                      </a:cubicBezTo>
                      <a:cubicBezTo>
                        <a:pt x="8" y="14"/>
                        <a:pt x="12" y="8"/>
                        <a:pt x="17" y="5"/>
                      </a:cubicBezTo>
                      <a:cubicBezTo>
                        <a:pt x="19" y="4"/>
                        <a:pt x="22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8" y="3"/>
                        <a:pt x="31" y="4"/>
                        <a:pt x="33" y="6"/>
                      </a:cubicBezTo>
                      <a:cubicBezTo>
                        <a:pt x="35" y="8"/>
                        <a:pt x="36" y="9"/>
                        <a:pt x="36" y="11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8" y="15"/>
                        <a:pt x="39" y="19"/>
                        <a:pt x="39" y="24"/>
                      </a:cubicBezTo>
                      <a:cubicBezTo>
                        <a:pt x="39" y="27"/>
                        <a:pt x="39" y="31"/>
                        <a:pt x="37" y="34"/>
                      </a:cubicBezTo>
                      <a:cubicBezTo>
                        <a:pt x="35" y="40"/>
                        <a:pt x="31" y="45"/>
                        <a:pt x="25" y="47"/>
                      </a:cubicBezTo>
                      <a:cubicBezTo>
                        <a:pt x="24" y="47"/>
                        <a:pt x="22" y="47"/>
                        <a:pt x="21" y="47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moveTo>
                        <a:pt x="25" y="0"/>
                      </a:moveTo>
                      <a:cubicBezTo>
                        <a:pt x="21" y="0"/>
                        <a:pt x="18" y="0"/>
                        <a:pt x="15" y="2"/>
                      </a:cubicBezTo>
                      <a:cubicBezTo>
                        <a:pt x="9" y="6"/>
                        <a:pt x="5" y="12"/>
                        <a:pt x="3" y="18"/>
                      </a:cubicBezTo>
                      <a:cubicBezTo>
                        <a:pt x="2" y="22"/>
                        <a:pt x="1" y="25"/>
                        <a:pt x="1" y="28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2"/>
                        <a:pt x="0" y="36"/>
                        <a:pt x="0" y="40"/>
                      </a:cubicBezTo>
                      <a:cubicBezTo>
                        <a:pt x="0" y="44"/>
                        <a:pt x="1" y="49"/>
                        <a:pt x="3" y="52"/>
                      </a:cubicBezTo>
                      <a:cubicBezTo>
                        <a:pt x="8" y="58"/>
                        <a:pt x="14" y="59"/>
                        <a:pt x="19" y="59"/>
                      </a:cubicBezTo>
                      <a:cubicBezTo>
                        <a:pt x="19" y="59"/>
                        <a:pt x="19" y="59"/>
                        <a:pt x="19" y="59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3" y="59"/>
                        <a:pt x="25" y="59"/>
                        <a:pt x="26" y="58"/>
                      </a:cubicBezTo>
                      <a:cubicBezTo>
                        <a:pt x="33" y="56"/>
                        <a:pt x="38" y="50"/>
                        <a:pt x="41" y="44"/>
                      </a:cubicBezTo>
                      <a:cubicBezTo>
                        <a:pt x="43" y="39"/>
                        <a:pt x="43" y="31"/>
                        <a:pt x="43" y="23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43" y="17"/>
                        <a:pt x="42" y="13"/>
                        <a:pt x="40" y="9"/>
                      </a:cubicBezTo>
                      <a:cubicBezTo>
                        <a:pt x="39" y="7"/>
                        <a:pt x="38" y="5"/>
                        <a:pt x="36" y="4"/>
                      </a:cubicBezTo>
                      <a:cubicBezTo>
                        <a:pt x="33" y="1"/>
                        <a:pt x="29" y="0"/>
                        <a:pt x="2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3" name="Freeform 766"/>
                <p:cNvSpPr>
                  <a:spLocks noEditPoints="1"/>
                </p:cNvSpPr>
                <p:nvPr/>
              </p:nvSpPr>
              <p:spPr bwMode="auto">
                <a:xfrm>
                  <a:off x="4740" y="1079"/>
                  <a:ext cx="177" cy="276"/>
                </a:xfrm>
                <a:custGeom>
                  <a:avLst/>
                  <a:gdLst>
                    <a:gd name="T0" fmla="*/ 13 w 75"/>
                    <a:gd name="T1" fmla="*/ 109 h 117"/>
                    <a:gd name="T2" fmla="*/ 13 w 75"/>
                    <a:gd name="T3" fmla="*/ 108 h 117"/>
                    <a:gd name="T4" fmla="*/ 14 w 75"/>
                    <a:gd name="T5" fmla="*/ 111 h 117"/>
                    <a:gd name="T6" fmla="*/ 8 w 75"/>
                    <a:gd name="T7" fmla="*/ 106 h 117"/>
                    <a:gd name="T8" fmla="*/ 13 w 75"/>
                    <a:gd name="T9" fmla="*/ 100 h 117"/>
                    <a:gd name="T10" fmla="*/ 6 w 75"/>
                    <a:gd name="T11" fmla="*/ 104 h 117"/>
                    <a:gd name="T12" fmla="*/ 5 w 75"/>
                    <a:gd name="T13" fmla="*/ 103 h 117"/>
                    <a:gd name="T14" fmla="*/ 9 w 75"/>
                    <a:gd name="T15" fmla="*/ 97 h 117"/>
                    <a:gd name="T16" fmla="*/ 4 w 75"/>
                    <a:gd name="T17" fmla="*/ 97 h 117"/>
                    <a:gd name="T18" fmla="*/ 4 w 75"/>
                    <a:gd name="T19" fmla="*/ 93 h 117"/>
                    <a:gd name="T20" fmla="*/ 4 w 75"/>
                    <a:gd name="T21" fmla="*/ 97 h 117"/>
                    <a:gd name="T22" fmla="*/ 18 w 75"/>
                    <a:gd name="T23" fmla="*/ 102 h 117"/>
                    <a:gd name="T24" fmla="*/ 71 w 75"/>
                    <a:gd name="T25" fmla="*/ 21 h 117"/>
                    <a:gd name="T26" fmla="*/ 18 w 75"/>
                    <a:gd name="T27" fmla="*/ 110 h 117"/>
                    <a:gd name="T28" fmla="*/ 5 w 75"/>
                    <a:gd name="T29" fmla="*/ 89 h 117"/>
                    <a:gd name="T30" fmla="*/ 61 w 75"/>
                    <a:gd name="T31" fmla="*/ 4 h 117"/>
                    <a:gd name="T32" fmla="*/ 71 w 75"/>
                    <a:gd name="T33" fmla="*/ 10 h 117"/>
                    <a:gd name="T34" fmla="*/ 60 w 75"/>
                    <a:gd name="T35" fmla="*/ 0 h 117"/>
                    <a:gd name="T36" fmla="*/ 30 w 75"/>
                    <a:gd name="T37" fmla="*/ 46 h 117"/>
                    <a:gd name="T38" fmla="*/ 1 w 75"/>
                    <a:gd name="T39" fmla="*/ 88 h 117"/>
                    <a:gd name="T40" fmla="*/ 1 w 75"/>
                    <a:gd name="T41" fmla="*/ 88 h 117"/>
                    <a:gd name="T42" fmla="*/ 0 w 75"/>
                    <a:gd name="T43" fmla="*/ 89 h 117"/>
                    <a:gd name="T44" fmla="*/ 1 w 75"/>
                    <a:gd name="T45" fmla="*/ 95 h 117"/>
                    <a:gd name="T46" fmla="*/ 1 w 75"/>
                    <a:gd name="T47" fmla="*/ 104 h 117"/>
                    <a:gd name="T48" fmla="*/ 2 w 75"/>
                    <a:gd name="T49" fmla="*/ 106 h 117"/>
                    <a:gd name="T50" fmla="*/ 15 w 75"/>
                    <a:gd name="T51" fmla="*/ 117 h 117"/>
                    <a:gd name="T52" fmla="*/ 16 w 75"/>
                    <a:gd name="T53" fmla="*/ 117 h 117"/>
                    <a:gd name="T54" fmla="*/ 16 w 75"/>
                    <a:gd name="T55" fmla="*/ 117 h 117"/>
                    <a:gd name="T56" fmla="*/ 17 w 75"/>
                    <a:gd name="T57" fmla="*/ 117 h 117"/>
                    <a:gd name="T58" fmla="*/ 18 w 75"/>
                    <a:gd name="T59" fmla="*/ 117 h 117"/>
                    <a:gd name="T60" fmla="*/ 18 w 75"/>
                    <a:gd name="T61" fmla="*/ 117 h 117"/>
                    <a:gd name="T62" fmla="*/ 75 w 75"/>
                    <a:gd name="T63" fmla="*/ 25 h 117"/>
                    <a:gd name="T64" fmla="*/ 75 w 75"/>
                    <a:gd name="T65" fmla="*/ 21 h 117"/>
                    <a:gd name="T66" fmla="*/ 75 w 75"/>
                    <a:gd name="T67" fmla="*/ 10 h 117"/>
                    <a:gd name="T68" fmla="*/ 75 w 75"/>
                    <a:gd name="T69" fmla="*/ 9 h 117"/>
                    <a:gd name="T70" fmla="*/ 74 w 75"/>
                    <a:gd name="T71" fmla="*/ 9 h 117"/>
                    <a:gd name="T72" fmla="*/ 74 w 75"/>
                    <a:gd name="T73" fmla="*/ 8 h 117"/>
                    <a:gd name="T74" fmla="*/ 60 w 75"/>
                    <a:gd name="T75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5" h="117">
                      <a:moveTo>
                        <a:pt x="14" y="111"/>
                      </a:moveTo>
                      <a:cubicBezTo>
                        <a:pt x="14" y="111"/>
                        <a:pt x="13" y="110"/>
                        <a:pt x="13" y="109"/>
                      </a:cubicBezTo>
                      <a:cubicBezTo>
                        <a:pt x="13" y="109"/>
                        <a:pt x="13" y="109"/>
                        <a:pt x="13" y="109"/>
                      </a:cubicBezTo>
                      <a:cubicBezTo>
                        <a:pt x="13" y="109"/>
                        <a:pt x="13" y="109"/>
                        <a:pt x="13" y="108"/>
                      </a:cubicBezTo>
                      <a:cubicBezTo>
                        <a:pt x="13" y="107"/>
                        <a:pt x="14" y="105"/>
                        <a:pt x="15" y="103"/>
                      </a:cubicBezTo>
                      <a:cubicBezTo>
                        <a:pt x="15" y="106"/>
                        <a:pt x="14" y="108"/>
                        <a:pt x="14" y="111"/>
                      </a:cubicBezTo>
                      <a:moveTo>
                        <a:pt x="10" y="107"/>
                      </a:moveTo>
                      <a:cubicBezTo>
                        <a:pt x="10" y="107"/>
                        <a:pt x="9" y="106"/>
                        <a:pt x="8" y="106"/>
                      </a:cubicBezTo>
                      <a:cubicBezTo>
                        <a:pt x="9" y="103"/>
                        <a:pt x="10" y="101"/>
                        <a:pt x="11" y="99"/>
                      </a:cubicBezTo>
                      <a:cubicBezTo>
                        <a:pt x="12" y="99"/>
                        <a:pt x="12" y="100"/>
                        <a:pt x="13" y="100"/>
                      </a:cubicBezTo>
                      <a:cubicBezTo>
                        <a:pt x="12" y="103"/>
                        <a:pt x="11" y="105"/>
                        <a:pt x="10" y="107"/>
                      </a:cubicBezTo>
                      <a:moveTo>
                        <a:pt x="6" y="104"/>
                      </a:moveTo>
                      <a:cubicBezTo>
                        <a:pt x="5" y="104"/>
                        <a:pt x="5" y="103"/>
                        <a:pt x="5" y="103"/>
                      </a:cubicBezTo>
                      <a:cubicBezTo>
                        <a:pt x="5" y="103"/>
                        <a:pt x="5" y="103"/>
                        <a:pt x="5" y="103"/>
                      </a:cubicBezTo>
                      <a:cubicBezTo>
                        <a:pt x="6" y="100"/>
                        <a:pt x="7" y="98"/>
                        <a:pt x="8" y="96"/>
                      </a:cubicBezTo>
                      <a:cubicBezTo>
                        <a:pt x="8" y="96"/>
                        <a:pt x="9" y="97"/>
                        <a:pt x="9" y="97"/>
                      </a:cubicBezTo>
                      <a:cubicBezTo>
                        <a:pt x="8" y="99"/>
                        <a:pt x="7" y="102"/>
                        <a:pt x="6" y="104"/>
                      </a:cubicBezTo>
                      <a:moveTo>
                        <a:pt x="4" y="97"/>
                      </a:moveTo>
                      <a:cubicBezTo>
                        <a:pt x="4" y="96"/>
                        <a:pt x="4" y="96"/>
                        <a:pt x="4" y="95"/>
                      </a:cubicBezTo>
                      <a:cubicBezTo>
                        <a:pt x="4" y="94"/>
                        <a:pt x="4" y="94"/>
                        <a:pt x="4" y="93"/>
                      </a:cubicBezTo>
                      <a:cubicBezTo>
                        <a:pt x="5" y="93"/>
                        <a:pt x="5" y="94"/>
                        <a:pt x="6" y="94"/>
                      </a:cubicBezTo>
                      <a:cubicBezTo>
                        <a:pt x="5" y="95"/>
                        <a:pt x="5" y="96"/>
                        <a:pt x="4" y="97"/>
                      </a:cubicBezTo>
                      <a:moveTo>
                        <a:pt x="18" y="110"/>
                      </a:moveTo>
                      <a:cubicBezTo>
                        <a:pt x="18" y="107"/>
                        <a:pt x="18" y="104"/>
                        <a:pt x="18" y="102"/>
                      </a:cubicBezTo>
                      <a:cubicBezTo>
                        <a:pt x="36" y="75"/>
                        <a:pt x="55" y="44"/>
                        <a:pt x="71" y="16"/>
                      </a:cubicBezTo>
                      <a:cubicBezTo>
                        <a:pt x="71" y="18"/>
                        <a:pt x="71" y="19"/>
                        <a:pt x="71" y="21"/>
                      </a:cubicBezTo>
                      <a:cubicBezTo>
                        <a:pt x="71" y="22"/>
                        <a:pt x="71" y="23"/>
                        <a:pt x="71" y="24"/>
                      </a:cubicBezTo>
                      <a:cubicBezTo>
                        <a:pt x="55" y="51"/>
                        <a:pt x="36" y="82"/>
                        <a:pt x="18" y="110"/>
                      </a:cubicBezTo>
                      <a:moveTo>
                        <a:pt x="16" y="98"/>
                      </a:moveTo>
                      <a:cubicBezTo>
                        <a:pt x="13" y="95"/>
                        <a:pt x="9" y="92"/>
                        <a:pt x="5" y="89"/>
                      </a:cubicBezTo>
                      <a:cubicBezTo>
                        <a:pt x="16" y="76"/>
                        <a:pt x="25" y="62"/>
                        <a:pt x="33" y="48"/>
                      </a:cubicBezTo>
                      <a:cubicBezTo>
                        <a:pt x="42" y="34"/>
                        <a:pt x="52" y="19"/>
                        <a:pt x="61" y="4"/>
                      </a:cubicBezTo>
                      <a:cubicBezTo>
                        <a:pt x="63" y="5"/>
                        <a:pt x="64" y="5"/>
                        <a:pt x="65" y="6"/>
                      </a:cubicBezTo>
                      <a:cubicBezTo>
                        <a:pt x="67" y="7"/>
                        <a:pt x="68" y="9"/>
                        <a:pt x="71" y="10"/>
                      </a:cubicBezTo>
                      <a:cubicBezTo>
                        <a:pt x="54" y="39"/>
                        <a:pt x="34" y="71"/>
                        <a:pt x="16" y="98"/>
                      </a:cubicBezTo>
                      <a:moveTo>
                        <a:pt x="60" y="0"/>
                      </a:moveTo>
                      <a:cubicBezTo>
                        <a:pt x="59" y="0"/>
                        <a:pt x="59" y="1"/>
                        <a:pt x="58" y="1"/>
                      </a:cubicBezTo>
                      <a:cubicBezTo>
                        <a:pt x="49" y="16"/>
                        <a:pt x="40" y="31"/>
                        <a:pt x="30" y="46"/>
                      </a:cubicBezTo>
                      <a:cubicBezTo>
                        <a:pt x="21" y="61"/>
                        <a:pt x="12" y="75"/>
                        <a:pt x="1" y="87"/>
                      </a:cubicBez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1" y="91"/>
                        <a:pt x="1" y="93"/>
                        <a:pt x="1" y="95"/>
                      </a:cubicBezTo>
                      <a:cubicBezTo>
                        <a:pt x="1" y="97"/>
                        <a:pt x="1" y="99"/>
                        <a:pt x="0" y="103"/>
                      </a:cubicBezTo>
                      <a:cubicBezTo>
                        <a:pt x="0" y="104"/>
                        <a:pt x="1" y="104"/>
                        <a:pt x="1" y="104"/>
                      </a:cubicBezTo>
                      <a:cubicBezTo>
                        <a:pt x="1" y="105"/>
                        <a:pt x="1" y="105"/>
                        <a:pt x="1" y="106"/>
                      </a:cubicBezTo>
                      <a:cubicBezTo>
                        <a:pt x="2" y="106"/>
                        <a:pt x="2" y="106"/>
                        <a:pt x="2" y="106"/>
                      </a:cubicBezTo>
                      <a:cubicBezTo>
                        <a:pt x="7" y="109"/>
                        <a:pt x="11" y="113"/>
                        <a:pt x="15" y="117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7" y="117"/>
                        <a:pt x="17" y="117"/>
                        <a:pt x="17" y="117"/>
                      </a:cubicBezTo>
                      <a:cubicBezTo>
                        <a:pt x="17" y="117"/>
                        <a:pt x="17" y="117"/>
                        <a:pt x="17" y="117"/>
                      </a:cubicBezTo>
                      <a:cubicBezTo>
                        <a:pt x="17" y="117"/>
                        <a:pt x="17" y="117"/>
                        <a:pt x="17" y="117"/>
                      </a:cubicBezTo>
                      <a:cubicBezTo>
                        <a:pt x="18" y="117"/>
                        <a:pt x="18" y="117"/>
                        <a:pt x="18" y="117"/>
                      </a:cubicBezTo>
                      <a:cubicBezTo>
                        <a:pt x="18" y="117"/>
                        <a:pt x="18" y="117"/>
                        <a:pt x="18" y="117"/>
                      </a:cubicBezTo>
                      <a:cubicBezTo>
                        <a:pt x="18" y="117"/>
                        <a:pt x="18" y="117"/>
                        <a:pt x="18" y="117"/>
                      </a:cubicBezTo>
                      <a:cubicBezTo>
                        <a:pt x="18" y="116"/>
                        <a:pt x="18" y="116"/>
                        <a:pt x="18" y="116"/>
                      </a:cubicBezTo>
                      <a:cubicBezTo>
                        <a:pt x="36" y="88"/>
                        <a:pt x="58" y="55"/>
                        <a:pt x="75" y="25"/>
                      </a:cubicBezTo>
                      <a:cubicBezTo>
                        <a:pt x="75" y="25"/>
                        <a:pt x="75" y="24"/>
                        <a:pt x="75" y="24"/>
                      </a:cubicBezTo>
                      <a:cubicBezTo>
                        <a:pt x="75" y="23"/>
                        <a:pt x="75" y="22"/>
                        <a:pt x="75" y="21"/>
                      </a:cubicBezTo>
                      <a:cubicBezTo>
                        <a:pt x="75" y="19"/>
                        <a:pt x="75" y="17"/>
                        <a:pt x="75" y="13"/>
                      </a:cubicBezTo>
                      <a:cubicBezTo>
                        <a:pt x="75" y="12"/>
                        <a:pt x="75" y="11"/>
                        <a:pt x="75" y="10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71" y="6"/>
                        <a:pt x="69" y="5"/>
                        <a:pt x="67" y="4"/>
                      </a:cubicBezTo>
                      <a:cubicBezTo>
                        <a:pt x="65" y="2"/>
                        <a:pt x="63" y="1"/>
                        <a:pt x="60" y="0"/>
                      </a:cubicBezTo>
                      <a:cubicBezTo>
                        <a:pt x="60" y="0"/>
                        <a:pt x="60" y="0"/>
                        <a:pt x="6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4" name="Freeform 767"/>
                <p:cNvSpPr>
                  <a:spLocks noEditPoints="1"/>
                </p:cNvSpPr>
                <p:nvPr/>
              </p:nvSpPr>
              <p:spPr bwMode="auto">
                <a:xfrm>
                  <a:off x="5213" y="3119"/>
                  <a:ext cx="339" cy="440"/>
                </a:xfrm>
                <a:custGeom>
                  <a:avLst/>
                  <a:gdLst>
                    <a:gd name="T0" fmla="*/ 68 w 143"/>
                    <a:gd name="T1" fmla="*/ 164 h 186"/>
                    <a:gd name="T2" fmla="*/ 55 w 143"/>
                    <a:gd name="T3" fmla="*/ 181 h 186"/>
                    <a:gd name="T4" fmla="*/ 66 w 143"/>
                    <a:gd name="T5" fmla="*/ 179 h 186"/>
                    <a:gd name="T6" fmla="*/ 33 w 143"/>
                    <a:gd name="T7" fmla="*/ 182 h 186"/>
                    <a:gd name="T8" fmla="*/ 38 w 143"/>
                    <a:gd name="T9" fmla="*/ 181 h 186"/>
                    <a:gd name="T10" fmla="*/ 70 w 143"/>
                    <a:gd name="T11" fmla="*/ 180 h 186"/>
                    <a:gd name="T12" fmla="*/ 77 w 143"/>
                    <a:gd name="T13" fmla="*/ 178 h 186"/>
                    <a:gd name="T14" fmla="*/ 21 w 143"/>
                    <a:gd name="T15" fmla="*/ 181 h 186"/>
                    <a:gd name="T16" fmla="*/ 47 w 143"/>
                    <a:gd name="T17" fmla="*/ 162 h 186"/>
                    <a:gd name="T18" fmla="*/ 109 w 143"/>
                    <a:gd name="T19" fmla="*/ 160 h 186"/>
                    <a:gd name="T20" fmla="*/ 99 w 143"/>
                    <a:gd name="T21" fmla="*/ 160 h 186"/>
                    <a:gd name="T22" fmla="*/ 88 w 143"/>
                    <a:gd name="T23" fmla="*/ 177 h 186"/>
                    <a:gd name="T24" fmla="*/ 5 w 143"/>
                    <a:gd name="T25" fmla="*/ 179 h 186"/>
                    <a:gd name="T26" fmla="*/ 21 w 143"/>
                    <a:gd name="T27" fmla="*/ 156 h 186"/>
                    <a:gd name="T28" fmla="*/ 10 w 143"/>
                    <a:gd name="T29" fmla="*/ 180 h 186"/>
                    <a:gd name="T30" fmla="*/ 24 w 143"/>
                    <a:gd name="T31" fmla="*/ 139 h 186"/>
                    <a:gd name="T32" fmla="*/ 20 w 143"/>
                    <a:gd name="T33" fmla="*/ 151 h 186"/>
                    <a:gd name="T34" fmla="*/ 16 w 143"/>
                    <a:gd name="T35" fmla="*/ 155 h 186"/>
                    <a:gd name="T36" fmla="*/ 30 w 143"/>
                    <a:gd name="T37" fmla="*/ 133 h 186"/>
                    <a:gd name="T38" fmla="*/ 31 w 143"/>
                    <a:gd name="T39" fmla="*/ 124 h 186"/>
                    <a:gd name="T40" fmla="*/ 35 w 143"/>
                    <a:gd name="T41" fmla="*/ 123 h 186"/>
                    <a:gd name="T42" fmla="*/ 68 w 143"/>
                    <a:gd name="T43" fmla="*/ 113 h 186"/>
                    <a:gd name="T44" fmla="*/ 73 w 143"/>
                    <a:gd name="T45" fmla="*/ 112 h 186"/>
                    <a:gd name="T46" fmla="*/ 35 w 143"/>
                    <a:gd name="T47" fmla="*/ 114 h 186"/>
                    <a:gd name="T48" fmla="*/ 76 w 143"/>
                    <a:gd name="T49" fmla="*/ 104 h 186"/>
                    <a:gd name="T50" fmla="*/ 76 w 143"/>
                    <a:gd name="T51" fmla="*/ 104 h 186"/>
                    <a:gd name="T52" fmla="*/ 92 w 143"/>
                    <a:gd name="T53" fmla="*/ 89 h 186"/>
                    <a:gd name="T54" fmla="*/ 95 w 143"/>
                    <a:gd name="T55" fmla="*/ 74 h 186"/>
                    <a:gd name="T56" fmla="*/ 93 w 143"/>
                    <a:gd name="T57" fmla="*/ 79 h 186"/>
                    <a:gd name="T58" fmla="*/ 106 w 143"/>
                    <a:gd name="T59" fmla="*/ 61 h 186"/>
                    <a:gd name="T60" fmla="*/ 103 w 143"/>
                    <a:gd name="T61" fmla="*/ 53 h 186"/>
                    <a:gd name="T62" fmla="*/ 106 w 143"/>
                    <a:gd name="T63" fmla="*/ 58 h 186"/>
                    <a:gd name="T64" fmla="*/ 110 w 143"/>
                    <a:gd name="T65" fmla="*/ 40 h 186"/>
                    <a:gd name="T66" fmla="*/ 105 w 143"/>
                    <a:gd name="T67" fmla="*/ 33 h 186"/>
                    <a:gd name="T68" fmla="*/ 105 w 143"/>
                    <a:gd name="T69" fmla="*/ 30 h 186"/>
                    <a:gd name="T70" fmla="*/ 105 w 143"/>
                    <a:gd name="T71" fmla="*/ 30 h 186"/>
                    <a:gd name="T72" fmla="*/ 110 w 143"/>
                    <a:gd name="T73" fmla="*/ 21 h 186"/>
                    <a:gd name="T74" fmla="*/ 104 w 143"/>
                    <a:gd name="T75" fmla="*/ 17 h 186"/>
                    <a:gd name="T76" fmla="*/ 110 w 143"/>
                    <a:gd name="T77" fmla="*/ 15 h 186"/>
                    <a:gd name="T78" fmla="*/ 114 w 143"/>
                    <a:gd name="T79" fmla="*/ 29 h 186"/>
                    <a:gd name="T80" fmla="*/ 139 w 143"/>
                    <a:gd name="T81" fmla="*/ 53 h 186"/>
                    <a:gd name="T82" fmla="*/ 112 w 143"/>
                    <a:gd name="T83" fmla="*/ 151 h 186"/>
                    <a:gd name="T84" fmla="*/ 37 w 143"/>
                    <a:gd name="T85" fmla="*/ 127 h 186"/>
                    <a:gd name="T86" fmla="*/ 63 w 143"/>
                    <a:gd name="T87" fmla="*/ 115 h 186"/>
                    <a:gd name="T88" fmla="*/ 66 w 143"/>
                    <a:gd name="T89" fmla="*/ 116 h 186"/>
                    <a:gd name="T90" fmla="*/ 109 w 143"/>
                    <a:gd name="T91" fmla="*/ 0 h 186"/>
                    <a:gd name="T92" fmla="*/ 103 w 143"/>
                    <a:gd name="T93" fmla="*/ 7 h 186"/>
                    <a:gd name="T94" fmla="*/ 99 w 143"/>
                    <a:gd name="T95" fmla="*/ 12 h 186"/>
                    <a:gd name="T96" fmla="*/ 101 w 143"/>
                    <a:gd name="T97" fmla="*/ 25 h 186"/>
                    <a:gd name="T98" fmla="*/ 64 w 143"/>
                    <a:gd name="T99" fmla="*/ 110 h 186"/>
                    <a:gd name="T100" fmla="*/ 45 w 143"/>
                    <a:gd name="T101" fmla="*/ 96 h 186"/>
                    <a:gd name="T102" fmla="*/ 43 w 143"/>
                    <a:gd name="T103" fmla="*/ 97 h 186"/>
                    <a:gd name="T104" fmla="*/ 14 w 143"/>
                    <a:gd name="T105" fmla="*/ 150 h 186"/>
                    <a:gd name="T106" fmla="*/ 3 w 143"/>
                    <a:gd name="T107" fmla="*/ 172 h 186"/>
                    <a:gd name="T108" fmla="*/ 1 w 143"/>
                    <a:gd name="T109" fmla="*/ 178 h 186"/>
                    <a:gd name="T110" fmla="*/ 1 w 143"/>
                    <a:gd name="T111" fmla="*/ 181 h 186"/>
                    <a:gd name="T112" fmla="*/ 23 w 143"/>
                    <a:gd name="T113" fmla="*/ 185 h 186"/>
                    <a:gd name="T114" fmla="*/ 35 w 143"/>
                    <a:gd name="T115" fmla="*/ 186 h 186"/>
                    <a:gd name="T116" fmla="*/ 100 w 143"/>
                    <a:gd name="T117" fmla="*/ 177 h 186"/>
                    <a:gd name="T118" fmla="*/ 117 w 143"/>
                    <a:gd name="T119" fmla="*/ 149 h 186"/>
                    <a:gd name="T120" fmla="*/ 134 w 143"/>
                    <a:gd name="T121" fmla="*/ 5 h 186"/>
                    <a:gd name="T122" fmla="*/ 111 w 143"/>
                    <a:gd name="T123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3" h="186">
                      <a:moveTo>
                        <a:pt x="42" y="182"/>
                      </a:moveTo>
                      <a:cubicBezTo>
                        <a:pt x="48" y="176"/>
                        <a:pt x="53" y="170"/>
                        <a:pt x="59" y="165"/>
                      </a:cubicBezTo>
                      <a:cubicBezTo>
                        <a:pt x="60" y="164"/>
                        <a:pt x="60" y="164"/>
                        <a:pt x="60" y="163"/>
                      </a:cubicBezTo>
                      <a:cubicBezTo>
                        <a:pt x="63" y="164"/>
                        <a:pt x="65" y="164"/>
                        <a:pt x="68" y="164"/>
                      </a:cubicBezTo>
                      <a:cubicBezTo>
                        <a:pt x="63" y="169"/>
                        <a:pt x="58" y="174"/>
                        <a:pt x="52" y="179"/>
                      </a:cubicBezTo>
                      <a:cubicBezTo>
                        <a:pt x="52" y="180"/>
                        <a:pt x="52" y="180"/>
                        <a:pt x="52" y="181"/>
                      </a:cubicBezTo>
                      <a:cubicBezTo>
                        <a:pt x="49" y="181"/>
                        <a:pt x="45" y="181"/>
                        <a:pt x="42" y="182"/>
                      </a:cubicBezTo>
                      <a:moveTo>
                        <a:pt x="55" y="181"/>
                      </a:moveTo>
                      <a:cubicBezTo>
                        <a:pt x="60" y="175"/>
                        <a:pt x="66" y="170"/>
                        <a:pt x="72" y="165"/>
                      </a:cubicBezTo>
                      <a:cubicBezTo>
                        <a:pt x="72" y="164"/>
                        <a:pt x="72" y="164"/>
                        <a:pt x="72" y="164"/>
                      </a:cubicBezTo>
                      <a:cubicBezTo>
                        <a:pt x="75" y="164"/>
                        <a:pt x="78" y="164"/>
                        <a:pt x="81" y="163"/>
                      </a:cubicBezTo>
                      <a:cubicBezTo>
                        <a:pt x="76" y="169"/>
                        <a:pt x="71" y="174"/>
                        <a:pt x="66" y="179"/>
                      </a:cubicBezTo>
                      <a:cubicBezTo>
                        <a:pt x="65" y="180"/>
                        <a:pt x="65" y="180"/>
                        <a:pt x="65" y="180"/>
                      </a:cubicBezTo>
                      <a:cubicBezTo>
                        <a:pt x="62" y="180"/>
                        <a:pt x="58" y="181"/>
                        <a:pt x="55" y="181"/>
                      </a:cubicBezTo>
                      <a:moveTo>
                        <a:pt x="33" y="182"/>
                      </a:moveTo>
                      <a:cubicBezTo>
                        <a:pt x="33" y="182"/>
                        <a:pt x="33" y="182"/>
                        <a:pt x="33" y="182"/>
                      </a:cubicBezTo>
                      <a:cubicBezTo>
                        <a:pt x="31" y="182"/>
                        <a:pt x="30" y="182"/>
                        <a:pt x="29" y="182"/>
                      </a:cubicBezTo>
                      <a:cubicBezTo>
                        <a:pt x="36" y="175"/>
                        <a:pt x="44" y="169"/>
                        <a:pt x="51" y="163"/>
                      </a:cubicBezTo>
                      <a:cubicBezTo>
                        <a:pt x="53" y="163"/>
                        <a:pt x="55" y="163"/>
                        <a:pt x="57" y="163"/>
                      </a:cubicBezTo>
                      <a:cubicBezTo>
                        <a:pt x="50" y="169"/>
                        <a:pt x="44" y="175"/>
                        <a:pt x="38" y="181"/>
                      </a:cubicBezTo>
                      <a:cubicBezTo>
                        <a:pt x="38" y="181"/>
                        <a:pt x="38" y="181"/>
                        <a:pt x="37" y="181"/>
                      </a:cubicBezTo>
                      <a:cubicBezTo>
                        <a:pt x="37" y="181"/>
                        <a:pt x="37" y="181"/>
                        <a:pt x="36" y="182"/>
                      </a:cubicBezTo>
                      <a:cubicBezTo>
                        <a:pt x="35" y="182"/>
                        <a:pt x="34" y="182"/>
                        <a:pt x="33" y="182"/>
                      </a:cubicBezTo>
                      <a:moveTo>
                        <a:pt x="70" y="180"/>
                      </a:moveTo>
                      <a:cubicBezTo>
                        <a:pt x="75" y="174"/>
                        <a:pt x="80" y="169"/>
                        <a:pt x="86" y="163"/>
                      </a:cubicBezTo>
                      <a:cubicBezTo>
                        <a:pt x="86" y="163"/>
                        <a:pt x="86" y="163"/>
                        <a:pt x="86" y="163"/>
                      </a:cubicBezTo>
                      <a:cubicBezTo>
                        <a:pt x="89" y="162"/>
                        <a:pt x="91" y="162"/>
                        <a:pt x="94" y="161"/>
                      </a:cubicBezTo>
                      <a:cubicBezTo>
                        <a:pt x="88" y="167"/>
                        <a:pt x="83" y="173"/>
                        <a:pt x="77" y="178"/>
                      </a:cubicBezTo>
                      <a:cubicBezTo>
                        <a:pt x="77" y="179"/>
                        <a:pt x="77" y="179"/>
                        <a:pt x="77" y="179"/>
                      </a:cubicBezTo>
                      <a:cubicBezTo>
                        <a:pt x="74" y="179"/>
                        <a:pt x="72" y="179"/>
                        <a:pt x="70" y="180"/>
                      </a:cubicBezTo>
                      <a:moveTo>
                        <a:pt x="24" y="181"/>
                      </a:moveTo>
                      <a:cubicBezTo>
                        <a:pt x="23" y="181"/>
                        <a:pt x="22" y="181"/>
                        <a:pt x="21" y="181"/>
                      </a:cubicBezTo>
                      <a:cubicBezTo>
                        <a:pt x="19" y="181"/>
                        <a:pt x="16" y="181"/>
                        <a:pt x="14" y="181"/>
                      </a:cubicBezTo>
                      <a:cubicBezTo>
                        <a:pt x="19" y="176"/>
                        <a:pt x="32" y="166"/>
                        <a:pt x="38" y="161"/>
                      </a:cubicBezTo>
                      <a:cubicBezTo>
                        <a:pt x="39" y="160"/>
                        <a:pt x="39" y="160"/>
                        <a:pt x="39" y="160"/>
                      </a:cubicBezTo>
                      <a:cubicBezTo>
                        <a:pt x="42" y="161"/>
                        <a:pt x="45" y="162"/>
                        <a:pt x="47" y="162"/>
                      </a:cubicBezTo>
                      <a:cubicBezTo>
                        <a:pt x="40" y="169"/>
                        <a:pt x="32" y="175"/>
                        <a:pt x="24" y="181"/>
                      </a:cubicBezTo>
                      <a:moveTo>
                        <a:pt x="92" y="176"/>
                      </a:moveTo>
                      <a:cubicBezTo>
                        <a:pt x="97" y="171"/>
                        <a:pt x="102" y="166"/>
                        <a:pt x="108" y="161"/>
                      </a:cubicBezTo>
                      <a:cubicBezTo>
                        <a:pt x="108" y="160"/>
                        <a:pt x="108" y="160"/>
                        <a:pt x="109" y="160"/>
                      </a:cubicBezTo>
                      <a:cubicBezTo>
                        <a:pt x="105" y="164"/>
                        <a:pt x="102" y="169"/>
                        <a:pt x="99" y="174"/>
                      </a:cubicBezTo>
                      <a:cubicBezTo>
                        <a:pt x="97" y="174"/>
                        <a:pt x="94" y="175"/>
                        <a:pt x="92" y="176"/>
                      </a:cubicBezTo>
                      <a:moveTo>
                        <a:pt x="82" y="178"/>
                      </a:moveTo>
                      <a:cubicBezTo>
                        <a:pt x="88" y="172"/>
                        <a:pt x="94" y="166"/>
                        <a:pt x="99" y="160"/>
                      </a:cubicBezTo>
                      <a:cubicBezTo>
                        <a:pt x="102" y="159"/>
                        <a:pt x="105" y="158"/>
                        <a:pt x="107" y="157"/>
                      </a:cubicBezTo>
                      <a:cubicBezTo>
                        <a:pt x="107" y="158"/>
                        <a:pt x="106" y="158"/>
                        <a:pt x="106" y="159"/>
                      </a:cubicBezTo>
                      <a:cubicBezTo>
                        <a:pt x="100" y="164"/>
                        <a:pt x="94" y="170"/>
                        <a:pt x="88" y="175"/>
                      </a:cubicBezTo>
                      <a:cubicBezTo>
                        <a:pt x="88" y="176"/>
                        <a:pt x="88" y="176"/>
                        <a:pt x="88" y="177"/>
                      </a:cubicBezTo>
                      <a:cubicBezTo>
                        <a:pt x="86" y="177"/>
                        <a:pt x="84" y="177"/>
                        <a:pt x="82" y="178"/>
                      </a:cubicBezTo>
                      <a:moveTo>
                        <a:pt x="10" y="180"/>
                      </a:moveTo>
                      <a:cubicBezTo>
                        <a:pt x="8" y="180"/>
                        <a:pt x="7" y="179"/>
                        <a:pt x="5" y="179"/>
                      </a:cubicBezTo>
                      <a:cubicBezTo>
                        <a:pt x="5" y="179"/>
                        <a:pt x="5" y="179"/>
                        <a:pt x="5" y="179"/>
                      </a:cubicBezTo>
                      <a:cubicBezTo>
                        <a:pt x="8" y="175"/>
                        <a:pt x="10" y="172"/>
                        <a:pt x="13" y="168"/>
                      </a:cubicBezTo>
                      <a:cubicBezTo>
                        <a:pt x="15" y="163"/>
                        <a:pt x="18" y="159"/>
                        <a:pt x="20" y="156"/>
                      </a:cubicBezTo>
                      <a:cubicBezTo>
                        <a:pt x="21" y="156"/>
                        <a:pt x="21" y="156"/>
                        <a:pt x="21" y="156"/>
                      </a:cubicBezTo>
                      <a:cubicBezTo>
                        <a:pt x="21" y="156"/>
                        <a:pt x="21" y="156"/>
                        <a:pt x="21" y="156"/>
                      </a:cubicBezTo>
                      <a:cubicBezTo>
                        <a:pt x="25" y="157"/>
                        <a:pt x="30" y="159"/>
                        <a:pt x="35" y="160"/>
                      </a:cubicBezTo>
                      <a:cubicBezTo>
                        <a:pt x="31" y="163"/>
                        <a:pt x="25" y="168"/>
                        <a:pt x="20" y="172"/>
                      </a:cubicBezTo>
                      <a:cubicBezTo>
                        <a:pt x="17" y="174"/>
                        <a:pt x="14" y="176"/>
                        <a:pt x="12" y="178"/>
                      </a:cubicBezTo>
                      <a:cubicBezTo>
                        <a:pt x="12" y="179"/>
                        <a:pt x="11" y="179"/>
                        <a:pt x="10" y="180"/>
                      </a:cubicBezTo>
                      <a:cubicBezTo>
                        <a:pt x="10" y="180"/>
                        <a:pt x="10" y="180"/>
                        <a:pt x="10" y="180"/>
                      </a:cubicBezTo>
                      <a:moveTo>
                        <a:pt x="16" y="155"/>
                      </a:moveTo>
                      <a:cubicBezTo>
                        <a:pt x="18" y="151"/>
                        <a:pt x="20" y="146"/>
                        <a:pt x="23" y="141"/>
                      </a:cubicBezTo>
                      <a:cubicBezTo>
                        <a:pt x="23" y="140"/>
                        <a:pt x="24" y="139"/>
                        <a:pt x="24" y="139"/>
                      </a:cubicBezTo>
                      <a:cubicBezTo>
                        <a:pt x="25" y="138"/>
                        <a:pt x="26" y="137"/>
                        <a:pt x="28" y="136"/>
                      </a:cubicBezTo>
                      <a:cubicBezTo>
                        <a:pt x="27" y="137"/>
                        <a:pt x="27" y="138"/>
                        <a:pt x="27" y="138"/>
                      </a:cubicBezTo>
                      <a:cubicBezTo>
                        <a:pt x="25" y="142"/>
                        <a:pt x="23" y="145"/>
                        <a:pt x="21" y="148"/>
                      </a:cubicBezTo>
                      <a:cubicBezTo>
                        <a:pt x="21" y="149"/>
                        <a:pt x="20" y="150"/>
                        <a:pt x="20" y="151"/>
                      </a:cubicBezTo>
                      <a:cubicBezTo>
                        <a:pt x="19" y="152"/>
                        <a:pt x="19" y="152"/>
                        <a:pt x="19" y="152"/>
                      </a:cubicBezTo>
                      <a:cubicBezTo>
                        <a:pt x="19" y="152"/>
                        <a:pt x="19" y="152"/>
                        <a:pt x="19" y="152"/>
                      </a:cubicBezTo>
                      <a:cubicBezTo>
                        <a:pt x="19" y="152"/>
                        <a:pt x="18" y="152"/>
                        <a:pt x="18" y="153"/>
                      </a:cubicBezTo>
                      <a:cubicBezTo>
                        <a:pt x="17" y="153"/>
                        <a:pt x="17" y="154"/>
                        <a:pt x="16" y="155"/>
                      </a:cubicBezTo>
                      <a:moveTo>
                        <a:pt x="26" y="134"/>
                      </a:moveTo>
                      <a:cubicBezTo>
                        <a:pt x="27" y="132"/>
                        <a:pt x="28" y="131"/>
                        <a:pt x="29" y="129"/>
                      </a:cubicBezTo>
                      <a:cubicBezTo>
                        <a:pt x="30" y="128"/>
                        <a:pt x="31" y="127"/>
                        <a:pt x="33" y="127"/>
                      </a:cubicBezTo>
                      <a:cubicBezTo>
                        <a:pt x="32" y="129"/>
                        <a:pt x="31" y="131"/>
                        <a:pt x="30" y="133"/>
                      </a:cubicBezTo>
                      <a:cubicBezTo>
                        <a:pt x="29" y="133"/>
                        <a:pt x="29" y="133"/>
                        <a:pt x="29" y="133"/>
                      </a:cubicBezTo>
                      <a:cubicBezTo>
                        <a:pt x="29" y="133"/>
                        <a:pt x="28" y="133"/>
                        <a:pt x="28" y="133"/>
                      </a:cubicBezTo>
                      <a:cubicBezTo>
                        <a:pt x="28" y="133"/>
                        <a:pt x="27" y="133"/>
                        <a:pt x="26" y="134"/>
                      </a:cubicBezTo>
                      <a:moveTo>
                        <a:pt x="31" y="124"/>
                      </a:moveTo>
                      <a:cubicBezTo>
                        <a:pt x="31" y="124"/>
                        <a:pt x="31" y="124"/>
                        <a:pt x="31" y="124"/>
                      </a:cubicBezTo>
                      <a:cubicBezTo>
                        <a:pt x="32" y="122"/>
                        <a:pt x="33" y="120"/>
                        <a:pt x="33" y="118"/>
                      </a:cubicBezTo>
                      <a:cubicBezTo>
                        <a:pt x="35" y="118"/>
                        <a:pt x="36" y="117"/>
                        <a:pt x="38" y="116"/>
                      </a:cubicBezTo>
                      <a:cubicBezTo>
                        <a:pt x="37" y="118"/>
                        <a:pt x="36" y="120"/>
                        <a:pt x="35" y="123"/>
                      </a:cubicBezTo>
                      <a:cubicBezTo>
                        <a:pt x="35" y="122"/>
                        <a:pt x="34" y="122"/>
                        <a:pt x="34" y="122"/>
                      </a:cubicBezTo>
                      <a:cubicBezTo>
                        <a:pt x="34" y="122"/>
                        <a:pt x="33" y="123"/>
                        <a:pt x="33" y="123"/>
                      </a:cubicBezTo>
                      <a:cubicBezTo>
                        <a:pt x="32" y="123"/>
                        <a:pt x="32" y="124"/>
                        <a:pt x="31" y="124"/>
                      </a:cubicBezTo>
                      <a:moveTo>
                        <a:pt x="68" y="113"/>
                      </a:moveTo>
                      <a:cubicBezTo>
                        <a:pt x="69" y="111"/>
                        <a:pt x="70" y="110"/>
                        <a:pt x="71" y="109"/>
                      </a:cubicBezTo>
                      <a:cubicBezTo>
                        <a:pt x="72" y="109"/>
                        <a:pt x="72" y="109"/>
                        <a:pt x="72" y="109"/>
                      </a:cubicBezTo>
                      <a:cubicBezTo>
                        <a:pt x="74" y="108"/>
                        <a:pt x="76" y="107"/>
                        <a:pt x="78" y="107"/>
                      </a:cubicBezTo>
                      <a:cubicBezTo>
                        <a:pt x="77" y="108"/>
                        <a:pt x="75" y="110"/>
                        <a:pt x="73" y="112"/>
                      </a:cubicBezTo>
                      <a:cubicBezTo>
                        <a:pt x="73" y="112"/>
                        <a:pt x="73" y="112"/>
                        <a:pt x="73" y="112"/>
                      </a:cubicBezTo>
                      <a:cubicBezTo>
                        <a:pt x="73" y="112"/>
                        <a:pt x="73" y="112"/>
                        <a:pt x="73" y="112"/>
                      </a:cubicBezTo>
                      <a:cubicBezTo>
                        <a:pt x="71" y="112"/>
                        <a:pt x="69" y="112"/>
                        <a:pt x="68" y="113"/>
                      </a:cubicBezTo>
                      <a:moveTo>
                        <a:pt x="35" y="114"/>
                      </a:moveTo>
                      <a:cubicBezTo>
                        <a:pt x="37" y="111"/>
                        <a:pt x="40" y="108"/>
                        <a:pt x="42" y="105"/>
                      </a:cubicBezTo>
                      <a:cubicBezTo>
                        <a:pt x="41" y="107"/>
                        <a:pt x="40" y="109"/>
                        <a:pt x="40" y="112"/>
                      </a:cubicBezTo>
                      <a:cubicBezTo>
                        <a:pt x="38" y="112"/>
                        <a:pt x="37" y="113"/>
                        <a:pt x="35" y="114"/>
                      </a:cubicBezTo>
                      <a:moveTo>
                        <a:pt x="76" y="104"/>
                      </a:moveTo>
                      <a:cubicBezTo>
                        <a:pt x="78" y="102"/>
                        <a:pt x="80" y="99"/>
                        <a:pt x="82" y="96"/>
                      </a:cubicBezTo>
                      <a:cubicBezTo>
                        <a:pt x="84" y="95"/>
                        <a:pt x="87" y="95"/>
                        <a:pt x="89" y="94"/>
                      </a:cubicBezTo>
                      <a:cubicBezTo>
                        <a:pt x="87" y="96"/>
                        <a:pt x="85" y="99"/>
                        <a:pt x="83" y="101"/>
                      </a:cubicBezTo>
                      <a:cubicBezTo>
                        <a:pt x="80" y="102"/>
                        <a:pt x="78" y="103"/>
                        <a:pt x="76" y="104"/>
                      </a:cubicBezTo>
                      <a:moveTo>
                        <a:pt x="85" y="92"/>
                      </a:moveTo>
                      <a:cubicBezTo>
                        <a:pt x="87" y="89"/>
                        <a:pt x="89" y="86"/>
                        <a:pt x="91" y="83"/>
                      </a:cubicBezTo>
                      <a:cubicBezTo>
                        <a:pt x="93" y="82"/>
                        <a:pt x="95" y="82"/>
                        <a:pt x="97" y="81"/>
                      </a:cubicBezTo>
                      <a:cubicBezTo>
                        <a:pt x="96" y="84"/>
                        <a:pt x="94" y="86"/>
                        <a:pt x="92" y="89"/>
                      </a:cubicBezTo>
                      <a:cubicBezTo>
                        <a:pt x="92" y="89"/>
                        <a:pt x="92" y="89"/>
                        <a:pt x="92" y="89"/>
                      </a:cubicBezTo>
                      <a:cubicBezTo>
                        <a:pt x="90" y="90"/>
                        <a:pt x="88" y="91"/>
                        <a:pt x="85" y="92"/>
                      </a:cubicBezTo>
                      <a:moveTo>
                        <a:pt x="93" y="79"/>
                      </a:moveTo>
                      <a:cubicBezTo>
                        <a:pt x="94" y="77"/>
                        <a:pt x="95" y="76"/>
                        <a:pt x="95" y="74"/>
                      </a:cubicBezTo>
                      <a:cubicBezTo>
                        <a:pt x="97" y="73"/>
                        <a:pt x="99" y="73"/>
                        <a:pt x="101" y="72"/>
                      </a:cubicBezTo>
                      <a:cubicBezTo>
                        <a:pt x="101" y="74"/>
                        <a:pt x="100" y="76"/>
                        <a:pt x="99" y="77"/>
                      </a:cubicBezTo>
                      <a:cubicBezTo>
                        <a:pt x="98" y="77"/>
                        <a:pt x="98" y="77"/>
                        <a:pt x="98" y="77"/>
                      </a:cubicBezTo>
                      <a:cubicBezTo>
                        <a:pt x="97" y="78"/>
                        <a:pt x="95" y="79"/>
                        <a:pt x="93" y="79"/>
                      </a:cubicBezTo>
                      <a:moveTo>
                        <a:pt x="97" y="71"/>
                      </a:moveTo>
                      <a:cubicBezTo>
                        <a:pt x="98" y="68"/>
                        <a:pt x="99" y="66"/>
                        <a:pt x="100" y="63"/>
                      </a:cubicBezTo>
                      <a:cubicBezTo>
                        <a:pt x="100" y="63"/>
                        <a:pt x="100" y="63"/>
                        <a:pt x="100" y="63"/>
                      </a:cubicBezTo>
                      <a:cubicBezTo>
                        <a:pt x="102" y="62"/>
                        <a:pt x="104" y="61"/>
                        <a:pt x="106" y="61"/>
                      </a:cubicBezTo>
                      <a:cubicBezTo>
                        <a:pt x="105" y="63"/>
                        <a:pt x="104" y="66"/>
                        <a:pt x="103" y="69"/>
                      </a:cubicBezTo>
                      <a:cubicBezTo>
                        <a:pt x="101" y="69"/>
                        <a:pt x="99" y="70"/>
                        <a:pt x="97" y="71"/>
                      </a:cubicBezTo>
                      <a:moveTo>
                        <a:pt x="101" y="59"/>
                      </a:moveTo>
                      <a:cubicBezTo>
                        <a:pt x="102" y="57"/>
                        <a:pt x="102" y="55"/>
                        <a:pt x="103" y="53"/>
                      </a:cubicBezTo>
                      <a:cubicBezTo>
                        <a:pt x="103" y="52"/>
                        <a:pt x="103" y="52"/>
                        <a:pt x="103" y="52"/>
                      </a:cubicBezTo>
                      <a:cubicBezTo>
                        <a:pt x="105" y="52"/>
                        <a:pt x="107" y="51"/>
                        <a:pt x="108" y="51"/>
                      </a:cubicBezTo>
                      <a:cubicBezTo>
                        <a:pt x="108" y="53"/>
                        <a:pt x="107" y="55"/>
                        <a:pt x="107" y="58"/>
                      </a:cubicBezTo>
                      <a:cubicBezTo>
                        <a:pt x="106" y="58"/>
                        <a:pt x="106" y="58"/>
                        <a:pt x="106" y="58"/>
                      </a:cubicBezTo>
                      <a:cubicBezTo>
                        <a:pt x="105" y="58"/>
                        <a:pt x="103" y="58"/>
                        <a:pt x="101" y="59"/>
                      </a:cubicBezTo>
                      <a:moveTo>
                        <a:pt x="103" y="49"/>
                      </a:moveTo>
                      <a:cubicBezTo>
                        <a:pt x="104" y="47"/>
                        <a:pt x="104" y="44"/>
                        <a:pt x="104" y="42"/>
                      </a:cubicBezTo>
                      <a:cubicBezTo>
                        <a:pt x="106" y="42"/>
                        <a:pt x="108" y="41"/>
                        <a:pt x="110" y="40"/>
                      </a:cubicBezTo>
                      <a:cubicBezTo>
                        <a:pt x="110" y="43"/>
                        <a:pt x="109" y="45"/>
                        <a:pt x="109" y="47"/>
                      </a:cubicBezTo>
                      <a:cubicBezTo>
                        <a:pt x="107" y="48"/>
                        <a:pt x="105" y="48"/>
                        <a:pt x="103" y="49"/>
                      </a:cubicBezTo>
                      <a:moveTo>
                        <a:pt x="105" y="39"/>
                      </a:moveTo>
                      <a:cubicBezTo>
                        <a:pt x="105" y="37"/>
                        <a:pt x="105" y="35"/>
                        <a:pt x="105" y="33"/>
                      </a:cubicBezTo>
                      <a:cubicBezTo>
                        <a:pt x="107" y="32"/>
                        <a:pt x="109" y="32"/>
                        <a:pt x="111" y="31"/>
                      </a:cubicBezTo>
                      <a:cubicBezTo>
                        <a:pt x="110" y="33"/>
                        <a:pt x="110" y="35"/>
                        <a:pt x="110" y="37"/>
                      </a:cubicBezTo>
                      <a:cubicBezTo>
                        <a:pt x="108" y="38"/>
                        <a:pt x="106" y="38"/>
                        <a:pt x="105" y="39"/>
                      </a:cubicBezTo>
                      <a:moveTo>
                        <a:pt x="105" y="30"/>
                      </a:moveTo>
                      <a:cubicBezTo>
                        <a:pt x="105" y="29"/>
                        <a:pt x="105" y="28"/>
                        <a:pt x="105" y="27"/>
                      </a:cubicBezTo>
                      <a:cubicBezTo>
                        <a:pt x="107" y="26"/>
                        <a:pt x="109" y="25"/>
                        <a:pt x="110" y="24"/>
                      </a:cubicBezTo>
                      <a:cubicBezTo>
                        <a:pt x="110" y="25"/>
                        <a:pt x="111" y="27"/>
                        <a:pt x="111" y="28"/>
                      </a:cubicBezTo>
                      <a:cubicBezTo>
                        <a:pt x="109" y="29"/>
                        <a:pt x="107" y="29"/>
                        <a:pt x="105" y="30"/>
                      </a:cubicBezTo>
                      <a:moveTo>
                        <a:pt x="105" y="24"/>
                      </a:moveTo>
                      <a:cubicBezTo>
                        <a:pt x="105" y="22"/>
                        <a:pt x="104" y="21"/>
                        <a:pt x="104" y="20"/>
                      </a:cubicBezTo>
                      <a:cubicBezTo>
                        <a:pt x="106" y="19"/>
                        <a:pt x="108" y="19"/>
                        <a:pt x="110" y="18"/>
                      </a:cubicBezTo>
                      <a:cubicBezTo>
                        <a:pt x="110" y="19"/>
                        <a:pt x="110" y="20"/>
                        <a:pt x="110" y="21"/>
                      </a:cubicBezTo>
                      <a:cubicBezTo>
                        <a:pt x="110" y="21"/>
                        <a:pt x="110" y="21"/>
                        <a:pt x="110" y="21"/>
                      </a:cubicBezTo>
                      <a:cubicBezTo>
                        <a:pt x="110" y="21"/>
                        <a:pt x="109" y="21"/>
                        <a:pt x="109" y="21"/>
                      </a:cubicBezTo>
                      <a:cubicBezTo>
                        <a:pt x="108" y="22"/>
                        <a:pt x="106" y="23"/>
                        <a:pt x="105" y="24"/>
                      </a:cubicBezTo>
                      <a:moveTo>
                        <a:pt x="104" y="17"/>
                      </a:moveTo>
                      <a:cubicBezTo>
                        <a:pt x="104" y="16"/>
                        <a:pt x="103" y="14"/>
                        <a:pt x="103" y="13"/>
                      </a:cubicBezTo>
                      <a:cubicBezTo>
                        <a:pt x="104" y="12"/>
                        <a:pt x="105" y="11"/>
                        <a:pt x="106" y="9"/>
                      </a:cubicBezTo>
                      <a:cubicBezTo>
                        <a:pt x="107" y="8"/>
                        <a:pt x="107" y="7"/>
                        <a:pt x="108" y="6"/>
                      </a:cubicBezTo>
                      <a:cubicBezTo>
                        <a:pt x="109" y="9"/>
                        <a:pt x="109" y="12"/>
                        <a:pt x="110" y="15"/>
                      </a:cubicBezTo>
                      <a:cubicBezTo>
                        <a:pt x="108" y="16"/>
                        <a:pt x="106" y="16"/>
                        <a:pt x="104" y="17"/>
                      </a:cubicBezTo>
                      <a:moveTo>
                        <a:pt x="70" y="119"/>
                      </a:moveTo>
                      <a:cubicBezTo>
                        <a:pt x="71" y="119"/>
                        <a:pt x="71" y="119"/>
                        <a:pt x="72" y="119"/>
                      </a:cubicBezTo>
                      <a:cubicBezTo>
                        <a:pt x="107" y="87"/>
                        <a:pt x="115" y="53"/>
                        <a:pt x="114" y="29"/>
                      </a:cubicBezTo>
                      <a:cubicBezTo>
                        <a:pt x="114" y="19"/>
                        <a:pt x="113" y="11"/>
                        <a:pt x="112" y="5"/>
                      </a:cubicBezTo>
                      <a:cubicBezTo>
                        <a:pt x="113" y="5"/>
                        <a:pt x="113" y="5"/>
                        <a:pt x="113" y="5"/>
                      </a:cubicBezTo>
                      <a:cubicBezTo>
                        <a:pt x="118" y="7"/>
                        <a:pt x="126" y="7"/>
                        <a:pt x="131" y="7"/>
                      </a:cubicBezTo>
                      <a:cubicBezTo>
                        <a:pt x="133" y="14"/>
                        <a:pt x="139" y="32"/>
                        <a:pt x="139" y="53"/>
                      </a:cubicBezTo>
                      <a:cubicBezTo>
                        <a:pt x="139" y="80"/>
                        <a:pt x="130" y="113"/>
                        <a:pt x="98" y="140"/>
                      </a:cubicBezTo>
                      <a:cubicBezTo>
                        <a:pt x="98" y="140"/>
                        <a:pt x="97" y="141"/>
                        <a:pt x="97" y="141"/>
                      </a:cubicBezTo>
                      <a:cubicBezTo>
                        <a:pt x="97" y="142"/>
                        <a:pt x="98" y="142"/>
                        <a:pt x="98" y="143"/>
                      </a:cubicBezTo>
                      <a:cubicBezTo>
                        <a:pt x="103" y="145"/>
                        <a:pt x="107" y="148"/>
                        <a:pt x="112" y="151"/>
                      </a:cubicBezTo>
                      <a:cubicBezTo>
                        <a:pt x="100" y="157"/>
                        <a:pt x="86" y="160"/>
                        <a:pt x="70" y="160"/>
                      </a:cubicBezTo>
                      <a:cubicBezTo>
                        <a:pt x="56" y="160"/>
                        <a:pt x="40" y="158"/>
                        <a:pt x="23" y="153"/>
                      </a:cubicBezTo>
                      <a:cubicBezTo>
                        <a:pt x="23" y="152"/>
                        <a:pt x="24" y="152"/>
                        <a:pt x="24" y="151"/>
                      </a:cubicBezTo>
                      <a:cubicBezTo>
                        <a:pt x="26" y="147"/>
                        <a:pt x="32" y="137"/>
                        <a:pt x="37" y="127"/>
                      </a:cubicBezTo>
                      <a:cubicBezTo>
                        <a:pt x="40" y="122"/>
                        <a:pt x="42" y="117"/>
                        <a:pt x="44" y="112"/>
                      </a:cubicBezTo>
                      <a:cubicBezTo>
                        <a:pt x="45" y="108"/>
                        <a:pt x="46" y="105"/>
                        <a:pt x="47" y="102"/>
                      </a:cubicBezTo>
                      <a:cubicBezTo>
                        <a:pt x="51" y="105"/>
                        <a:pt x="57" y="110"/>
                        <a:pt x="62" y="114"/>
                      </a:cubicBezTo>
                      <a:cubicBezTo>
                        <a:pt x="62" y="114"/>
                        <a:pt x="62" y="114"/>
                        <a:pt x="63" y="115"/>
                      </a:cubicBezTo>
                      <a:cubicBezTo>
                        <a:pt x="63" y="115"/>
                        <a:pt x="64" y="115"/>
                        <a:pt x="64" y="115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65" y="115"/>
                        <a:pt x="65" y="116"/>
                        <a:pt x="66" y="116"/>
                      </a:cubicBezTo>
                      <a:cubicBezTo>
                        <a:pt x="66" y="116"/>
                        <a:pt x="66" y="116"/>
                        <a:pt x="66" y="116"/>
                      </a:cubicBezTo>
                      <a:cubicBezTo>
                        <a:pt x="67" y="117"/>
                        <a:pt x="68" y="118"/>
                        <a:pt x="69" y="119"/>
                      </a:cubicBezTo>
                      <a:cubicBezTo>
                        <a:pt x="70" y="119"/>
                        <a:pt x="70" y="119"/>
                        <a:pt x="70" y="119"/>
                      </a:cubicBezTo>
                      <a:moveTo>
                        <a:pt x="110" y="0"/>
                      </a:move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106" y="3"/>
                        <a:pt x="104" y="5"/>
                        <a:pt x="103" y="7"/>
                      </a:cubicBezTo>
                      <a:cubicBezTo>
                        <a:pt x="101" y="9"/>
                        <a:pt x="100" y="11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9" y="13"/>
                        <a:pt x="99" y="13"/>
                        <a:pt x="99" y="13"/>
                      </a:cubicBezTo>
                      <a:cubicBezTo>
                        <a:pt x="99" y="13"/>
                        <a:pt x="99" y="13"/>
                        <a:pt x="99" y="13"/>
                      </a:cubicBezTo>
                      <a:cubicBezTo>
                        <a:pt x="99" y="13"/>
                        <a:pt x="99" y="13"/>
                        <a:pt x="99" y="13"/>
                      </a:cubicBezTo>
                      <a:cubicBezTo>
                        <a:pt x="100" y="15"/>
                        <a:pt x="101" y="19"/>
                        <a:pt x="101" y="25"/>
                      </a:cubicBezTo>
                      <a:cubicBezTo>
                        <a:pt x="101" y="25"/>
                        <a:pt x="100" y="26"/>
                        <a:pt x="101" y="26"/>
                      </a:cubicBezTo>
                      <a:cubicBezTo>
                        <a:pt x="101" y="27"/>
                        <a:pt x="101" y="27"/>
                        <a:pt x="101" y="27"/>
                      </a:cubicBezTo>
                      <a:cubicBezTo>
                        <a:pt x="101" y="28"/>
                        <a:pt x="101" y="29"/>
                        <a:pt x="101" y="31"/>
                      </a:cubicBezTo>
                      <a:cubicBezTo>
                        <a:pt x="101" y="50"/>
                        <a:pt x="95" y="81"/>
                        <a:pt x="64" y="110"/>
                      </a:cubicBezTo>
                      <a:cubicBezTo>
                        <a:pt x="58" y="105"/>
                        <a:pt x="51" y="100"/>
                        <a:pt x="46" y="96"/>
                      </a:cubicBezTo>
                      <a:cubicBezTo>
                        <a:pt x="46" y="96"/>
                        <a:pt x="46" y="96"/>
                        <a:pt x="46" y="96"/>
                      </a:cubicBezTo>
                      <a:cubicBezTo>
                        <a:pt x="45" y="96"/>
                        <a:pt x="45" y="96"/>
                        <a:pt x="45" y="96"/>
                      </a:cubicBezTo>
                      <a:cubicBezTo>
                        <a:pt x="45" y="96"/>
                        <a:pt x="45" y="96"/>
                        <a:pt x="45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3" y="97"/>
                        <a:pt x="43" y="97"/>
                        <a:pt x="43" y="97"/>
                      </a:cubicBezTo>
                      <a:cubicBezTo>
                        <a:pt x="37" y="104"/>
                        <a:pt x="32" y="112"/>
                        <a:pt x="27" y="120"/>
                      </a:cubicBezTo>
                      <a:cubicBezTo>
                        <a:pt x="26" y="121"/>
                        <a:pt x="26" y="122"/>
                        <a:pt x="27" y="122"/>
                      </a:cubicBezTo>
                      <a:cubicBezTo>
                        <a:pt x="27" y="122"/>
                        <a:pt x="27" y="122"/>
                        <a:pt x="27" y="122"/>
                      </a:cubicBezTo>
                      <a:cubicBezTo>
                        <a:pt x="24" y="130"/>
                        <a:pt x="19" y="140"/>
                        <a:pt x="14" y="150"/>
                      </a:cubicBezTo>
                      <a:cubicBezTo>
                        <a:pt x="11" y="157"/>
                        <a:pt x="7" y="164"/>
                        <a:pt x="5" y="169"/>
                      </a:cubicBezTo>
                      <a:cubicBezTo>
                        <a:pt x="5" y="170"/>
                        <a:pt x="4" y="170"/>
                        <a:pt x="4" y="171"/>
                      </a:cubicBezTo>
                      <a:cubicBezTo>
                        <a:pt x="4" y="171"/>
                        <a:pt x="4" y="171"/>
                        <a:pt x="4" y="171"/>
                      </a:cubicBezTo>
                      <a:cubicBezTo>
                        <a:pt x="3" y="172"/>
                        <a:pt x="3" y="172"/>
                        <a:pt x="3" y="172"/>
                      </a:cubicBezTo>
                      <a:cubicBezTo>
                        <a:pt x="3" y="172"/>
                        <a:pt x="3" y="173"/>
                        <a:pt x="3" y="173"/>
                      </a:cubicBezTo>
                      <a:cubicBezTo>
                        <a:pt x="2" y="174"/>
                        <a:pt x="2" y="176"/>
                        <a:pt x="1" y="177"/>
                      </a:cubicBezTo>
                      <a:cubicBezTo>
                        <a:pt x="1" y="177"/>
                        <a:pt x="1" y="177"/>
                        <a:pt x="1" y="178"/>
                      </a:cubicBezTo>
                      <a:cubicBezTo>
                        <a:pt x="1" y="178"/>
                        <a:pt x="1" y="178"/>
                        <a:pt x="1" y="178"/>
                      </a:cubicBezTo>
                      <a:cubicBezTo>
                        <a:pt x="1" y="179"/>
                        <a:pt x="1" y="179"/>
                        <a:pt x="1" y="179"/>
                      </a:cubicBezTo>
                      <a:cubicBezTo>
                        <a:pt x="1" y="179"/>
                        <a:pt x="0" y="179"/>
                        <a:pt x="0" y="179"/>
                      </a:cubicBezTo>
                      <a:cubicBezTo>
                        <a:pt x="1" y="180"/>
                        <a:pt x="1" y="180"/>
                        <a:pt x="1" y="180"/>
                      </a:cubicBezTo>
                      <a:cubicBezTo>
                        <a:pt x="1" y="180"/>
                        <a:pt x="1" y="181"/>
                        <a:pt x="1" y="181"/>
                      </a:cubicBezTo>
                      <a:cubicBezTo>
                        <a:pt x="1" y="182"/>
                        <a:pt x="2" y="182"/>
                        <a:pt x="2" y="182"/>
                      </a:cubicBezTo>
                      <a:cubicBezTo>
                        <a:pt x="3" y="183"/>
                        <a:pt x="3" y="183"/>
                        <a:pt x="4" y="183"/>
                      </a:cubicBezTo>
                      <a:cubicBezTo>
                        <a:pt x="9" y="184"/>
                        <a:pt x="15" y="185"/>
                        <a:pt x="21" y="185"/>
                      </a:cubicBezTo>
                      <a:cubicBezTo>
                        <a:pt x="22" y="185"/>
                        <a:pt x="23" y="185"/>
                        <a:pt x="23" y="185"/>
                      </a:cubicBezTo>
                      <a:cubicBezTo>
                        <a:pt x="24" y="185"/>
                        <a:pt x="24" y="185"/>
                        <a:pt x="24" y="185"/>
                      </a:cubicBezTo>
                      <a:cubicBezTo>
                        <a:pt x="27" y="186"/>
                        <a:pt x="30" y="186"/>
                        <a:pt x="33" y="186"/>
                      </a:cubicBezTo>
                      <a:cubicBezTo>
                        <a:pt x="33" y="186"/>
                        <a:pt x="34" y="186"/>
                        <a:pt x="35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35" y="186"/>
                        <a:pt x="36" y="186"/>
                        <a:pt x="36" y="186"/>
                      </a:cubicBezTo>
                      <a:cubicBezTo>
                        <a:pt x="36" y="186"/>
                        <a:pt x="37" y="186"/>
                        <a:pt x="37" y="186"/>
                      </a:cubicBezTo>
                      <a:cubicBezTo>
                        <a:pt x="37" y="186"/>
                        <a:pt x="37" y="186"/>
                        <a:pt x="37" y="186"/>
                      </a:cubicBezTo>
                      <a:cubicBezTo>
                        <a:pt x="58" y="185"/>
                        <a:pt x="84" y="183"/>
                        <a:pt x="100" y="177"/>
                      </a:cubicBezTo>
                      <a:cubicBezTo>
                        <a:pt x="101" y="177"/>
                        <a:pt x="101" y="177"/>
                        <a:pt x="101" y="177"/>
                      </a:cubicBezTo>
                      <a:cubicBezTo>
                        <a:pt x="107" y="169"/>
                        <a:pt x="113" y="160"/>
                        <a:pt x="119" y="152"/>
                      </a:cubicBezTo>
                      <a:cubicBezTo>
                        <a:pt x="119" y="151"/>
                        <a:pt x="119" y="150"/>
                        <a:pt x="118" y="149"/>
                      </a:cubicBezTo>
                      <a:cubicBezTo>
                        <a:pt x="118" y="149"/>
                        <a:pt x="117" y="149"/>
                        <a:pt x="117" y="149"/>
                      </a:cubicBezTo>
                      <a:cubicBezTo>
                        <a:pt x="117" y="149"/>
                        <a:pt x="117" y="149"/>
                        <a:pt x="117" y="149"/>
                      </a:cubicBezTo>
                      <a:cubicBezTo>
                        <a:pt x="112" y="146"/>
                        <a:pt x="107" y="143"/>
                        <a:pt x="103" y="141"/>
                      </a:cubicBezTo>
                      <a:cubicBezTo>
                        <a:pt x="134" y="113"/>
                        <a:pt x="143" y="80"/>
                        <a:pt x="143" y="53"/>
                      </a:cubicBezTo>
                      <a:cubicBezTo>
                        <a:pt x="143" y="30"/>
                        <a:pt x="137" y="11"/>
                        <a:pt x="134" y="5"/>
                      </a:cubicBezTo>
                      <a:cubicBezTo>
                        <a:pt x="134" y="4"/>
                        <a:pt x="133" y="4"/>
                        <a:pt x="132" y="4"/>
                      </a:cubicBezTo>
                      <a:cubicBezTo>
                        <a:pt x="130" y="3"/>
                        <a:pt x="125" y="3"/>
                        <a:pt x="120" y="3"/>
                      </a:cubicBezTo>
                      <a:cubicBezTo>
                        <a:pt x="118" y="2"/>
                        <a:pt x="116" y="2"/>
                        <a:pt x="114" y="2"/>
                      </a:cubicBezTo>
                      <a:cubicBezTo>
                        <a:pt x="112" y="1"/>
                        <a:pt x="111" y="1"/>
                        <a:pt x="111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5" name="Freeform 768"/>
                <p:cNvSpPr>
                  <a:spLocks noEditPoints="1"/>
                </p:cNvSpPr>
                <p:nvPr/>
              </p:nvSpPr>
              <p:spPr bwMode="auto">
                <a:xfrm>
                  <a:off x="3625" y="937"/>
                  <a:ext cx="336" cy="326"/>
                </a:xfrm>
                <a:custGeom>
                  <a:avLst/>
                  <a:gdLst>
                    <a:gd name="T0" fmla="*/ 80 w 142"/>
                    <a:gd name="T1" fmla="*/ 133 h 138"/>
                    <a:gd name="T2" fmla="*/ 80 w 142"/>
                    <a:gd name="T3" fmla="*/ 133 h 138"/>
                    <a:gd name="T4" fmla="*/ 78 w 142"/>
                    <a:gd name="T5" fmla="*/ 133 h 138"/>
                    <a:gd name="T6" fmla="*/ 83 w 142"/>
                    <a:gd name="T7" fmla="*/ 95 h 138"/>
                    <a:gd name="T8" fmla="*/ 77 w 142"/>
                    <a:gd name="T9" fmla="*/ 92 h 138"/>
                    <a:gd name="T10" fmla="*/ 53 w 142"/>
                    <a:gd name="T11" fmla="*/ 74 h 138"/>
                    <a:gd name="T12" fmla="*/ 65 w 142"/>
                    <a:gd name="T13" fmla="*/ 91 h 138"/>
                    <a:gd name="T14" fmla="*/ 52 w 142"/>
                    <a:gd name="T15" fmla="*/ 83 h 138"/>
                    <a:gd name="T16" fmla="*/ 49 w 142"/>
                    <a:gd name="T17" fmla="*/ 74 h 138"/>
                    <a:gd name="T18" fmla="*/ 137 w 142"/>
                    <a:gd name="T19" fmla="*/ 82 h 138"/>
                    <a:gd name="T20" fmla="*/ 124 w 142"/>
                    <a:gd name="T21" fmla="*/ 83 h 138"/>
                    <a:gd name="T22" fmla="*/ 132 w 142"/>
                    <a:gd name="T23" fmla="*/ 56 h 138"/>
                    <a:gd name="T24" fmla="*/ 125 w 142"/>
                    <a:gd name="T25" fmla="*/ 83 h 138"/>
                    <a:gd name="T26" fmla="*/ 124 w 142"/>
                    <a:gd name="T27" fmla="*/ 59 h 138"/>
                    <a:gd name="T28" fmla="*/ 120 w 142"/>
                    <a:gd name="T29" fmla="*/ 76 h 138"/>
                    <a:gd name="T30" fmla="*/ 84 w 142"/>
                    <a:gd name="T31" fmla="*/ 49 h 138"/>
                    <a:gd name="T32" fmla="*/ 56 w 142"/>
                    <a:gd name="T33" fmla="*/ 35 h 138"/>
                    <a:gd name="T34" fmla="*/ 126 w 142"/>
                    <a:gd name="T35" fmla="*/ 33 h 138"/>
                    <a:gd name="T36" fmla="*/ 29 w 142"/>
                    <a:gd name="T37" fmla="*/ 64 h 138"/>
                    <a:gd name="T38" fmla="*/ 75 w 142"/>
                    <a:gd name="T39" fmla="*/ 31 h 138"/>
                    <a:gd name="T40" fmla="*/ 111 w 142"/>
                    <a:gd name="T41" fmla="*/ 30 h 138"/>
                    <a:gd name="T42" fmla="*/ 50 w 142"/>
                    <a:gd name="T43" fmla="*/ 66 h 138"/>
                    <a:gd name="T44" fmla="*/ 54 w 142"/>
                    <a:gd name="T45" fmla="*/ 65 h 138"/>
                    <a:gd name="T46" fmla="*/ 25 w 142"/>
                    <a:gd name="T47" fmla="*/ 47 h 138"/>
                    <a:gd name="T48" fmla="*/ 121 w 142"/>
                    <a:gd name="T49" fmla="*/ 40 h 138"/>
                    <a:gd name="T50" fmla="*/ 55 w 142"/>
                    <a:gd name="T51" fmla="*/ 22 h 138"/>
                    <a:gd name="T52" fmla="*/ 28 w 142"/>
                    <a:gd name="T53" fmla="*/ 61 h 138"/>
                    <a:gd name="T54" fmla="*/ 115 w 142"/>
                    <a:gd name="T55" fmla="*/ 19 h 138"/>
                    <a:gd name="T56" fmla="*/ 65 w 142"/>
                    <a:gd name="T57" fmla="*/ 12 h 138"/>
                    <a:gd name="T58" fmla="*/ 84 w 142"/>
                    <a:gd name="T59" fmla="*/ 16 h 138"/>
                    <a:gd name="T60" fmla="*/ 97 w 142"/>
                    <a:gd name="T61" fmla="*/ 24 h 138"/>
                    <a:gd name="T62" fmla="*/ 110 w 142"/>
                    <a:gd name="T63" fmla="*/ 19 h 138"/>
                    <a:gd name="T64" fmla="*/ 111 w 142"/>
                    <a:gd name="T65" fmla="*/ 31 h 138"/>
                    <a:gd name="T66" fmla="*/ 124 w 142"/>
                    <a:gd name="T67" fmla="*/ 46 h 138"/>
                    <a:gd name="T68" fmla="*/ 134 w 142"/>
                    <a:gd name="T69" fmla="*/ 52 h 138"/>
                    <a:gd name="T70" fmla="*/ 127 w 142"/>
                    <a:gd name="T71" fmla="*/ 52 h 138"/>
                    <a:gd name="T72" fmla="*/ 119 w 142"/>
                    <a:gd name="T73" fmla="*/ 86 h 138"/>
                    <a:gd name="T74" fmla="*/ 129 w 142"/>
                    <a:gd name="T75" fmla="*/ 86 h 138"/>
                    <a:gd name="T76" fmla="*/ 128 w 142"/>
                    <a:gd name="T77" fmla="*/ 104 h 138"/>
                    <a:gd name="T78" fmla="*/ 100 w 142"/>
                    <a:gd name="T79" fmla="*/ 98 h 138"/>
                    <a:gd name="T80" fmla="*/ 63 w 142"/>
                    <a:gd name="T81" fmla="*/ 83 h 138"/>
                    <a:gd name="T82" fmla="*/ 75 w 142"/>
                    <a:gd name="T83" fmla="*/ 52 h 138"/>
                    <a:gd name="T84" fmla="*/ 92 w 142"/>
                    <a:gd name="T85" fmla="*/ 41 h 138"/>
                    <a:gd name="T86" fmla="*/ 71 w 142"/>
                    <a:gd name="T87" fmla="*/ 25 h 138"/>
                    <a:gd name="T88" fmla="*/ 57 w 142"/>
                    <a:gd name="T89" fmla="*/ 17 h 138"/>
                    <a:gd name="T90" fmla="*/ 21 w 142"/>
                    <a:gd name="T91" fmla="*/ 48 h 138"/>
                    <a:gd name="T92" fmla="*/ 25 w 142"/>
                    <a:gd name="T93" fmla="*/ 70 h 138"/>
                    <a:gd name="T94" fmla="*/ 51 w 142"/>
                    <a:gd name="T95" fmla="*/ 88 h 138"/>
                    <a:gd name="T96" fmla="*/ 55 w 142"/>
                    <a:gd name="T97" fmla="*/ 114 h 138"/>
                    <a:gd name="T98" fmla="*/ 61 w 142"/>
                    <a:gd name="T99" fmla="*/ 119 h 138"/>
                    <a:gd name="T100" fmla="*/ 60 w 142"/>
                    <a:gd name="T101" fmla="*/ 132 h 138"/>
                    <a:gd name="T102" fmla="*/ 97 w 142"/>
                    <a:gd name="T103" fmla="*/ 18 h 138"/>
                    <a:gd name="T104" fmla="*/ 38 w 142"/>
                    <a:gd name="T105" fmla="*/ 15 h 138"/>
                    <a:gd name="T106" fmla="*/ 38 w 142"/>
                    <a:gd name="T107" fmla="*/ 15 h 138"/>
                    <a:gd name="T108" fmla="*/ 91 w 142"/>
                    <a:gd name="T109" fmla="*/ 15 h 138"/>
                    <a:gd name="T110" fmla="*/ 75 w 142"/>
                    <a:gd name="T111" fmla="*/ 8 h 138"/>
                    <a:gd name="T112" fmla="*/ 62 w 142"/>
                    <a:gd name="T113" fmla="*/ 6 h 138"/>
                    <a:gd name="T114" fmla="*/ 71 w 142"/>
                    <a:gd name="T115" fmla="*/ 0 h 138"/>
                    <a:gd name="T116" fmla="*/ 23 w 142"/>
                    <a:gd name="T117" fmla="*/ 18 h 138"/>
                    <a:gd name="T118" fmla="*/ 141 w 142"/>
                    <a:gd name="T119" fmla="*/ 82 h 138"/>
                    <a:gd name="T120" fmla="*/ 117 w 142"/>
                    <a:gd name="T121" fmla="*/ 15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42" h="138">
                      <a:moveTo>
                        <a:pt x="90" y="131"/>
                      </a:moveTo>
                      <a:cubicBezTo>
                        <a:pt x="90" y="131"/>
                        <a:pt x="90" y="131"/>
                        <a:pt x="90" y="131"/>
                      </a:cubicBezTo>
                      <a:cubicBezTo>
                        <a:pt x="94" y="121"/>
                        <a:pt x="99" y="112"/>
                        <a:pt x="103" y="103"/>
                      </a:cubicBezTo>
                      <a:cubicBezTo>
                        <a:pt x="114" y="112"/>
                        <a:pt x="97" y="126"/>
                        <a:pt x="91" y="131"/>
                      </a:cubicBezTo>
                      <a:cubicBezTo>
                        <a:pt x="90" y="131"/>
                        <a:pt x="90" y="131"/>
                        <a:pt x="90" y="131"/>
                      </a:cubicBezTo>
                      <a:cubicBezTo>
                        <a:pt x="90" y="131"/>
                        <a:pt x="90" y="131"/>
                        <a:pt x="90" y="131"/>
                      </a:cubicBezTo>
                      <a:moveTo>
                        <a:pt x="80" y="133"/>
                      </a:moveTo>
                      <a:cubicBezTo>
                        <a:pt x="84" y="123"/>
                        <a:pt x="89" y="112"/>
                        <a:pt x="93" y="102"/>
                      </a:cubicBezTo>
                      <a:cubicBezTo>
                        <a:pt x="95" y="102"/>
                        <a:pt x="98" y="103"/>
                        <a:pt x="100" y="103"/>
                      </a:cubicBezTo>
                      <a:cubicBezTo>
                        <a:pt x="100" y="103"/>
                        <a:pt x="100" y="103"/>
                        <a:pt x="100" y="103"/>
                      </a:cubicBezTo>
                      <a:cubicBezTo>
                        <a:pt x="96" y="112"/>
                        <a:pt x="92" y="121"/>
                        <a:pt x="88" y="130"/>
                      </a:cubicBezTo>
                      <a:cubicBezTo>
                        <a:pt x="88" y="130"/>
                        <a:pt x="88" y="130"/>
                        <a:pt x="88" y="130"/>
                      </a:cubicBezTo>
                      <a:cubicBezTo>
                        <a:pt x="88" y="131"/>
                        <a:pt x="87" y="131"/>
                        <a:pt x="87" y="132"/>
                      </a:cubicBezTo>
                      <a:cubicBezTo>
                        <a:pt x="85" y="132"/>
                        <a:pt x="83" y="133"/>
                        <a:pt x="80" y="133"/>
                      </a:cubicBezTo>
                      <a:moveTo>
                        <a:pt x="71" y="133"/>
                      </a:moveTo>
                      <a:cubicBezTo>
                        <a:pt x="70" y="133"/>
                        <a:pt x="69" y="133"/>
                        <a:pt x="68" y="133"/>
                      </a:cubicBezTo>
                      <a:cubicBezTo>
                        <a:pt x="74" y="121"/>
                        <a:pt x="79" y="109"/>
                        <a:pt x="85" y="97"/>
                      </a:cubicBezTo>
                      <a:cubicBezTo>
                        <a:pt x="86" y="99"/>
                        <a:pt x="87" y="100"/>
                        <a:pt x="85" y="101"/>
                      </a:cubicBezTo>
                      <a:cubicBezTo>
                        <a:pt x="85" y="101"/>
                        <a:pt x="86" y="101"/>
                        <a:pt x="87" y="101"/>
                      </a:cubicBezTo>
                      <a:cubicBezTo>
                        <a:pt x="88" y="101"/>
                        <a:pt x="89" y="101"/>
                        <a:pt x="91" y="102"/>
                      </a:cubicBezTo>
                      <a:cubicBezTo>
                        <a:pt x="86" y="112"/>
                        <a:pt x="82" y="123"/>
                        <a:pt x="78" y="133"/>
                      </a:cubicBezTo>
                      <a:cubicBezTo>
                        <a:pt x="76" y="133"/>
                        <a:pt x="73" y="133"/>
                        <a:pt x="71" y="133"/>
                      </a:cubicBezTo>
                      <a:moveTo>
                        <a:pt x="66" y="133"/>
                      </a:moveTo>
                      <a:cubicBezTo>
                        <a:pt x="65" y="133"/>
                        <a:pt x="65" y="133"/>
                        <a:pt x="64" y="133"/>
                      </a:cubicBezTo>
                      <a:cubicBezTo>
                        <a:pt x="66" y="126"/>
                        <a:pt x="69" y="120"/>
                        <a:pt x="65" y="116"/>
                      </a:cubicBezTo>
                      <a:cubicBezTo>
                        <a:pt x="68" y="110"/>
                        <a:pt x="71" y="104"/>
                        <a:pt x="75" y="98"/>
                      </a:cubicBezTo>
                      <a:cubicBezTo>
                        <a:pt x="76" y="96"/>
                        <a:pt x="78" y="94"/>
                        <a:pt x="79" y="93"/>
                      </a:cubicBezTo>
                      <a:cubicBezTo>
                        <a:pt x="81" y="94"/>
                        <a:pt x="82" y="95"/>
                        <a:pt x="83" y="95"/>
                      </a:cubicBezTo>
                      <a:cubicBezTo>
                        <a:pt x="77" y="108"/>
                        <a:pt x="72" y="121"/>
                        <a:pt x="66" y="133"/>
                      </a:cubicBezTo>
                      <a:moveTo>
                        <a:pt x="63" y="115"/>
                      </a:moveTo>
                      <a:cubicBezTo>
                        <a:pt x="61" y="114"/>
                        <a:pt x="60" y="112"/>
                        <a:pt x="59" y="111"/>
                      </a:cubicBezTo>
                      <a:cubicBezTo>
                        <a:pt x="62" y="104"/>
                        <a:pt x="65" y="97"/>
                        <a:pt x="68" y="90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71" y="90"/>
                        <a:pt x="74" y="91"/>
                        <a:pt x="77" y="92"/>
                      </a:cubicBezTo>
                      <a:cubicBezTo>
                        <a:pt x="75" y="93"/>
                        <a:pt x="74" y="95"/>
                        <a:pt x="73" y="97"/>
                      </a:cubicBezTo>
                      <a:cubicBezTo>
                        <a:pt x="69" y="103"/>
                        <a:pt x="66" y="109"/>
                        <a:pt x="63" y="115"/>
                      </a:cubicBezTo>
                      <a:moveTo>
                        <a:pt x="50" y="75"/>
                      </a:moveTo>
                      <a:cubicBezTo>
                        <a:pt x="51" y="75"/>
                        <a:pt x="51" y="74"/>
                        <a:pt x="52" y="74"/>
                      </a:cubicBezTo>
                      <a:cubicBezTo>
                        <a:pt x="52" y="74"/>
                        <a:pt x="52" y="74"/>
                        <a:pt x="53" y="74"/>
                      </a:cubicBezTo>
                      <a:cubicBezTo>
                        <a:pt x="53" y="74"/>
                        <a:pt x="53" y="74"/>
                        <a:pt x="53" y="74"/>
                      </a:cubicBezTo>
                      <a:cubicBezTo>
                        <a:pt x="53" y="74"/>
                        <a:pt x="53" y="74"/>
                        <a:pt x="53" y="74"/>
                      </a:cubicBezTo>
                      <a:cubicBezTo>
                        <a:pt x="53" y="74"/>
                        <a:pt x="53" y="74"/>
                        <a:pt x="53" y="74"/>
                      </a:cubicBezTo>
                      <a:cubicBezTo>
                        <a:pt x="56" y="76"/>
                        <a:pt x="57" y="80"/>
                        <a:pt x="56" y="82"/>
                      </a:cubicBezTo>
                      <a:cubicBezTo>
                        <a:pt x="56" y="82"/>
                        <a:pt x="60" y="85"/>
                        <a:pt x="60" y="87"/>
                      </a:cubicBezTo>
                      <a:cubicBezTo>
                        <a:pt x="61" y="87"/>
                        <a:pt x="62" y="87"/>
                        <a:pt x="63" y="87"/>
                      </a:cubicBezTo>
                      <a:cubicBezTo>
                        <a:pt x="63" y="88"/>
                        <a:pt x="63" y="89"/>
                        <a:pt x="63" y="90"/>
                      </a:cubicBezTo>
                      <a:cubicBezTo>
                        <a:pt x="63" y="90"/>
                        <a:pt x="64" y="91"/>
                        <a:pt x="64" y="91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cubicBezTo>
                        <a:pt x="62" y="97"/>
                        <a:pt x="60" y="102"/>
                        <a:pt x="58" y="108"/>
                      </a:cubicBezTo>
                      <a:cubicBezTo>
                        <a:pt x="57" y="105"/>
                        <a:pt x="57" y="102"/>
                        <a:pt x="58" y="99"/>
                      </a:cubicBezTo>
                      <a:cubicBezTo>
                        <a:pt x="58" y="96"/>
                        <a:pt x="58" y="93"/>
                        <a:pt x="61" y="91"/>
                      </a:cubicBezTo>
                      <a:cubicBezTo>
                        <a:pt x="60" y="91"/>
                        <a:pt x="59" y="90"/>
                        <a:pt x="58" y="89"/>
                      </a:cubicBezTo>
                      <a:cubicBezTo>
                        <a:pt x="58" y="89"/>
                        <a:pt x="57" y="89"/>
                        <a:pt x="57" y="89"/>
                      </a:cubicBezTo>
                      <a:cubicBezTo>
                        <a:pt x="56" y="88"/>
                        <a:pt x="57" y="87"/>
                        <a:pt x="57" y="87"/>
                      </a:cubicBezTo>
                      <a:cubicBezTo>
                        <a:pt x="55" y="87"/>
                        <a:pt x="54" y="84"/>
                        <a:pt x="52" y="83"/>
                      </a:cubicBezTo>
                      <a:cubicBezTo>
                        <a:pt x="53" y="81"/>
                        <a:pt x="54" y="80"/>
                        <a:pt x="55" y="78"/>
                      </a:cubicBezTo>
                      <a:cubicBezTo>
                        <a:pt x="55" y="77"/>
                        <a:pt x="55" y="77"/>
                        <a:pt x="54" y="76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53" y="76"/>
                        <a:pt x="53" y="77"/>
                        <a:pt x="53" y="77"/>
                      </a:cubicBezTo>
                      <a:cubicBezTo>
                        <a:pt x="52" y="79"/>
                        <a:pt x="51" y="81"/>
                        <a:pt x="50" y="82"/>
                      </a:cubicBezTo>
                      <a:cubicBezTo>
                        <a:pt x="49" y="82"/>
                        <a:pt x="48" y="81"/>
                        <a:pt x="46" y="81"/>
                      </a:cubicBezTo>
                      <a:cubicBezTo>
                        <a:pt x="48" y="79"/>
                        <a:pt x="48" y="77"/>
                        <a:pt x="49" y="74"/>
                      </a:cubicBezTo>
                      <a:cubicBezTo>
                        <a:pt x="50" y="75"/>
                        <a:pt x="50" y="75"/>
                        <a:pt x="50" y="75"/>
                      </a:cubicBezTo>
                      <a:moveTo>
                        <a:pt x="128" y="82"/>
                      </a:moveTo>
                      <a:cubicBezTo>
                        <a:pt x="128" y="82"/>
                        <a:pt x="128" y="82"/>
                        <a:pt x="128" y="82"/>
                      </a:cubicBezTo>
                      <a:cubicBezTo>
                        <a:pt x="128" y="82"/>
                        <a:pt x="128" y="82"/>
                        <a:pt x="128" y="82"/>
                      </a:cubicBezTo>
                      <a:cubicBezTo>
                        <a:pt x="130" y="75"/>
                        <a:pt x="133" y="68"/>
                        <a:pt x="136" y="62"/>
                      </a:cubicBezTo>
                      <a:cubicBezTo>
                        <a:pt x="137" y="64"/>
                        <a:pt x="138" y="67"/>
                        <a:pt x="138" y="70"/>
                      </a:cubicBezTo>
                      <a:cubicBezTo>
                        <a:pt x="138" y="74"/>
                        <a:pt x="137" y="78"/>
                        <a:pt x="137" y="82"/>
                      </a:cubicBezTo>
                      <a:cubicBezTo>
                        <a:pt x="136" y="83"/>
                        <a:pt x="136" y="85"/>
                        <a:pt x="136" y="86"/>
                      </a:cubicBezTo>
                      <a:cubicBezTo>
                        <a:pt x="135" y="86"/>
                        <a:pt x="135" y="86"/>
                        <a:pt x="135" y="86"/>
                      </a:cubicBezTo>
                      <a:cubicBezTo>
                        <a:pt x="135" y="85"/>
                        <a:pt x="134" y="83"/>
                        <a:pt x="133" y="83"/>
                      </a:cubicBezTo>
                      <a:cubicBezTo>
                        <a:pt x="132" y="82"/>
                        <a:pt x="131" y="82"/>
                        <a:pt x="129" y="82"/>
                      </a:cubicBezTo>
                      <a:cubicBezTo>
                        <a:pt x="129" y="82"/>
                        <a:pt x="129" y="82"/>
                        <a:pt x="129" y="82"/>
                      </a:cubicBezTo>
                      <a:cubicBezTo>
                        <a:pt x="129" y="82"/>
                        <a:pt x="128" y="82"/>
                        <a:pt x="128" y="82"/>
                      </a:cubicBezTo>
                      <a:moveTo>
                        <a:pt x="124" y="83"/>
                      </a:moveTo>
                      <a:cubicBezTo>
                        <a:pt x="123" y="83"/>
                        <a:pt x="122" y="83"/>
                        <a:pt x="122" y="83"/>
                      </a:cubicBezTo>
                      <a:cubicBezTo>
                        <a:pt x="122" y="82"/>
                        <a:pt x="121" y="82"/>
                        <a:pt x="121" y="81"/>
                      </a:cubicBezTo>
                      <a:cubicBezTo>
                        <a:pt x="121" y="81"/>
                        <a:pt x="121" y="81"/>
                        <a:pt x="121" y="81"/>
                      </a:cubicBezTo>
                      <a:cubicBezTo>
                        <a:pt x="121" y="80"/>
                        <a:pt x="121" y="80"/>
                        <a:pt x="121" y="80"/>
                      </a:cubicBezTo>
                      <a:cubicBezTo>
                        <a:pt x="123" y="72"/>
                        <a:pt x="126" y="65"/>
                        <a:pt x="130" y="57"/>
                      </a:cubicBezTo>
                      <a:cubicBezTo>
                        <a:pt x="130" y="57"/>
                        <a:pt x="130" y="57"/>
                        <a:pt x="130" y="57"/>
                      </a:cubicBezTo>
                      <a:cubicBezTo>
                        <a:pt x="131" y="57"/>
                        <a:pt x="132" y="57"/>
                        <a:pt x="132" y="56"/>
                      </a:cubicBezTo>
                      <a:cubicBezTo>
                        <a:pt x="133" y="56"/>
                        <a:pt x="133" y="56"/>
                        <a:pt x="134" y="56"/>
                      </a:cubicBezTo>
                      <a:cubicBezTo>
                        <a:pt x="134" y="57"/>
                        <a:pt x="134" y="57"/>
                        <a:pt x="134" y="57"/>
                      </a:cubicBezTo>
                      <a:cubicBezTo>
                        <a:pt x="134" y="58"/>
                        <a:pt x="134" y="58"/>
                        <a:pt x="134" y="58"/>
                      </a:cubicBezTo>
                      <a:cubicBezTo>
                        <a:pt x="134" y="59"/>
                        <a:pt x="134" y="59"/>
                        <a:pt x="134" y="60"/>
                      </a:cubicBezTo>
                      <a:cubicBezTo>
                        <a:pt x="131" y="67"/>
                        <a:pt x="128" y="74"/>
                        <a:pt x="125" y="81"/>
                      </a:cubicBezTo>
                      <a:cubicBezTo>
                        <a:pt x="125" y="81"/>
                        <a:pt x="125" y="82"/>
                        <a:pt x="125" y="82"/>
                      </a:cubicBezTo>
                      <a:cubicBezTo>
                        <a:pt x="125" y="83"/>
                        <a:pt x="125" y="83"/>
                        <a:pt x="125" y="83"/>
                      </a:cubicBezTo>
                      <a:cubicBezTo>
                        <a:pt x="125" y="83"/>
                        <a:pt x="125" y="83"/>
                        <a:pt x="124" y="83"/>
                      </a:cubicBezTo>
                      <a:cubicBezTo>
                        <a:pt x="124" y="83"/>
                        <a:pt x="124" y="83"/>
                        <a:pt x="124" y="83"/>
                      </a:cubicBezTo>
                      <a:moveTo>
                        <a:pt x="120" y="76"/>
                      </a:moveTo>
                      <a:cubicBezTo>
                        <a:pt x="120" y="76"/>
                        <a:pt x="120" y="75"/>
                        <a:pt x="120" y="74"/>
                      </a:cubicBezTo>
                      <a:cubicBezTo>
                        <a:pt x="120" y="72"/>
                        <a:pt x="120" y="70"/>
                        <a:pt x="120" y="68"/>
                      </a:cubicBezTo>
                      <a:cubicBezTo>
                        <a:pt x="120" y="66"/>
                        <a:pt x="121" y="65"/>
                        <a:pt x="121" y="64"/>
                      </a:cubicBezTo>
                      <a:cubicBezTo>
                        <a:pt x="122" y="63"/>
                        <a:pt x="123" y="61"/>
                        <a:pt x="124" y="59"/>
                      </a:cubicBezTo>
                      <a:cubicBezTo>
                        <a:pt x="125" y="58"/>
                        <a:pt x="125" y="57"/>
                        <a:pt x="126" y="57"/>
                      </a:cubicBezTo>
                      <a:cubicBezTo>
                        <a:pt x="126" y="56"/>
                        <a:pt x="127" y="56"/>
                        <a:pt x="127" y="56"/>
                      </a:cubicBezTo>
                      <a:cubicBezTo>
                        <a:pt x="127" y="56"/>
                        <a:pt x="127" y="56"/>
                        <a:pt x="127" y="56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5" y="63"/>
                        <a:pt x="122" y="70"/>
                        <a:pt x="120" y="76"/>
                      </a:cubicBezTo>
                      <a:moveTo>
                        <a:pt x="75" y="48"/>
                      </a:moveTo>
                      <a:cubicBezTo>
                        <a:pt x="77" y="44"/>
                        <a:pt x="79" y="40"/>
                        <a:pt x="82" y="37"/>
                      </a:cubicBezTo>
                      <a:cubicBezTo>
                        <a:pt x="82" y="37"/>
                        <a:pt x="82" y="37"/>
                        <a:pt x="82" y="37"/>
                      </a:cubicBezTo>
                      <a:cubicBezTo>
                        <a:pt x="82" y="37"/>
                        <a:pt x="82" y="37"/>
                        <a:pt x="82" y="37"/>
                      </a:cubicBezTo>
                      <a:cubicBezTo>
                        <a:pt x="83" y="37"/>
                        <a:pt x="87" y="39"/>
                        <a:pt x="88" y="39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2" y="47"/>
                        <a:pt x="84" y="49"/>
                      </a:cubicBezTo>
                      <a:cubicBezTo>
                        <a:pt x="82" y="48"/>
                        <a:pt x="79" y="48"/>
                        <a:pt x="76" y="48"/>
                      </a:cubicBezTo>
                      <a:cubicBezTo>
                        <a:pt x="76" y="48"/>
                        <a:pt x="75" y="48"/>
                        <a:pt x="75" y="48"/>
                      </a:cubicBezTo>
                      <a:moveTo>
                        <a:pt x="44" y="80"/>
                      </a:moveTo>
                      <a:cubicBezTo>
                        <a:pt x="42" y="79"/>
                        <a:pt x="40" y="78"/>
                        <a:pt x="39" y="77"/>
                      </a:cubicBezTo>
                      <a:cubicBezTo>
                        <a:pt x="38" y="77"/>
                        <a:pt x="36" y="74"/>
                        <a:pt x="34" y="72"/>
                      </a:cubicBezTo>
                      <a:cubicBezTo>
                        <a:pt x="41" y="59"/>
                        <a:pt x="48" y="47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7" y="36"/>
                        <a:pt x="59" y="37"/>
                        <a:pt x="61" y="38"/>
                      </a:cubicBezTo>
                      <a:cubicBezTo>
                        <a:pt x="56" y="47"/>
                        <a:pt x="51" y="56"/>
                        <a:pt x="46" y="65"/>
                      </a:cubicBezTo>
                      <a:cubicBezTo>
                        <a:pt x="46" y="66"/>
                        <a:pt x="46" y="66"/>
                        <a:pt x="45" y="66"/>
                      </a:cubicBezTo>
                      <a:cubicBezTo>
                        <a:pt x="43" y="68"/>
                        <a:pt x="46" y="71"/>
                        <a:pt x="47" y="72"/>
                      </a:cubicBezTo>
                      <a:cubicBezTo>
                        <a:pt x="47" y="75"/>
                        <a:pt x="46" y="78"/>
                        <a:pt x="44" y="80"/>
                      </a:cubicBezTo>
                      <a:moveTo>
                        <a:pt x="124" y="37"/>
                      </a:moveTo>
                      <a:cubicBezTo>
                        <a:pt x="125" y="36"/>
                        <a:pt x="125" y="34"/>
                        <a:pt x="126" y="33"/>
                      </a:cubicBezTo>
                      <a:cubicBezTo>
                        <a:pt x="127" y="34"/>
                        <a:pt x="128" y="36"/>
                        <a:pt x="128" y="38"/>
                      </a:cubicBezTo>
                      <a:cubicBezTo>
                        <a:pt x="128" y="37"/>
                        <a:pt x="127" y="37"/>
                        <a:pt x="126" y="37"/>
                      </a:cubicBezTo>
                      <a:cubicBezTo>
                        <a:pt x="126" y="37"/>
                        <a:pt x="126" y="37"/>
                        <a:pt x="126" y="37"/>
                      </a:cubicBezTo>
                      <a:cubicBezTo>
                        <a:pt x="125" y="37"/>
                        <a:pt x="125" y="37"/>
                        <a:pt x="125" y="37"/>
                      </a:cubicBezTo>
                      <a:cubicBezTo>
                        <a:pt x="124" y="37"/>
                        <a:pt x="124" y="37"/>
                        <a:pt x="124" y="37"/>
                      </a:cubicBezTo>
                      <a:moveTo>
                        <a:pt x="33" y="70"/>
                      </a:moveTo>
                      <a:cubicBezTo>
                        <a:pt x="31" y="68"/>
                        <a:pt x="30" y="66"/>
                        <a:pt x="29" y="64"/>
                      </a:cubicBezTo>
                      <a:cubicBezTo>
                        <a:pt x="35" y="53"/>
                        <a:pt x="44" y="43"/>
                        <a:pt x="49" y="32"/>
                      </a:cubicBezTo>
                      <a:cubicBezTo>
                        <a:pt x="50" y="32"/>
                        <a:pt x="50" y="32"/>
                        <a:pt x="50" y="32"/>
                      </a:cubicBezTo>
                      <a:cubicBezTo>
                        <a:pt x="52" y="34"/>
                        <a:pt x="53" y="33"/>
                        <a:pt x="54" y="34"/>
                      </a:cubicBezTo>
                      <a:cubicBezTo>
                        <a:pt x="46" y="45"/>
                        <a:pt x="39" y="57"/>
                        <a:pt x="33" y="70"/>
                      </a:cubicBezTo>
                      <a:moveTo>
                        <a:pt x="59" y="69"/>
                      </a:moveTo>
                      <a:cubicBezTo>
                        <a:pt x="58" y="69"/>
                        <a:pt x="58" y="68"/>
                        <a:pt x="57" y="67"/>
                      </a:cubicBezTo>
                      <a:cubicBezTo>
                        <a:pt x="62" y="54"/>
                        <a:pt x="68" y="43"/>
                        <a:pt x="75" y="31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77" y="32"/>
                        <a:pt x="80" y="31"/>
                        <a:pt x="81" y="34"/>
                      </a:cubicBezTo>
                      <a:cubicBezTo>
                        <a:pt x="78" y="39"/>
                        <a:pt x="75" y="43"/>
                        <a:pt x="72" y="48"/>
                      </a:cubicBezTo>
                      <a:cubicBezTo>
                        <a:pt x="71" y="49"/>
                        <a:pt x="71" y="49"/>
                        <a:pt x="71" y="50"/>
                      </a:cubicBezTo>
                      <a:cubicBezTo>
                        <a:pt x="71" y="51"/>
                        <a:pt x="59" y="69"/>
                        <a:pt x="59" y="69"/>
                      </a:cubicBezTo>
                      <a:moveTo>
                        <a:pt x="111" y="30"/>
                      </a:moveTo>
                      <a:cubicBezTo>
                        <a:pt x="111" y="30"/>
                        <a:pt x="111" y="30"/>
                        <a:pt x="111" y="30"/>
                      </a:cubicBezTo>
                      <a:cubicBezTo>
                        <a:pt x="111" y="30"/>
                        <a:pt x="111" y="30"/>
                        <a:pt x="111" y="30"/>
                      </a:cubicBezTo>
                      <a:moveTo>
                        <a:pt x="61" y="32"/>
                      </a:moveTo>
                      <a:cubicBezTo>
                        <a:pt x="60" y="32"/>
                        <a:pt x="59" y="32"/>
                        <a:pt x="59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9" y="30"/>
                        <a:pt x="60" y="30"/>
                        <a:pt x="61" y="29"/>
                      </a:cubicBezTo>
                      <a:cubicBezTo>
                        <a:pt x="61" y="30"/>
                        <a:pt x="61" y="31"/>
                        <a:pt x="61" y="32"/>
                      </a:cubicBezTo>
                      <a:moveTo>
                        <a:pt x="50" y="66"/>
                      </a:move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54" y="56"/>
                        <a:pt x="59" y="47"/>
                        <a:pt x="64" y="38"/>
                      </a:cubicBezTo>
                      <a:cubicBezTo>
                        <a:pt x="65" y="38"/>
                        <a:pt x="66" y="37"/>
                        <a:pt x="65" y="34"/>
                      </a:cubicBezTo>
                      <a:cubicBezTo>
                        <a:pt x="65" y="29"/>
                        <a:pt x="65" y="28"/>
                        <a:pt x="66" y="28"/>
                      </a:cubicBezTo>
                      <a:cubicBezTo>
                        <a:pt x="67" y="28"/>
                        <a:pt x="69" y="30"/>
                        <a:pt x="72" y="31"/>
                      </a:cubicBezTo>
                      <a:cubicBezTo>
                        <a:pt x="66" y="42"/>
                        <a:pt x="60" y="53"/>
                        <a:pt x="55" y="65"/>
                      </a:cubicBezTo>
                      <a:cubicBezTo>
                        <a:pt x="55" y="65"/>
                        <a:pt x="55" y="65"/>
                        <a:pt x="54" y="65"/>
                      </a:cubicBezTo>
                      <a:cubicBezTo>
                        <a:pt x="54" y="65"/>
                        <a:pt x="53" y="65"/>
                        <a:pt x="51" y="65"/>
                      </a:cubicBezTo>
                      <a:cubicBezTo>
                        <a:pt x="51" y="65"/>
                        <a:pt x="50" y="66"/>
                        <a:pt x="50" y="66"/>
                      </a:cubicBezTo>
                      <a:moveTo>
                        <a:pt x="25" y="47"/>
                      </a:moveTo>
                      <a:cubicBezTo>
                        <a:pt x="25" y="45"/>
                        <a:pt x="24" y="43"/>
                        <a:pt x="24" y="42"/>
                      </a:cubicBezTo>
                      <a:cubicBezTo>
                        <a:pt x="27" y="37"/>
                        <a:pt x="34" y="27"/>
                        <a:pt x="40" y="27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35" y="33"/>
                        <a:pt x="30" y="40"/>
                        <a:pt x="25" y="47"/>
                      </a:cubicBezTo>
                      <a:moveTo>
                        <a:pt x="121" y="40"/>
                      </a:moveTo>
                      <a:cubicBezTo>
                        <a:pt x="121" y="40"/>
                        <a:pt x="120" y="39"/>
                        <a:pt x="120" y="39"/>
                      </a:cubicBezTo>
                      <a:cubicBezTo>
                        <a:pt x="119" y="38"/>
                        <a:pt x="119" y="37"/>
                        <a:pt x="118" y="35"/>
                      </a:cubicBezTo>
                      <a:cubicBezTo>
                        <a:pt x="119" y="32"/>
                        <a:pt x="120" y="29"/>
                        <a:pt x="121" y="25"/>
                      </a:cubicBezTo>
                      <a:cubicBezTo>
                        <a:pt x="122" y="27"/>
                        <a:pt x="123" y="28"/>
                        <a:pt x="124" y="30"/>
                      </a:cubicBezTo>
                      <a:cubicBezTo>
                        <a:pt x="124" y="30"/>
                        <a:pt x="124" y="30"/>
                        <a:pt x="124" y="30"/>
                      </a:cubicBezTo>
                      <a:cubicBezTo>
                        <a:pt x="123" y="33"/>
                        <a:pt x="122" y="37"/>
                        <a:pt x="121" y="40"/>
                      </a:cubicBezTo>
                      <a:moveTo>
                        <a:pt x="28" y="61"/>
                      </a:moveTo>
                      <a:cubicBezTo>
                        <a:pt x="26" y="58"/>
                        <a:pt x="26" y="56"/>
                        <a:pt x="26" y="55"/>
                      </a:cubicBezTo>
                      <a:cubicBezTo>
                        <a:pt x="26" y="53"/>
                        <a:pt x="26" y="51"/>
                        <a:pt x="26" y="50"/>
                      </a:cubicBezTo>
                      <a:cubicBezTo>
                        <a:pt x="31" y="42"/>
                        <a:pt x="37" y="35"/>
                        <a:pt x="42" y="27"/>
                      </a:cubicBezTo>
                      <a:cubicBezTo>
                        <a:pt x="42" y="27"/>
                        <a:pt x="43" y="26"/>
                        <a:pt x="43" y="26"/>
                      </a:cubicBezTo>
                      <a:cubicBezTo>
                        <a:pt x="46" y="25"/>
                        <a:pt x="52" y="22"/>
                        <a:pt x="55" y="20"/>
                      </a:cubicBezTo>
                      <a:cubicBezTo>
                        <a:pt x="54" y="21"/>
                        <a:pt x="55" y="21"/>
                        <a:pt x="55" y="22"/>
                      </a:cubicBezTo>
                      <a:cubicBezTo>
                        <a:pt x="56" y="23"/>
                        <a:pt x="57" y="24"/>
                        <a:pt x="58" y="25"/>
                      </a:cubicBezTo>
                      <a:cubicBezTo>
                        <a:pt x="59" y="26"/>
                        <a:pt x="52" y="28"/>
                        <a:pt x="50" y="30"/>
                      </a:cubicBezTo>
                      <a:cubicBezTo>
                        <a:pt x="50" y="30"/>
                        <a:pt x="50" y="30"/>
                        <a:pt x="50" y="30"/>
                      </a:cubicBezTo>
                      <a:cubicBezTo>
                        <a:pt x="50" y="30"/>
                        <a:pt x="50" y="29"/>
                        <a:pt x="49" y="29"/>
                      </a:cubicBezTo>
                      <a:cubicBezTo>
                        <a:pt x="49" y="29"/>
                        <a:pt x="49" y="29"/>
                        <a:pt x="49" y="29"/>
                      </a:cubicBezTo>
                      <a:cubicBezTo>
                        <a:pt x="49" y="29"/>
                        <a:pt x="48" y="29"/>
                        <a:pt x="48" y="29"/>
                      </a:cubicBezTo>
                      <a:cubicBezTo>
                        <a:pt x="43" y="41"/>
                        <a:pt x="34" y="50"/>
                        <a:pt x="28" y="61"/>
                      </a:cubicBezTo>
                      <a:moveTo>
                        <a:pt x="117" y="32"/>
                      </a:move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6" y="31"/>
                        <a:pt x="116" y="30"/>
                        <a:pt x="115" y="29"/>
                      </a:cubicBezTo>
                      <a:cubicBezTo>
                        <a:pt x="115" y="28"/>
                        <a:pt x="115" y="28"/>
                        <a:pt x="115" y="28"/>
                      </a:cubicBezTo>
                      <a:cubicBezTo>
                        <a:pt x="115" y="27"/>
                        <a:pt x="115" y="25"/>
                        <a:pt x="115" y="24"/>
                      </a:cubicBezTo>
                      <a:cubicBezTo>
                        <a:pt x="115" y="22"/>
                        <a:pt x="115" y="21"/>
                        <a:pt x="115" y="19"/>
                      </a:cubicBezTo>
                      <a:cubicBezTo>
                        <a:pt x="115" y="19"/>
                        <a:pt x="115" y="19"/>
                        <a:pt x="115" y="19"/>
                      </a:cubicBezTo>
                      <a:cubicBezTo>
                        <a:pt x="116" y="20"/>
                        <a:pt x="118" y="22"/>
                        <a:pt x="119" y="23"/>
                      </a:cubicBezTo>
                      <a:cubicBezTo>
                        <a:pt x="119" y="23"/>
                        <a:pt x="119" y="23"/>
                        <a:pt x="119" y="23"/>
                      </a:cubicBezTo>
                      <a:cubicBezTo>
                        <a:pt x="119" y="24"/>
                        <a:pt x="119" y="24"/>
                        <a:pt x="119" y="24"/>
                      </a:cubicBezTo>
                      <a:cubicBezTo>
                        <a:pt x="118" y="27"/>
                        <a:pt x="118" y="30"/>
                        <a:pt x="117" y="32"/>
                      </a:cubicBezTo>
                      <a:moveTo>
                        <a:pt x="38" y="20"/>
                      </a:moveTo>
                      <a:cubicBezTo>
                        <a:pt x="42" y="20"/>
                        <a:pt x="45" y="18"/>
                        <a:pt x="48" y="17"/>
                      </a:cubicBezTo>
                      <a:cubicBezTo>
                        <a:pt x="53" y="13"/>
                        <a:pt x="59" y="12"/>
                        <a:pt x="65" y="12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71" y="12"/>
                        <a:pt x="76" y="13"/>
                        <a:pt x="81" y="15"/>
                      </a:cubicBezTo>
                      <a:cubicBezTo>
                        <a:pt x="81" y="15"/>
                        <a:pt x="81" y="16"/>
                        <a:pt x="81" y="16"/>
                      </a:cubicBezTo>
                      <a:cubicBezTo>
                        <a:pt x="81" y="17"/>
                        <a:pt x="81" y="17"/>
                        <a:pt x="82" y="18"/>
                      </a:cubicBezTo>
                      <a:cubicBezTo>
                        <a:pt x="82" y="18"/>
                        <a:pt x="82" y="18"/>
                        <a:pt x="82" y="18"/>
                      </a:cubicBezTo>
                      <a:cubicBezTo>
                        <a:pt x="83" y="18"/>
                        <a:pt x="83" y="17"/>
                        <a:pt x="83" y="17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87" y="18"/>
                        <a:pt x="89" y="19"/>
                        <a:pt x="91" y="20"/>
                      </a:cubicBezTo>
                      <a:cubicBezTo>
                        <a:pt x="92" y="20"/>
                        <a:pt x="93" y="20"/>
                        <a:pt x="93" y="21"/>
                      </a:cubicBezTo>
                      <a:cubicBezTo>
                        <a:pt x="94" y="21"/>
                        <a:pt x="94" y="22"/>
                        <a:pt x="95" y="23"/>
                      </a:cubicBezTo>
                      <a:cubicBezTo>
                        <a:pt x="95" y="23"/>
                        <a:pt x="96" y="24"/>
                        <a:pt x="97" y="24"/>
                      </a:cubicBezTo>
                      <a:cubicBezTo>
                        <a:pt x="97" y="24"/>
                        <a:pt x="97" y="24"/>
                        <a:pt x="97" y="24"/>
                      </a:cubicBezTo>
                      <a:cubicBezTo>
                        <a:pt x="98" y="23"/>
                        <a:pt x="98" y="23"/>
                        <a:pt x="98" y="23"/>
                      </a:cubicBezTo>
                      <a:cubicBezTo>
                        <a:pt x="98" y="23"/>
                        <a:pt x="99" y="23"/>
                        <a:pt x="99" y="22"/>
                      </a:cubicBezTo>
                      <a:cubicBezTo>
                        <a:pt x="99" y="22"/>
                        <a:pt x="101" y="20"/>
                        <a:pt x="102" y="18"/>
                      </a:cubicBezTo>
                      <a:cubicBezTo>
                        <a:pt x="104" y="17"/>
                        <a:pt x="106" y="16"/>
                        <a:pt x="108" y="15"/>
                      </a:cubicBezTo>
                      <a:cubicBezTo>
                        <a:pt x="108" y="15"/>
                        <a:pt x="108" y="15"/>
                        <a:pt x="108" y="15"/>
                      </a:cubicBezTo>
                      <a:cubicBezTo>
                        <a:pt x="109" y="15"/>
                        <a:pt x="110" y="16"/>
                        <a:pt x="110" y="16"/>
                      </a:cubicBezTo>
                      <a:cubicBezTo>
                        <a:pt x="110" y="17"/>
                        <a:pt x="110" y="18"/>
                        <a:pt x="110" y="19"/>
                      </a:cubicBezTo>
                      <a:cubicBezTo>
                        <a:pt x="110" y="19"/>
                        <a:pt x="110" y="19"/>
                        <a:pt x="110" y="19"/>
                      </a:cubicBezTo>
                      <a:cubicBezTo>
                        <a:pt x="110" y="19"/>
                        <a:pt x="110" y="19"/>
                        <a:pt x="111" y="20"/>
                      </a:cubicBezTo>
                      <a:cubicBezTo>
                        <a:pt x="111" y="22"/>
                        <a:pt x="111" y="23"/>
                        <a:pt x="111" y="24"/>
                      </a:cubicBezTo>
                      <a:cubicBezTo>
                        <a:pt x="111" y="25"/>
                        <a:pt x="111" y="27"/>
                        <a:pt x="110" y="27"/>
                      </a:cubicBezTo>
                      <a:cubicBezTo>
                        <a:pt x="110" y="28"/>
                        <a:pt x="110" y="29"/>
                        <a:pt x="111" y="30"/>
                      </a:cubicBezTo>
                      <a:cubicBezTo>
                        <a:pt x="111" y="30"/>
                        <a:pt x="111" y="30"/>
                        <a:pt x="111" y="30"/>
                      </a:cubicBezTo>
                      <a:cubicBezTo>
                        <a:pt x="111" y="30"/>
                        <a:pt x="111" y="30"/>
                        <a:pt x="111" y="31"/>
                      </a:cubicBezTo>
                      <a:cubicBezTo>
                        <a:pt x="112" y="32"/>
                        <a:pt x="113" y="35"/>
                        <a:pt x="114" y="38"/>
                      </a:cubicBezTo>
                      <a:cubicBezTo>
                        <a:pt x="115" y="39"/>
                        <a:pt x="116" y="40"/>
                        <a:pt x="116" y="41"/>
                      </a:cubicBezTo>
                      <a:cubicBezTo>
                        <a:pt x="117" y="43"/>
                        <a:pt x="118" y="44"/>
                        <a:pt x="118" y="44"/>
                      </a:cubicBezTo>
                      <a:cubicBezTo>
                        <a:pt x="119" y="45"/>
                        <a:pt x="119" y="45"/>
                        <a:pt x="120" y="46"/>
                      </a:cubicBezTo>
                      <a:cubicBezTo>
                        <a:pt x="121" y="46"/>
                        <a:pt x="121" y="46"/>
                        <a:pt x="122" y="46"/>
                      </a:cubicBezTo>
                      <a:cubicBezTo>
                        <a:pt x="122" y="46"/>
                        <a:pt x="122" y="46"/>
                        <a:pt x="122" y="46"/>
                      </a:cubicBezTo>
                      <a:cubicBezTo>
                        <a:pt x="123" y="46"/>
                        <a:pt x="123" y="46"/>
                        <a:pt x="124" y="46"/>
                      </a:cubicBezTo>
                      <a:cubicBezTo>
                        <a:pt x="125" y="45"/>
                        <a:pt x="125" y="44"/>
                        <a:pt x="125" y="44"/>
                      </a:cubicBezTo>
                      <a:cubicBezTo>
                        <a:pt x="126" y="43"/>
                        <a:pt x="126" y="42"/>
                        <a:pt x="126" y="42"/>
                      </a:cubicBezTo>
                      <a:cubicBezTo>
                        <a:pt x="127" y="42"/>
                        <a:pt x="128" y="42"/>
                        <a:pt x="129" y="43"/>
                      </a:cubicBezTo>
                      <a:cubicBezTo>
                        <a:pt x="131" y="44"/>
                        <a:pt x="132" y="46"/>
                        <a:pt x="133" y="47"/>
                      </a:cubicBezTo>
                      <a:cubicBezTo>
                        <a:pt x="134" y="48"/>
                        <a:pt x="134" y="48"/>
                        <a:pt x="135" y="48"/>
                      </a:cubicBezTo>
                      <a:cubicBezTo>
                        <a:pt x="135" y="49"/>
                        <a:pt x="135" y="51"/>
                        <a:pt x="136" y="52"/>
                      </a:cubicBezTo>
                      <a:cubicBezTo>
                        <a:pt x="135" y="52"/>
                        <a:pt x="134" y="52"/>
                        <a:pt x="134" y="52"/>
                      </a:cubicBezTo>
                      <a:cubicBezTo>
                        <a:pt x="133" y="52"/>
                        <a:pt x="132" y="52"/>
                        <a:pt x="132" y="52"/>
                      </a:cubicBezTo>
                      <a:cubicBezTo>
                        <a:pt x="131" y="52"/>
                        <a:pt x="130" y="52"/>
                        <a:pt x="130" y="52"/>
                      </a:cubicBezTo>
                      <a:cubicBezTo>
                        <a:pt x="130" y="52"/>
                        <a:pt x="130" y="52"/>
                        <a:pt x="130" y="52"/>
                      </a:cubicBezTo>
                      <a:cubicBezTo>
                        <a:pt x="129" y="52"/>
                        <a:pt x="129" y="52"/>
                        <a:pt x="129" y="52"/>
                      </a:cubicBezTo>
                      <a:cubicBezTo>
                        <a:pt x="129" y="52"/>
                        <a:pt x="129" y="52"/>
                        <a:pt x="129" y="52"/>
                      </a:cubicBezTo>
                      <a:cubicBezTo>
                        <a:pt x="129" y="52"/>
                        <a:pt x="128" y="52"/>
                        <a:pt x="127" y="52"/>
                      </a:cubicBezTo>
                      <a:cubicBezTo>
                        <a:pt x="127" y="52"/>
                        <a:pt x="127" y="52"/>
                        <a:pt x="127" y="52"/>
                      </a:cubicBezTo>
                      <a:cubicBezTo>
                        <a:pt x="126" y="52"/>
                        <a:pt x="124" y="52"/>
                        <a:pt x="123" y="53"/>
                      </a:cubicBezTo>
                      <a:cubicBezTo>
                        <a:pt x="122" y="55"/>
                        <a:pt x="120" y="56"/>
                        <a:pt x="119" y="58"/>
                      </a:cubicBezTo>
                      <a:cubicBezTo>
                        <a:pt x="118" y="60"/>
                        <a:pt x="117" y="61"/>
                        <a:pt x="117" y="63"/>
                      </a:cubicBezTo>
                      <a:cubicBezTo>
                        <a:pt x="116" y="64"/>
                        <a:pt x="116" y="65"/>
                        <a:pt x="116" y="67"/>
                      </a:cubicBezTo>
                      <a:cubicBezTo>
                        <a:pt x="115" y="69"/>
                        <a:pt x="115" y="72"/>
                        <a:pt x="115" y="74"/>
                      </a:cubicBezTo>
                      <a:cubicBezTo>
                        <a:pt x="115" y="77"/>
                        <a:pt x="116" y="80"/>
                        <a:pt x="117" y="83"/>
                      </a:cubicBezTo>
                      <a:cubicBezTo>
                        <a:pt x="117" y="84"/>
                        <a:pt x="118" y="85"/>
                        <a:pt x="119" y="86"/>
                      </a:cubicBezTo>
                      <a:cubicBezTo>
                        <a:pt x="121" y="87"/>
                        <a:pt x="122" y="88"/>
                        <a:pt x="124" y="88"/>
                      </a:cubicBezTo>
                      <a:cubicBezTo>
                        <a:pt x="124" y="88"/>
                        <a:pt x="124" y="88"/>
                        <a:pt x="124" y="88"/>
                      </a:cubicBezTo>
                      <a:cubicBezTo>
                        <a:pt x="125" y="87"/>
                        <a:pt x="125" y="87"/>
                        <a:pt x="125" y="87"/>
                      </a:cubicBezTo>
                      <a:cubicBezTo>
                        <a:pt x="125" y="87"/>
                        <a:pt x="125" y="87"/>
                        <a:pt x="125" y="87"/>
                      </a:cubicBezTo>
                      <a:cubicBezTo>
                        <a:pt x="126" y="87"/>
                        <a:pt x="128" y="87"/>
                        <a:pt x="128" y="86"/>
                      </a:cubicBezTo>
                      <a:cubicBezTo>
                        <a:pt x="129" y="86"/>
                        <a:pt x="129" y="86"/>
                        <a:pt x="129" y="86"/>
                      </a:cubicBezTo>
                      <a:cubicBezTo>
                        <a:pt x="129" y="86"/>
                        <a:pt x="129" y="86"/>
                        <a:pt x="129" y="86"/>
                      </a:cubicBezTo>
                      <a:cubicBezTo>
                        <a:pt x="129" y="86"/>
                        <a:pt x="129" y="86"/>
                        <a:pt x="129" y="86"/>
                      </a:cubicBezTo>
                      <a:cubicBezTo>
                        <a:pt x="129" y="86"/>
                        <a:pt x="130" y="86"/>
                        <a:pt x="131" y="87"/>
                      </a:cubicBezTo>
                      <a:cubicBezTo>
                        <a:pt x="131" y="87"/>
                        <a:pt x="131" y="87"/>
                        <a:pt x="131" y="87"/>
                      </a:cubicBezTo>
                      <a:cubicBezTo>
                        <a:pt x="131" y="88"/>
                        <a:pt x="132" y="88"/>
                        <a:pt x="132" y="89"/>
                      </a:cubicBezTo>
                      <a:cubicBezTo>
                        <a:pt x="132" y="91"/>
                        <a:pt x="131" y="94"/>
                        <a:pt x="130" y="97"/>
                      </a:cubicBezTo>
                      <a:cubicBezTo>
                        <a:pt x="130" y="99"/>
                        <a:pt x="129" y="102"/>
                        <a:pt x="128" y="103"/>
                      </a:cubicBezTo>
                      <a:cubicBezTo>
                        <a:pt x="128" y="104"/>
                        <a:pt x="128" y="104"/>
                        <a:pt x="128" y="104"/>
                      </a:cubicBezTo>
                      <a:cubicBezTo>
                        <a:pt x="128" y="104"/>
                        <a:pt x="128" y="104"/>
                        <a:pt x="128" y="104"/>
                      </a:cubicBezTo>
                      <a:cubicBezTo>
                        <a:pt x="122" y="114"/>
                        <a:pt x="113" y="122"/>
                        <a:pt x="102" y="127"/>
                      </a:cubicBezTo>
                      <a:cubicBezTo>
                        <a:pt x="107" y="122"/>
                        <a:pt x="111" y="117"/>
                        <a:pt x="111" y="111"/>
                      </a:cubicBezTo>
                      <a:cubicBezTo>
                        <a:pt x="111" y="106"/>
                        <a:pt x="109" y="102"/>
                        <a:pt x="106" y="99"/>
                      </a:cubicBezTo>
                      <a:cubicBezTo>
                        <a:pt x="105" y="99"/>
                        <a:pt x="104" y="98"/>
                        <a:pt x="103" y="98"/>
                      </a:cubicBezTo>
                      <a:cubicBezTo>
                        <a:pt x="102" y="98"/>
                        <a:pt x="102" y="98"/>
                        <a:pt x="102" y="98"/>
                      </a:cubicBezTo>
                      <a:cubicBezTo>
                        <a:pt x="101" y="98"/>
                        <a:pt x="101" y="98"/>
                        <a:pt x="100" y="98"/>
                      </a:cubicBezTo>
                      <a:cubicBezTo>
                        <a:pt x="98" y="98"/>
                        <a:pt x="96" y="98"/>
                        <a:pt x="94" y="98"/>
                      </a:cubicBezTo>
                      <a:cubicBezTo>
                        <a:pt x="92" y="97"/>
                        <a:pt x="91" y="97"/>
                        <a:pt x="90" y="97"/>
                      </a:cubicBezTo>
                      <a:cubicBezTo>
                        <a:pt x="87" y="90"/>
                        <a:pt x="74" y="85"/>
                        <a:pt x="68" y="85"/>
                      </a:cubicBezTo>
                      <a:cubicBezTo>
                        <a:pt x="67" y="85"/>
                        <a:pt x="67" y="85"/>
                        <a:pt x="67" y="85"/>
                      </a:cubicBezTo>
                      <a:cubicBezTo>
                        <a:pt x="67" y="84"/>
                        <a:pt x="65" y="83"/>
                        <a:pt x="63" y="83"/>
                      </a:cubicBezTo>
                      <a:cubicBezTo>
                        <a:pt x="63" y="83"/>
                        <a:pt x="63" y="83"/>
                        <a:pt x="63" y="83"/>
                      </a:cubicBezTo>
                      <a:cubicBezTo>
                        <a:pt x="63" y="83"/>
                        <a:pt x="63" y="83"/>
                        <a:pt x="63" y="83"/>
                      </a:cubicBezTo>
                      <a:cubicBezTo>
                        <a:pt x="62" y="82"/>
                        <a:pt x="61" y="81"/>
                        <a:pt x="61" y="80"/>
                      </a:cubicBezTo>
                      <a:cubicBezTo>
                        <a:pt x="61" y="79"/>
                        <a:pt x="61" y="78"/>
                        <a:pt x="61" y="77"/>
                      </a:cubicBezTo>
                      <a:cubicBezTo>
                        <a:pt x="60" y="76"/>
                        <a:pt x="60" y="74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62" y="73"/>
                        <a:pt x="63" y="72"/>
                        <a:pt x="64" y="70"/>
                      </a:cubicBezTo>
                      <a:cubicBezTo>
                        <a:pt x="65" y="68"/>
                        <a:pt x="68" y="63"/>
                        <a:pt x="70" y="60"/>
                      </a:cubicBezTo>
                      <a:cubicBezTo>
                        <a:pt x="73" y="56"/>
                        <a:pt x="74" y="54"/>
                        <a:pt x="75" y="52"/>
                      </a:cubicBezTo>
                      <a:cubicBezTo>
                        <a:pt x="75" y="52"/>
                        <a:pt x="76" y="52"/>
                        <a:pt x="76" y="52"/>
                      </a:cubicBezTo>
                      <a:cubicBezTo>
                        <a:pt x="79" y="52"/>
                        <a:pt x="82" y="53"/>
                        <a:pt x="83" y="53"/>
                      </a:cubicBezTo>
                      <a:cubicBezTo>
                        <a:pt x="84" y="53"/>
                        <a:pt x="84" y="53"/>
                        <a:pt x="84" y="53"/>
                      </a:cubicBezTo>
                      <a:cubicBezTo>
                        <a:pt x="85" y="53"/>
                        <a:pt x="87" y="52"/>
                        <a:pt x="87" y="51"/>
                      </a:cubicBezTo>
                      <a:cubicBezTo>
                        <a:pt x="88" y="50"/>
                        <a:pt x="88" y="49"/>
                        <a:pt x="88" y="48"/>
                      </a:cubicBezTo>
                      <a:cubicBezTo>
                        <a:pt x="88" y="47"/>
                        <a:pt x="89" y="45"/>
                        <a:pt x="91" y="42"/>
                      </a:cubicBezTo>
                      <a:cubicBezTo>
                        <a:pt x="91" y="42"/>
                        <a:pt x="92" y="41"/>
                        <a:pt x="92" y="41"/>
                      </a:cubicBezTo>
                      <a:cubicBezTo>
                        <a:pt x="93" y="39"/>
                        <a:pt x="92" y="37"/>
                        <a:pt x="91" y="36"/>
                      </a:cubicBezTo>
                      <a:cubicBezTo>
                        <a:pt x="90" y="35"/>
                        <a:pt x="89" y="35"/>
                        <a:pt x="88" y="34"/>
                      </a:cubicBezTo>
                      <a:cubicBezTo>
                        <a:pt x="88" y="34"/>
                        <a:pt x="87" y="34"/>
                        <a:pt x="87" y="34"/>
                      </a:cubicBezTo>
                      <a:cubicBezTo>
                        <a:pt x="86" y="34"/>
                        <a:pt x="86" y="34"/>
                        <a:pt x="86" y="33"/>
                      </a:cubicBezTo>
                      <a:cubicBezTo>
                        <a:pt x="84" y="28"/>
                        <a:pt x="80" y="27"/>
                        <a:pt x="77" y="27"/>
                      </a:cubicBezTo>
                      <a:cubicBezTo>
                        <a:pt x="76" y="27"/>
                        <a:pt x="75" y="27"/>
                        <a:pt x="74" y="27"/>
                      </a:cubicBezTo>
                      <a:cubicBezTo>
                        <a:pt x="73" y="26"/>
                        <a:pt x="72" y="26"/>
                        <a:pt x="71" y="25"/>
                      </a:cubicBezTo>
                      <a:cubicBezTo>
                        <a:pt x="69" y="24"/>
                        <a:pt x="68" y="23"/>
                        <a:pt x="66" y="23"/>
                      </a:cubicBezTo>
                      <a:cubicBezTo>
                        <a:pt x="66" y="23"/>
                        <a:pt x="66" y="23"/>
                        <a:pt x="66" y="23"/>
                      </a:cubicBezTo>
                      <a:cubicBezTo>
                        <a:pt x="65" y="23"/>
                        <a:pt x="64" y="24"/>
                        <a:pt x="63" y="24"/>
                      </a:cubicBezTo>
                      <a:cubicBezTo>
                        <a:pt x="63" y="24"/>
                        <a:pt x="63" y="24"/>
                        <a:pt x="63" y="24"/>
                      </a:cubicBezTo>
                      <a:cubicBezTo>
                        <a:pt x="62" y="23"/>
                        <a:pt x="62" y="22"/>
                        <a:pt x="61" y="22"/>
                      </a:cubicBezTo>
                      <a:cubicBezTo>
                        <a:pt x="60" y="21"/>
                        <a:pt x="60" y="20"/>
                        <a:pt x="59" y="20"/>
                      </a:cubicBezTo>
                      <a:cubicBezTo>
                        <a:pt x="59" y="18"/>
                        <a:pt x="58" y="17"/>
                        <a:pt x="57" y="17"/>
                      </a:cubicBezTo>
                      <a:cubicBezTo>
                        <a:pt x="56" y="16"/>
                        <a:pt x="56" y="16"/>
                        <a:pt x="55" y="16"/>
                      </a:cubicBezTo>
                      <a:cubicBezTo>
                        <a:pt x="54" y="16"/>
                        <a:pt x="53" y="16"/>
                        <a:pt x="52" y="17"/>
                      </a:cubicBezTo>
                      <a:cubicBezTo>
                        <a:pt x="49" y="19"/>
                        <a:pt x="41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2" y="22"/>
                        <a:pt x="26" y="30"/>
                        <a:pt x="21" y="39"/>
                      </a:cubicBezTo>
                      <a:cubicBezTo>
                        <a:pt x="20" y="40"/>
                        <a:pt x="20" y="40"/>
                        <a:pt x="20" y="41"/>
                      </a:cubicBezTo>
                      <a:cubicBezTo>
                        <a:pt x="20" y="43"/>
                        <a:pt x="20" y="45"/>
                        <a:pt x="21" y="48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1" y="53"/>
                        <a:pt x="21" y="53"/>
                        <a:pt x="22" y="53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21" y="57"/>
                        <a:pt x="22" y="61"/>
                        <a:pt x="25" y="66"/>
                      </a:cubicBezTo>
                      <a:cubicBezTo>
                        <a:pt x="25" y="67"/>
                        <a:pt x="25" y="68"/>
                        <a:pt x="24" y="68"/>
                      </a:cubicBezTo>
                      <a:cubicBezTo>
                        <a:pt x="24" y="69"/>
                        <a:pt x="24" y="69"/>
                        <a:pt x="25" y="70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26" y="70"/>
                        <a:pt x="26" y="69"/>
                        <a:pt x="26" y="69"/>
                      </a:cubicBezTo>
                      <a:cubicBezTo>
                        <a:pt x="27" y="69"/>
                        <a:pt x="27" y="69"/>
                        <a:pt x="27" y="69"/>
                      </a:cubicBezTo>
                      <a:cubicBezTo>
                        <a:pt x="27" y="69"/>
                        <a:pt x="27" y="69"/>
                        <a:pt x="27" y="69"/>
                      </a:cubicBezTo>
                      <a:cubicBezTo>
                        <a:pt x="28" y="71"/>
                        <a:pt x="33" y="79"/>
                        <a:pt x="37" y="81"/>
                      </a:cubicBezTo>
                      <a:cubicBezTo>
                        <a:pt x="40" y="83"/>
                        <a:pt x="46" y="86"/>
                        <a:pt x="50" y="87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51" y="89"/>
                        <a:pt x="52" y="89"/>
                        <a:pt x="52" y="90"/>
                      </a:cubicBezTo>
                      <a:cubicBezTo>
                        <a:pt x="53" y="90"/>
                        <a:pt x="53" y="91"/>
                        <a:pt x="53" y="92"/>
                      </a:cubicBezTo>
                      <a:cubicBezTo>
                        <a:pt x="54" y="92"/>
                        <a:pt x="54" y="92"/>
                        <a:pt x="54" y="93"/>
                      </a:cubicBezTo>
                      <a:cubicBezTo>
                        <a:pt x="54" y="94"/>
                        <a:pt x="54" y="96"/>
                        <a:pt x="54" y="97"/>
                      </a:cubicBezTo>
                      <a:cubicBezTo>
                        <a:pt x="54" y="97"/>
                        <a:pt x="53" y="98"/>
                        <a:pt x="53" y="99"/>
                      </a:cubicBezTo>
                      <a:cubicBezTo>
                        <a:pt x="53" y="101"/>
                        <a:pt x="52" y="108"/>
                        <a:pt x="55" y="114"/>
                      </a:cubicBezTo>
                      <a:cubicBezTo>
                        <a:pt x="55" y="114"/>
                        <a:pt x="55" y="114"/>
                        <a:pt x="55" y="114"/>
                      </a:cubicBezTo>
                      <a:cubicBezTo>
                        <a:pt x="55" y="115"/>
                        <a:pt x="55" y="115"/>
                        <a:pt x="55" y="116"/>
                      </a:cubicBezTo>
                      <a:cubicBezTo>
                        <a:pt x="55" y="116"/>
                        <a:pt x="55" y="117"/>
                        <a:pt x="56" y="117"/>
                      </a:cubicBezTo>
                      <a:cubicBezTo>
                        <a:pt x="56" y="117"/>
                        <a:pt x="56" y="117"/>
                        <a:pt x="56" y="117"/>
                      </a:cubicBezTo>
                      <a:cubicBezTo>
                        <a:pt x="56" y="118"/>
                        <a:pt x="56" y="118"/>
                        <a:pt x="56" y="118"/>
                      </a:cubicBezTo>
                      <a:cubicBezTo>
                        <a:pt x="57" y="118"/>
                        <a:pt x="57" y="117"/>
                        <a:pt x="58" y="117"/>
                      </a:cubicBezTo>
                      <a:cubicBezTo>
                        <a:pt x="58" y="117"/>
                        <a:pt x="58" y="117"/>
                        <a:pt x="58" y="117"/>
                      </a:cubicBezTo>
                      <a:cubicBezTo>
                        <a:pt x="59" y="117"/>
                        <a:pt x="60" y="118"/>
                        <a:pt x="61" y="119"/>
                      </a:cubicBezTo>
                      <a:cubicBezTo>
                        <a:pt x="61" y="119"/>
                        <a:pt x="60" y="120"/>
                        <a:pt x="60" y="121"/>
                      </a:cubicBezTo>
                      <a:cubicBezTo>
                        <a:pt x="60" y="121"/>
                        <a:pt x="60" y="122"/>
                        <a:pt x="61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1" y="122"/>
                        <a:pt x="62" y="122"/>
                        <a:pt x="62" y="121"/>
                      </a:cubicBezTo>
                      <a:cubicBezTo>
                        <a:pt x="62" y="121"/>
                        <a:pt x="62" y="121"/>
                        <a:pt x="62" y="121"/>
                      </a:cubicBezTo>
                      <a:cubicBezTo>
                        <a:pt x="63" y="122"/>
                        <a:pt x="62" y="124"/>
                        <a:pt x="61" y="127"/>
                      </a:cubicBezTo>
                      <a:cubicBezTo>
                        <a:pt x="61" y="129"/>
                        <a:pt x="60" y="131"/>
                        <a:pt x="60" y="132"/>
                      </a:cubicBezTo>
                      <a:cubicBezTo>
                        <a:pt x="31" y="128"/>
                        <a:pt x="5" y="107"/>
                        <a:pt x="5" y="69"/>
                      </a:cubicBezTo>
                      <a:cubicBezTo>
                        <a:pt x="5" y="46"/>
                        <a:pt x="15" y="29"/>
                        <a:pt x="29" y="18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9"/>
                        <a:pt x="32" y="19"/>
                        <a:pt x="33" y="19"/>
                      </a:cubicBezTo>
                      <a:cubicBezTo>
                        <a:pt x="34" y="19"/>
                        <a:pt x="35" y="19"/>
                        <a:pt x="35" y="20"/>
                      </a:cubicBezTo>
                      <a:cubicBezTo>
                        <a:pt x="36" y="20"/>
                        <a:pt x="37" y="20"/>
                        <a:pt x="38" y="20"/>
                      </a:cubicBezTo>
                      <a:moveTo>
                        <a:pt x="97" y="18"/>
                      </a:moveTo>
                      <a:cubicBezTo>
                        <a:pt x="96" y="17"/>
                        <a:pt x="96" y="17"/>
                        <a:pt x="96" y="17"/>
                      </a:cubicBezTo>
                      <a:cubicBezTo>
                        <a:pt x="95" y="17"/>
                        <a:pt x="94" y="16"/>
                        <a:pt x="93" y="16"/>
                      </a:cubicBezTo>
                      <a:cubicBezTo>
                        <a:pt x="94" y="14"/>
                        <a:pt x="95" y="12"/>
                        <a:pt x="96" y="10"/>
                      </a:cubicBezTo>
                      <a:cubicBezTo>
                        <a:pt x="98" y="11"/>
                        <a:pt x="100" y="12"/>
                        <a:pt x="102" y="13"/>
                      </a:cubicBezTo>
                      <a:cubicBezTo>
                        <a:pt x="101" y="14"/>
                        <a:pt x="99" y="15"/>
                        <a:pt x="98" y="16"/>
                      </a:cubicBezTo>
                      <a:cubicBezTo>
                        <a:pt x="98" y="17"/>
                        <a:pt x="97" y="17"/>
                        <a:pt x="97" y="18"/>
                      </a:cubicBezTo>
                      <a:moveTo>
                        <a:pt x="38" y="15"/>
                      </a:move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7" y="15"/>
                        <a:pt x="37" y="15"/>
                      </a:cubicBezTo>
                      <a:cubicBezTo>
                        <a:pt x="36" y="15"/>
                        <a:pt x="35" y="15"/>
                        <a:pt x="34" y="15"/>
                      </a:cubicBezTo>
                      <a:cubicBezTo>
                        <a:pt x="38" y="12"/>
                        <a:pt x="43" y="10"/>
                        <a:pt x="47" y="9"/>
                      </a:cubicBezTo>
                      <a:cubicBezTo>
                        <a:pt x="47" y="10"/>
                        <a:pt x="46" y="11"/>
                        <a:pt x="46" y="13"/>
                      </a:cubicBezTo>
                      <a:cubicBezTo>
                        <a:pt x="45" y="13"/>
                        <a:pt x="45" y="13"/>
                        <a:pt x="45" y="13"/>
                      </a:cubicBezTo>
                      <a:cubicBezTo>
                        <a:pt x="43" y="14"/>
                        <a:pt x="41" y="15"/>
                        <a:pt x="38" y="15"/>
                      </a:cubicBezTo>
                      <a:moveTo>
                        <a:pt x="91" y="15"/>
                      </a:moveTo>
                      <a:cubicBezTo>
                        <a:pt x="89" y="14"/>
                        <a:pt x="88" y="13"/>
                        <a:pt x="87" y="12"/>
                      </a:cubicBezTo>
                      <a:cubicBezTo>
                        <a:pt x="87" y="12"/>
                        <a:pt x="86" y="12"/>
                        <a:pt x="85" y="12"/>
                      </a:cubicBezTo>
                      <a:cubicBezTo>
                        <a:pt x="85" y="12"/>
                        <a:pt x="85" y="12"/>
                        <a:pt x="85" y="12"/>
                      </a:cubicBezTo>
                      <a:cubicBezTo>
                        <a:pt x="86" y="10"/>
                        <a:pt x="87" y="9"/>
                        <a:pt x="88" y="7"/>
                      </a:cubicBezTo>
                      <a:cubicBezTo>
                        <a:pt x="90" y="8"/>
                        <a:pt x="92" y="8"/>
                        <a:pt x="94" y="9"/>
                      </a:cubicBezTo>
                      <a:cubicBezTo>
                        <a:pt x="93" y="11"/>
                        <a:pt x="92" y="13"/>
                        <a:pt x="91" y="15"/>
                      </a:cubicBezTo>
                      <a:moveTo>
                        <a:pt x="49" y="11"/>
                      </a:moveTo>
                      <a:cubicBezTo>
                        <a:pt x="49" y="10"/>
                        <a:pt x="49" y="9"/>
                        <a:pt x="49" y="8"/>
                      </a:cubicBezTo>
                      <a:cubicBezTo>
                        <a:pt x="52" y="7"/>
                        <a:pt x="55" y="7"/>
                        <a:pt x="58" y="6"/>
                      </a:cubicBezTo>
                      <a:cubicBezTo>
                        <a:pt x="58" y="7"/>
                        <a:pt x="58" y="7"/>
                        <a:pt x="58" y="8"/>
                      </a:cubicBezTo>
                      <a:cubicBezTo>
                        <a:pt x="55" y="9"/>
                        <a:pt x="52" y="10"/>
                        <a:pt x="49" y="11"/>
                      </a:cubicBezTo>
                      <a:moveTo>
                        <a:pt x="83" y="11"/>
                      </a:moveTo>
                      <a:cubicBezTo>
                        <a:pt x="81" y="10"/>
                        <a:pt x="78" y="9"/>
                        <a:pt x="75" y="8"/>
                      </a:cubicBezTo>
                      <a:cubicBezTo>
                        <a:pt x="75" y="7"/>
                        <a:pt x="76" y="6"/>
                        <a:pt x="77" y="5"/>
                      </a:cubicBezTo>
                      <a:cubicBezTo>
                        <a:pt x="79" y="6"/>
                        <a:pt x="82" y="6"/>
                        <a:pt x="84" y="7"/>
                      </a:cubicBezTo>
                      <a:cubicBezTo>
                        <a:pt x="84" y="7"/>
                        <a:pt x="84" y="7"/>
                        <a:pt x="84" y="7"/>
                      </a:cubicBezTo>
                      <a:cubicBezTo>
                        <a:pt x="84" y="7"/>
                        <a:pt x="85" y="7"/>
                        <a:pt x="86" y="7"/>
                      </a:cubicBezTo>
                      <a:cubicBezTo>
                        <a:pt x="85" y="8"/>
                        <a:pt x="84" y="10"/>
                        <a:pt x="83" y="11"/>
                      </a:cubicBezTo>
                      <a:moveTo>
                        <a:pt x="61" y="8"/>
                      </a:moveTo>
                      <a:cubicBezTo>
                        <a:pt x="61" y="7"/>
                        <a:pt x="61" y="6"/>
                        <a:pt x="62" y="6"/>
                      </a:cubicBezTo>
                      <a:cubicBezTo>
                        <a:pt x="63" y="5"/>
                        <a:pt x="64" y="5"/>
                        <a:pt x="65" y="5"/>
                      </a:cubicBezTo>
                      <a:cubicBezTo>
                        <a:pt x="66" y="5"/>
                        <a:pt x="68" y="5"/>
                        <a:pt x="69" y="5"/>
                      </a:cubicBezTo>
                      <a:cubicBezTo>
                        <a:pt x="71" y="5"/>
                        <a:pt x="73" y="5"/>
                        <a:pt x="74" y="5"/>
                      </a:cubicBezTo>
                      <a:cubicBezTo>
                        <a:pt x="74" y="6"/>
                        <a:pt x="73" y="7"/>
                        <a:pt x="73" y="8"/>
                      </a:cubicBezTo>
                      <a:cubicBezTo>
                        <a:pt x="70" y="8"/>
                        <a:pt x="67" y="7"/>
                        <a:pt x="65" y="7"/>
                      </a:cubicBezTo>
                      <a:cubicBezTo>
                        <a:pt x="64" y="7"/>
                        <a:pt x="62" y="7"/>
                        <a:pt x="61" y="8"/>
                      </a:cubicBezTo>
                      <a:moveTo>
                        <a:pt x="71" y="0"/>
                      </a:moveTo>
                      <a:cubicBezTo>
                        <a:pt x="69" y="0"/>
                        <a:pt x="68" y="1"/>
                        <a:pt x="66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53" y="2"/>
                        <a:pt x="41" y="5"/>
                        <a:pt x="27" y="13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6" y="14"/>
                        <a:pt x="26" y="15"/>
                        <a:pt x="26" y="15"/>
                      </a:cubicBezTo>
                      <a:cubicBezTo>
                        <a:pt x="25" y="16"/>
                        <a:pt x="24" y="17"/>
                        <a:pt x="23" y="18"/>
                      </a:cubicBezTo>
                      <a:cubicBezTo>
                        <a:pt x="8" y="30"/>
                        <a:pt x="0" y="48"/>
                        <a:pt x="0" y="69"/>
                      </a:cubicBezTo>
                      <a:cubicBezTo>
                        <a:pt x="0" y="110"/>
                        <a:pt x="30" y="133"/>
                        <a:pt x="62" y="137"/>
                      </a:cubicBezTo>
                      <a:cubicBezTo>
                        <a:pt x="62" y="138"/>
                        <a:pt x="63" y="138"/>
                        <a:pt x="64" y="138"/>
                      </a:cubicBezTo>
                      <a:cubicBezTo>
                        <a:pt x="64" y="138"/>
                        <a:pt x="67" y="138"/>
                        <a:pt x="72" y="138"/>
                      </a:cubicBezTo>
                      <a:cubicBezTo>
                        <a:pt x="85" y="138"/>
                        <a:pt x="90" y="136"/>
                        <a:pt x="92" y="135"/>
                      </a:cubicBezTo>
                      <a:cubicBezTo>
                        <a:pt x="103" y="132"/>
                        <a:pt x="112" y="127"/>
                        <a:pt x="120" y="121"/>
                      </a:cubicBezTo>
                      <a:cubicBezTo>
                        <a:pt x="131" y="111"/>
                        <a:pt x="138" y="98"/>
                        <a:pt x="141" y="82"/>
                      </a:cubicBezTo>
                      <a:cubicBezTo>
                        <a:pt x="142" y="79"/>
                        <a:pt x="142" y="75"/>
                        <a:pt x="142" y="72"/>
                      </a:cubicBezTo>
                      <a:cubicBezTo>
                        <a:pt x="142" y="71"/>
                        <a:pt x="142" y="71"/>
                        <a:pt x="142" y="70"/>
                      </a:cubicBezTo>
                      <a:cubicBezTo>
                        <a:pt x="142" y="69"/>
                        <a:pt x="142" y="69"/>
                        <a:pt x="142" y="69"/>
                      </a:cubicBezTo>
                      <a:cubicBezTo>
                        <a:pt x="142" y="49"/>
                        <a:pt x="135" y="32"/>
                        <a:pt x="122" y="20"/>
                      </a:cubicBezTo>
                      <a:cubicBezTo>
                        <a:pt x="122" y="19"/>
                        <a:pt x="122" y="19"/>
                        <a:pt x="122" y="19"/>
                      </a:cubicBezTo>
                      <a:cubicBezTo>
                        <a:pt x="120" y="18"/>
                        <a:pt x="119" y="17"/>
                        <a:pt x="118" y="16"/>
                      </a:cubicBezTo>
                      <a:cubicBezTo>
                        <a:pt x="118" y="15"/>
                        <a:pt x="117" y="15"/>
                        <a:pt x="117" y="15"/>
                      </a:cubicBezTo>
                      <a:cubicBezTo>
                        <a:pt x="104" y="6"/>
                        <a:pt x="88" y="0"/>
                        <a:pt x="7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6" name="Freeform 769"/>
                <p:cNvSpPr>
                  <a:spLocks noEditPoints="1"/>
                </p:cNvSpPr>
                <p:nvPr/>
              </p:nvSpPr>
              <p:spPr bwMode="auto">
                <a:xfrm>
                  <a:off x="4235" y="529"/>
                  <a:ext cx="325" cy="434"/>
                </a:xfrm>
                <a:custGeom>
                  <a:avLst/>
                  <a:gdLst>
                    <a:gd name="T0" fmla="*/ 107 w 137"/>
                    <a:gd name="T1" fmla="*/ 84 h 183"/>
                    <a:gd name="T2" fmla="*/ 125 w 137"/>
                    <a:gd name="T3" fmla="*/ 157 h 183"/>
                    <a:gd name="T4" fmla="*/ 128 w 137"/>
                    <a:gd name="T5" fmla="*/ 169 h 183"/>
                    <a:gd name="T6" fmla="*/ 121 w 137"/>
                    <a:gd name="T7" fmla="*/ 169 h 183"/>
                    <a:gd name="T8" fmla="*/ 116 w 137"/>
                    <a:gd name="T9" fmla="*/ 167 h 183"/>
                    <a:gd name="T10" fmla="*/ 35 w 137"/>
                    <a:gd name="T11" fmla="*/ 172 h 183"/>
                    <a:gd name="T12" fmla="*/ 16 w 137"/>
                    <a:gd name="T13" fmla="*/ 177 h 183"/>
                    <a:gd name="T14" fmla="*/ 5 w 137"/>
                    <a:gd name="T15" fmla="*/ 133 h 183"/>
                    <a:gd name="T16" fmla="*/ 39 w 137"/>
                    <a:gd name="T17" fmla="*/ 62 h 183"/>
                    <a:gd name="T18" fmla="*/ 35 w 137"/>
                    <a:gd name="T19" fmla="*/ 59 h 183"/>
                    <a:gd name="T20" fmla="*/ 122 w 137"/>
                    <a:gd name="T21" fmla="*/ 64 h 183"/>
                    <a:gd name="T22" fmla="*/ 124 w 137"/>
                    <a:gd name="T23" fmla="*/ 64 h 183"/>
                    <a:gd name="T24" fmla="*/ 52 w 137"/>
                    <a:gd name="T25" fmla="*/ 60 h 183"/>
                    <a:gd name="T26" fmla="*/ 115 w 137"/>
                    <a:gd name="T27" fmla="*/ 57 h 183"/>
                    <a:gd name="T28" fmla="*/ 65 w 137"/>
                    <a:gd name="T29" fmla="*/ 56 h 183"/>
                    <a:gd name="T30" fmla="*/ 104 w 137"/>
                    <a:gd name="T31" fmla="*/ 56 h 183"/>
                    <a:gd name="T32" fmla="*/ 76 w 137"/>
                    <a:gd name="T33" fmla="*/ 54 h 183"/>
                    <a:gd name="T34" fmla="*/ 96 w 137"/>
                    <a:gd name="T35" fmla="*/ 54 h 183"/>
                    <a:gd name="T36" fmla="*/ 82 w 137"/>
                    <a:gd name="T37" fmla="*/ 53 h 183"/>
                    <a:gd name="T38" fmla="*/ 81 w 137"/>
                    <a:gd name="T39" fmla="*/ 57 h 183"/>
                    <a:gd name="T40" fmla="*/ 88 w 137"/>
                    <a:gd name="T41" fmla="*/ 55 h 183"/>
                    <a:gd name="T42" fmla="*/ 89 w 137"/>
                    <a:gd name="T43" fmla="*/ 57 h 183"/>
                    <a:gd name="T44" fmla="*/ 38 w 137"/>
                    <a:gd name="T45" fmla="*/ 55 h 183"/>
                    <a:gd name="T46" fmla="*/ 35 w 137"/>
                    <a:gd name="T47" fmla="*/ 49 h 183"/>
                    <a:gd name="T48" fmla="*/ 89 w 137"/>
                    <a:gd name="T49" fmla="*/ 46 h 183"/>
                    <a:gd name="T50" fmla="*/ 51 w 137"/>
                    <a:gd name="T51" fmla="*/ 53 h 183"/>
                    <a:gd name="T52" fmla="*/ 63 w 137"/>
                    <a:gd name="T53" fmla="*/ 52 h 183"/>
                    <a:gd name="T54" fmla="*/ 100 w 137"/>
                    <a:gd name="T55" fmla="*/ 43 h 183"/>
                    <a:gd name="T56" fmla="*/ 73 w 137"/>
                    <a:gd name="T57" fmla="*/ 50 h 183"/>
                    <a:gd name="T58" fmla="*/ 85 w 137"/>
                    <a:gd name="T59" fmla="*/ 45 h 183"/>
                    <a:gd name="T60" fmla="*/ 82 w 137"/>
                    <a:gd name="T61" fmla="*/ 49 h 183"/>
                    <a:gd name="T62" fmla="*/ 111 w 137"/>
                    <a:gd name="T63" fmla="*/ 40 h 183"/>
                    <a:gd name="T64" fmla="*/ 49 w 137"/>
                    <a:gd name="T65" fmla="*/ 28 h 183"/>
                    <a:gd name="T66" fmla="*/ 65 w 137"/>
                    <a:gd name="T67" fmla="*/ 5 h 183"/>
                    <a:gd name="T68" fmla="*/ 63 w 137"/>
                    <a:gd name="T69" fmla="*/ 30 h 183"/>
                    <a:gd name="T70" fmla="*/ 78 w 137"/>
                    <a:gd name="T71" fmla="*/ 8 h 183"/>
                    <a:gd name="T72" fmla="*/ 44 w 137"/>
                    <a:gd name="T73" fmla="*/ 42 h 183"/>
                    <a:gd name="T74" fmla="*/ 41 w 137"/>
                    <a:gd name="T75" fmla="*/ 32 h 183"/>
                    <a:gd name="T76" fmla="*/ 65 w 137"/>
                    <a:gd name="T77" fmla="*/ 0 h 183"/>
                    <a:gd name="T78" fmla="*/ 31 w 137"/>
                    <a:gd name="T79" fmla="*/ 10 h 183"/>
                    <a:gd name="T80" fmla="*/ 34 w 137"/>
                    <a:gd name="T81" fmla="*/ 42 h 183"/>
                    <a:gd name="T82" fmla="*/ 31 w 137"/>
                    <a:gd name="T83" fmla="*/ 59 h 183"/>
                    <a:gd name="T84" fmla="*/ 0 w 137"/>
                    <a:gd name="T85" fmla="*/ 133 h 183"/>
                    <a:gd name="T86" fmla="*/ 12 w 137"/>
                    <a:gd name="T87" fmla="*/ 180 h 183"/>
                    <a:gd name="T88" fmla="*/ 35 w 137"/>
                    <a:gd name="T89" fmla="*/ 177 h 183"/>
                    <a:gd name="T90" fmla="*/ 106 w 137"/>
                    <a:gd name="T91" fmla="*/ 174 h 183"/>
                    <a:gd name="T92" fmla="*/ 131 w 137"/>
                    <a:gd name="T93" fmla="*/ 173 h 183"/>
                    <a:gd name="T94" fmla="*/ 130 w 137"/>
                    <a:gd name="T95" fmla="*/ 157 h 183"/>
                    <a:gd name="T96" fmla="*/ 89 w 137"/>
                    <a:gd name="T97" fmla="*/ 64 h 183"/>
                    <a:gd name="T98" fmla="*/ 124 w 137"/>
                    <a:gd name="T99" fmla="*/ 69 h 183"/>
                    <a:gd name="T100" fmla="*/ 134 w 137"/>
                    <a:gd name="T101" fmla="*/ 54 h 183"/>
                    <a:gd name="T102" fmla="*/ 115 w 137"/>
                    <a:gd name="T103" fmla="*/ 43 h 183"/>
                    <a:gd name="T104" fmla="*/ 112 w 137"/>
                    <a:gd name="T105" fmla="*/ 32 h 183"/>
                    <a:gd name="T106" fmla="*/ 100 w 137"/>
                    <a:gd name="T107" fmla="*/ 15 h 183"/>
                    <a:gd name="T108" fmla="*/ 82 w 137"/>
                    <a:gd name="T109" fmla="*/ 4 h 183"/>
                    <a:gd name="T110" fmla="*/ 69 w 137"/>
                    <a:gd name="T111" fmla="*/ 2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37" h="183">
                      <a:moveTo>
                        <a:pt x="41" y="66"/>
                      </a:moveTo>
                      <a:cubicBezTo>
                        <a:pt x="43" y="66"/>
                        <a:pt x="45" y="66"/>
                        <a:pt x="45" y="66"/>
                      </a:cubicBezTo>
                      <a:cubicBezTo>
                        <a:pt x="62" y="65"/>
                        <a:pt x="72" y="64"/>
                        <a:pt x="80" y="62"/>
                      </a:cubicBezTo>
                      <a:cubicBezTo>
                        <a:pt x="80" y="63"/>
                        <a:pt x="81" y="64"/>
                        <a:pt x="82" y="65"/>
                      </a:cubicBezTo>
                      <a:cubicBezTo>
                        <a:pt x="84" y="67"/>
                        <a:pt x="87" y="69"/>
                        <a:pt x="90" y="71"/>
                      </a:cubicBezTo>
                      <a:cubicBezTo>
                        <a:pt x="95" y="75"/>
                        <a:pt x="101" y="79"/>
                        <a:pt x="107" y="84"/>
                      </a:cubicBezTo>
                      <a:cubicBezTo>
                        <a:pt x="113" y="88"/>
                        <a:pt x="118" y="93"/>
                        <a:pt x="122" y="98"/>
                      </a:cubicBezTo>
                      <a:cubicBezTo>
                        <a:pt x="128" y="107"/>
                        <a:pt x="131" y="117"/>
                        <a:pt x="131" y="128"/>
                      </a:cubicBezTo>
                      <a:cubicBezTo>
                        <a:pt x="131" y="131"/>
                        <a:pt x="131" y="134"/>
                        <a:pt x="130" y="137"/>
                      </a:cubicBezTo>
                      <a:cubicBezTo>
                        <a:pt x="129" y="141"/>
                        <a:pt x="128" y="143"/>
                        <a:pt x="127" y="146"/>
                      </a:cubicBezTo>
                      <a:cubicBezTo>
                        <a:pt x="126" y="149"/>
                        <a:pt x="125" y="153"/>
                        <a:pt x="125" y="157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5" y="158"/>
                        <a:pt x="125" y="159"/>
                        <a:pt x="126" y="160"/>
                      </a:cubicBezTo>
                      <a:cubicBezTo>
                        <a:pt x="126" y="162"/>
                        <a:pt x="126" y="163"/>
                        <a:pt x="127" y="165"/>
                      </a:cubicBezTo>
                      <a:cubicBezTo>
                        <a:pt x="127" y="167"/>
                        <a:pt x="128" y="168"/>
                        <a:pt x="128" y="169"/>
                      </a:cubicBezTo>
                      <a:cubicBezTo>
                        <a:pt x="128" y="170"/>
                        <a:pt x="128" y="170"/>
                        <a:pt x="128" y="170"/>
                      </a:cubicBezTo>
                      <a:cubicBezTo>
                        <a:pt x="127" y="170"/>
                        <a:pt x="127" y="170"/>
                        <a:pt x="127" y="170"/>
                      </a:cubicBezTo>
                      <a:cubicBezTo>
                        <a:pt x="127" y="170"/>
                        <a:pt x="126" y="170"/>
                        <a:pt x="126" y="170"/>
                      </a:cubicBezTo>
                      <a:cubicBezTo>
                        <a:pt x="126" y="170"/>
                        <a:pt x="126" y="170"/>
                        <a:pt x="126" y="170"/>
                      </a:cubicBezTo>
                      <a:cubicBezTo>
                        <a:pt x="126" y="170"/>
                        <a:pt x="126" y="170"/>
                        <a:pt x="126" y="170"/>
                      </a:cubicBezTo>
                      <a:cubicBezTo>
                        <a:pt x="125" y="170"/>
                        <a:pt x="122" y="170"/>
                        <a:pt x="121" y="169"/>
                      </a:cubicBezTo>
                      <a:cubicBezTo>
                        <a:pt x="120" y="168"/>
                        <a:pt x="119" y="168"/>
                        <a:pt x="118" y="168"/>
                      </a:cubicBezTo>
                      <a:cubicBezTo>
                        <a:pt x="117" y="167"/>
                        <a:pt x="117" y="167"/>
                        <a:pt x="117" y="167"/>
                      </a:cubicBezTo>
                      <a:cubicBezTo>
                        <a:pt x="117" y="167"/>
                        <a:pt x="117" y="167"/>
                        <a:pt x="117" y="167"/>
                      </a:cubicBezTo>
                      <a:cubicBezTo>
                        <a:pt x="117" y="167"/>
                        <a:pt x="116" y="167"/>
                        <a:pt x="116" y="167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1" y="168"/>
                        <a:pt x="108" y="168"/>
                        <a:pt x="105" y="169"/>
                      </a:cubicBezTo>
                      <a:cubicBezTo>
                        <a:pt x="102" y="169"/>
                        <a:pt x="99" y="170"/>
                        <a:pt x="94" y="171"/>
                      </a:cubicBezTo>
                      <a:cubicBezTo>
                        <a:pt x="86" y="172"/>
                        <a:pt x="79" y="173"/>
                        <a:pt x="71" y="173"/>
                      </a:cubicBezTo>
                      <a:cubicBezTo>
                        <a:pt x="67" y="173"/>
                        <a:pt x="64" y="173"/>
                        <a:pt x="61" y="173"/>
                      </a:cubicBezTo>
                      <a:cubicBezTo>
                        <a:pt x="56" y="173"/>
                        <a:pt x="51" y="173"/>
                        <a:pt x="46" y="173"/>
                      </a:cubicBezTo>
                      <a:cubicBezTo>
                        <a:pt x="43" y="173"/>
                        <a:pt x="39" y="172"/>
                        <a:pt x="35" y="172"/>
                      </a:cubicBezTo>
                      <a:cubicBezTo>
                        <a:pt x="30" y="172"/>
                        <a:pt x="25" y="173"/>
                        <a:pt x="21" y="176"/>
                      </a:cubicBezTo>
                      <a:cubicBezTo>
                        <a:pt x="20" y="176"/>
                        <a:pt x="19" y="177"/>
                        <a:pt x="19" y="177"/>
                      </a:cubicBezTo>
                      <a:cubicBezTo>
                        <a:pt x="18" y="177"/>
                        <a:pt x="17" y="178"/>
                        <a:pt x="17" y="178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16" y="178"/>
                        <a:pt x="16" y="178"/>
                        <a:pt x="16" y="178"/>
                      </a:cubicBezTo>
                      <a:cubicBezTo>
                        <a:pt x="16" y="177"/>
                        <a:pt x="16" y="177"/>
                        <a:pt x="16" y="177"/>
                      </a:cubicBezTo>
                      <a:cubicBezTo>
                        <a:pt x="16" y="176"/>
                        <a:pt x="16" y="174"/>
                        <a:pt x="16" y="173"/>
                      </a:cubicBezTo>
                      <a:cubicBezTo>
                        <a:pt x="16" y="172"/>
                        <a:pt x="16" y="172"/>
                        <a:pt x="16" y="171"/>
                      </a:cubicBezTo>
                      <a:cubicBezTo>
                        <a:pt x="16" y="170"/>
                        <a:pt x="16" y="170"/>
                        <a:pt x="16" y="170"/>
                      </a:cubicBezTo>
                      <a:cubicBezTo>
                        <a:pt x="16" y="170"/>
                        <a:pt x="16" y="170"/>
                        <a:pt x="16" y="169"/>
                      </a:cubicBezTo>
                      <a:cubicBezTo>
                        <a:pt x="13" y="162"/>
                        <a:pt x="11" y="157"/>
                        <a:pt x="9" y="151"/>
                      </a:cubicBezTo>
                      <a:cubicBezTo>
                        <a:pt x="7" y="146"/>
                        <a:pt x="6" y="140"/>
                        <a:pt x="5" y="133"/>
                      </a:cubicBezTo>
                      <a:cubicBezTo>
                        <a:pt x="5" y="132"/>
                        <a:pt x="5" y="131"/>
                        <a:pt x="5" y="130"/>
                      </a:cubicBezTo>
                      <a:cubicBezTo>
                        <a:pt x="5" y="117"/>
                        <a:pt x="9" y="103"/>
                        <a:pt x="16" y="92"/>
                      </a:cubicBezTo>
                      <a:cubicBezTo>
                        <a:pt x="20" y="88"/>
                        <a:pt x="24" y="84"/>
                        <a:pt x="28" y="81"/>
                      </a:cubicBezTo>
                      <a:cubicBezTo>
                        <a:pt x="33" y="77"/>
                        <a:pt x="37" y="72"/>
                        <a:pt x="39" y="66"/>
                      </a:cubicBezTo>
                      <a:cubicBezTo>
                        <a:pt x="40" y="66"/>
                        <a:pt x="41" y="66"/>
                        <a:pt x="41" y="66"/>
                      </a:cubicBezTo>
                      <a:moveTo>
                        <a:pt x="39" y="62"/>
                      </a:moveTo>
                      <a:cubicBezTo>
                        <a:pt x="39" y="62"/>
                        <a:pt x="38" y="62"/>
                        <a:pt x="38" y="62"/>
                      </a:cubicBezTo>
                      <a:cubicBezTo>
                        <a:pt x="37" y="61"/>
                        <a:pt x="36" y="61"/>
                        <a:pt x="36" y="61"/>
                      </a:cubicBezTo>
                      <a:cubicBezTo>
                        <a:pt x="36" y="60"/>
                        <a:pt x="36" y="60"/>
                        <a:pt x="36" y="60"/>
                      </a:cubicBezTo>
                      <a:cubicBezTo>
                        <a:pt x="35" y="59"/>
                        <a:pt x="35" y="59"/>
                        <a:pt x="35" y="59"/>
                      </a:cubicBezTo>
                      <a:cubicBezTo>
                        <a:pt x="35" y="59"/>
                        <a:pt x="35" y="59"/>
                        <a:pt x="35" y="59"/>
                      </a:cubicBezTo>
                      <a:cubicBezTo>
                        <a:pt x="35" y="59"/>
                        <a:pt x="35" y="59"/>
                        <a:pt x="35" y="59"/>
                      </a:cubicBezTo>
                      <a:cubicBezTo>
                        <a:pt x="36" y="59"/>
                        <a:pt x="37" y="59"/>
                        <a:pt x="38" y="59"/>
                      </a:cubicBezTo>
                      <a:cubicBezTo>
                        <a:pt x="38" y="59"/>
                        <a:pt x="39" y="59"/>
                        <a:pt x="39" y="59"/>
                      </a:cubicBezTo>
                      <a:cubicBezTo>
                        <a:pt x="40" y="59"/>
                        <a:pt x="40" y="59"/>
                        <a:pt x="41" y="59"/>
                      </a:cubicBezTo>
                      <a:cubicBezTo>
                        <a:pt x="40" y="60"/>
                        <a:pt x="40" y="61"/>
                        <a:pt x="39" y="62"/>
                      </a:cubicBezTo>
                      <a:moveTo>
                        <a:pt x="124" y="64"/>
                      </a:moveTo>
                      <a:cubicBezTo>
                        <a:pt x="123" y="64"/>
                        <a:pt x="123" y="64"/>
                        <a:pt x="122" y="64"/>
                      </a:cubicBezTo>
                      <a:cubicBezTo>
                        <a:pt x="123" y="62"/>
                        <a:pt x="125" y="60"/>
                        <a:pt x="126" y="58"/>
                      </a:cubicBezTo>
                      <a:cubicBezTo>
                        <a:pt x="127" y="58"/>
                        <a:pt x="129" y="58"/>
                        <a:pt x="130" y="58"/>
                      </a:cubicBezTo>
                      <a:cubicBezTo>
                        <a:pt x="130" y="58"/>
                        <a:pt x="131" y="58"/>
                        <a:pt x="131" y="58"/>
                      </a:cubicBezTo>
                      <a:cubicBezTo>
                        <a:pt x="131" y="60"/>
                        <a:pt x="131" y="62"/>
                        <a:pt x="131" y="64"/>
                      </a:cubicBezTo>
                      <a:cubicBezTo>
                        <a:pt x="129" y="64"/>
                        <a:pt x="127" y="64"/>
                        <a:pt x="124" y="64"/>
                      </a:cubicBezTo>
                      <a:cubicBezTo>
                        <a:pt x="124" y="64"/>
                        <a:pt x="124" y="64"/>
                        <a:pt x="124" y="64"/>
                      </a:cubicBezTo>
                      <a:cubicBezTo>
                        <a:pt x="124" y="64"/>
                        <a:pt x="124" y="64"/>
                        <a:pt x="124" y="64"/>
                      </a:cubicBezTo>
                      <a:moveTo>
                        <a:pt x="44" y="62"/>
                      </a:moveTo>
                      <a:cubicBezTo>
                        <a:pt x="45" y="61"/>
                        <a:pt x="46" y="60"/>
                        <a:pt x="46" y="59"/>
                      </a:cubicBez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8" y="58"/>
                        <a:pt x="51" y="58"/>
                        <a:pt x="54" y="58"/>
                      </a:cubicBezTo>
                      <a:cubicBezTo>
                        <a:pt x="53" y="59"/>
                        <a:pt x="53" y="59"/>
                        <a:pt x="52" y="60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0" y="61"/>
                        <a:pt x="48" y="61"/>
                        <a:pt x="45" y="62"/>
                      </a:cubicBezTo>
                      <a:cubicBezTo>
                        <a:pt x="44" y="62"/>
                        <a:pt x="44" y="62"/>
                        <a:pt x="44" y="62"/>
                      </a:cubicBezTo>
                      <a:moveTo>
                        <a:pt x="117" y="64"/>
                      </a:moveTo>
                      <a:cubicBezTo>
                        <a:pt x="115" y="64"/>
                        <a:pt x="113" y="63"/>
                        <a:pt x="111" y="63"/>
                      </a:cubicBezTo>
                      <a:cubicBezTo>
                        <a:pt x="112" y="61"/>
                        <a:pt x="113" y="59"/>
                        <a:pt x="115" y="57"/>
                      </a:cubicBezTo>
                      <a:cubicBezTo>
                        <a:pt x="117" y="58"/>
                        <a:pt x="119" y="58"/>
                        <a:pt x="121" y="58"/>
                      </a:cubicBezTo>
                      <a:cubicBezTo>
                        <a:pt x="119" y="60"/>
                        <a:pt x="118" y="62"/>
                        <a:pt x="117" y="64"/>
                      </a:cubicBezTo>
                      <a:moveTo>
                        <a:pt x="57" y="61"/>
                      </a:moveTo>
                      <a:cubicBezTo>
                        <a:pt x="58" y="60"/>
                        <a:pt x="58" y="58"/>
                        <a:pt x="59" y="57"/>
                      </a:cubicBezTo>
                      <a:cubicBezTo>
                        <a:pt x="61" y="57"/>
                        <a:pt x="63" y="56"/>
                        <a:pt x="65" y="56"/>
                      </a:cubicBezTo>
                      <a:cubicBezTo>
                        <a:pt x="65" y="56"/>
                        <a:pt x="65" y="56"/>
                        <a:pt x="65" y="56"/>
                      </a:cubicBezTo>
                      <a:cubicBezTo>
                        <a:pt x="65" y="57"/>
                        <a:pt x="64" y="58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2" y="60"/>
                        <a:pt x="59" y="61"/>
                        <a:pt x="57" y="61"/>
                      </a:cubicBezTo>
                      <a:moveTo>
                        <a:pt x="106" y="62"/>
                      </a:moveTo>
                      <a:cubicBezTo>
                        <a:pt x="104" y="62"/>
                        <a:pt x="102" y="61"/>
                        <a:pt x="100" y="61"/>
                      </a:cubicBezTo>
                      <a:cubicBezTo>
                        <a:pt x="102" y="59"/>
                        <a:pt x="103" y="57"/>
                        <a:pt x="104" y="56"/>
                      </a:cubicBezTo>
                      <a:cubicBezTo>
                        <a:pt x="106" y="56"/>
                        <a:pt x="108" y="57"/>
                        <a:pt x="110" y="57"/>
                      </a:cubicBezTo>
                      <a:cubicBezTo>
                        <a:pt x="109" y="59"/>
                        <a:pt x="107" y="60"/>
                        <a:pt x="106" y="62"/>
                      </a:cubicBezTo>
                      <a:moveTo>
                        <a:pt x="69" y="60"/>
                      </a:moveTo>
                      <a:cubicBezTo>
                        <a:pt x="69" y="58"/>
                        <a:pt x="70" y="57"/>
                        <a:pt x="71" y="56"/>
                      </a:cubicBezTo>
                      <a:cubicBezTo>
                        <a:pt x="71" y="55"/>
                        <a:pt x="71" y="55"/>
                        <a:pt x="71" y="55"/>
                      </a:cubicBezTo>
                      <a:cubicBezTo>
                        <a:pt x="73" y="55"/>
                        <a:pt x="74" y="55"/>
                        <a:pt x="76" y="54"/>
                      </a:cubicBezTo>
                      <a:cubicBezTo>
                        <a:pt x="75" y="56"/>
                        <a:pt x="74" y="57"/>
                        <a:pt x="73" y="58"/>
                      </a:cubicBezTo>
                      <a:cubicBezTo>
                        <a:pt x="73" y="59"/>
                        <a:pt x="73" y="59"/>
                        <a:pt x="73" y="59"/>
                      </a:cubicBezTo>
                      <a:cubicBezTo>
                        <a:pt x="72" y="59"/>
                        <a:pt x="70" y="59"/>
                        <a:pt x="69" y="60"/>
                      </a:cubicBezTo>
                      <a:moveTo>
                        <a:pt x="96" y="60"/>
                      </a:moveTo>
                      <a:cubicBezTo>
                        <a:pt x="95" y="59"/>
                        <a:pt x="94" y="59"/>
                        <a:pt x="93" y="59"/>
                      </a:cubicBezTo>
                      <a:cubicBezTo>
                        <a:pt x="94" y="57"/>
                        <a:pt x="95" y="55"/>
                        <a:pt x="96" y="54"/>
                      </a:cubicBezTo>
                      <a:cubicBezTo>
                        <a:pt x="97" y="54"/>
                        <a:pt x="97" y="54"/>
                        <a:pt x="97" y="54"/>
                      </a:cubicBezTo>
                      <a:cubicBezTo>
                        <a:pt x="97" y="54"/>
                        <a:pt x="98" y="55"/>
                        <a:pt x="99" y="55"/>
                      </a:cubicBezTo>
                      <a:cubicBezTo>
                        <a:pt x="98" y="56"/>
                        <a:pt x="97" y="58"/>
                        <a:pt x="96" y="60"/>
                      </a:cubicBezTo>
                      <a:moveTo>
                        <a:pt x="79" y="58"/>
                      </a:moveTo>
                      <a:cubicBezTo>
                        <a:pt x="79" y="56"/>
                        <a:pt x="80" y="55"/>
                        <a:pt x="81" y="54"/>
                      </a:cubicBezTo>
                      <a:cubicBezTo>
                        <a:pt x="82" y="53"/>
                        <a:pt x="82" y="53"/>
                        <a:pt x="82" y="53"/>
                      </a:cubicBezTo>
                      <a:cubicBezTo>
                        <a:pt x="82" y="53"/>
                        <a:pt x="83" y="53"/>
                        <a:pt x="83" y="53"/>
                      </a:cubicBezTo>
                      <a:cubicBezTo>
                        <a:pt x="83" y="54"/>
                        <a:pt x="84" y="55"/>
                        <a:pt x="84" y="55"/>
                      </a:cubicBezTo>
                      <a:cubicBezTo>
                        <a:pt x="84" y="56"/>
                        <a:pt x="83" y="56"/>
                        <a:pt x="83" y="56"/>
                      </a:cubicBezTo>
                      <a:cubicBezTo>
                        <a:pt x="83" y="57"/>
                        <a:pt x="83" y="57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0" y="57"/>
                        <a:pt x="80" y="57"/>
                        <a:pt x="80" y="57"/>
                      </a:cubicBezTo>
                      <a:cubicBezTo>
                        <a:pt x="80" y="58"/>
                        <a:pt x="79" y="58"/>
                        <a:pt x="79" y="58"/>
                      </a:cubicBezTo>
                      <a:moveTo>
                        <a:pt x="89" y="57"/>
                      </a:moveTo>
                      <a:cubicBezTo>
                        <a:pt x="88" y="57"/>
                        <a:pt x="88" y="57"/>
                        <a:pt x="88" y="57"/>
                      </a:cubicBezTo>
                      <a:cubicBezTo>
                        <a:pt x="88" y="56"/>
                        <a:pt x="88" y="56"/>
                        <a:pt x="88" y="55"/>
                      </a:cubicBezTo>
                      <a:cubicBezTo>
                        <a:pt x="88" y="54"/>
                        <a:pt x="87" y="52"/>
                        <a:pt x="87" y="51"/>
                      </a:cubicBezTo>
                      <a:cubicBezTo>
                        <a:pt x="87" y="51"/>
                        <a:pt x="87" y="51"/>
                        <a:pt x="87" y="51"/>
                      </a:cubicBezTo>
                      <a:cubicBezTo>
                        <a:pt x="87" y="51"/>
                        <a:pt x="87" y="51"/>
                        <a:pt x="87" y="51"/>
                      </a:cubicBezTo>
                      <a:cubicBezTo>
                        <a:pt x="87" y="51"/>
                        <a:pt x="88" y="51"/>
                        <a:pt x="88" y="51"/>
                      </a:cubicBezTo>
                      <a:cubicBezTo>
                        <a:pt x="89" y="52"/>
                        <a:pt x="90" y="52"/>
                        <a:pt x="91" y="52"/>
                      </a:cubicBezTo>
                      <a:cubicBezTo>
                        <a:pt x="90" y="54"/>
                        <a:pt x="89" y="55"/>
                        <a:pt x="89" y="57"/>
                      </a:cubicBezTo>
                      <a:moveTo>
                        <a:pt x="37" y="48"/>
                      </a:moveTo>
                      <a:cubicBezTo>
                        <a:pt x="38" y="48"/>
                        <a:pt x="38" y="48"/>
                        <a:pt x="39" y="48"/>
                      </a:cubicBezTo>
                      <a:cubicBezTo>
                        <a:pt x="39" y="47"/>
                        <a:pt x="39" y="47"/>
                        <a:pt x="40" y="47"/>
                      </a:cubicBezTo>
                      <a:cubicBezTo>
                        <a:pt x="40" y="47"/>
                        <a:pt x="41" y="47"/>
                        <a:pt x="41" y="47"/>
                      </a:cubicBezTo>
                      <a:cubicBezTo>
                        <a:pt x="40" y="50"/>
                        <a:pt x="40" y="52"/>
                        <a:pt x="38" y="54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37" y="55"/>
                        <a:pt x="36" y="55"/>
                        <a:pt x="35" y="54"/>
                      </a:cubicBezTo>
                      <a:cubicBezTo>
                        <a:pt x="35" y="54"/>
                        <a:pt x="34" y="54"/>
                        <a:pt x="34" y="52"/>
                      </a:cubicBezTo>
                      <a:cubicBezTo>
                        <a:pt x="34" y="51"/>
                        <a:pt x="34" y="51"/>
                        <a:pt x="34" y="51"/>
                      </a:cubicBezTo>
                      <a:cubicBezTo>
                        <a:pt x="34" y="51"/>
                        <a:pt x="34" y="50"/>
                        <a:pt x="35" y="49"/>
                      </a:cubicBezTo>
                      <a:cubicBezTo>
                        <a:pt x="35" y="49"/>
                        <a:pt x="36" y="48"/>
                        <a:pt x="37" y="48"/>
                      </a:cubicBezTo>
                      <a:cubicBezTo>
                        <a:pt x="37" y="48"/>
                        <a:pt x="37" y="48"/>
                        <a:pt x="37" y="48"/>
                      </a:cubicBezTo>
                      <a:moveTo>
                        <a:pt x="91" y="48"/>
                      </a:moveTo>
                      <a:cubicBezTo>
                        <a:pt x="91" y="48"/>
                        <a:pt x="90" y="48"/>
                        <a:pt x="89" y="47"/>
                      </a:cubicBezTo>
                      <a:cubicBezTo>
                        <a:pt x="89" y="47"/>
                        <a:pt x="89" y="47"/>
                        <a:pt x="89" y="47"/>
                      </a:cubicBezTo>
                      <a:cubicBezTo>
                        <a:pt x="89" y="46"/>
                        <a:pt x="89" y="46"/>
                        <a:pt x="89" y="46"/>
                      </a:cubicBezTo>
                      <a:cubicBezTo>
                        <a:pt x="90" y="46"/>
                        <a:pt x="90" y="46"/>
                        <a:pt x="91" y="46"/>
                      </a:cubicBezTo>
                      <a:cubicBezTo>
                        <a:pt x="91" y="47"/>
                        <a:pt x="91" y="47"/>
                        <a:pt x="91" y="48"/>
                      </a:cubicBezTo>
                      <a:moveTo>
                        <a:pt x="43" y="55"/>
                      </a:moveTo>
                      <a:cubicBezTo>
                        <a:pt x="44" y="52"/>
                        <a:pt x="45" y="49"/>
                        <a:pt x="45" y="47"/>
                      </a:cubicBezTo>
                      <a:cubicBezTo>
                        <a:pt x="48" y="46"/>
                        <a:pt x="51" y="46"/>
                        <a:pt x="54" y="45"/>
                      </a:cubicBezTo>
                      <a:cubicBezTo>
                        <a:pt x="53" y="48"/>
                        <a:pt x="52" y="51"/>
                        <a:pt x="51" y="53"/>
                      </a:cubicBezTo>
                      <a:cubicBezTo>
                        <a:pt x="51" y="54"/>
                        <a:pt x="51" y="54"/>
                        <a:pt x="51" y="54"/>
                      </a:cubicBezTo>
                      <a:cubicBezTo>
                        <a:pt x="48" y="54"/>
                        <a:pt x="45" y="54"/>
                        <a:pt x="43" y="55"/>
                      </a:cubicBezTo>
                      <a:moveTo>
                        <a:pt x="56" y="53"/>
                      </a:moveTo>
                      <a:cubicBezTo>
                        <a:pt x="57" y="50"/>
                        <a:pt x="58" y="48"/>
                        <a:pt x="59" y="45"/>
                      </a:cubicBezTo>
                      <a:cubicBezTo>
                        <a:pt x="61" y="45"/>
                        <a:pt x="64" y="44"/>
                        <a:pt x="66" y="44"/>
                      </a:cubicBezTo>
                      <a:cubicBezTo>
                        <a:pt x="65" y="47"/>
                        <a:pt x="64" y="49"/>
                        <a:pt x="63" y="52"/>
                      </a:cubicBezTo>
                      <a:cubicBezTo>
                        <a:pt x="61" y="52"/>
                        <a:pt x="58" y="53"/>
                        <a:pt x="56" y="53"/>
                      </a:cubicBezTo>
                      <a:moveTo>
                        <a:pt x="96" y="49"/>
                      </a:moveTo>
                      <a:cubicBezTo>
                        <a:pt x="95" y="49"/>
                        <a:pt x="95" y="49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6" y="46"/>
                        <a:pt x="96" y="45"/>
                      </a:cubicBezTo>
                      <a:cubicBezTo>
                        <a:pt x="97" y="44"/>
                        <a:pt x="99" y="44"/>
                        <a:pt x="100" y="43"/>
                      </a:cubicBezTo>
                      <a:cubicBezTo>
                        <a:pt x="100" y="45"/>
                        <a:pt x="100" y="46"/>
                        <a:pt x="100" y="48"/>
                      </a:cubicBezTo>
                      <a:cubicBezTo>
                        <a:pt x="99" y="48"/>
                        <a:pt x="98" y="49"/>
                        <a:pt x="96" y="49"/>
                      </a:cubicBezTo>
                      <a:moveTo>
                        <a:pt x="68" y="51"/>
                      </a:moveTo>
                      <a:cubicBezTo>
                        <a:pt x="69" y="49"/>
                        <a:pt x="70" y="46"/>
                        <a:pt x="71" y="43"/>
                      </a:cubicBezTo>
                      <a:cubicBezTo>
                        <a:pt x="73" y="43"/>
                        <a:pt x="75" y="43"/>
                        <a:pt x="76" y="43"/>
                      </a:cubicBezTo>
                      <a:cubicBezTo>
                        <a:pt x="75" y="45"/>
                        <a:pt x="74" y="48"/>
                        <a:pt x="73" y="50"/>
                      </a:cubicBezTo>
                      <a:cubicBezTo>
                        <a:pt x="72" y="51"/>
                        <a:pt x="70" y="51"/>
                        <a:pt x="68" y="51"/>
                      </a:cubicBezTo>
                      <a:moveTo>
                        <a:pt x="78" y="50"/>
                      </a:moveTo>
                      <a:cubicBezTo>
                        <a:pt x="79" y="47"/>
                        <a:pt x="80" y="45"/>
                        <a:pt x="81" y="43"/>
                      </a:cubicBezTo>
                      <a:cubicBezTo>
                        <a:pt x="81" y="43"/>
                        <a:pt x="82" y="43"/>
                        <a:pt x="83" y="43"/>
                      </a:cubicBezTo>
                      <a:cubicBezTo>
                        <a:pt x="83" y="43"/>
                        <a:pt x="84" y="43"/>
                        <a:pt x="84" y="44"/>
                      </a:cubicBezTo>
                      <a:cubicBezTo>
                        <a:pt x="85" y="44"/>
                        <a:pt x="85" y="44"/>
                        <a:pt x="85" y="45"/>
                      </a:cubicBez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85" y="46"/>
                        <a:pt x="85" y="46"/>
                        <a:pt x="85" y="46"/>
                      </a:cubicBezTo>
                      <a:cubicBezTo>
                        <a:pt x="84" y="46"/>
                        <a:pt x="84" y="46"/>
                        <a:pt x="84" y="46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3" y="48"/>
                        <a:pt x="83" y="49"/>
                        <a:pt x="82" y="49"/>
                      </a:cubicBezTo>
                      <a:cubicBezTo>
                        <a:pt x="82" y="49"/>
                        <a:pt x="82" y="49"/>
                        <a:pt x="81" y="49"/>
                      </a:cubicBezTo>
                      <a:cubicBezTo>
                        <a:pt x="80" y="49"/>
                        <a:pt x="79" y="49"/>
                        <a:pt x="78" y="50"/>
                      </a:cubicBezTo>
                      <a:moveTo>
                        <a:pt x="104" y="45"/>
                      </a:moveTo>
                      <a:cubicBezTo>
                        <a:pt x="105" y="44"/>
                        <a:pt x="105" y="42"/>
                        <a:pt x="105" y="41"/>
                      </a:cubicBezTo>
                      <a:cubicBezTo>
                        <a:pt x="107" y="40"/>
                        <a:pt x="109" y="39"/>
                        <a:pt x="110" y="37"/>
                      </a:cubicBezTo>
                      <a:cubicBezTo>
                        <a:pt x="111" y="38"/>
                        <a:pt x="111" y="39"/>
                        <a:pt x="111" y="40"/>
                      </a:cubicBezTo>
                      <a:cubicBezTo>
                        <a:pt x="109" y="42"/>
                        <a:pt x="107" y="44"/>
                        <a:pt x="104" y="45"/>
                      </a:cubicBezTo>
                      <a:moveTo>
                        <a:pt x="47" y="35"/>
                      </a:moveTo>
                      <a:cubicBezTo>
                        <a:pt x="48" y="35"/>
                        <a:pt x="48" y="35"/>
                        <a:pt x="48" y="35"/>
                      </a:cubicBezTo>
                      <a:cubicBezTo>
                        <a:pt x="49" y="35"/>
                        <a:pt x="50" y="35"/>
                        <a:pt x="50" y="34"/>
                      </a:cubicBezTo>
                      <a:cubicBezTo>
                        <a:pt x="50" y="33"/>
                        <a:pt x="50" y="32"/>
                        <a:pt x="50" y="32"/>
                      </a:cubicBezTo>
                      <a:cubicBezTo>
                        <a:pt x="50" y="30"/>
                        <a:pt x="50" y="29"/>
                        <a:pt x="49" y="28"/>
                      </a:cubicBezTo>
                      <a:cubicBezTo>
                        <a:pt x="46" y="21"/>
                        <a:pt x="41" y="14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7"/>
                        <a:pt x="39" y="7"/>
                        <a:pt x="40" y="7"/>
                      </a:cubicBezTo>
                      <a:cubicBezTo>
                        <a:pt x="50" y="7"/>
                        <a:pt x="56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4" y="8"/>
                        <a:pt x="62" y="11"/>
                        <a:pt x="61" y="14"/>
                      </a:cubicBezTo>
                      <a:cubicBezTo>
                        <a:pt x="61" y="16"/>
                        <a:pt x="60" y="19"/>
                        <a:pt x="60" y="21"/>
                      </a:cubicBezTo>
                      <a:cubicBezTo>
                        <a:pt x="60" y="24"/>
                        <a:pt x="61" y="27"/>
                        <a:pt x="63" y="30"/>
                      </a:cubicBezTo>
                      <a:cubicBezTo>
                        <a:pt x="63" y="31"/>
                        <a:pt x="64" y="32"/>
                        <a:pt x="65" y="32"/>
                      </a:cubicBezTo>
                      <a:cubicBezTo>
                        <a:pt x="65" y="32"/>
                        <a:pt x="65" y="32"/>
                        <a:pt x="65" y="32"/>
                      </a:cubicBezTo>
                      <a:cubicBezTo>
                        <a:pt x="66" y="31"/>
                        <a:pt x="67" y="31"/>
                        <a:pt x="67" y="30"/>
                      </a:cubicBezTo>
                      <a:cubicBezTo>
                        <a:pt x="69" y="26"/>
                        <a:pt x="69" y="23"/>
                        <a:pt x="70" y="19"/>
                      </a:cubicBezTo>
                      <a:cubicBezTo>
                        <a:pt x="71" y="16"/>
                        <a:pt x="72" y="13"/>
                        <a:pt x="74" y="10"/>
                      </a:cubicBezTo>
                      <a:cubicBezTo>
                        <a:pt x="75" y="9"/>
                        <a:pt x="76" y="9"/>
                        <a:pt x="78" y="8"/>
                      </a:cubicBezTo>
                      <a:cubicBezTo>
                        <a:pt x="79" y="9"/>
                        <a:pt x="79" y="9"/>
                        <a:pt x="80" y="10"/>
                      </a:cubicBezTo>
                      <a:cubicBezTo>
                        <a:pt x="85" y="10"/>
                        <a:pt x="90" y="11"/>
                        <a:pt x="94" y="13"/>
                      </a:cubicBezTo>
                      <a:cubicBezTo>
                        <a:pt x="86" y="19"/>
                        <a:pt x="80" y="29"/>
                        <a:pt x="79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5" y="39"/>
                        <a:pt x="65" y="40"/>
                        <a:pt x="56" y="41"/>
                      </a:cubicBezTo>
                      <a:cubicBezTo>
                        <a:pt x="52" y="41"/>
                        <a:pt x="47" y="42"/>
                        <a:pt x="44" y="42"/>
                      </a:cubicBezTo>
                      <a:cubicBezTo>
                        <a:pt x="42" y="43"/>
                        <a:pt x="40" y="43"/>
                        <a:pt x="39" y="43"/>
                      </a:cubicBezTo>
                      <a:cubicBezTo>
                        <a:pt x="39" y="42"/>
                        <a:pt x="39" y="41"/>
                        <a:pt x="39" y="40"/>
                      </a:cubicBezTo>
                      <a:cubicBezTo>
                        <a:pt x="37" y="35"/>
                        <a:pt x="35" y="31"/>
                        <a:pt x="31" y="27"/>
                      </a:cubicBezTo>
                      <a:cubicBezTo>
                        <a:pt x="29" y="24"/>
                        <a:pt x="25" y="22"/>
                        <a:pt x="21" y="20"/>
                      </a:cubicBezTo>
                      <a:cubicBezTo>
                        <a:pt x="24" y="17"/>
                        <a:pt x="27" y="16"/>
                        <a:pt x="31" y="15"/>
                      </a:cubicBezTo>
                      <a:cubicBezTo>
                        <a:pt x="33" y="18"/>
                        <a:pt x="36" y="24"/>
                        <a:pt x="41" y="32"/>
                      </a:cubicBezTo>
                      <a:cubicBezTo>
                        <a:pt x="42" y="33"/>
                        <a:pt x="43" y="34"/>
                        <a:pt x="44" y="34"/>
                      </a:cubicBezTo>
                      <a:cubicBezTo>
                        <a:pt x="45" y="35"/>
                        <a:pt x="46" y="35"/>
                        <a:pt x="47" y="35"/>
                      </a:cubicBezTo>
                      <a:moveTo>
                        <a:pt x="65" y="0"/>
                      </a:move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55" y="0"/>
                        <a:pt x="49" y="1"/>
                        <a:pt x="40" y="1"/>
                      </a:cubicBezTo>
                      <a:cubicBezTo>
                        <a:pt x="36" y="1"/>
                        <a:pt x="33" y="4"/>
                        <a:pt x="33" y="8"/>
                      </a:cubicBezTo>
                      <a:cubicBezTo>
                        <a:pt x="33" y="9"/>
                        <a:pt x="33" y="9"/>
                        <a:pt x="34" y="10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0"/>
                        <a:pt x="33" y="10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25" y="10"/>
                        <a:pt x="19" y="14"/>
                        <a:pt x="15" y="19"/>
                      </a:cubicBezTo>
                      <a:cubicBezTo>
                        <a:pt x="15" y="20"/>
                        <a:pt x="15" y="21"/>
                        <a:pt x="16" y="22"/>
                      </a:cubicBezTo>
                      <a:cubicBezTo>
                        <a:pt x="16" y="23"/>
                        <a:pt x="16" y="23"/>
                        <a:pt x="17" y="24"/>
                      </a:cubicBezTo>
                      <a:cubicBezTo>
                        <a:pt x="21" y="26"/>
                        <a:pt x="25" y="28"/>
                        <a:pt x="28" y="31"/>
                      </a:cubicBezTo>
                      <a:cubicBezTo>
                        <a:pt x="30" y="34"/>
                        <a:pt x="32" y="37"/>
                        <a:pt x="34" y="42"/>
                      </a:cubicBezTo>
                      <a:cubicBezTo>
                        <a:pt x="34" y="42"/>
                        <a:pt x="34" y="43"/>
                        <a:pt x="34" y="44"/>
                      </a:cubicBezTo>
                      <a:cubicBezTo>
                        <a:pt x="33" y="45"/>
                        <a:pt x="33" y="46"/>
                        <a:pt x="32" y="46"/>
                      </a:cubicBezTo>
                      <a:cubicBezTo>
                        <a:pt x="31" y="48"/>
                        <a:pt x="30" y="49"/>
                        <a:pt x="30" y="51"/>
                      </a:cubicBezTo>
                      <a:cubicBezTo>
                        <a:pt x="30" y="52"/>
                        <a:pt x="30" y="52"/>
                        <a:pt x="30" y="53"/>
                      </a:cubicBezTo>
                      <a:cubicBezTo>
                        <a:pt x="30" y="54"/>
                        <a:pt x="31" y="56"/>
                        <a:pt x="32" y="57"/>
                      </a:cubicBezTo>
                      <a:cubicBezTo>
                        <a:pt x="31" y="58"/>
                        <a:pt x="31" y="59"/>
                        <a:pt x="31" y="59"/>
                      </a:cubicBezTo>
                      <a:cubicBezTo>
                        <a:pt x="31" y="61"/>
                        <a:pt x="31" y="62"/>
                        <a:pt x="32" y="63"/>
                      </a:cubicBezTo>
                      <a:cubicBezTo>
                        <a:pt x="32" y="63"/>
                        <a:pt x="33" y="64"/>
                        <a:pt x="34" y="65"/>
                      </a:cubicBezTo>
                      <a:cubicBezTo>
                        <a:pt x="32" y="70"/>
                        <a:pt x="29" y="73"/>
                        <a:pt x="25" y="77"/>
                      </a:cubicBezTo>
                      <a:cubicBezTo>
                        <a:pt x="21" y="80"/>
                        <a:pt x="16" y="84"/>
                        <a:pt x="12" y="89"/>
                      </a:cubicBezTo>
                      <a:cubicBezTo>
                        <a:pt x="4" y="101"/>
                        <a:pt x="0" y="116"/>
                        <a:pt x="0" y="130"/>
                      </a:cubicBezTo>
                      <a:cubicBezTo>
                        <a:pt x="0" y="131"/>
                        <a:pt x="0" y="132"/>
                        <a:pt x="0" y="133"/>
                      </a:cubicBezTo>
                      <a:cubicBezTo>
                        <a:pt x="0" y="141"/>
                        <a:pt x="2" y="147"/>
                        <a:pt x="4" y="153"/>
                      </a:cubicBezTo>
                      <a:cubicBezTo>
                        <a:pt x="6" y="159"/>
                        <a:pt x="8" y="164"/>
                        <a:pt x="11" y="171"/>
                      </a:cubicBezTo>
                      <a:cubicBezTo>
                        <a:pt x="11" y="171"/>
                        <a:pt x="11" y="172"/>
                        <a:pt x="11" y="173"/>
                      </a:cubicBezTo>
                      <a:cubicBezTo>
                        <a:pt x="11" y="174"/>
                        <a:pt x="11" y="176"/>
                        <a:pt x="11" y="177"/>
                      </a:cubicBezTo>
                      <a:cubicBezTo>
                        <a:pt x="11" y="178"/>
                        <a:pt x="11" y="178"/>
                        <a:pt x="11" y="179"/>
                      </a:cubicBezTo>
                      <a:cubicBezTo>
                        <a:pt x="11" y="179"/>
                        <a:pt x="12" y="180"/>
                        <a:pt x="12" y="180"/>
                      </a:cubicBezTo>
                      <a:cubicBezTo>
                        <a:pt x="12" y="180"/>
                        <a:pt x="12" y="181"/>
                        <a:pt x="13" y="182"/>
                      </a:cubicBezTo>
                      <a:cubicBezTo>
                        <a:pt x="14" y="183"/>
                        <a:pt x="15" y="183"/>
                        <a:pt x="16" y="183"/>
                      </a:cubicBezTo>
                      <a:cubicBezTo>
                        <a:pt x="17" y="183"/>
                        <a:pt x="17" y="183"/>
                        <a:pt x="17" y="183"/>
                      </a:cubicBezTo>
                      <a:cubicBezTo>
                        <a:pt x="18" y="183"/>
                        <a:pt x="20" y="182"/>
                        <a:pt x="21" y="182"/>
                      </a:cubicBezTo>
                      <a:cubicBezTo>
                        <a:pt x="22" y="181"/>
                        <a:pt x="23" y="180"/>
                        <a:pt x="24" y="180"/>
                      </a:cubicBezTo>
                      <a:cubicBezTo>
                        <a:pt x="27" y="178"/>
                        <a:pt x="31" y="177"/>
                        <a:pt x="35" y="177"/>
                      </a:cubicBezTo>
                      <a:cubicBezTo>
                        <a:pt x="35" y="177"/>
                        <a:pt x="35" y="177"/>
                        <a:pt x="35" y="177"/>
                      </a:cubicBezTo>
                      <a:cubicBezTo>
                        <a:pt x="39" y="177"/>
                        <a:pt x="42" y="178"/>
                        <a:pt x="46" y="178"/>
                      </a:cubicBezTo>
                      <a:cubicBezTo>
                        <a:pt x="51" y="178"/>
                        <a:pt x="56" y="179"/>
                        <a:pt x="61" y="179"/>
                      </a:cubicBezTo>
                      <a:cubicBezTo>
                        <a:pt x="64" y="179"/>
                        <a:pt x="67" y="179"/>
                        <a:pt x="71" y="178"/>
                      </a:cubicBezTo>
                      <a:cubicBezTo>
                        <a:pt x="79" y="178"/>
                        <a:pt x="87" y="177"/>
                        <a:pt x="95" y="176"/>
                      </a:cubicBezTo>
                      <a:cubicBezTo>
                        <a:pt x="100" y="175"/>
                        <a:pt x="103" y="175"/>
                        <a:pt x="106" y="174"/>
                      </a:cubicBezTo>
                      <a:cubicBezTo>
                        <a:pt x="109" y="173"/>
                        <a:pt x="112" y="173"/>
                        <a:pt x="116" y="172"/>
                      </a:cubicBezTo>
                      <a:cubicBezTo>
                        <a:pt x="116" y="172"/>
                        <a:pt x="116" y="173"/>
                        <a:pt x="117" y="173"/>
                      </a:cubicBezTo>
                      <a:cubicBezTo>
                        <a:pt x="118" y="173"/>
                        <a:pt x="119" y="174"/>
                        <a:pt x="121" y="174"/>
                      </a:cubicBezTo>
                      <a:cubicBezTo>
                        <a:pt x="122" y="175"/>
                        <a:pt x="124" y="175"/>
                        <a:pt x="126" y="175"/>
                      </a:cubicBezTo>
                      <a:cubicBezTo>
                        <a:pt x="127" y="175"/>
                        <a:pt x="128" y="175"/>
                        <a:pt x="129" y="175"/>
                      </a:cubicBezTo>
                      <a:cubicBezTo>
                        <a:pt x="130" y="175"/>
                        <a:pt x="131" y="174"/>
                        <a:pt x="131" y="173"/>
                      </a:cubicBezTo>
                      <a:cubicBezTo>
                        <a:pt x="133" y="172"/>
                        <a:pt x="133" y="170"/>
                        <a:pt x="133" y="169"/>
                      </a:cubicBezTo>
                      <a:cubicBezTo>
                        <a:pt x="133" y="167"/>
                        <a:pt x="132" y="164"/>
                        <a:pt x="131" y="162"/>
                      </a:cubicBezTo>
                      <a:cubicBezTo>
                        <a:pt x="131" y="161"/>
                        <a:pt x="131" y="160"/>
                        <a:pt x="131" y="159"/>
                      </a:cubicBezTo>
                      <a:cubicBezTo>
                        <a:pt x="130" y="158"/>
                        <a:pt x="130" y="157"/>
                        <a:pt x="130" y="157"/>
                      </a:cubicBezTo>
                      <a:cubicBezTo>
                        <a:pt x="130" y="157"/>
                        <a:pt x="130" y="157"/>
                        <a:pt x="130" y="157"/>
                      </a:cubicBezTo>
                      <a:cubicBezTo>
                        <a:pt x="130" y="157"/>
                        <a:pt x="130" y="157"/>
                        <a:pt x="130" y="157"/>
                      </a:cubicBezTo>
                      <a:cubicBezTo>
                        <a:pt x="130" y="153"/>
                        <a:pt x="131" y="151"/>
                        <a:pt x="132" y="148"/>
                      </a:cubicBezTo>
                      <a:cubicBezTo>
                        <a:pt x="133" y="145"/>
                        <a:pt x="134" y="142"/>
                        <a:pt x="135" y="138"/>
                      </a:cubicBezTo>
                      <a:cubicBezTo>
                        <a:pt x="136" y="135"/>
                        <a:pt x="136" y="131"/>
                        <a:pt x="136" y="128"/>
                      </a:cubicBezTo>
                      <a:cubicBezTo>
                        <a:pt x="136" y="116"/>
                        <a:pt x="133" y="105"/>
                        <a:pt x="126" y="95"/>
                      </a:cubicBezTo>
                      <a:cubicBezTo>
                        <a:pt x="120" y="86"/>
                        <a:pt x="110" y="79"/>
                        <a:pt x="101" y="73"/>
                      </a:cubicBezTo>
                      <a:cubicBezTo>
                        <a:pt x="96" y="69"/>
                        <a:pt x="92" y="67"/>
                        <a:pt x="89" y="64"/>
                      </a:cubicBezTo>
                      <a:cubicBezTo>
                        <a:pt x="88" y="63"/>
                        <a:pt x="86" y="62"/>
                        <a:pt x="86" y="61"/>
                      </a:cubicBezTo>
                      <a:cubicBezTo>
                        <a:pt x="85" y="60"/>
                        <a:pt x="85" y="60"/>
                        <a:pt x="85" y="60"/>
                      </a:cubicBezTo>
                      <a:cubicBezTo>
                        <a:pt x="85" y="60"/>
                        <a:pt x="85" y="60"/>
                        <a:pt x="85" y="60"/>
                      </a:cubicBezTo>
                      <a:cubicBezTo>
                        <a:pt x="91" y="63"/>
                        <a:pt x="98" y="65"/>
                        <a:pt x="106" y="67"/>
                      </a:cubicBezTo>
                      <a:cubicBezTo>
                        <a:pt x="106" y="67"/>
                        <a:pt x="106" y="67"/>
                        <a:pt x="106" y="67"/>
                      </a:cubicBezTo>
                      <a:cubicBezTo>
                        <a:pt x="112" y="68"/>
                        <a:pt x="119" y="69"/>
                        <a:pt x="124" y="69"/>
                      </a:cubicBezTo>
                      <a:cubicBezTo>
                        <a:pt x="128" y="69"/>
                        <a:pt x="131" y="69"/>
                        <a:pt x="133" y="68"/>
                      </a:cubicBezTo>
                      <a:cubicBezTo>
                        <a:pt x="134" y="68"/>
                        <a:pt x="135" y="67"/>
                        <a:pt x="135" y="66"/>
                      </a:cubicBezTo>
                      <a:cubicBezTo>
                        <a:pt x="135" y="65"/>
                        <a:pt x="135" y="65"/>
                        <a:pt x="135" y="64"/>
                      </a:cubicBezTo>
                      <a:cubicBezTo>
                        <a:pt x="135" y="62"/>
                        <a:pt x="135" y="59"/>
                        <a:pt x="136" y="57"/>
                      </a:cubicBezTo>
                      <a:cubicBezTo>
                        <a:pt x="137" y="56"/>
                        <a:pt x="137" y="56"/>
                        <a:pt x="136" y="55"/>
                      </a:cubicBezTo>
                      <a:cubicBezTo>
                        <a:pt x="136" y="54"/>
                        <a:pt x="135" y="54"/>
                        <a:pt x="134" y="54"/>
                      </a:cubicBezTo>
                      <a:cubicBezTo>
                        <a:pt x="134" y="54"/>
                        <a:pt x="134" y="54"/>
                        <a:pt x="134" y="54"/>
                      </a:cubicBezTo>
                      <a:cubicBezTo>
                        <a:pt x="133" y="54"/>
                        <a:pt x="131" y="54"/>
                        <a:pt x="130" y="54"/>
                      </a:cubicBezTo>
                      <a:cubicBezTo>
                        <a:pt x="121" y="54"/>
                        <a:pt x="112" y="53"/>
                        <a:pt x="103" y="51"/>
                      </a:cubicBezTo>
                      <a:cubicBezTo>
                        <a:pt x="104" y="50"/>
                        <a:pt x="104" y="50"/>
                        <a:pt x="104" y="50"/>
                      </a:cubicBezTo>
                      <a:cubicBezTo>
                        <a:pt x="108" y="48"/>
                        <a:pt x="111" y="46"/>
                        <a:pt x="115" y="43"/>
                      </a:cubicBezTo>
                      <a:cubicBezTo>
                        <a:pt x="115" y="43"/>
                        <a:pt x="115" y="43"/>
                        <a:pt x="115" y="43"/>
                      </a:cubicBezTo>
                      <a:cubicBezTo>
                        <a:pt x="115" y="42"/>
                        <a:pt x="115" y="42"/>
                        <a:pt x="115" y="42"/>
                      </a:cubicBezTo>
                      <a:cubicBezTo>
                        <a:pt x="116" y="42"/>
                        <a:pt x="116" y="42"/>
                        <a:pt x="116" y="41"/>
                      </a:cubicBezTo>
                      <a:cubicBezTo>
                        <a:pt x="116" y="40"/>
                        <a:pt x="116" y="40"/>
                        <a:pt x="116" y="40"/>
                      </a:cubicBezTo>
                      <a:cubicBezTo>
                        <a:pt x="116" y="40"/>
                        <a:pt x="116" y="40"/>
                        <a:pt x="116" y="40"/>
                      </a:cubicBezTo>
                      <a:cubicBezTo>
                        <a:pt x="115" y="37"/>
                        <a:pt x="114" y="35"/>
                        <a:pt x="113" y="33"/>
                      </a:cubicBezTo>
                      <a:cubicBezTo>
                        <a:pt x="113" y="33"/>
                        <a:pt x="112" y="32"/>
                        <a:pt x="112" y="32"/>
                      </a:cubicBezTo>
                      <a:cubicBezTo>
                        <a:pt x="112" y="32"/>
                        <a:pt x="111" y="32"/>
                        <a:pt x="111" y="32"/>
                      </a:cubicBezTo>
                      <a:cubicBezTo>
                        <a:pt x="111" y="32"/>
                        <a:pt x="110" y="32"/>
                        <a:pt x="110" y="32"/>
                      </a:cubicBezTo>
                      <a:cubicBezTo>
                        <a:pt x="103" y="37"/>
                        <a:pt x="96" y="42"/>
                        <a:pt x="88" y="42"/>
                      </a:cubicBezTo>
                      <a:cubicBezTo>
                        <a:pt x="88" y="41"/>
                        <a:pt x="88" y="41"/>
                        <a:pt x="87" y="41"/>
                      </a:cubicBezTo>
                      <a:cubicBezTo>
                        <a:pt x="87" y="40"/>
                        <a:pt x="85" y="39"/>
                        <a:pt x="84" y="39"/>
                      </a:cubicBezTo>
                      <a:cubicBezTo>
                        <a:pt x="85" y="30"/>
                        <a:pt x="92" y="21"/>
                        <a:pt x="100" y="15"/>
                      </a:cubicBezTo>
                      <a:cubicBezTo>
                        <a:pt x="101" y="15"/>
                        <a:pt x="101" y="14"/>
                        <a:pt x="101" y="13"/>
                      </a:cubicBezTo>
                      <a:cubicBezTo>
                        <a:pt x="101" y="12"/>
                        <a:pt x="101" y="11"/>
                        <a:pt x="100" y="11"/>
                      </a:cubicBezTo>
                      <a:cubicBezTo>
                        <a:pt x="95" y="8"/>
                        <a:pt x="90" y="6"/>
                        <a:pt x="84" y="5"/>
                      </a:cubicBezTo>
                      <a:cubicBezTo>
                        <a:pt x="84" y="4"/>
                        <a:pt x="83" y="4"/>
                        <a:pt x="83" y="4"/>
                      </a:cubicBezTo>
                      <a:cubicBezTo>
                        <a:pt x="82" y="4"/>
                        <a:pt x="82" y="4"/>
                        <a:pt x="82" y="4"/>
                      </a:cubicBezTo>
                      <a:cubicBezTo>
                        <a:pt x="82" y="4"/>
                        <a:pt x="82" y="4"/>
                        <a:pt x="82" y="4"/>
                      </a:cubicBezTo>
                      <a:cubicBezTo>
                        <a:pt x="81" y="3"/>
                        <a:pt x="81" y="3"/>
                        <a:pt x="80" y="3"/>
                      </a:cubicBezTo>
                      <a:cubicBezTo>
                        <a:pt x="80" y="3"/>
                        <a:pt x="80" y="3"/>
                        <a:pt x="80" y="3"/>
                      </a:cubicBezTo>
                      <a:cubicBezTo>
                        <a:pt x="80" y="3"/>
                        <a:pt x="79" y="3"/>
                        <a:pt x="79" y="3"/>
                      </a:cubicBezTo>
                      <a:cubicBezTo>
                        <a:pt x="76" y="3"/>
                        <a:pt x="73" y="4"/>
                        <a:pt x="70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1" y="4"/>
                        <a:pt x="70" y="3"/>
                        <a:pt x="69" y="2"/>
                      </a:cubicBezTo>
                      <a:cubicBezTo>
                        <a:pt x="68" y="1"/>
                        <a:pt x="67" y="0"/>
                        <a:pt x="6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7" name="Freeform 770"/>
                <p:cNvSpPr>
                  <a:spLocks noEditPoints="1"/>
                </p:cNvSpPr>
                <p:nvPr/>
              </p:nvSpPr>
              <p:spPr bwMode="auto">
                <a:xfrm>
                  <a:off x="4332" y="726"/>
                  <a:ext cx="126" cy="189"/>
                </a:xfrm>
                <a:custGeom>
                  <a:avLst/>
                  <a:gdLst>
                    <a:gd name="T0" fmla="*/ 26 w 53"/>
                    <a:gd name="T1" fmla="*/ 65 h 80"/>
                    <a:gd name="T2" fmla="*/ 24 w 53"/>
                    <a:gd name="T3" fmla="*/ 43 h 80"/>
                    <a:gd name="T4" fmla="*/ 10 w 53"/>
                    <a:gd name="T5" fmla="*/ 34 h 80"/>
                    <a:gd name="T6" fmla="*/ 8 w 53"/>
                    <a:gd name="T7" fmla="*/ 22 h 80"/>
                    <a:gd name="T8" fmla="*/ 20 w 53"/>
                    <a:gd name="T9" fmla="*/ 13 h 80"/>
                    <a:gd name="T10" fmla="*/ 21 w 53"/>
                    <a:gd name="T11" fmla="*/ 5 h 80"/>
                    <a:gd name="T12" fmla="*/ 25 w 53"/>
                    <a:gd name="T13" fmla="*/ 9 h 80"/>
                    <a:gd name="T14" fmla="*/ 28 w 53"/>
                    <a:gd name="T15" fmla="*/ 11 h 80"/>
                    <a:gd name="T16" fmla="*/ 28 w 53"/>
                    <a:gd name="T17" fmla="*/ 11 h 80"/>
                    <a:gd name="T18" fmla="*/ 31 w 53"/>
                    <a:gd name="T19" fmla="*/ 12 h 80"/>
                    <a:gd name="T20" fmla="*/ 45 w 53"/>
                    <a:gd name="T21" fmla="*/ 17 h 80"/>
                    <a:gd name="T22" fmla="*/ 41 w 53"/>
                    <a:gd name="T23" fmla="*/ 23 h 80"/>
                    <a:gd name="T24" fmla="*/ 35 w 53"/>
                    <a:gd name="T25" fmla="*/ 19 h 80"/>
                    <a:gd name="T26" fmla="*/ 29 w 53"/>
                    <a:gd name="T27" fmla="*/ 16 h 80"/>
                    <a:gd name="T28" fmla="*/ 27 w 53"/>
                    <a:gd name="T29" fmla="*/ 17 h 80"/>
                    <a:gd name="T30" fmla="*/ 27 w 53"/>
                    <a:gd name="T31" fmla="*/ 37 h 80"/>
                    <a:gd name="T32" fmla="*/ 30 w 53"/>
                    <a:gd name="T33" fmla="*/ 39 h 80"/>
                    <a:gd name="T34" fmla="*/ 48 w 53"/>
                    <a:gd name="T35" fmla="*/ 52 h 80"/>
                    <a:gd name="T36" fmla="*/ 46 w 53"/>
                    <a:gd name="T37" fmla="*/ 63 h 80"/>
                    <a:gd name="T38" fmla="*/ 33 w 53"/>
                    <a:gd name="T39" fmla="*/ 69 h 80"/>
                    <a:gd name="T40" fmla="*/ 31 w 53"/>
                    <a:gd name="T41" fmla="*/ 75 h 80"/>
                    <a:gd name="T42" fmla="*/ 28 w 53"/>
                    <a:gd name="T43" fmla="*/ 71 h 80"/>
                    <a:gd name="T44" fmla="*/ 23 w 53"/>
                    <a:gd name="T45" fmla="*/ 69 h 80"/>
                    <a:gd name="T46" fmla="*/ 9 w 53"/>
                    <a:gd name="T47" fmla="*/ 60 h 80"/>
                    <a:gd name="T48" fmla="*/ 24 w 53"/>
                    <a:gd name="T49" fmla="*/ 66 h 80"/>
                    <a:gd name="T50" fmla="*/ 27 w 53"/>
                    <a:gd name="T51" fmla="*/ 0 h 80"/>
                    <a:gd name="T52" fmla="*/ 17 w 53"/>
                    <a:gd name="T53" fmla="*/ 3 h 80"/>
                    <a:gd name="T54" fmla="*/ 7 w 53"/>
                    <a:gd name="T55" fmla="*/ 16 h 80"/>
                    <a:gd name="T56" fmla="*/ 2 w 53"/>
                    <a:gd name="T57" fmla="*/ 27 h 80"/>
                    <a:gd name="T58" fmla="*/ 20 w 53"/>
                    <a:gd name="T59" fmla="*/ 45 h 80"/>
                    <a:gd name="T60" fmla="*/ 9 w 53"/>
                    <a:gd name="T61" fmla="*/ 56 h 80"/>
                    <a:gd name="T62" fmla="*/ 7 w 53"/>
                    <a:gd name="T63" fmla="*/ 55 h 80"/>
                    <a:gd name="T64" fmla="*/ 0 w 53"/>
                    <a:gd name="T65" fmla="*/ 65 h 80"/>
                    <a:gd name="T66" fmla="*/ 1 w 53"/>
                    <a:gd name="T67" fmla="*/ 68 h 80"/>
                    <a:gd name="T68" fmla="*/ 22 w 53"/>
                    <a:gd name="T69" fmla="*/ 73 h 80"/>
                    <a:gd name="T70" fmla="*/ 25 w 53"/>
                    <a:gd name="T71" fmla="*/ 78 h 80"/>
                    <a:gd name="T72" fmla="*/ 27 w 53"/>
                    <a:gd name="T73" fmla="*/ 80 h 80"/>
                    <a:gd name="T74" fmla="*/ 36 w 53"/>
                    <a:gd name="T75" fmla="*/ 77 h 80"/>
                    <a:gd name="T76" fmla="*/ 36 w 53"/>
                    <a:gd name="T77" fmla="*/ 73 h 80"/>
                    <a:gd name="T78" fmla="*/ 53 w 53"/>
                    <a:gd name="T79" fmla="*/ 55 h 80"/>
                    <a:gd name="T80" fmla="*/ 45 w 53"/>
                    <a:gd name="T81" fmla="*/ 42 h 80"/>
                    <a:gd name="T82" fmla="*/ 31 w 53"/>
                    <a:gd name="T83" fmla="*/ 22 h 80"/>
                    <a:gd name="T84" fmla="*/ 41 w 53"/>
                    <a:gd name="T85" fmla="*/ 27 h 80"/>
                    <a:gd name="T86" fmla="*/ 41 w 53"/>
                    <a:gd name="T87" fmla="*/ 27 h 80"/>
                    <a:gd name="T88" fmla="*/ 44 w 53"/>
                    <a:gd name="T89" fmla="*/ 25 h 80"/>
                    <a:gd name="T90" fmla="*/ 49 w 53"/>
                    <a:gd name="T91" fmla="*/ 19 h 80"/>
                    <a:gd name="T92" fmla="*/ 48 w 53"/>
                    <a:gd name="T93" fmla="*/ 14 h 80"/>
                    <a:gd name="T94" fmla="*/ 32 w 53"/>
                    <a:gd name="T95" fmla="*/ 8 h 80"/>
                    <a:gd name="T96" fmla="*/ 29 w 53"/>
                    <a:gd name="T97" fmla="*/ 2 h 80"/>
                    <a:gd name="T98" fmla="*/ 27 w 53"/>
                    <a:gd name="T99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53" h="80">
                      <a:moveTo>
                        <a:pt x="24" y="66"/>
                      </a:moveTo>
                      <a:cubicBezTo>
                        <a:pt x="25" y="66"/>
                        <a:pt x="25" y="66"/>
                        <a:pt x="26" y="65"/>
                      </a:cubicBezTo>
                      <a:cubicBezTo>
                        <a:pt x="26" y="65"/>
                        <a:pt x="27" y="64"/>
                        <a:pt x="27" y="63"/>
                      </a:cubicBezTo>
                      <a:cubicBezTo>
                        <a:pt x="26" y="57"/>
                        <a:pt x="25" y="50"/>
                        <a:pt x="24" y="43"/>
                      </a:cubicBezTo>
                      <a:cubicBezTo>
                        <a:pt x="24" y="42"/>
                        <a:pt x="23" y="41"/>
                        <a:pt x="22" y="41"/>
                      </a:cubicBezTo>
                      <a:cubicBezTo>
                        <a:pt x="16" y="39"/>
                        <a:pt x="12" y="37"/>
                        <a:pt x="10" y="34"/>
                      </a:cubicBezTo>
                      <a:cubicBezTo>
                        <a:pt x="7" y="32"/>
                        <a:pt x="7" y="29"/>
                        <a:pt x="7" y="27"/>
                      </a:cubicBezTo>
                      <a:cubicBezTo>
                        <a:pt x="7" y="25"/>
                        <a:pt x="7" y="24"/>
                        <a:pt x="8" y="22"/>
                      </a:cubicBezTo>
                      <a:cubicBezTo>
                        <a:pt x="8" y="21"/>
                        <a:pt x="9" y="20"/>
                        <a:pt x="10" y="19"/>
                      </a:cubicBezTo>
                      <a:cubicBezTo>
                        <a:pt x="12" y="16"/>
                        <a:pt x="16" y="15"/>
                        <a:pt x="20" y="13"/>
                      </a:cubicBezTo>
                      <a:cubicBezTo>
                        <a:pt x="21" y="13"/>
                        <a:pt x="22" y="12"/>
                        <a:pt x="22" y="11"/>
                      </a:cubicBezTo>
                      <a:cubicBezTo>
                        <a:pt x="22" y="9"/>
                        <a:pt x="21" y="7"/>
                        <a:pt x="21" y="5"/>
                      </a:cubicBezTo>
                      <a:cubicBezTo>
                        <a:pt x="23" y="4"/>
                        <a:pt x="24" y="4"/>
                        <a:pt x="25" y="4"/>
                      </a:cubicBezTo>
                      <a:cubicBezTo>
                        <a:pt x="25" y="6"/>
                        <a:pt x="25" y="8"/>
                        <a:pt x="25" y="9"/>
                      </a:cubicBezTo>
                      <a:cubicBezTo>
                        <a:pt x="25" y="10"/>
                        <a:pt x="26" y="11"/>
                        <a:pt x="26" y="11"/>
                      </a:cubicBezTo>
                      <a:cubicBezTo>
                        <a:pt x="27" y="11"/>
                        <a:pt x="27" y="11"/>
                        <a:pt x="28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1"/>
                        <a:pt x="30" y="12"/>
                        <a:pt x="31" y="12"/>
                      </a:cubicBezTo>
                      <a:cubicBezTo>
                        <a:pt x="33" y="13"/>
                        <a:pt x="36" y="13"/>
                        <a:pt x="39" y="14"/>
                      </a:cubicBezTo>
                      <a:cubicBezTo>
                        <a:pt x="41" y="15"/>
                        <a:pt x="43" y="16"/>
                        <a:pt x="45" y="17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43" y="19"/>
                        <a:pt x="42" y="21"/>
                        <a:pt x="41" y="23"/>
                      </a:cubicBez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39" y="22"/>
                        <a:pt x="37" y="20"/>
                        <a:pt x="35" y="19"/>
                      </a:cubicBezTo>
                      <a:cubicBezTo>
                        <a:pt x="34" y="18"/>
                        <a:pt x="32" y="18"/>
                        <a:pt x="31" y="17"/>
                      </a:cubicBezTo>
                      <a:cubicBezTo>
                        <a:pt x="30" y="17"/>
                        <a:pt x="29" y="16"/>
                        <a:pt x="29" y="16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6"/>
                        <a:pt x="27" y="16"/>
                        <a:pt x="27" y="17"/>
                      </a:cubicBezTo>
                      <a:cubicBezTo>
                        <a:pt x="26" y="17"/>
                        <a:pt x="26" y="18"/>
                        <a:pt x="26" y="18"/>
                      </a:cubicBezTo>
                      <a:cubicBezTo>
                        <a:pt x="26" y="25"/>
                        <a:pt x="27" y="31"/>
                        <a:pt x="27" y="37"/>
                      </a:cubicBezTo>
                      <a:cubicBezTo>
                        <a:pt x="27" y="38"/>
                        <a:pt x="28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4" y="41"/>
                        <a:pt x="38" y="43"/>
                        <a:pt x="42" y="46"/>
                      </a:cubicBezTo>
                      <a:cubicBezTo>
                        <a:pt x="45" y="48"/>
                        <a:pt x="47" y="50"/>
                        <a:pt x="48" y="52"/>
                      </a:cubicBezTo>
                      <a:cubicBezTo>
                        <a:pt x="48" y="53"/>
                        <a:pt x="49" y="54"/>
                        <a:pt x="49" y="55"/>
                      </a:cubicBezTo>
                      <a:cubicBezTo>
                        <a:pt x="49" y="58"/>
                        <a:pt x="48" y="61"/>
                        <a:pt x="46" y="63"/>
                      </a:cubicBezTo>
                      <a:cubicBezTo>
                        <a:pt x="43" y="66"/>
                        <a:pt x="40" y="68"/>
                        <a:pt x="35" y="69"/>
                      </a:cubicBezTo>
                      <a:cubicBezTo>
                        <a:pt x="35" y="69"/>
                        <a:pt x="34" y="69"/>
                        <a:pt x="33" y="69"/>
                      </a:cubicBezTo>
                      <a:cubicBezTo>
                        <a:pt x="32" y="69"/>
                        <a:pt x="31" y="71"/>
                        <a:pt x="31" y="72"/>
                      </a:cubicBezTo>
                      <a:cubicBezTo>
                        <a:pt x="31" y="73"/>
                        <a:pt x="31" y="74"/>
                        <a:pt x="31" y="75"/>
                      </a:cubicBezTo>
                      <a:cubicBezTo>
                        <a:pt x="30" y="75"/>
                        <a:pt x="29" y="76"/>
                        <a:pt x="28" y="76"/>
                      </a:cubicBezTo>
                      <a:cubicBezTo>
                        <a:pt x="28" y="74"/>
                        <a:pt x="28" y="73"/>
                        <a:pt x="28" y="71"/>
                      </a:cubicBezTo>
                      <a:cubicBezTo>
                        <a:pt x="28" y="70"/>
                        <a:pt x="27" y="69"/>
                        <a:pt x="26" y="69"/>
                      </a:cubicBezTo>
                      <a:cubicBezTo>
                        <a:pt x="25" y="69"/>
                        <a:pt x="24" y="69"/>
                        <a:pt x="23" y="69"/>
                      </a:cubicBezTo>
                      <a:cubicBezTo>
                        <a:pt x="19" y="69"/>
                        <a:pt x="12" y="68"/>
                        <a:pt x="6" y="66"/>
                      </a:cubicBezTo>
                      <a:cubicBezTo>
                        <a:pt x="7" y="64"/>
                        <a:pt x="8" y="62"/>
                        <a:pt x="9" y="60"/>
                      </a:cubicBezTo>
                      <a:cubicBezTo>
                        <a:pt x="14" y="63"/>
                        <a:pt x="19" y="65"/>
                        <a:pt x="24" y="66"/>
                      </a:cubicBezTo>
                      <a:cubicBezTo>
                        <a:pt x="24" y="66"/>
                        <a:pt x="24" y="66"/>
                        <a:pt x="24" y="66"/>
                      </a:cubicBezTo>
                      <a:moveTo>
                        <a:pt x="27" y="0"/>
                      </a:move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0"/>
                        <a:pt x="22" y="0"/>
                        <a:pt x="19" y="1"/>
                      </a:cubicBezTo>
                      <a:cubicBezTo>
                        <a:pt x="18" y="1"/>
                        <a:pt x="17" y="2"/>
                        <a:pt x="17" y="3"/>
                      </a:cubicBezTo>
                      <a:cubicBezTo>
                        <a:pt x="17" y="5"/>
                        <a:pt x="17" y="7"/>
                        <a:pt x="17" y="10"/>
                      </a:cubicBezTo>
                      <a:cubicBezTo>
                        <a:pt x="13" y="11"/>
                        <a:pt x="10" y="13"/>
                        <a:pt x="7" y="16"/>
                      </a:cubicBezTo>
                      <a:cubicBezTo>
                        <a:pt x="6" y="17"/>
                        <a:pt x="5" y="19"/>
                        <a:pt x="4" y="20"/>
                      </a:cubicBezTo>
                      <a:cubicBezTo>
                        <a:pt x="3" y="22"/>
                        <a:pt x="2" y="25"/>
                        <a:pt x="2" y="27"/>
                      </a:cubicBezTo>
                      <a:cubicBezTo>
                        <a:pt x="2" y="30"/>
                        <a:pt x="3" y="34"/>
                        <a:pt x="6" y="37"/>
                      </a:cubicBezTo>
                      <a:cubicBezTo>
                        <a:pt x="9" y="40"/>
                        <a:pt x="14" y="43"/>
                        <a:pt x="20" y="45"/>
                      </a:cubicBezTo>
                      <a:cubicBezTo>
                        <a:pt x="20" y="50"/>
                        <a:pt x="21" y="56"/>
                        <a:pt x="22" y="61"/>
                      </a:cubicBezTo>
                      <a:cubicBezTo>
                        <a:pt x="17" y="60"/>
                        <a:pt x="13" y="58"/>
                        <a:pt x="9" y="56"/>
                      </a:cubicBezTo>
                      <a:cubicBezTo>
                        <a:pt x="9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7" y="55"/>
                      </a:cubicBezTo>
                      <a:cubicBezTo>
                        <a:pt x="7" y="56"/>
                        <a:pt x="6" y="56"/>
                        <a:pt x="6" y="57"/>
                      </a:cubicBezTo>
                      <a:cubicBezTo>
                        <a:pt x="5" y="60"/>
                        <a:pt x="3" y="62"/>
                        <a:pt x="0" y="65"/>
                      </a:cubicBezTo>
                      <a:cubicBezTo>
                        <a:pt x="0" y="65"/>
                        <a:pt x="0" y="66"/>
                        <a:pt x="0" y="67"/>
                      </a:cubicBezTo>
                      <a:cubicBezTo>
                        <a:pt x="0" y="67"/>
                        <a:pt x="0" y="68"/>
                        <a:pt x="1" y="68"/>
                      </a:cubicBezTo>
                      <a:cubicBezTo>
                        <a:pt x="7" y="71"/>
                        <a:pt x="12" y="72"/>
                        <a:pt x="17" y="73"/>
                      </a:cubicBezTo>
                      <a:cubicBezTo>
                        <a:pt x="19" y="73"/>
                        <a:pt x="21" y="73"/>
                        <a:pt x="22" y="73"/>
                      </a:cubicBezTo>
                      <a:cubicBezTo>
                        <a:pt x="23" y="73"/>
                        <a:pt x="23" y="73"/>
                        <a:pt x="24" y="74"/>
                      </a:cubicBezTo>
                      <a:cubicBezTo>
                        <a:pt x="24" y="75"/>
                        <a:pt x="24" y="77"/>
                        <a:pt x="25" y="78"/>
                      </a:cubicBezTo>
                      <a:cubicBezTo>
                        <a:pt x="25" y="80"/>
                        <a:pt x="26" y="80"/>
                        <a:pt x="27" y="80"/>
                      </a:cubicBezTo>
                      <a:cubicBezTo>
                        <a:pt x="27" y="80"/>
                        <a:pt x="27" y="80"/>
                        <a:pt x="27" y="80"/>
                      </a:cubicBezTo>
                      <a:cubicBezTo>
                        <a:pt x="29" y="80"/>
                        <a:pt x="32" y="80"/>
                        <a:pt x="34" y="79"/>
                      </a:cubicBezTo>
                      <a:cubicBezTo>
                        <a:pt x="35" y="79"/>
                        <a:pt x="36" y="78"/>
                        <a:pt x="36" y="77"/>
                      </a:cubicBezTo>
                      <a:cubicBezTo>
                        <a:pt x="36" y="76"/>
                        <a:pt x="36" y="74"/>
                        <a:pt x="35" y="73"/>
                      </a:cubicBezTo>
                      <a:cubicBezTo>
                        <a:pt x="36" y="73"/>
                        <a:pt x="36" y="73"/>
                        <a:pt x="36" y="73"/>
                      </a:cubicBezTo>
                      <a:cubicBezTo>
                        <a:pt x="41" y="72"/>
                        <a:pt x="46" y="69"/>
                        <a:pt x="49" y="65"/>
                      </a:cubicBezTo>
                      <a:cubicBezTo>
                        <a:pt x="52" y="63"/>
                        <a:pt x="53" y="59"/>
                        <a:pt x="53" y="55"/>
                      </a:cubicBezTo>
                      <a:cubicBezTo>
                        <a:pt x="53" y="54"/>
                        <a:pt x="53" y="52"/>
                        <a:pt x="52" y="50"/>
                      </a:cubicBezTo>
                      <a:cubicBezTo>
                        <a:pt x="50" y="47"/>
                        <a:pt x="47" y="44"/>
                        <a:pt x="45" y="42"/>
                      </a:cubicBezTo>
                      <a:cubicBezTo>
                        <a:pt x="41" y="39"/>
                        <a:pt x="36" y="37"/>
                        <a:pt x="32" y="35"/>
                      </a:cubicBezTo>
                      <a:cubicBezTo>
                        <a:pt x="31" y="31"/>
                        <a:pt x="31" y="26"/>
                        <a:pt x="31" y="22"/>
                      </a:cubicBezTo>
                      <a:cubicBezTo>
                        <a:pt x="33" y="23"/>
                        <a:pt x="37" y="25"/>
                        <a:pt x="38" y="26"/>
                      </a:cubicBezTo>
                      <a:cubicBezTo>
                        <a:pt x="39" y="27"/>
                        <a:pt x="39" y="27"/>
                        <a:pt x="41" y="27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2" y="27"/>
                        <a:pt x="43" y="27"/>
                        <a:pt x="43" y="26"/>
                      </a:cubicBezTo>
                      <a:cubicBezTo>
                        <a:pt x="44" y="26"/>
                        <a:pt x="44" y="26"/>
                        <a:pt x="44" y="25"/>
                      </a:cubicBezTo>
                      <a:cubicBezTo>
                        <a:pt x="45" y="24"/>
                        <a:pt x="47" y="22"/>
                        <a:pt x="48" y="20"/>
                      </a:cubicBezTo>
                      <a:cubicBezTo>
                        <a:pt x="48" y="20"/>
                        <a:pt x="48" y="20"/>
                        <a:pt x="49" y="19"/>
                      </a:cubicBezTo>
                      <a:cubicBezTo>
                        <a:pt x="49" y="18"/>
                        <a:pt x="49" y="18"/>
                        <a:pt x="49" y="17"/>
                      </a:cubicBezTo>
                      <a:cubicBezTo>
                        <a:pt x="49" y="16"/>
                        <a:pt x="49" y="15"/>
                        <a:pt x="48" y="14"/>
                      </a:cubicBezTo>
                      <a:cubicBezTo>
                        <a:pt x="46" y="12"/>
                        <a:pt x="42" y="11"/>
                        <a:pt x="38" y="9"/>
                      </a:cubicBezTo>
                      <a:cubicBezTo>
                        <a:pt x="36" y="9"/>
                        <a:pt x="34" y="8"/>
                        <a:pt x="32" y="8"/>
                      </a:cubicBezTo>
                      <a:cubicBezTo>
                        <a:pt x="31" y="8"/>
                        <a:pt x="30" y="7"/>
                        <a:pt x="30" y="7"/>
                      </a:cubicBezTo>
                      <a:cubicBezTo>
                        <a:pt x="29" y="5"/>
                        <a:pt x="29" y="3"/>
                        <a:pt x="29" y="2"/>
                      </a:cubicBezTo>
                      <a:cubicBezTo>
                        <a:pt x="29" y="1"/>
                        <a:pt x="29" y="0"/>
                        <a:pt x="28" y="0"/>
                      </a:cubicBezTo>
                      <a:cubicBezTo>
                        <a:pt x="28" y="0"/>
                        <a:pt x="28" y="0"/>
                        <a:pt x="2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8" name="Freeform 771"/>
                <p:cNvSpPr>
                  <a:spLocks noEditPoints="1"/>
                </p:cNvSpPr>
                <p:nvPr/>
              </p:nvSpPr>
              <p:spPr bwMode="auto">
                <a:xfrm>
                  <a:off x="4359" y="764"/>
                  <a:ext cx="28" cy="47"/>
                </a:xfrm>
                <a:custGeom>
                  <a:avLst/>
                  <a:gdLst>
                    <a:gd name="T0" fmla="*/ 7 w 12"/>
                    <a:gd name="T1" fmla="*/ 14 h 20"/>
                    <a:gd name="T2" fmla="*/ 6 w 12"/>
                    <a:gd name="T3" fmla="*/ 13 h 20"/>
                    <a:gd name="T4" fmla="*/ 5 w 12"/>
                    <a:gd name="T5" fmla="*/ 9 h 20"/>
                    <a:gd name="T6" fmla="*/ 5 w 12"/>
                    <a:gd name="T7" fmla="*/ 9 h 20"/>
                    <a:gd name="T8" fmla="*/ 5 w 12"/>
                    <a:gd name="T9" fmla="*/ 8 h 20"/>
                    <a:gd name="T10" fmla="*/ 7 w 12"/>
                    <a:gd name="T11" fmla="*/ 6 h 20"/>
                    <a:gd name="T12" fmla="*/ 7 w 12"/>
                    <a:gd name="T13" fmla="*/ 14 h 20"/>
                    <a:gd name="T14" fmla="*/ 9 w 12"/>
                    <a:gd name="T15" fmla="*/ 0 h 20"/>
                    <a:gd name="T16" fmla="*/ 8 w 12"/>
                    <a:gd name="T17" fmla="*/ 0 h 20"/>
                    <a:gd name="T18" fmla="*/ 6 w 12"/>
                    <a:gd name="T19" fmla="*/ 1 h 20"/>
                    <a:gd name="T20" fmla="*/ 2 w 12"/>
                    <a:gd name="T21" fmla="*/ 4 h 20"/>
                    <a:gd name="T22" fmla="*/ 0 w 12"/>
                    <a:gd name="T23" fmla="*/ 9 h 20"/>
                    <a:gd name="T24" fmla="*/ 0 w 12"/>
                    <a:gd name="T25" fmla="*/ 10 h 20"/>
                    <a:gd name="T26" fmla="*/ 3 w 12"/>
                    <a:gd name="T27" fmla="*/ 15 h 20"/>
                    <a:gd name="T28" fmla="*/ 7 w 12"/>
                    <a:gd name="T29" fmla="*/ 19 h 20"/>
                    <a:gd name="T30" fmla="*/ 9 w 12"/>
                    <a:gd name="T31" fmla="*/ 20 h 20"/>
                    <a:gd name="T32" fmla="*/ 10 w 12"/>
                    <a:gd name="T33" fmla="*/ 20 h 20"/>
                    <a:gd name="T34" fmla="*/ 11 w 12"/>
                    <a:gd name="T35" fmla="*/ 20 h 20"/>
                    <a:gd name="T36" fmla="*/ 12 w 12"/>
                    <a:gd name="T37" fmla="*/ 18 h 20"/>
                    <a:gd name="T38" fmla="*/ 11 w 12"/>
                    <a:gd name="T39" fmla="*/ 2 h 20"/>
                    <a:gd name="T40" fmla="*/ 10 w 12"/>
                    <a:gd name="T41" fmla="*/ 0 h 20"/>
                    <a:gd name="T42" fmla="*/ 9 w 12"/>
                    <a:gd name="T4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" h="20">
                      <a:moveTo>
                        <a:pt x="7" y="14"/>
                      </a:moveTo>
                      <a:cubicBezTo>
                        <a:pt x="7" y="13"/>
                        <a:pt x="6" y="13"/>
                        <a:pt x="6" y="13"/>
                      </a:cubicBezTo>
                      <a:cubicBezTo>
                        <a:pt x="5" y="12"/>
                        <a:pt x="5" y="11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8"/>
                        <a:pt x="5" y="8"/>
                      </a:cubicBezTo>
                      <a:cubicBezTo>
                        <a:pt x="5" y="7"/>
                        <a:pt x="6" y="6"/>
                        <a:pt x="7" y="6"/>
                      </a:cubicBezTo>
                      <a:cubicBezTo>
                        <a:pt x="7" y="8"/>
                        <a:pt x="7" y="11"/>
                        <a:pt x="7" y="14"/>
                      </a:cubicBezTo>
                      <a:moveTo>
                        <a:pt x="9" y="0"/>
                      </a:move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7" y="0"/>
                        <a:pt x="7" y="1"/>
                        <a:pt x="6" y="1"/>
                      </a:cubicBezTo>
                      <a:cubicBezTo>
                        <a:pt x="5" y="2"/>
                        <a:pt x="3" y="3"/>
                        <a:pt x="2" y="4"/>
                      </a:cubicBezTo>
                      <a:cubicBezTo>
                        <a:pt x="1" y="6"/>
                        <a:pt x="0" y="7"/>
                        <a:pt x="0" y="9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2"/>
                        <a:pt x="1" y="14"/>
                        <a:pt x="3" y="15"/>
                      </a:cubicBezTo>
                      <a:cubicBezTo>
                        <a:pt x="4" y="17"/>
                        <a:pt x="6" y="18"/>
                        <a:pt x="7" y="19"/>
                      </a:cubicBezTo>
                      <a:cubicBezTo>
                        <a:pt x="8" y="19"/>
                        <a:pt x="9" y="20"/>
                        <a:pt x="9" y="20"/>
                      </a:cubicBezTo>
                      <a:cubicBezTo>
                        <a:pt x="9" y="20"/>
                        <a:pt x="10" y="20"/>
                        <a:pt x="10" y="20"/>
                      </a:cubicBezTo>
                      <a:cubicBezTo>
                        <a:pt x="10" y="20"/>
                        <a:pt x="11" y="20"/>
                        <a:pt x="11" y="20"/>
                      </a:cubicBezTo>
                      <a:cubicBezTo>
                        <a:pt x="12" y="19"/>
                        <a:pt x="12" y="18"/>
                        <a:pt x="12" y="18"/>
                      </a:cubicBezTo>
                      <a:cubicBezTo>
                        <a:pt x="12" y="12"/>
                        <a:pt x="11" y="7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89" name="Freeform 772"/>
                <p:cNvSpPr>
                  <a:spLocks noEditPoints="1"/>
                </p:cNvSpPr>
                <p:nvPr/>
              </p:nvSpPr>
              <p:spPr bwMode="auto">
                <a:xfrm>
                  <a:off x="4399" y="830"/>
                  <a:ext cx="33" cy="52"/>
                </a:xfrm>
                <a:custGeom>
                  <a:avLst/>
                  <a:gdLst>
                    <a:gd name="T0" fmla="*/ 6 w 14"/>
                    <a:gd name="T1" fmla="*/ 18 h 22"/>
                    <a:gd name="T2" fmla="*/ 5 w 14"/>
                    <a:gd name="T3" fmla="*/ 7 h 22"/>
                    <a:gd name="T4" fmla="*/ 7 w 14"/>
                    <a:gd name="T5" fmla="*/ 9 h 22"/>
                    <a:gd name="T6" fmla="*/ 10 w 14"/>
                    <a:gd name="T7" fmla="*/ 14 h 22"/>
                    <a:gd name="T8" fmla="*/ 10 w 14"/>
                    <a:gd name="T9" fmla="*/ 14 h 22"/>
                    <a:gd name="T10" fmla="*/ 8 w 14"/>
                    <a:gd name="T11" fmla="*/ 16 h 22"/>
                    <a:gd name="T12" fmla="*/ 6 w 14"/>
                    <a:gd name="T13" fmla="*/ 18 h 22"/>
                    <a:gd name="T14" fmla="*/ 2 w 14"/>
                    <a:gd name="T15" fmla="*/ 0 h 22"/>
                    <a:gd name="T16" fmla="*/ 1 w 14"/>
                    <a:gd name="T17" fmla="*/ 1 h 22"/>
                    <a:gd name="T18" fmla="*/ 0 w 14"/>
                    <a:gd name="T19" fmla="*/ 3 h 22"/>
                    <a:gd name="T20" fmla="*/ 2 w 14"/>
                    <a:gd name="T21" fmla="*/ 21 h 22"/>
                    <a:gd name="T22" fmla="*/ 3 w 14"/>
                    <a:gd name="T23" fmla="*/ 22 h 22"/>
                    <a:gd name="T24" fmla="*/ 4 w 14"/>
                    <a:gd name="T25" fmla="*/ 22 h 22"/>
                    <a:gd name="T26" fmla="*/ 5 w 14"/>
                    <a:gd name="T27" fmla="*/ 22 h 22"/>
                    <a:gd name="T28" fmla="*/ 7 w 14"/>
                    <a:gd name="T29" fmla="*/ 22 h 22"/>
                    <a:gd name="T30" fmla="*/ 11 w 14"/>
                    <a:gd name="T31" fmla="*/ 19 h 22"/>
                    <a:gd name="T32" fmla="*/ 14 w 14"/>
                    <a:gd name="T33" fmla="*/ 15 h 22"/>
                    <a:gd name="T34" fmla="*/ 12 w 14"/>
                    <a:gd name="T35" fmla="*/ 15 h 22"/>
                    <a:gd name="T36" fmla="*/ 14 w 14"/>
                    <a:gd name="T37" fmla="*/ 15 h 22"/>
                    <a:gd name="T38" fmla="*/ 14 w 14"/>
                    <a:gd name="T39" fmla="*/ 14 h 22"/>
                    <a:gd name="T40" fmla="*/ 10 w 14"/>
                    <a:gd name="T41" fmla="*/ 6 h 22"/>
                    <a:gd name="T42" fmla="*/ 3 w 14"/>
                    <a:gd name="T43" fmla="*/ 1 h 22"/>
                    <a:gd name="T44" fmla="*/ 2 w 14"/>
                    <a:gd name="T4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" h="22">
                      <a:moveTo>
                        <a:pt x="6" y="18"/>
                      </a:moveTo>
                      <a:cubicBezTo>
                        <a:pt x="6" y="14"/>
                        <a:pt x="5" y="10"/>
                        <a:pt x="5" y="7"/>
                      </a:cubicBezTo>
                      <a:cubicBezTo>
                        <a:pt x="6" y="7"/>
                        <a:pt x="7" y="8"/>
                        <a:pt x="7" y="9"/>
                      </a:cubicBezTo>
                      <a:cubicBezTo>
                        <a:pt x="9" y="10"/>
                        <a:pt x="10" y="12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9" y="15"/>
                        <a:pt x="9" y="16"/>
                        <a:pt x="8" y="16"/>
                      </a:cubicBezTo>
                      <a:cubicBezTo>
                        <a:pt x="8" y="17"/>
                        <a:pt x="7" y="17"/>
                        <a:pt x="6" y="18"/>
                      </a:cubicBezTo>
                      <a:moveTo>
                        <a:pt x="2" y="0"/>
                      </a:move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1" y="9"/>
                        <a:pt x="1" y="15"/>
                        <a:pt x="2" y="21"/>
                      </a:cubicBezTo>
                      <a:cubicBezTo>
                        <a:pt x="2" y="21"/>
                        <a:pt x="2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5" y="22"/>
                        <a:pt x="6" y="22"/>
                        <a:pt x="7" y="22"/>
                      </a:cubicBezTo>
                      <a:cubicBezTo>
                        <a:pt x="9" y="21"/>
                        <a:pt x="10" y="21"/>
                        <a:pt x="11" y="19"/>
                      </a:cubicBezTo>
                      <a:cubicBezTo>
                        <a:pt x="13" y="18"/>
                        <a:pt x="13" y="17"/>
                        <a:pt x="14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4"/>
                        <a:pt x="14" y="14"/>
                      </a:cubicBezTo>
                      <a:cubicBezTo>
                        <a:pt x="14" y="10"/>
                        <a:pt x="12" y="8"/>
                        <a:pt x="10" y="6"/>
                      </a:cubicBezTo>
                      <a:cubicBezTo>
                        <a:pt x="8" y="3"/>
                        <a:pt x="6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0" name="Freeform 773"/>
                <p:cNvSpPr>
                  <a:spLocks noEditPoints="1"/>
                </p:cNvSpPr>
                <p:nvPr/>
              </p:nvSpPr>
              <p:spPr bwMode="auto">
                <a:xfrm>
                  <a:off x="3049" y="2901"/>
                  <a:ext cx="190" cy="189"/>
                </a:xfrm>
                <a:custGeom>
                  <a:avLst/>
                  <a:gdLst>
                    <a:gd name="T0" fmla="*/ 48 w 80"/>
                    <a:gd name="T1" fmla="*/ 76 h 80"/>
                    <a:gd name="T2" fmla="*/ 43 w 80"/>
                    <a:gd name="T3" fmla="*/ 76 h 80"/>
                    <a:gd name="T4" fmla="*/ 43 w 80"/>
                    <a:gd name="T5" fmla="*/ 77 h 80"/>
                    <a:gd name="T6" fmla="*/ 37 w 80"/>
                    <a:gd name="T7" fmla="*/ 77 h 80"/>
                    <a:gd name="T8" fmla="*/ 39 w 80"/>
                    <a:gd name="T9" fmla="*/ 77 h 80"/>
                    <a:gd name="T10" fmla="*/ 35 w 80"/>
                    <a:gd name="T11" fmla="*/ 74 h 80"/>
                    <a:gd name="T12" fmla="*/ 32 w 80"/>
                    <a:gd name="T13" fmla="*/ 76 h 80"/>
                    <a:gd name="T14" fmla="*/ 34 w 80"/>
                    <a:gd name="T15" fmla="*/ 74 h 80"/>
                    <a:gd name="T16" fmla="*/ 27 w 80"/>
                    <a:gd name="T17" fmla="*/ 75 h 80"/>
                    <a:gd name="T18" fmla="*/ 29 w 80"/>
                    <a:gd name="T19" fmla="*/ 75 h 80"/>
                    <a:gd name="T20" fmla="*/ 27 w 80"/>
                    <a:gd name="T21" fmla="*/ 70 h 80"/>
                    <a:gd name="T22" fmla="*/ 23 w 80"/>
                    <a:gd name="T23" fmla="*/ 73 h 80"/>
                    <a:gd name="T24" fmla="*/ 25 w 80"/>
                    <a:gd name="T25" fmla="*/ 69 h 80"/>
                    <a:gd name="T26" fmla="*/ 13 w 80"/>
                    <a:gd name="T27" fmla="*/ 64 h 80"/>
                    <a:gd name="T28" fmla="*/ 16 w 80"/>
                    <a:gd name="T29" fmla="*/ 68 h 80"/>
                    <a:gd name="T30" fmla="*/ 13 w 80"/>
                    <a:gd name="T31" fmla="*/ 55 h 80"/>
                    <a:gd name="T32" fmla="*/ 9 w 80"/>
                    <a:gd name="T33" fmla="*/ 58 h 80"/>
                    <a:gd name="T34" fmla="*/ 11 w 80"/>
                    <a:gd name="T35" fmla="*/ 50 h 80"/>
                    <a:gd name="T36" fmla="*/ 9 w 80"/>
                    <a:gd name="T37" fmla="*/ 58 h 80"/>
                    <a:gd name="T38" fmla="*/ 9 w 80"/>
                    <a:gd name="T39" fmla="*/ 44 h 80"/>
                    <a:gd name="T40" fmla="*/ 6 w 80"/>
                    <a:gd name="T41" fmla="*/ 53 h 80"/>
                    <a:gd name="T42" fmla="*/ 7 w 80"/>
                    <a:gd name="T43" fmla="*/ 36 h 80"/>
                    <a:gd name="T44" fmla="*/ 9 w 80"/>
                    <a:gd name="T45" fmla="*/ 42 h 80"/>
                    <a:gd name="T46" fmla="*/ 4 w 80"/>
                    <a:gd name="T47" fmla="*/ 34 h 80"/>
                    <a:gd name="T48" fmla="*/ 6 w 80"/>
                    <a:gd name="T49" fmla="*/ 35 h 80"/>
                    <a:gd name="T50" fmla="*/ 5 w 80"/>
                    <a:gd name="T51" fmla="*/ 29 h 80"/>
                    <a:gd name="T52" fmla="*/ 4 w 80"/>
                    <a:gd name="T53" fmla="*/ 31 h 80"/>
                    <a:gd name="T54" fmla="*/ 10 w 80"/>
                    <a:gd name="T55" fmla="*/ 21 h 80"/>
                    <a:gd name="T56" fmla="*/ 5 w 80"/>
                    <a:gd name="T57" fmla="*/ 27 h 80"/>
                    <a:gd name="T58" fmla="*/ 12 w 80"/>
                    <a:gd name="T59" fmla="*/ 17 h 80"/>
                    <a:gd name="T60" fmla="*/ 9 w 80"/>
                    <a:gd name="T61" fmla="*/ 20 h 80"/>
                    <a:gd name="T62" fmla="*/ 15 w 80"/>
                    <a:gd name="T63" fmla="*/ 50 h 80"/>
                    <a:gd name="T64" fmla="*/ 32 w 80"/>
                    <a:gd name="T65" fmla="*/ 5 h 80"/>
                    <a:gd name="T66" fmla="*/ 75 w 80"/>
                    <a:gd name="T67" fmla="*/ 30 h 80"/>
                    <a:gd name="T68" fmla="*/ 55 w 80"/>
                    <a:gd name="T69" fmla="*/ 72 h 80"/>
                    <a:gd name="T70" fmla="*/ 40 w 80"/>
                    <a:gd name="T71" fmla="*/ 0 h 80"/>
                    <a:gd name="T72" fmla="*/ 22 w 80"/>
                    <a:gd name="T73" fmla="*/ 6 h 80"/>
                    <a:gd name="T74" fmla="*/ 8 w 80"/>
                    <a:gd name="T75" fmla="*/ 14 h 80"/>
                    <a:gd name="T76" fmla="*/ 0 w 80"/>
                    <a:gd name="T77" fmla="*/ 39 h 80"/>
                    <a:gd name="T78" fmla="*/ 34 w 80"/>
                    <a:gd name="T79" fmla="*/ 80 h 80"/>
                    <a:gd name="T80" fmla="*/ 41 w 80"/>
                    <a:gd name="T81" fmla="*/ 80 h 80"/>
                    <a:gd name="T82" fmla="*/ 46 w 80"/>
                    <a:gd name="T83" fmla="*/ 80 h 80"/>
                    <a:gd name="T84" fmla="*/ 48 w 80"/>
                    <a:gd name="T85" fmla="*/ 80 h 80"/>
                    <a:gd name="T86" fmla="*/ 74 w 80"/>
                    <a:gd name="T87" fmla="*/ 62 h 80"/>
                    <a:gd name="T88" fmla="*/ 63 w 80"/>
                    <a:gd name="T89" fmla="*/ 9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0" h="80">
                      <a:moveTo>
                        <a:pt x="46" y="77"/>
                      </a:moveTo>
                      <a:cubicBezTo>
                        <a:pt x="47" y="76"/>
                        <a:pt x="47" y="76"/>
                        <a:pt x="47" y="76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7" y="76"/>
                        <a:pt x="46" y="77"/>
                        <a:pt x="46" y="77"/>
                      </a:cubicBezTo>
                      <a:moveTo>
                        <a:pt x="41" y="77"/>
                      </a:moveTo>
                      <a:cubicBezTo>
                        <a:pt x="42" y="77"/>
                        <a:pt x="42" y="76"/>
                        <a:pt x="43" y="76"/>
                      </a:cubicBezTo>
                      <a:cubicBezTo>
                        <a:pt x="43" y="76"/>
                        <a:pt x="44" y="76"/>
                        <a:pt x="44" y="76"/>
                      </a:cubicBez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ubicBezTo>
                        <a:pt x="43" y="77"/>
                        <a:pt x="42" y="77"/>
                        <a:pt x="41" y="77"/>
                      </a:cubicBezTo>
                      <a:moveTo>
                        <a:pt x="39" y="77"/>
                      </a:moveTo>
                      <a:cubicBezTo>
                        <a:pt x="39" y="77"/>
                        <a:pt x="38" y="77"/>
                        <a:pt x="37" y="77"/>
                      </a:cubicBezTo>
                      <a:cubicBezTo>
                        <a:pt x="38" y="76"/>
                        <a:pt x="38" y="76"/>
                        <a:pt x="39" y="75"/>
                      </a:cubicBezTo>
                      <a:cubicBezTo>
                        <a:pt x="39" y="75"/>
                        <a:pt x="40" y="75"/>
                        <a:pt x="41" y="75"/>
                      </a:cubicBezTo>
                      <a:cubicBezTo>
                        <a:pt x="40" y="76"/>
                        <a:pt x="40" y="77"/>
                        <a:pt x="39" y="77"/>
                      </a:cubicBezTo>
                      <a:moveTo>
                        <a:pt x="35" y="77"/>
                      </a:moveTo>
                      <a:cubicBezTo>
                        <a:pt x="35" y="77"/>
                        <a:pt x="34" y="77"/>
                        <a:pt x="34" y="76"/>
                      </a:cubicBezTo>
                      <a:cubicBezTo>
                        <a:pt x="34" y="76"/>
                        <a:pt x="35" y="75"/>
                        <a:pt x="35" y="74"/>
                      </a:cubicBezTo>
                      <a:cubicBezTo>
                        <a:pt x="36" y="74"/>
                        <a:pt x="36" y="74"/>
                        <a:pt x="37" y="75"/>
                      </a:cubicBezTo>
                      <a:cubicBezTo>
                        <a:pt x="36" y="75"/>
                        <a:pt x="36" y="76"/>
                        <a:pt x="35" y="77"/>
                      </a:cubicBezTo>
                      <a:moveTo>
                        <a:pt x="32" y="76"/>
                      </a:moveTo>
                      <a:cubicBezTo>
                        <a:pt x="31" y="76"/>
                        <a:pt x="31" y="76"/>
                        <a:pt x="31" y="76"/>
                      </a:cubicBezTo>
                      <a:cubicBezTo>
                        <a:pt x="32" y="75"/>
                        <a:pt x="32" y="74"/>
                        <a:pt x="33" y="73"/>
                      </a:cubicBezTo>
                      <a:cubicBezTo>
                        <a:pt x="33" y="73"/>
                        <a:pt x="33" y="73"/>
                        <a:pt x="34" y="74"/>
                      </a:cubicBezTo>
                      <a:cubicBezTo>
                        <a:pt x="33" y="74"/>
                        <a:pt x="33" y="75"/>
                        <a:pt x="32" y="76"/>
                      </a:cubicBezTo>
                      <a:moveTo>
                        <a:pt x="29" y="75"/>
                      </a:moveTo>
                      <a:cubicBezTo>
                        <a:pt x="28" y="75"/>
                        <a:pt x="28" y="75"/>
                        <a:pt x="27" y="75"/>
                      </a:cubicBezTo>
                      <a:cubicBezTo>
                        <a:pt x="28" y="74"/>
                        <a:pt x="29" y="73"/>
                        <a:pt x="29" y="71"/>
                      </a:cubicBezTo>
                      <a:cubicBezTo>
                        <a:pt x="30" y="72"/>
                        <a:pt x="30" y="72"/>
                        <a:pt x="31" y="72"/>
                      </a:cubicBezTo>
                      <a:cubicBezTo>
                        <a:pt x="31" y="73"/>
                        <a:pt x="30" y="74"/>
                        <a:pt x="29" y="75"/>
                      </a:cubicBezTo>
                      <a:moveTo>
                        <a:pt x="25" y="74"/>
                      </a:moveTo>
                      <a:cubicBezTo>
                        <a:pt x="25" y="74"/>
                        <a:pt x="24" y="74"/>
                        <a:pt x="24" y="73"/>
                      </a:cubicBezTo>
                      <a:cubicBezTo>
                        <a:pt x="25" y="72"/>
                        <a:pt x="26" y="71"/>
                        <a:pt x="27" y="70"/>
                      </a:cubicBezTo>
                      <a:cubicBezTo>
                        <a:pt x="27" y="70"/>
                        <a:pt x="28" y="70"/>
                        <a:pt x="28" y="71"/>
                      </a:cubicBezTo>
                      <a:cubicBezTo>
                        <a:pt x="27" y="72"/>
                        <a:pt x="26" y="73"/>
                        <a:pt x="25" y="74"/>
                      </a:cubicBezTo>
                      <a:moveTo>
                        <a:pt x="23" y="73"/>
                      </a:moveTo>
                      <a:cubicBezTo>
                        <a:pt x="21" y="72"/>
                        <a:pt x="19" y="70"/>
                        <a:pt x="17" y="69"/>
                      </a:cubicBezTo>
                      <a:cubicBezTo>
                        <a:pt x="18" y="68"/>
                        <a:pt x="19" y="66"/>
                        <a:pt x="21" y="65"/>
                      </a:cubicBezTo>
                      <a:cubicBezTo>
                        <a:pt x="22" y="66"/>
                        <a:pt x="24" y="68"/>
                        <a:pt x="25" y="69"/>
                      </a:cubicBezTo>
                      <a:cubicBezTo>
                        <a:pt x="24" y="70"/>
                        <a:pt x="23" y="71"/>
                        <a:pt x="23" y="73"/>
                      </a:cubicBezTo>
                      <a:moveTo>
                        <a:pt x="16" y="68"/>
                      </a:moveTo>
                      <a:cubicBezTo>
                        <a:pt x="15" y="67"/>
                        <a:pt x="14" y="66"/>
                        <a:pt x="13" y="64"/>
                      </a:cubicBezTo>
                      <a:cubicBezTo>
                        <a:pt x="13" y="63"/>
                        <a:pt x="15" y="61"/>
                        <a:pt x="16" y="59"/>
                      </a:cubicBezTo>
                      <a:cubicBezTo>
                        <a:pt x="17" y="61"/>
                        <a:pt x="18" y="62"/>
                        <a:pt x="19" y="64"/>
                      </a:cubicBezTo>
                      <a:cubicBezTo>
                        <a:pt x="18" y="65"/>
                        <a:pt x="17" y="67"/>
                        <a:pt x="16" y="68"/>
                      </a:cubicBezTo>
                      <a:moveTo>
                        <a:pt x="11" y="63"/>
                      </a:moveTo>
                      <a:cubicBezTo>
                        <a:pt x="11" y="62"/>
                        <a:pt x="10" y="61"/>
                        <a:pt x="9" y="60"/>
                      </a:cubicBezTo>
                      <a:cubicBezTo>
                        <a:pt x="11" y="58"/>
                        <a:pt x="12" y="57"/>
                        <a:pt x="13" y="55"/>
                      </a:cubicBezTo>
                      <a:cubicBezTo>
                        <a:pt x="14" y="56"/>
                        <a:pt x="14" y="57"/>
                        <a:pt x="15" y="58"/>
                      </a:cubicBezTo>
                      <a:cubicBezTo>
                        <a:pt x="14" y="59"/>
                        <a:pt x="12" y="61"/>
                        <a:pt x="11" y="63"/>
                      </a:cubicBezTo>
                      <a:moveTo>
                        <a:pt x="9" y="58"/>
                      </a:moveTo>
                      <a:cubicBezTo>
                        <a:pt x="8" y="57"/>
                        <a:pt x="7" y="56"/>
                        <a:pt x="7" y="54"/>
                      </a:cubicBez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8" y="53"/>
                        <a:pt x="10" y="51"/>
                        <a:pt x="11" y="50"/>
                      </a:cubicBezTo>
                      <a:cubicBezTo>
                        <a:pt x="11" y="50"/>
                        <a:pt x="11" y="51"/>
                        <a:pt x="12" y="52"/>
                      </a:cubicBezTo>
                      <a:cubicBezTo>
                        <a:pt x="12" y="52"/>
                        <a:pt x="12" y="53"/>
                        <a:pt x="12" y="53"/>
                      </a:cubicBezTo>
                      <a:cubicBezTo>
                        <a:pt x="11" y="55"/>
                        <a:pt x="10" y="57"/>
                        <a:pt x="9" y="58"/>
                      </a:cubicBezTo>
                      <a:moveTo>
                        <a:pt x="6" y="53"/>
                      </a:moveTo>
                      <a:cubicBezTo>
                        <a:pt x="6" y="51"/>
                        <a:pt x="5" y="50"/>
                        <a:pt x="5" y="49"/>
                      </a:cubicBezTo>
                      <a:cubicBezTo>
                        <a:pt x="7" y="47"/>
                        <a:pt x="8" y="46"/>
                        <a:pt x="9" y="44"/>
                      </a:cubicBezTo>
                      <a:cubicBezTo>
                        <a:pt x="10" y="45"/>
                        <a:pt x="10" y="47"/>
                        <a:pt x="10" y="48"/>
                      </a:cubicBezTo>
                      <a:cubicBezTo>
                        <a:pt x="9" y="49"/>
                        <a:pt x="8" y="50"/>
                        <a:pt x="8" y="51"/>
                      </a:cubicBezTo>
                      <a:cubicBezTo>
                        <a:pt x="7" y="52"/>
                        <a:pt x="7" y="52"/>
                        <a:pt x="6" y="53"/>
                      </a:cubicBezTo>
                      <a:moveTo>
                        <a:pt x="5" y="47"/>
                      </a:moveTo>
                      <a:cubicBezTo>
                        <a:pt x="4" y="44"/>
                        <a:pt x="4" y="41"/>
                        <a:pt x="4" y="39"/>
                      </a:cubicBezTo>
                      <a:cubicBezTo>
                        <a:pt x="5" y="38"/>
                        <a:pt x="6" y="37"/>
                        <a:pt x="7" y="36"/>
                      </a:cubicBezTo>
                      <a:cubicBezTo>
                        <a:pt x="7" y="36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7"/>
                        <a:pt x="9" y="40"/>
                        <a:pt x="9" y="42"/>
                      </a:cubicBezTo>
                      <a:cubicBezTo>
                        <a:pt x="8" y="44"/>
                        <a:pt x="6" y="45"/>
                        <a:pt x="5" y="47"/>
                      </a:cubicBezTo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6" y="33"/>
                        <a:pt x="7" y="31"/>
                        <a:pt x="9" y="30"/>
                      </a:cubicBezTo>
                      <a:cubicBezTo>
                        <a:pt x="9" y="31"/>
                        <a:pt x="9" y="31"/>
                        <a:pt x="9" y="32"/>
                      </a:cubicBezTo>
                      <a:cubicBezTo>
                        <a:pt x="8" y="33"/>
                        <a:pt x="7" y="34"/>
                        <a:pt x="6" y="35"/>
                      </a:cubicBezTo>
                      <a:cubicBezTo>
                        <a:pt x="5" y="36"/>
                        <a:pt x="4" y="36"/>
                        <a:pt x="4" y="37"/>
                      </a:cubicBezTo>
                      <a:moveTo>
                        <a:pt x="4" y="31"/>
                      </a:moveTo>
                      <a:cubicBezTo>
                        <a:pt x="5" y="31"/>
                        <a:pt x="5" y="30"/>
                        <a:pt x="5" y="29"/>
                      </a:cubicBezTo>
                      <a:cubicBezTo>
                        <a:pt x="6" y="28"/>
                        <a:pt x="8" y="27"/>
                        <a:pt x="9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8" y="29"/>
                        <a:pt x="6" y="30"/>
                        <a:pt x="4" y="31"/>
                      </a:cubicBezTo>
                      <a:moveTo>
                        <a:pt x="5" y="27"/>
                      </a:moveTo>
                      <a:cubicBezTo>
                        <a:pt x="6" y="26"/>
                        <a:pt x="6" y="25"/>
                        <a:pt x="7" y="24"/>
                      </a:cubicBezTo>
                      <a:cubicBezTo>
                        <a:pt x="8" y="23"/>
                        <a:pt x="9" y="22"/>
                        <a:pt x="10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0" y="22"/>
                        <a:pt x="10" y="23"/>
                        <a:pt x="10" y="24"/>
                      </a:cubicBezTo>
                      <a:cubicBezTo>
                        <a:pt x="8" y="25"/>
                        <a:pt x="7" y="26"/>
                        <a:pt x="5" y="27"/>
                      </a:cubicBezTo>
                      <a:moveTo>
                        <a:pt x="8" y="21"/>
                      </a:moveTo>
                      <a:cubicBezTo>
                        <a:pt x="8" y="20"/>
                        <a:pt x="9" y="19"/>
                        <a:pt x="9" y="19"/>
                      </a:cubicBezTo>
                      <a:cubicBezTo>
                        <a:pt x="10" y="18"/>
                        <a:pt x="11" y="18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8"/>
                        <a:pt x="11" y="19"/>
                      </a:cubicBezTo>
                      <a:cubicBezTo>
                        <a:pt x="11" y="19"/>
                        <a:pt x="10" y="20"/>
                        <a:pt x="9" y="20"/>
                      </a:cubicBezTo>
                      <a:cubicBezTo>
                        <a:pt x="9" y="20"/>
                        <a:pt x="8" y="21"/>
                        <a:pt x="8" y="21"/>
                      </a:cubicBezTo>
                      <a:moveTo>
                        <a:pt x="47" y="73"/>
                      </a:moveTo>
                      <a:cubicBezTo>
                        <a:pt x="34" y="73"/>
                        <a:pt x="20" y="63"/>
                        <a:pt x="15" y="50"/>
                      </a:cubicBezTo>
                      <a:cubicBezTo>
                        <a:pt x="13" y="46"/>
                        <a:pt x="12" y="40"/>
                        <a:pt x="12" y="35"/>
                      </a:cubicBezTo>
                      <a:cubicBezTo>
                        <a:pt x="12" y="28"/>
                        <a:pt x="13" y="21"/>
                        <a:pt x="17" y="16"/>
                      </a:cubicBezTo>
                      <a:cubicBezTo>
                        <a:pt x="20" y="10"/>
                        <a:pt x="25" y="6"/>
                        <a:pt x="32" y="5"/>
                      </a:cubicBezTo>
                      <a:cubicBezTo>
                        <a:pt x="35" y="4"/>
                        <a:pt x="37" y="4"/>
                        <a:pt x="40" y="4"/>
                      </a:cubicBezTo>
                      <a:cubicBezTo>
                        <a:pt x="48" y="4"/>
                        <a:pt x="55" y="7"/>
                        <a:pt x="61" y="11"/>
                      </a:cubicBezTo>
                      <a:cubicBezTo>
                        <a:pt x="67" y="16"/>
                        <a:pt x="72" y="23"/>
                        <a:pt x="75" y="30"/>
                      </a:cubicBezTo>
                      <a:cubicBezTo>
                        <a:pt x="76" y="34"/>
                        <a:pt x="77" y="38"/>
                        <a:pt x="77" y="42"/>
                      </a:cubicBezTo>
                      <a:cubicBezTo>
                        <a:pt x="77" y="48"/>
                        <a:pt x="75" y="55"/>
                        <a:pt x="71" y="61"/>
                      </a:cubicBezTo>
                      <a:cubicBezTo>
                        <a:pt x="67" y="66"/>
                        <a:pt x="62" y="70"/>
                        <a:pt x="55" y="72"/>
                      </a:cubicBezTo>
                      <a:cubicBezTo>
                        <a:pt x="53" y="73"/>
                        <a:pt x="50" y="73"/>
                        <a:pt x="48" y="73"/>
                      </a:cubicBezTo>
                      <a:cubicBezTo>
                        <a:pt x="48" y="73"/>
                        <a:pt x="48" y="73"/>
                        <a:pt x="47" y="73"/>
                      </a:cubicBezTo>
                      <a:moveTo>
                        <a:pt x="40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7" y="0"/>
                        <a:pt x="34" y="1"/>
                        <a:pt x="31" y="1"/>
                      </a:cubicBezTo>
                      <a:cubicBezTo>
                        <a:pt x="28" y="2"/>
                        <a:pt x="24" y="4"/>
                        <a:pt x="22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17" y="8"/>
                        <a:pt x="13" y="10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22"/>
                        <a:pt x="0" y="30"/>
                        <a:pt x="0" y="39"/>
                      </a:cubicBezTo>
                      <a:cubicBezTo>
                        <a:pt x="0" y="44"/>
                        <a:pt x="1" y="50"/>
                        <a:pt x="3" y="55"/>
                      </a:cubicBezTo>
                      <a:cubicBezTo>
                        <a:pt x="9" y="68"/>
                        <a:pt x="20" y="78"/>
                        <a:pt x="34" y="80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5" y="80"/>
                        <a:pt x="35" y="80"/>
                        <a:pt x="35" y="80"/>
                      </a:cubicBezTo>
                      <a:cubicBezTo>
                        <a:pt x="37" y="80"/>
                        <a:pt x="39" y="80"/>
                        <a:pt x="41" y="80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2" y="80"/>
                        <a:pt x="44" y="80"/>
                        <a:pt x="45" y="80"/>
                      </a:cubicBezTo>
                      <a:cubicBezTo>
                        <a:pt x="46" y="80"/>
                        <a:pt x="46" y="80"/>
                        <a:pt x="46" y="80"/>
                      </a:cubicBezTo>
                      <a:cubicBezTo>
                        <a:pt x="46" y="80"/>
                        <a:pt x="46" y="80"/>
                        <a:pt x="46" y="80"/>
                      </a:cubicBezTo>
                      <a:cubicBezTo>
                        <a:pt x="47" y="80"/>
                        <a:pt x="47" y="80"/>
                        <a:pt x="47" y="80"/>
                      </a:cubicBezTo>
                      <a:cubicBezTo>
                        <a:pt x="47" y="80"/>
                        <a:pt x="47" y="80"/>
                        <a:pt x="47" y="80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52" y="78"/>
                        <a:pt x="58" y="75"/>
                        <a:pt x="62" y="73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7" y="70"/>
                        <a:pt x="71" y="66"/>
                        <a:pt x="74" y="62"/>
                      </a:cubicBezTo>
                      <a:cubicBezTo>
                        <a:pt x="78" y="56"/>
                        <a:pt x="80" y="49"/>
                        <a:pt x="80" y="42"/>
                      </a:cubicBezTo>
                      <a:cubicBezTo>
                        <a:pt x="80" y="37"/>
                        <a:pt x="79" y="33"/>
                        <a:pt x="78" y="29"/>
                      </a:cubicBezTo>
                      <a:cubicBezTo>
                        <a:pt x="75" y="21"/>
                        <a:pt x="70" y="14"/>
                        <a:pt x="63" y="9"/>
                      </a:cubicBezTo>
                      <a:cubicBezTo>
                        <a:pt x="57" y="4"/>
                        <a:pt x="49" y="0"/>
                        <a:pt x="4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1" name="Freeform 774"/>
                <p:cNvSpPr>
                  <a:spLocks noEditPoints="1"/>
                </p:cNvSpPr>
                <p:nvPr/>
              </p:nvSpPr>
              <p:spPr bwMode="auto">
                <a:xfrm>
                  <a:off x="3085" y="2917"/>
                  <a:ext cx="139" cy="147"/>
                </a:xfrm>
                <a:custGeom>
                  <a:avLst/>
                  <a:gdLst>
                    <a:gd name="T0" fmla="*/ 55 w 59"/>
                    <a:gd name="T1" fmla="*/ 37 h 62"/>
                    <a:gd name="T2" fmla="*/ 55 w 59"/>
                    <a:gd name="T3" fmla="*/ 38 h 62"/>
                    <a:gd name="T4" fmla="*/ 55 w 59"/>
                    <a:gd name="T5" fmla="*/ 32 h 62"/>
                    <a:gd name="T6" fmla="*/ 55 w 59"/>
                    <a:gd name="T7" fmla="*/ 34 h 62"/>
                    <a:gd name="T8" fmla="*/ 55 w 59"/>
                    <a:gd name="T9" fmla="*/ 35 h 62"/>
                    <a:gd name="T10" fmla="*/ 53 w 59"/>
                    <a:gd name="T11" fmla="*/ 27 h 62"/>
                    <a:gd name="T12" fmla="*/ 55 w 59"/>
                    <a:gd name="T13" fmla="*/ 29 h 62"/>
                    <a:gd name="T14" fmla="*/ 54 w 59"/>
                    <a:gd name="T15" fmla="*/ 30 h 62"/>
                    <a:gd name="T16" fmla="*/ 55 w 59"/>
                    <a:gd name="T17" fmla="*/ 24 h 62"/>
                    <a:gd name="T18" fmla="*/ 53 w 59"/>
                    <a:gd name="T19" fmla="*/ 25 h 62"/>
                    <a:gd name="T20" fmla="*/ 52 w 59"/>
                    <a:gd name="T21" fmla="*/ 21 h 62"/>
                    <a:gd name="T22" fmla="*/ 53 w 59"/>
                    <a:gd name="T23" fmla="*/ 25 h 62"/>
                    <a:gd name="T24" fmla="*/ 48 w 59"/>
                    <a:gd name="T25" fmla="*/ 17 h 62"/>
                    <a:gd name="T26" fmla="*/ 51 w 59"/>
                    <a:gd name="T27" fmla="*/ 20 h 62"/>
                    <a:gd name="T28" fmla="*/ 47 w 59"/>
                    <a:gd name="T29" fmla="*/ 16 h 62"/>
                    <a:gd name="T30" fmla="*/ 45 w 59"/>
                    <a:gd name="T31" fmla="*/ 12 h 62"/>
                    <a:gd name="T32" fmla="*/ 47 w 59"/>
                    <a:gd name="T33" fmla="*/ 16 h 62"/>
                    <a:gd name="T34" fmla="*/ 41 w 59"/>
                    <a:gd name="T35" fmla="*/ 10 h 62"/>
                    <a:gd name="T36" fmla="*/ 41 w 59"/>
                    <a:gd name="T37" fmla="*/ 8 h 62"/>
                    <a:gd name="T38" fmla="*/ 44 w 59"/>
                    <a:gd name="T39" fmla="*/ 10 h 62"/>
                    <a:gd name="T40" fmla="*/ 32 w 59"/>
                    <a:gd name="T41" fmla="*/ 59 h 62"/>
                    <a:gd name="T42" fmla="*/ 3 w 59"/>
                    <a:gd name="T43" fmla="*/ 28 h 62"/>
                    <a:gd name="T44" fmla="*/ 11 w 59"/>
                    <a:gd name="T45" fmla="*/ 8 h 62"/>
                    <a:gd name="T46" fmla="*/ 16 w 59"/>
                    <a:gd name="T47" fmla="*/ 7 h 62"/>
                    <a:gd name="T48" fmla="*/ 39 w 59"/>
                    <a:gd name="T49" fmla="*/ 12 h 62"/>
                    <a:gd name="T50" fmla="*/ 40 w 59"/>
                    <a:gd name="T51" fmla="*/ 14 h 62"/>
                    <a:gd name="T52" fmla="*/ 50 w 59"/>
                    <a:gd name="T53" fmla="*/ 28 h 62"/>
                    <a:gd name="T54" fmla="*/ 44 w 59"/>
                    <a:gd name="T55" fmla="*/ 56 h 62"/>
                    <a:gd name="T56" fmla="*/ 38 w 59"/>
                    <a:gd name="T57" fmla="*/ 58 h 62"/>
                    <a:gd name="T58" fmla="*/ 32 w 59"/>
                    <a:gd name="T59" fmla="*/ 59 h 62"/>
                    <a:gd name="T60" fmla="*/ 36 w 59"/>
                    <a:gd name="T61" fmla="*/ 6 h 62"/>
                    <a:gd name="T62" fmla="*/ 39 w 59"/>
                    <a:gd name="T63" fmla="*/ 7 h 62"/>
                    <a:gd name="T64" fmla="*/ 34 w 59"/>
                    <a:gd name="T65" fmla="*/ 5 h 62"/>
                    <a:gd name="T66" fmla="*/ 32 w 59"/>
                    <a:gd name="T67" fmla="*/ 4 h 62"/>
                    <a:gd name="T68" fmla="*/ 34 w 59"/>
                    <a:gd name="T69" fmla="*/ 5 h 62"/>
                    <a:gd name="T70" fmla="*/ 30 w 59"/>
                    <a:gd name="T71" fmla="*/ 4 h 62"/>
                    <a:gd name="T72" fmla="*/ 30 w 59"/>
                    <a:gd name="T73" fmla="*/ 4 h 62"/>
                    <a:gd name="T74" fmla="*/ 26 w 59"/>
                    <a:gd name="T75" fmla="*/ 0 h 62"/>
                    <a:gd name="T76" fmla="*/ 4 w 59"/>
                    <a:gd name="T77" fmla="*/ 11 h 62"/>
                    <a:gd name="T78" fmla="*/ 2 w 59"/>
                    <a:gd name="T79" fmla="*/ 42 h 62"/>
                    <a:gd name="T80" fmla="*/ 39 w 59"/>
                    <a:gd name="T81" fmla="*/ 62 h 62"/>
                    <a:gd name="T82" fmla="*/ 59 w 59"/>
                    <a:gd name="T83" fmla="*/ 34 h 62"/>
                    <a:gd name="T84" fmla="*/ 45 w 59"/>
                    <a:gd name="T85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9" h="62">
                      <a:moveTo>
                        <a:pt x="55" y="38"/>
                      </a:moveTo>
                      <a:cubicBezTo>
                        <a:pt x="55" y="37"/>
                        <a:pt x="55" y="37"/>
                        <a:pt x="55" y="37"/>
                      </a:cubicBezTo>
                      <a:cubicBezTo>
                        <a:pt x="55" y="37"/>
                        <a:pt x="55" y="37"/>
                        <a:pt x="55" y="37"/>
                      </a:cubicBezTo>
                      <a:cubicBezTo>
                        <a:pt x="55" y="38"/>
                        <a:pt x="55" y="38"/>
                        <a:pt x="55" y="38"/>
                      </a:cubicBezTo>
                      <a:moveTo>
                        <a:pt x="55" y="35"/>
                      </a:moveTo>
                      <a:cubicBezTo>
                        <a:pt x="55" y="34"/>
                        <a:pt x="55" y="33"/>
                        <a:pt x="55" y="32"/>
                      </a:cubicBezTo>
                      <a:cubicBezTo>
                        <a:pt x="55" y="31"/>
                        <a:pt x="55" y="31"/>
                        <a:pt x="55" y="31"/>
                      </a:cubicBezTo>
                      <a:cubicBezTo>
                        <a:pt x="55" y="32"/>
                        <a:pt x="55" y="33"/>
                        <a:pt x="55" y="34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moveTo>
                        <a:pt x="54" y="30"/>
                      </a:moveTo>
                      <a:cubicBezTo>
                        <a:pt x="54" y="29"/>
                        <a:pt x="54" y="28"/>
                        <a:pt x="53" y="27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4" y="27"/>
                        <a:pt x="55" y="28"/>
                        <a:pt x="55" y="29"/>
                      </a:cubicBezTo>
                      <a:cubicBezTo>
                        <a:pt x="54" y="29"/>
                        <a:pt x="54" y="29"/>
                        <a:pt x="54" y="29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moveTo>
                        <a:pt x="55" y="25"/>
                      </a:moveTo>
                      <a:cubicBezTo>
                        <a:pt x="55" y="24"/>
                        <a:pt x="55" y="24"/>
                        <a:pt x="55" y="24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moveTo>
                        <a:pt x="53" y="25"/>
                      </a:moveTo>
                      <a:cubicBezTo>
                        <a:pt x="52" y="24"/>
                        <a:pt x="52" y="23"/>
                        <a:pt x="51" y="22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52" y="22"/>
                        <a:pt x="53" y="23"/>
                        <a:pt x="53" y="24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moveTo>
                        <a:pt x="50" y="20"/>
                      </a:moveTo>
                      <a:cubicBezTo>
                        <a:pt x="49" y="19"/>
                        <a:pt x="49" y="18"/>
                        <a:pt x="48" y="17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50" y="17"/>
                        <a:pt x="50" y="18"/>
                        <a:pt x="51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moveTo>
                        <a:pt x="47" y="16"/>
                      </a:moveTo>
                      <a:cubicBezTo>
                        <a:pt x="46" y="14"/>
                        <a:pt x="45" y="13"/>
                        <a:pt x="44" y="12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6" y="13"/>
                        <a:pt x="47" y="14"/>
                        <a:pt x="48" y="15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moveTo>
                        <a:pt x="43" y="11"/>
                      </a:moveTo>
                      <a:cubicBezTo>
                        <a:pt x="42" y="11"/>
                        <a:pt x="42" y="10"/>
                        <a:pt x="41" y="10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9"/>
                        <a:pt x="42" y="9"/>
                        <a:pt x="43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moveTo>
                        <a:pt x="32" y="59"/>
                      </a:moveTo>
                      <a:cubicBezTo>
                        <a:pt x="21" y="59"/>
                        <a:pt x="9" y="51"/>
                        <a:pt x="5" y="41"/>
                      </a:cubicBezTo>
                      <a:cubicBezTo>
                        <a:pt x="4" y="37"/>
                        <a:pt x="3" y="33"/>
                        <a:pt x="3" y="28"/>
                      </a:cubicBezTo>
                      <a:cubicBezTo>
                        <a:pt x="3" y="23"/>
                        <a:pt x="4" y="17"/>
                        <a:pt x="7" y="13"/>
                      </a:cubicBezTo>
                      <a:cubicBezTo>
                        <a:pt x="8" y="11"/>
                        <a:pt x="10" y="10"/>
                        <a:pt x="11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3" y="8"/>
                        <a:pt x="14" y="7"/>
                        <a:pt x="16" y="7"/>
                      </a:cubicBezTo>
                      <a:cubicBezTo>
                        <a:pt x="18" y="6"/>
                        <a:pt x="20" y="6"/>
                        <a:pt x="22" y="6"/>
                      </a:cubicBezTo>
                      <a:cubicBezTo>
                        <a:pt x="28" y="6"/>
                        <a:pt x="34" y="8"/>
                        <a:pt x="39" y="12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5" y="18"/>
                        <a:pt x="48" y="22"/>
                        <a:pt x="50" y="28"/>
                      </a:cubicBezTo>
                      <a:cubicBezTo>
                        <a:pt x="51" y="30"/>
                        <a:pt x="52" y="33"/>
                        <a:pt x="52" y="36"/>
                      </a:cubicBezTo>
                      <a:cubicBezTo>
                        <a:pt x="52" y="44"/>
                        <a:pt x="49" y="51"/>
                        <a:pt x="44" y="56"/>
                      </a:cubicBezTo>
                      <a:cubicBezTo>
                        <a:pt x="44" y="56"/>
                        <a:pt x="44" y="56"/>
                        <a:pt x="44" y="56"/>
                      </a:cubicBezTo>
                      <a:cubicBezTo>
                        <a:pt x="42" y="57"/>
                        <a:pt x="40" y="58"/>
                        <a:pt x="38" y="58"/>
                      </a:cubicBezTo>
                      <a:cubicBezTo>
                        <a:pt x="36" y="59"/>
                        <a:pt x="34" y="59"/>
                        <a:pt x="32" y="59"/>
                      </a:cubicBezTo>
                      <a:cubicBezTo>
                        <a:pt x="32" y="59"/>
                        <a:pt x="32" y="59"/>
                        <a:pt x="32" y="59"/>
                      </a:cubicBezTo>
                      <a:moveTo>
                        <a:pt x="39" y="8"/>
                      </a:moveTo>
                      <a:cubicBezTo>
                        <a:pt x="38" y="7"/>
                        <a:pt x="37" y="7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7" y="6"/>
                        <a:pt x="38" y="7"/>
                        <a:pt x="39" y="7"/>
                      </a:cubicBezTo>
                      <a:cubicBezTo>
                        <a:pt x="39" y="8"/>
                        <a:pt x="39" y="8"/>
                        <a:pt x="39" y="8"/>
                      </a:cubicBezTo>
                      <a:moveTo>
                        <a:pt x="34" y="5"/>
                      </a:moveTo>
                      <a:cubicBezTo>
                        <a:pt x="33" y="5"/>
                        <a:pt x="33" y="5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3" y="5"/>
                        <a:pt x="34" y="5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moveTo>
                        <a:pt x="30" y="4"/>
                      </a:move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moveTo>
                        <a:pt x="26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21" y="0"/>
                        <a:pt x="19" y="1"/>
                      </a:cubicBezTo>
                      <a:cubicBezTo>
                        <a:pt x="12" y="2"/>
                        <a:pt x="7" y="6"/>
                        <a:pt x="4" y="11"/>
                      </a:cubicBezTo>
                      <a:cubicBezTo>
                        <a:pt x="1" y="16"/>
                        <a:pt x="0" y="22"/>
                        <a:pt x="0" y="28"/>
                      </a:cubicBezTo>
                      <a:cubicBezTo>
                        <a:pt x="0" y="33"/>
                        <a:pt x="1" y="38"/>
                        <a:pt x="2" y="42"/>
                      </a:cubicBezTo>
                      <a:cubicBezTo>
                        <a:pt x="7" y="54"/>
                        <a:pt x="19" y="62"/>
                        <a:pt x="32" y="62"/>
                      </a:cubicBezTo>
                      <a:cubicBezTo>
                        <a:pt x="34" y="62"/>
                        <a:pt x="37" y="62"/>
                        <a:pt x="39" y="62"/>
                      </a:cubicBezTo>
                      <a:cubicBezTo>
                        <a:pt x="45" y="60"/>
                        <a:pt x="50" y="56"/>
                        <a:pt x="53" y="51"/>
                      </a:cubicBezTo>
                      <a:cubicBezTo>
                        <a:pt x="57" y="46"/>
                        <a:pt x="59" y="40"/>
                        <a:pt x="59" y="34"/>
                      </a:cubicBezTo>
                      <a:cubicBezTo>
                        <a:pt x="59" y="31"/>
                        <a:pt x="58" y="27"/>
                        <a:pt x="57" y="24"/>
                      </a:cubicBezTo>
                      <a:cubicBezTo>
                        <a:pt x="54" y="17"/>
                        <a:pt x="50" y="11"/>
                        <a:pt x="45" y="7"/>
                      </a:cubicBezTo>
                      <a:cubicBezTo>
                        <a:pt x="39" y="3"/>
                        <a:pt x="33" y="0"/>
                        <a:pt x="26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2" name="Freeform 775"/>
                <p:cNvSpPr>
                  <a:spLocks noEditPoints="1"/>
                </p:cNvSpPr>
                <p:nvPr/>
              </p:nvSpPr>
              <p:spPr bwMode="auto">
                <a:xfrm>
                  <a:off x="3111" y="2943"/>
                  <a:ext cx="78" cy="102"/>
                </a:xfrm>
                <a:custGeom>
                  <a:avLst/>
                  <a:gdLst>
                    <a:gd name="T0" fmla="*/ 4 w 33"/>
                    <a:gd name="T1" fmla="*/ 19 h 43"/>
                    <a:gd name="T2" fmla="*/ 4 w 33"/>
                    <a:gd name="T3" fmla="*/ 12 h 43"/>
                    <a:gd name="T4" fmla="*/ 7 w 33"/>
                    <a:gd name="T5" fmla="*/ 8 h 43"/>
                    <a:gd name="T6" fmla="*/ 6 w 33"/>
                    <a:gd name="T7" fmla="*/ 4 h 43"/>
                    <a:gd name="T8" fmla="*/ 7 w 33"/>
                    <a:gd name="T9" fmla="*/ 3 h 43"/>
                    <a:gd name="T10" fmla="*/ 8 w 33"/>
                    <a:gd name="T11" fmla="*/ 4 h 43"/>
                    <a:gd name="T12" fmla="*/ 11 w 33"/>
                    <a:gd name="T13" fmla="*/ 8 h 43"/>
                    <a:gd name="T14" fmla="*/ 15 w 33"/>
                    <a:gd name="T15" fmla="*/ 7 h 43"/>
                    <a:gd name="T16" fmla="*/ 18 w 33"/>
                    <a:gd name="T17" fmla="*/ 10 h 43"/>
                    <a:gd name="T18" fmla="*/ 15 w 33"/>
                    <a:gd name="T19" fmla="*/ 9 h 43"/>
                    <a:gd name="T20" fmla="*/ 8 w 33"/>
                    <a:gd name="T21" fmla="*/ 13 h 43"/>
                    <a:gd name="T22" fmla="*/ 9 w 33"/>
                    <a:gd name="T23" fmla="*/ 20 h 43"/>
                    <a:gd name="T24" fmla="*/ 13 w 33"/>
                    <a:gd name="T25" fmla="*/ 20 h 43"/>
                    <a:gd name="T26" fmla="*/ 27 w 33"/>
                    <a:gd name="T27" fmla="*/ 21 h 43"/>
                    <a:gd name="T28" fmla="*/ 30 w 33"/>
                    <a:gd name="T29" fmla="*/ 27 h 43"/>
                    <a:gd name="T30" fmla="*/ 27 w 33"/>
                    <a:gd name="T31" fmla="*/ 33 h 43"/>
                    <a:gd name="T32" fmla="*/ 27 w 33"/>
                    <a:gd name="T33" fmla="*/ 36 h 43"/>
                    <a:gd name="T34" fmla="*/ 29 w 33"/>
                    <a:gd name="T35" fmla="*/ 39 h 43"/>
                    <a:gd name="T36" fmla="*/ 26 w 33"/>
                    <a:gd name="T37" fmla="*/ 36 h 43"/>
                    <a:gd name="T38" fmla="*/ 22 w 33"/>
                    <a:gd name="T39" fmla="*/ 36 h 43"/>
                    <a:gd name="T40" fmla="*/ 14 w 33"/>
                    <a:gd name="T41" fmla="*/ 34 h 43"/>
                    <a:gd name="T42" fmla="*/ 24 w 33"/>
                    <a:gd name="T43" fmla="*/ 32 h 43"/>
                    <a:gd name="T44" fmla="*/ 21 w 33"/>
                    <a:gd name="T45" fmla="*/ 22 h 43"/>
                    <a:gd name="T46" fmla="*/ 12 w 33"/>
                    <a:gd name="T47" fmla="*/ 23 h 43"/>
                    <a:gd name="T48" fmla="*/ 12 w 33"/>
                    <a:gd name="T49" fmla="*/ 23 h 43"/>
                    <a:gd name="T50" fmla="*/ 3 w 33"/>
                    <a:gd name="T51" fmla="*/ 2 h 43"/>
                    <a:gd name="T52" fmla="*/ 2 w 33"/>
                    <a:gd name="T53" fmla="*/ 3 h 43"/>
                    <a:gd name="T54" fmla="*/ 3 w 33"/>
                    <a:gd name="T55" fmla="*/ 8 h 43"/>
                    <a:gd name="T56" fmla="*/ 0 w 33"/>
                    <a:gd name="T57" fmla="*/ 15 h 43"/>
                    <a:gd name="T58" fmla="*/ 12 w 33"/>
                    <a:gd name="T59" fmla="*/ 26 h 43"/>
                    <a:gd name="T60" fmla="*/ 20 w 33"/>
                    <a:gd name="T61" fmla="*/ 25 h 43"/>
                    <a:gd name="T62" fmla="*/ 23 w 33"/>
                    <a:gd name="T63" fmla="*/ 26 h 43"/>
                    <a:gd name="T64" fmla="*/ 20 w 33"/>
                    <a:gd name="T65" fmla="*/ 30 h 43"/>
                    <a:gd name="T66" fmla="*/ 17 w 33"/>
                    <a:gd name="T67" fmla="*/ 29 h 43"/>
                    <a:gd name="T68" fmla="*/ 11 w 33"/>
                    <a:gd name="T69" fmla="*/ 32 h 43"/>
                    <a:gd name="T70" fmla="*/ 23 w 33"/>
                    <a:gd name="T71" fmla="*/ 39 h 43"/>
                    <a:gd name="T72" fmla="*/ 26 w 33"/>
                    <a:gd name="T73" fmla="*/ 42 h 43"/>
                    <a:gd name="T74" fmla="*/ 28 w 33"/>
                    <a:gd name="T75" fmla="*/ 43 h 43"/>
                    <a:gd name="T76" fmla="*/ 29 w 33"/>
                    <a:gd name="T77" fmla="*/ 43 h 43"/>
                    <a:gd name="T78" fmla="*/ 33 w 33"/>
                    <a:gd name="T79" fmla="*/ 40 h 43"/>
                    <a:gd name="T80" fmla="*/ 31 w 33"/>
                    <a:gd name="T81" fmla="*/ 35 h 43"/>
                    <a:gd name="T82" fmla="*/ 33 w 33"/>
                    <a:gd name="T83" fmla="*/ 27 h 43"/>
                    <a:gd name="T84" fmla="*/ 21 w 33"/>
                    <a:gd name="T85" fmla="*/ 17 h 43"/>
                    <a:gd name="T86" fmla="*/ 12 w 33"/>
                    <a:gd name="T87" fmla="*/ 17 h 43"/>
                    <a:gd name="T88" fmla="*/ 10 w 33"/>
                    <a:gd name="T89" fmla="*/ 16 h 43"/>
                    <a:gd name="T90" fmla="*/ 15 w 33"/>
                    <a:gd name="T91" fmla="*/ 12 h 43"/>
                    <a:gd name="T92" fmla="*/ 16 w 33"/>
                    <a:gd name="T93" fmla="*/ 13 h 43"/>
                    <a:gd name="T94" fmla="*/ 18 w 33"/>
                    <a:gd name="T95" fmla="*/ 13 h 43"/>
                    <a:gd name="T96" fmla="*/ 24 w 33"/>
                    <a:gd name="T97" fmla="*/ 9 h 43"/>
                    <a:gd name="T98" fmla="*/ 11 w 33"/>
                    <a:gd name="T99" fmla="*/ 4 h 43"/>
                    <a:gd name="T100" fmla="*/ 8 w 33"/>
                    <a:gd name="T101" fmla="*/ 0 h 43"/>
                    <a:gd name="T102" fmla="*/ 8 w 33"/>
                    <a:gd name="T10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" h="43">
                      <a:moveTo>
                        <a:pt x="12" y="23"/>
                      </a:moveTo>
                      <a:cubicBezTo>
                        <a:pt x="11" y="23"/>
                        <a:pt x="9" y="22"/>
                        <a:pt x="7" y="21"/>
                      </a:cubicBezTo>
                      <a:cubicBezTo>
                        <a:pt x="6" y="21"/>
                        <a:pt x="5" y="20"/>
                        <a:pt x="4" y="19"/>
                      </a:cubicBezTo>
                      <a:cubicBezTo>
                        <a:pt x="4" y="18"/>
                        <a:pt x="3" y="17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4" y="13"/>
                        <a:pt x="4" y="12"/>
                        <a:pt x="4" y="12"/>
                      </a:cubicBezTo>
                      <a:cubicBezTo>
                        <a:pt x="5" y="11"/>
                        <a:pt x="5" y="10"/>
                        <a:pt x="6" y="10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8"/>
                        <a:pt x="7" y="8"/>
                      </a:cubicBezTo>
                      <a:cubicBezTo>
                        <a:pt x="7" y="7"/>
                        <a:pt x="6" y="6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8" y="4"/>
                        <a:pt x="8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9" y="6"/>
                        <a:pt x="9" y="7"/>
                        <a:pt x="10" y="7"/>
                      </a:cubicBezTo>
                      <a:cubicBezTo>
                        <a:pt x="10" y="7"/>
                        <a:pt x="10" y="8"/>
                        <a:pt x="11" y="8"/>
                      </a:cubicBezTo>
                      <a:cubicBezTo>
                        <a:pt x="11" y="8"/>
                        <a:pt x="11" y="8"/>
                        <a:pt x="11" y="7"/>
                      </a:cubicBezTo>
                      <a:cubicBezTo>
                        <a:pt x="12" y="7"/>
                        <a:pt x="14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7" y="7"/>
                        <a:pt x="19" y="7"/>
                        <a:pt x="20" y="9"/>
                      </a:cubicBezTo>
                      <a:cubicBezTo>
                        <a:pt x="20" y="9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9"/>
                        <a:pt x="16" y="9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3" y="9"/>
                        <a:pt x="11" y="10"/>
                        <a:pt x="10" y="11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7" y="14"/>
                        <a:pt x="6" y="15"/>
                        <a:pt x="6" y="16"/>
                      </a:cubicBezTo>
                      <a:cubicBezTo>
                        <a:pt x="6" y="16"/>
                        <a:pt x="7" y="17"/>
                        <a:pt x="7" y="17"/>
                      </a:cubicBezTo>
                      <a:cubicBezTo>
                        <a:pt x="7" y="19"/>
                        <a:pt x="8" y="20"/>
                        <a:pt x="9" y="20"/>
                      </a:cubicBezTo>
                      <a:cubicBezTo>
                        <a:pt x="10" y="20"/>
                        <a:pt x="12" y="20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5" y="20"/>
                        <a:pt x="18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3" y="20"/>
                        <a:pt x="25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9" y="22"/>
                        <a:pt x="30" y="25"/>
                        <a:pt x="30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8"/>
                        <a:pt x="29" y="29"/>
                        <a:pt x="28" y="31"/>
                      </a:cubicBezTo>
                      <a:cubicBezTo>
                        <a:pt x="28" y="31"/>
                        <a:pt x="28" y="32"/>
                        <a:pt x="27" y="32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26" y="34"/>
                        <a:pt x="26" y="35"/>
                        <a:pt x="27" y="35"/>
                      </a:cubicBezTo>
                      <a:cubicBezTo>
                        <a:pt x="27" y="35"/>
                        <a:pt x="27" y="36"/>
                        <a:pt x="27" y="36"/>
                      </a:cubicBezTo>
                      <a:cubicBezTo>
                        <a:pt x="28" y="36"/>
                        <a:pt x="28" y="37"/>
                        <a:pt x="29" y="38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8" y="39"/>
                        <a:pt x="28" y="39"/>
                      </a:cubicBezTo>
                      <a:cubicBezTo>
                        <a:pt x="27" y="38"/>
                        <a:pt x="27" y="38"/>
                        <a:pt x="26" y="37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5" y="36"/>
                        <a:pt x="25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3" y="35"/>
                        <a:pt x="22" y="36"/>
                        <a:pt x="22" y="36"/>
                      </a:cubicBezTo>
                      <a:cubicBezTo>
                        <a:pt x="21" y="36"/>
                        <a:pt x="20" y="36"/>
                        <a:pt x="20" y="36"/>
                      </a:cubicBezTo>
                      <a:cubicBezTo>
                        <a:pt x="20" y="36"/>
                        <a:pt x="20" y="36"/>
                        <a:pt x="19" y="36"/>
                      </a:cubicBezTo>
                      <a:cubicBezTo>
                        <a:pt x="17" y="36"/>
                        <a:pt x="15" y="35"/>
                        <a:pt x="14" y="34"/>
                      </a:cubicBezTo>
                      <a:cubicBezTo>
                        <a:pt x="15" y="33"/>
                        <a:pt x="15" y="33"/>
                        <a:pt x="16" y="33"/>
                      </a:cubicBezTo>
                      <a:cubicBezTo>
                        <a:pt x="17" y="33"/>
                        <a:pt x="18" y="33"/>
                        <a:pt x="20" y="33"/>
                      </a:cubicBezTo>
                      <a:cubicBezTo>
                        <a:pt x="21" y="33"/>
                        <a:pt x="23" y="33"/>
                        <a:pt x="24" y="32"/>
                      </a:cubicBezTo>
                      <a:cubicBezTo>
                        <a:pt x="26" y="31"/>
                        <a:pt x="27" y="29"/>
                        <a:pt x="27" y="27"/>
                      </a:cubicBezTo>
                      <a:cubicBezTo>
                        <a:pt x="27" y="25"/>
                        <a:pt x="27" y="24"/>
                        <a:pt x="26" y="23"/>
                      </a:cubicBezTo>
                      <a:cubicBezTo>
                        <a:pt x="24" y="22"/>
                        <a:pt x="23" y="22"/>
                        <a:pt x="21" y="22"/>
                      </a:cubicBezTo>
                      <a:cubicBezTo>
                        <a:pt x="21" y="22"/>
                        <a:pt x="20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7" y="22"/>
                        <a:pt x="15" y="22"/>
                        <a:pt x="12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moveTo>
                        <a:pt x="7" y="0"/>
                      </a:moveTo>
                      <a:cubicBezTo>
                        <a:pt x="6" y="0"/>
                        <a:pt x="5" y="1"/>
                        <a:pt x="4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6"/>
                      </a:cubicBezTo>
                      <a:cubicBezTo>
                        <a:pt x="3" y="7"/>
                        <a:pt x="3" y="7"/>
                        <a:pt x="3" y="8"/>
                      </a:cubicBezTo>
                      <a:cubicBezTo>
                        <a:pt x="3" y="9"/>
                        <a:pt x="2" y="9"/>
                        <a:pt x="2" y="10"/>
                      </a:cubicBezTo>
                      <a:cubicBezTo>
                        <a:pt x="1" y="11"/>
                        <a:pt x="0" y="13"/>
                        <a:pt x="0" y="14"/>
                      </a:cubicBezTo>
                      <a:cubicBezTo>
                        <a:pt x="0" y="14"/>
                        <a:pt x="0" y="15"/>
                        <a:pt x="0" y="15"/>
                      </a:cubicBezTo>
                      <a:cubicBezTo>
                        <a:pt x="0" y="18"/>
                        <a:pt x="1" y="19"/>
                        <a:pt x="2" y="21"/>
                      </a:cubicBezTo>
                      <a:cubicBezTo>
                        <a:pt x="3" y="23"/>
                        <a:pt x="5" y="24"/>
                        <a:pt x="7" y="25"/>
                      </a:cubicBezTo>
                      <a:cubicBezTo>
                        <a:pt x="9" y="26"/>
                        <a:pt x="11" y="26"/>
                        <a:pt x="12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5" y="26"/>
                        <a:pt x="17" y="25"/>
                        <a:pt x="20" y="25"/>
                      </a:cubicBezTo>
                      <a:cubicBezTo>
                        <a:pt x="20" y="25"/>
                        <a:pt x="21" y="25"/>
                        <a:pt x="21" y="25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2" y="25"/>
                        <a:pt x="23" y="25"/>
                        <a:pt x="23" y="26"/>
                      </a:cubicBezTo>
                      <a:cubicBezTo>
                        <a:pt x="24" y="26"/>
                        <a:pt x="24" y="26"/>
                        <a:pt x="24" y="27"/>
                      </a:cubicBezTo>
                      <a:cubicBezTo>
                        <a:pt x="24" y="28"/>
                        <a:pt x="23" y="29"/>
                        <a:pt x="22" y="29"/>
                      </a:cubicBezTo>
                      <a:cubicBezTo>
                        <a:pt x="22" y="30"/>
                        <a:pt x="21" y="30"/>
                        <a:pt x="20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19" y="30"/>
                        <a:pt x="18" y="30"/>
                        <a:pt x="17" y="29"/>
                      </a:cubicBezTo>
                      <a:cubicBezTo>
                        <a:pt x="17" y="29"/>
                        <a:pt x="16" y="29"/>
                        <a:pt x="16" y="29"/>
                      </a:cubicBezTo>
                      <a:cubicBezTo>
                        <a:pt x="16" y="29"/>
                        <a:pt x="15" y="29"/>
                        <a:pt x="15" y="29"/>
                      </a:cubicBezTo>
                      <a:cubicBezTo>
                        <a:pt x="14" y="30"/>
                        <a:pt x="12" y="31"/>
                        <a:pt x="11" y="32"/>
                      </a:cubicBezTo>
                      <a:cubicBezTo>
                        <a:pt x="10" y="33"/>
                        <a:pt x="10" y="33"/>
                        <a:pt x="10" y="34"/>
                      </a:cubicBezTo>
                      <a:cubicBezTo>
                        <a:pt x="12" y="38"/>
                        <a:pt x="16" y="39"/>
                        <a:pt x="20" y="39"/>
                      </a:cubicBezTo>
                      <a:cubicBezTo>
                        <a:pt x="21" y="39"/>
                        <a:pt x="22" y="39"/>
                        <a:pt x="23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40"/>
                        <a:pt x="25" y="41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29" y="42"/>
                        <a:pt x="30" y="42"/>
                        <a:pt x="30" y="42"/>
                      </a:cubicBezTo>
                      <a:cubicBezTo>
                        <a:pt x="31" y="42"/>
                        <a:pt x="32" y="41"/>
                        <a:pt x="32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3" y="40"/>
                        <a:pt x="33" y="40"/>
                      </a:cubicBezTo>
                      <a:cubicBezTo>
                        <a:pt x="33" y="39"/>
                        <a:pt x="33" y="39"/>
                        <a:pt x="33" y="38"/>
                      </a:cubicBezTo>
                      <a:cubicBezTo>
                        <a:pt x="32" y="37"/>
                        <a:pt x="31" y="36"/>
                        <a:pt x="31" y="35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30" y="34"/>
                        <a:pt x="31" y="33"/>
                        <a:pt x="31" y="33"/>
                      </a:cubicBezTo>
                      <a:cubicBezTo>
                        <a:pt x="32" y="31"/>
                        <a:pt x="33" y="29"/>
                        <a:pt x="33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23"/>
                        <a:pt x="31" y="20"/>
                        <a:pt x="28" y="18"/>
                      </a:cubicBezTo>
                      <a:cubicBezTo>
                        <a:pt x="26" y="17"/>
                        <a:pt x="23" y="17"/>
                        <a:pt x="21" y="17"/>
                      </a:cubicBezTo>
                      <a:cubicBezTo>
                        <a:pt x="18" y="17"/>
                        <a:pt x="15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2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1" y="15"/>
                        <a:pt x="11" y="14"/>
                        <a:pt x="12" y="14"/>
                      </a:cubicBezTo>
                      <a:cubicBezTo>
                        <a:pt x="13" y="13"/>
                        <a:pt x="14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6" y="12"/>
                        <a:pt x="16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8" y="14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2"/>
                        <a:pt x="23" y="11"/>
                        <a:pt x="24" y="9"/>
                      </a:cubicBezTo>
                      <a:cubicBezTo>
                        <a:pt x="24" y="9"/>
                        <a:pt x="24" y="8"/>
                        <a:pt x="24" y="7"/>
                      </a:cubicBezTo>
                      <a:cubicBezTo>
                        <a:pt x="22" y="5"/>
                        <a:pt x="18" y="3"/>
                        <a:pt x="15" y="3"/>
                      </a:cubicBezTo>
                      <a:cubicBezTo>
                        <a:pt x="14" y="3"/>
                        <a:pt x="13" y="4"/>
                        <a:pt x="11" y="4"/>
                      </a:cubicBezTo>
                      <a:cubicBezTo>
                        <a:pt x="11" y="4"/>
                        <a:pt x="11" y="3"/>
                        <a:pt x="11" y="3"/>
                      </a:cubicBezTo>
                      <a:cubicBezTo>
                        <a:pt x="10" y="2"/>
                        <a:pt x="10" y="2"/>
                        <a:pt x="10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3" name="Freeform 776"/>
                <p:cNvSpPr>
                  <a:spLocks noEditPoints="1"/>
                </p:cNvSpPr>
                <p:nvPr/>
              </p:nvSpPr>
              <p:spPr bwMode="auto">
                <a:xfrm>
                  <a:off x="2926" y="3175"/>
                  <a:ext cx="187" cy="192"/>
                </a:xfrm>
                <a:custGeom>
                  <a:avLst/>
                  <a:gdLst>
                    <a:gd name="T0" fmla="*/ 19 w 79"/>
                    <a:gd name="T1" fmla="*/ 70 h 81"/>
                    <a:gd name="T2" fmla="*/ 15 w 79"/>
                    <a:gd name="T3" fmla="*/ 67 h 81"/>
                    <a:gd name="T4" fmla="*/ 17 w 79"/>
                    <a:gd name="T5" fmla="*/ 69 h 81"/>
                    <a:gd name="T6" fmla="*/ 16 w 79"/>
                    <a:gd name="T7" fmla="*/ 69 h 81"/>
                    <a:gd name="T8" fmla="*/ 14 w 79"/>
                    <a:gd name="T9" fmla="*/ 64 h 81"/>
                    <a:gd name="T10" fmla="*/ 11 w 79"/>
                    <a:gd name="T11" fmla="*/ 63 h 81"/>
                    <a:gd name="T12" fmla="*/ 13 w 79"/>
                    <a:gd name="T13" fmla="*/ 62 h 81"/>
                    <a:gd name="T14" fmla="*/ 8 w 79"/>
                    <a:gd name="T15" fmla="*/ 59 h 81"/>
                    <a:gd name="T16" fmla="*/ 9 w 79"/>
                    <a:gd name="T17" fmla="*/ 60 h 81"/>
                    <a:gd name="T18" fmla="*/ 11 w 79"/>
                    <a:gd name="T19" fmla="*/ 55 h 81"/>
                    <a:gd name="T20" fmla="*/ 6 w 79"/>
                    <a:gd name="T21" fmla="*/ 53 h 81"/>
                    <a:gd name="T22" fmla="*/ 10 w 79"/>
                    <a:gd name="T23" fmla="*/ 53 h 81"/>
                    <a:gd name="T24" fmla="*/ 4 w 79"/>
                    <a:gd name="T25" fmla="*/ 45 h 81"/>
                    <a:gd name="T26" fmla="*/ 9 w 79"/>
                    <a:gd name="T27" fmla="*/ 50 h 81"/>
                    <a:gd name="T28" fmla="*/ 4 w 79"/>
                    <a:gd name="T29" fmla="*/ 42 h 81"/>
                    <a:gd name="T30" fmla="*/ 9 w 79"/>
                    <a:gd name="T31" fmla="*/ 42 h 81"/>
                    <a:gd name="T32" fmla="*/ 5 w 79"/>
                    <a:gd name="T33" fmla="*/ 32 h 81"/>
                    <a:gd name="T34" fmla="*/ 4 w 79"/>
                    <a:gd name="T35" fmla="*/ 36 h 81"/>
                    <a:gd name="T36" fmla="*/ 11 w 79"/>
                    <a:gd name="T37" fmla="*/ 26 h 81"/>
                    <a:gd name="T38" fmla="*/ 12 w 79"/>
                    <a:gd name="T39" fmla="*/ 30 h 81"/>
                    <a:gd name="T40" fmla="*/ 10 w 79"/>
                    <a:gd name="T41" fmla="*/ 21 h 81"/>
                    <a:gd name="T42" fmla="*/ 10 w 79"/>
                    <a:gd name="T43" fmla="*/ 25 h 81"/>
                    <a:gd name="T44" fmla="*/ 11 w 79"/>
                    <a:gd name="T45" fmla="*/ 20 h 81"/>
                    <a:gd name="T46" fmla="*/ 23 w 79"/>
                    <a:gd name="T47" fmla="*/ 14 h 81"/>
                    <a:gd name="T48" fmla="*/ 20 w 79"/>
                    <a:gd name="T49" fmla="*/ 12 h 81"/>
                    <a:gd name="T50" fmla="*/ 26 w 79"/>
                    <a:gd name="T51" fmla="*/ 11 h 81"/>
                    <a:gd name="T52" fmla="*/ 22 w 79"/>
                    <a:gd name="T53" fmla="*/ 9 h 81"/>
                    <a:gd name="T54" fmla="*/ 28 w 79"/>
                    <a:gd name="T55" fmla="*/ 10 h 81"/>
                    <a:gd name="T56" fmla="*/ 28 w 79"/>
                    <a:gd name="T57" fmla="*/ 74 h 81"/>
                    <a:gd name="T58" fmla="*/ 29 w 79"/>
                    <a:gd name="T59" fmla="*/ 13 h 81"/>
                    <a:gd name="T60" fmla="*/ 61 w 79"/>
                    <a:gd name="T61" fmla="*/ 10 h 81"/>
                    <a:gd name="T62" fmla="*/ 42 w 79"/>
                    <a:gd name="T63" fmla="*/ 78 h 81"/>
                    <a:gd name="T64" fmla="*/ 29 w 79"/>
                    <a:gd name="T65" fmla="*/ 5 h 81"/>
                    <a:gd name="T66" fmla="*/ 31 w 79"/>
                    <a:gd name="T67" fmla="*/ 8 h 81"/>
                    <a:gd name="T68" fmla="*/ 32 w 79"/>
                    <a:gd name="T69" fmla="*/ 4 h 81"/>
                    <a:gd name="T70" fmla="*/ 38 w 79"/>
                    <a:gd name="T71" fmla="*/ 5 h 81"/>
                    <a:gd name="T72" fmla="*/ 37 w 79"/>
                    <a:gd name="T73" fmla="*/ 0 h 81"/>
                    <a:gd name="T74" fmla="*/ 35 w 79"/>
                    <a:gd name="T75" fmla="*/ 0 h 81"/>
                    <a:gd name="T76" fmla="*/ 8 w 79"/>
                    <a:gd name="T77" fmla="*/ 64 h 81"/>
                    <a:gd name="T78" fmla="*/ 15 w 79"/>
                    <a:gd name="T79" fmla="*/ 72 h 81"/>
                    <a:gd name="T80" fmla="*/ 16 w 79"/>
                    <a:gd name="T81" fmla="*/ 73 h 81"/>
                    <a:gd name="T82" fmla="*/ 33 w 79"/>
                    <a:gd name="T83" fmla="*/ 80 h 81"/>
                    <a:gd name="T84" fmla="*/ 74 w 79"/>
                    <a:gd name="T85" fmla="*/ 60 h 81"/>
                    <a:gd name="T86" fmla="*/ 52 w 79"/>
                    <a:gd name="T87" fmla="*/ 4 h 81"/>
                    <a:gd name="T88" fmla="*/ 37 w 79"/>
                    <a:gd name="T89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79" h="81">
                      <a:moveTo>
                        <a:pt x="20" y="71"/>
                      </a:moveTo>
                      <a:cubicBezTo>
                        <a:pt x="19" y="71"/>
                        <a:pt x="19" y="71"/>
                        <a:pt x="18" y="70"/>
                      </a:cubicBezTo>
                      <a:cubicBezTo>
                        <a:pt x="19" y="70"/>
                        <a:pt x="19" y="70"/>
                        <a:pt x="19" y="70"/>
                      </a:cubicBezTo>
                      <a:cubicBezTo>
                        <a:pt x="20" y="71"/>
                        <a:pt x="20" y="71"/>
                        <a:pt x="20" y="71"/>
                      </a:cubicBezTo>
                      <a:moveTo>
                        <a:pt x="16" y="69"/>
                      </a:moveTo>
                      <a:cubicBezTo>
                        <a:pt x="16" y="68"/>
                        <a:pt x="15" y="68"/>
                        <a:pt x="15" y="67"/>
                      </a:cubicBezTo>
                      <a:cubicBezTo>
                        <a:pt x="15" y="67"/>
                        <a:pt x="16" y="67"/>
                        <a:pt x="16" y="67"/>
                      </a:cubicBezTo>
                      <a:cubicBezTo>
                        <a:pt x="17" y="68"/>
                        <a:pt x="17" y="68"/>
                        <a:pt x="18" y="69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16" y="69"/>
                        <a:pt x="16" y="69"/>
                        <a:pt x="16" y="69"/>
                      </a:cubicBezTo>
                      <a:moveTo>
                        <a:pt x="13" y="66"/>
                      </a:moveTo>
                      <a:cubicBezTo>
                        <a:pt x="13" y="65"/>
                        <a:pt x="12" y="65"/>
                        <a:pt x="12" y="64"/>
                      </a:cubicBezTo>
                      <a:cubicBezTo>
                        <a:pt x="13" y="64"/>
                        <a:pt x="14" y="64"/>
                        <a:pt x="14" y="64"/>
                      </a:cubicBezTo>
                      <a:cubicBezTo>
                        <a:pt x="15" y="65"/>
                        <a:pt x="15" y="65"/>
                        <a:pt x="15" y="66"/>
                      </a:cubicBezTo>
                      <a:cubicBezTo>
                        <a:pt x="15" y="66"/>
                        <a:pt x="14" y="66"/>
                        <a:pt x="13" y="66"/>
                      </a:cubicBezTo>
                      <a:moveTo>
                        <a:pt x="11" y="63"/>
                      </a:moveTo>
                      <a:cubicBezTo>
                        <a:pt x="10" y="62"/>
                        <a:pt x="10" y="62"/>
                        <a:pt x="10" y="61"/>
                      </a:cubicBezTo>
                      <a:cubicBezTo>
                        <a:pt x="11" y="61"/>
                        <a:pt x="12" y="61"/>
                        <a:pt x="13" y="61"/>
                      </a:cubicBezTo>
                      <a:cubicBezTo>
                        <a:pt x="13" y="61"/>
                        <a:pt x="13" y="62"/>
                        <a:pt x="13" y="62"/>
                      </a:cubicBezTo>
                      <a:cubicBezTo>
                        <a:pt x="13" y="62"/>
                        <a:pt x="12" y="63"/>
                        <a:pt x="11" y="63"/>
                      </a:cubicBezTo>
                      <a:moveTo>
                        <a:pt x="9" y="60"/>
                      </a:move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9" y="59"/>
                        <a:pt x="10" y="58"/>
                        <a:pt x="12" y="58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11" y="60"/>
                        <a:pt x="10" y="60"/>
                        <a:pt x="9" y="60"/>
                      </a:cubicBezTo>
                      <a:moveTo>
                        <a:pt x="7" y="57"/>
                      </a:moveTo>
                      <a:cubicBezTo>
                        <a:pt x="7" y="57"/>
                        <a:pt x="7" y="56"/>
                        <a:pt x="6" y="55"/>
                      </a:cubicBezTo>
                      <a:cubicBezTo>
                        <a:pt x="8" y="55"/>
                        <a:pt x="9" y="55"/>
                        <a:pt x="11" y="55"/>
                      </a:cubicBezTo>
                      <a:cubicBezTo>
                        <a:pt x="11" y="55"/>
                        <a:pt x="11" y="56"/>
                        <a:pt x="11" y="56"/>
                      </a:cubicBezTo>
                      <a:cubicBezTo>
                        <a:pt x="10" y="57"/>
                        <a:pt x="9" y="57"/>
                        <a:pt x="7" y="57"/>
                      </a:cubicBezTo>
                      <a:moveTo>
                        <a:pt x="6" y="53"/>
                      </a:moveTo>
                      <a:cubicBezTo>
                        <a:pt x="6" y="53"/>
                        <a:pt x="5" y="53"/>
                        <a:pt x="5" y="52"/>
                      </a:cubicBezTo>
                      <a:cubicBezTo>
                        <a:pt x="7" y="52"/>
                        <a:pt x="8" y="52"/>
                        <a:pt x="10" y="52"/>
                      </a:cubicBezTo>
                      <a:cubicBezTo>
                        <a:pt x="10" y="52"/>
                        <a:pt x="10" y="53"/>
                        <a:pt x="10" y="53"/>
                      </a:cubicBezTo>
                      <a:cubicBezTo>
                        <a:pt x="9" y="53"/>
                        <a:pt x="7" y="53"/>
                        <a:pt x="6" y="53"/>
                      </a:cubicBezTo>
                      <a:moveTo>
                        <a:pt x="5" y="51"/>
                      </a:moveTo>
                      <a:cubicBezTo>
                        <a:pt x="4" y="49"/>
                        <a:pt x="4" y="47"/>
                        <a:pt x="4" y="45"/>
                      </a:cubicBezTo>
                      <a:cubicBezTo>
                        <a:pt x="6" y="44"/>
                        <a:pt x="7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6"/>
                        <a:pt x="9" y="48"/>
                        <a:pt x="9" y="50"/>
                      </a:cubicBezTo>
                      <a:cubicBezTo>
                        <a:pt x="8" y="50"/>
                        <a:pt x="6" y="50"/>
                        <a:pt x="5" y="51"/>
                      </a:cubicBezTo>
                      <a:moveTo>
                        <a:pt x="4" y="43"/>
                      </a:move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4" y="40"/>
                        <a:pt x="4" y="39"/>
                        <a:pt x="4" y="38"/>
                      </a:cubicBezTo>
                      <a:cubicBezTo>
                        <a:pt x="6" y="37"/>
                        <a:pt x="8" y="37"/>
                        <a:pt x="10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7" y="42"/>
                        <a:pt x="6" y="43"/>
                        <a:pt x="4" y="43"/>
                      </a:cubicBezTo>
                      <a:moveTo>
                        <a:pt x="4" y="36"/>
                      </a:moveTo>
                      <a:cubicBezTo>
                        <a:pt x="4" y="35"/>
                        <a:pt x="5" y="33"/>
                        <a:pt x="5" y="32"/>
                      </a:cubicBezTo>
                      <a:cubicBezTo>
                        <a:pt x="7" y="32"/>
                        <a:pt x="9" y="32"/>
                        <a:pt x="11" y="32"/>
                      </a:cubicBezTo>
                      <a:cubicBezTo>
                        <a:pt x="11" y="33"/>
                        <a:pt x="10" y="34"/>
                        <a:pt x="10" y="35"/>
                      </a:cubicBezTo>
                      <a:cubicBezTo>
                        <a:pt x="8" y="35"/>
                        <a:pt x="6" y="35"/>
                        <a:pt x="4" y="36"/>
                      </a:cubicBezTo>
                      <a:moveTo>
                        <a:pt x="5" y="31"/>
                      </a:moveTo>
                      <a:cubicBezTo>
                        <a:pt x="6" y="29"/>
                        <a:pt x="6" y="28"/>
                        <a:pt x="7" y="27"/>
                      </a:cubicBezTo>
                      <a:cubicBezTo>
                        <a:pt x="8" y="27"/>
                        <a:pt x="9" y="26"/>
                        <a:pt x="11" y="26"/>
                      </a:cubicBezTo>
                      <a:cubicBezTo>
                        <a:pt x="11" y="26"/>
                        <a:pt x="12" y="26"/>
                        <a:pt x="13" y="26"/>
                      </a:cubicBezTo>
                      <a:cubicBezTo>
                        <a:pt x="13" y="27"/>
                        <a:pt x="13" y="28"/>
                        <a:pt x="12" y="28"/>
                      </a:cubicBezTo>
                      <a:cubicBezTo>
                        <a:pt x="12" y="29"/>
                        <a:pt x="12" y="29"/>
                        <a:pt x="12" y="30"/>
                      </a:cubicBezTo>
                      <a:cubicBezTo>
                        <a:pt x="9" y="30"/>
                        <a:pt x="7" y="30"/>
                        <a:pt x="5" y="31"/>
                      </a:cubicBezTo>
                      <a:moveTo>
                        <a:pt x="8" y="25"/>
                      </a:moveTo>
                      <a:cubicBezTo>
                        <a:pt x="9" y="24"/>
                        <a:pt x="9" y="22"/>
                        <a:pt x="10" y="21"/>
                      </a:cubicBezTo>
                      <a:cubicBezTo>
                        <a:pt x="12" y="21"/>
                        <a:pt x="14" y="21"/>
                        <a:pt x="16" y="22"/>
                      </a:cubicBezTo>
                      <a:cubicBezTo>
                        <a:pt x="16" y="23"/>
                        <a:pt x="15" y="24"/>
                        <a:pt x="14" y="25"/>
                      </a:cubicBezTo>
                      <a:cubicBezTo>
                        <a:pt x="13" y="25"/>
                        <a:pt x="11" y="25"/>
                        <a:pt x="10" y="25"/>
                      </a:cubicBezTo>
                      <a:cubicBezTo>
                        <a:pt x="9" y="25"/>
                        <a:pt x="9" y="25"/>
                        <a:pt x="8" y="25"/>
                      </a:cubicBezTo>
                      <a:moveTo>
                        <a:pt x="17" y="20"/>
                      </a:moveTo>
                      <a:cubicBezTo>
                        <a:pt x="15" y="20"/>
                        <a:pt x="13" y="20"/>
                        <a:pt x="11" y="20"/>
                      </a:cubicBezTo>
                      <a:cubicBezTo>
                        <a:pt x="13" y="18"/>
                        <a:pt x="14" y="15"/>
                        <a:pt x="16" y="14"/>
                      </a:cubicBezTo>
                      <a:cubicBezTo>
                        <a:pt x="17" y="14"/>
                        <a:pt x="19" y="14"/>
                        <a:pt x="20" y="14"/>
                      </a:cubicBezTo>
                      <a:cubicBezTo>
                        <a:pt x="21" y="14"/>
                        <a:pt x="22" y="14"/>
                        <a:pt x="23" y="14"/>
                      </a:cubicBezTo>
                      <a:cubicBezTo>
                        <a:pt x="21" y="16"/>
                        <a:pt x="19" y="18"/>
                        <a:pt x="17" y="20"/>
                      </a:cubicBezTo>
                      <a:moveTo>
                        <a:pt x="24" y="13"/>
                      </a:moveTo>
                      <a:cubicBezTo>
                        <a:pt x="23" y="12"/>
                        <a:pt x="22" y="12"/>
                        <a:pt x="20" y="12"/>
                      </a:cubicBezTo>
                      <a:cubicBezTo>
                        <a:pt x="19" y="12"/>
                        <a:pt x="19" y="12"/>
                        <a:pt x="18" y="12"/>
                      </a:cubicBezTo>
                      <a:cubicBezTo>
                        <a:pt x="19" y="12"/>
                        <a:pt x="19" y="11"/>
                        <a:pt x="20" y="10"/>
                      </a:cubicBezTo>
                      <a:cubicBezTo>
                        <a:pt x="22" y="11"/>
                        <a:pt x="24" y="11"/>
                        <a:pt x="26" y="11"/>
                      </a:cubicBezTo>
                      <a:cubicBezTo>
                        <a:pt x="25" y="12"/>
                        <a:pt x="25" y="12"/>
                        <a:pt x="24" y="13"/>
                      </a:cubicBezTo>
                      <a:moveTo>
                        <a:pt x="28" y="10"/>
                      </a:moveTo>
                      <a:cubicBezTo>
                        <a:pt x="26" y="9"/>
                        <a:pt x="24" y="9"/>
                        <a:pt x="22" y="9"/>
                      </a:cubicBezTo>
                      <a:cubicBezTo>
                        <a:pt x="23" y="9"/>
                        <a:pt x="23" y="8"/>
                        <a:pt x="24" y="8"/>
                      </a:cubicBezTo>
                      <a:cubicBezTo>
                        <a:pt x="25" y="8"/>
                        <a:pt x="27" y="9"/>
                        <a:pt x="29" y="9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moveTo>
                        <a:pt x="42" y="78"/>
                      </a:move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37" y="78"/>
                        <a:pt x="32" y="76"/>
                        <a:pt x="28" y="74"/>
                      </a:cubicBezTo>
                      <a:cubicBezTo>
                        <a:pt x="18" y="67"/>
                        <a:pt x="12" y="56"/>
                        <a:pt x="12" y="44"/>
                      </a:cubicBezTo>
                      <a:cubicBezTo>
                        <a:pt x="12" y="39"/>
                        <a:pt x="13" y="34"/>
                        <a:pt x="15" y="30"/>
                      </a:cubicBezTo>
                      <a:cubicBezTo>
                        <a:pt x="18" y="23"/>
                        <a:pt x="23" y="18"/>
                        <a:pt x="29" y="13"/>
                      </a:cubicBezTo>
                      <a:cubicBezTo>
                        <a:pt x="34" y="9"/>
                        <a:pt x="41" y="6"/>
                        <a:pt x="47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52" y="6"/>
                        <a:pt x="56" y="7"/>
                        <a:pt x="61" y="10"/>
                      </a:cubicBezTo>
                      <a:cubicBezTo>
                        <a:pt x="71" y="17"/>
                        <a:pt x="76" y="28"/>
                        <a:pt x="76" y="39"/>
                      </a:cubicBezTo>
                      <a:cubicBezTo>
                        <a:pt x="76" y="46"/>
                        <a:pt x="74" y="53"/>
                        <a:pt x="71" y="59"/>
                      </a:cubicBezTo>
                      <a:cubicBezTo>
                        <a:pt x="66" y="70"/>
                        <a:pt x="54" y="78"/>
                        <a:pt x="42" y="78"/>
                      </a:cubicBezTo>
                      <a:moveTo>
                        <a:pt x="31" y="8"/>
                      </a:moveTo>
                      <a:cubicBezTo>
                        <a:pt x="29" y="7"/>
                        <a:pt x="28" y="7"/>
                        <a:pt x="26" y="7"/>
                      </a:cubicBezTo>
                      <a:cubicBezTo>
                        <a:pt x="27" y="6"/>
                        <a:pt x="28" y="6"/>
                        <a:pt x="29" y="5"/>
                      </a:cubicBezTo>
                      <a:cubicBezTo>
                        <a:pt x="30" y="6"/>
                        <a:pt x="32" y="6"/>
                        <a:pt x="33" y="6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3" y="7"/>
                        <a:pt x="32" y="7"/>
                        <a:pt x="31" y="8"/>
                      </a:cubicBezTo>
                      <a:moveTo>
                        <a:pt x="36" y="5"/>
                      </a:moveTo>
                      <a:cubicBezTo>
                        <a:pt x="35" y="5"/>
                        <a:pt x="34" y="5"/>
                        <a:pt x="34" y="5"/>
                      </a:cubicBezTo>
                      <a:cubicBezTo>
                        <a:pt x="33" y="4"/>
                        <a:pt x="33" y="4"/>
                        <a:pt x="32" y="4"/>
                      </a:cubicBezTo>
                      <a:cubicBezTo>
                        <a:pt x="33" y="4"/>
                        <a:pt x="34" y="4"/>
                        <a:pt x="34" y="4"/>
                      </a:cubicBezTo>
                      <a:cubicBezTo>
                        <a:pt x="35" y="4"/>
                        <a:pt x="37" y="4"/>
                        <a:pt x="38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7" y="5"/>
                        <a:pt x="37" y="5"/>
                        <a:pt x="36" y="5"/>
                      </a:cubicBezTo>
                      <a:moveTo>
                        <a:pt x="37" y="0"/>
                      </a:move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2" y="2"/>
                        <a:pt x="10" y="12"/>
                        <a:pt x="4" y="25"/>
                      </a:cubicBezTo>
                      <a:cubicBezTo>
                        <a:pt x="2" y="30"/>
                        <a:pt x="0" y="36"/>
                        <a:pt x="0" y="42"/>
                      </a:cubicBezTo>
                      <a:cubicBezTo>
                        <a:pt x="0" y="49"/>
                        <a:pt x="3" y="57"/>
                        <a:pt x="8" y="64"/>
                      </a:cubicBezTo>
                      <a:cubicBezTo>
                        <a:pt x="8" y="64"/>
                        <a:pt x="8" y="64"/>
                        <a:pt x="8" y="64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10" y="67"/>
                        <a:pt x="13" y="70"/>
                        <a:pt x="15" y="72"/>
                      </a:cubicBez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7" y="74"/>
                        <a:pt x="17" y="74"/>
                        <a:pt x="17" y="74"/>
                      </a:cubicBezTo>
                      <a:cubicBezTo>
                        <a:pt x="22" y="76"/>
                        <a:pt x="27" y="78"/>
                        <a:pt x="32" y="80"/>
                      </a:cubicBezTo>
                      <a:cubicBezTo>
                        <a:pt x="32" y="80"/>
                        <a:pt x="33" y="80"/>
                        <a:pt x="33" y="80"/>
                      </a:cubicBezTo>
                      <a:cubicBezTo>
                        <a:pt x="33" y="80"/>
                        <a:pt x="33" y="80"/>
                        <a:pt x="33" y="80"/>
                      </a:cubicBezTo>
                      <a:cubicBezTo>
                        <a:pt x="36" y="80"/>
                        <a:pt x="39" y="81"/>
                        <a:pt x="42" y="81"/>
                      </a:cubicBezTo>
                      <a:cubicBezTo>
                        <a:pt x="55" y="81"/>
                        <a:pt x="69" y="73"/>
                        <a:pt x="74" y="60"/>
                      </a:cubicBezTo>
                      <a:cubicBezTo>
                        <a:pt x="78" y="54"/>
                        <a:pt x="79" y="47"/>
                        <a:pt x="79" y="39"/>
                      </a:cubicBezTo>
                      <a:cubicBezTo>
                        <a:pt x="79" y="27"/>
                        <a:pt x="74" y="15"/>
                        <a:pt x="62" y="8"/>
                      </a:cubicBezTo>
                      <a:cubicBezTo>
                        <a:pt x="59" y="5"/>
                        <a:pt x="56" y="4"/>
                        <a:pt x="52" y="4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48" y="2"/>
                        <a:pt x="43" y="1"/>
                        <a:pt x="38" y="0"/>
                      </a:cubicBezTo>
                      <a:cubicBezTo>
                        <a:pt x="38" y="0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4" name="Freeform 777"/>
                <p:cNvSpPr>
                  <a:spLocks noEditPoints="1"/>
                </p:cNvSpPr>
                <p:nvPr/>
              </p:nvSpPr>
              <p:spPr bwMode="auto">
                <a:xfrm>
                  <a:off x="2962" y="3199"/>
                  <a:ext cx="137" cy="152"/>
                </a:xfrm>
                <a:custGeom>
                  <a:avLst/>
                  <a:gdLst>
                    <a:gd name="T0" fmla="*/ 43 w 58"/>
                    <a:gd name="T1" fmla="*/ 55 h 64"/>
                    <a:gd name="T2" fmla="*/ 43 w 58"/>
                    <a:gd name="T3" fmla="*/ 56 h 64"/>
                    <a:gd name="T4" fmla="*/ 45 w 58"/>
                    <a:gd name="T5" fmla="*/ 53 h 64"/>
                    <a:gd name="T6" fmla="*/ 48 w 58"/>
                    <a:gd name="T7" fmla="*/ 51 h 64"/>
                    <a:gd name="T8" fmla="*/ 48 w 58"/>
                    <a:gd name="T9" fmla="*/ 49 h 64"/>
                    <a:gd name="T10" fmla="*/ 51 w 58"/>
                    <a:gd name="T11" fmla="*/ 47 h 64"/>
                    <a:gd name="T12" fmla="*/ 48 w 58"/>
                    <a:gd name="T13" fmla="*/ 49 h 64"/>
                    <a:gd name="T14" fmla="*/ 51 w 58"/>
                    <a:gd name="T15" fmla="*/ 45 h 64"/>
                    <a:gd name="T16" fmla="*/ 52 w 58"/>
                    <a:gd name="T17" fmla="*/ 41 h 64"/>
                    <a:gd name="T18" fmla="*/ 51 w 58"/>
                    <a:gd name="T19" fmla="*/ 45 h 64"/>
                    <a:gd name="T20" fmla="*/ 52 w 58"/>
                    <a:gd name="T21" fmla="*/ 40 h 64"/>
                    <a:gd name="T22" fmla="*/ 54 w 58"/>
                    <a:gd name="T23" fmla="*/ 36 h 64"/>
                    <a:gd name="T24" fmla="*/ 54 w 58"/>
                    <a:gd name="T25" fmla="*/ 35 h 64"/>
                    <a:gd name="T26" fmla="*/ 54 w 58"/>
                    <a:gd name="T27" fmla="*/ 30 h 64"/>
                    <a:gd name="T28" fmla="*/ 55 w 58"/>
                    <a:gd name="T29" fmla="*/ 30 h 64"/>
                    <a:gd name="T30" fmla="*/ 55 w 58"/>
                    <a:gd name="T31" fmla="*/ 28 h 64"/>
                    <a:gd name="T32" fmla="*/ 53 w 58"/>
                    <a:gd name="T33" fmla="*/ 25 h 64"/>
                    <a:gd name="T34" fmla="*/ 55 w 58"/>
                    <a:gd name="T35" fmla="*/ 28 h 64"/>
                    <a:gd name="T36" fmla="*/ 53 w 58"/>
                    <a:gd name="T37" fmla="*/ 23 h 64"/>
                    <a:gd name="T38" fmla="*/ 53 w 58"/>
                    <a:gd name="T39" fmla="*/ 20 h 64"/>
                    <a:gd name="T40" fmla="*/ 52 w 58"/>
                    <a:gd name="T41" fmla="*/ 18 h 64"/>
                    <a:gd name="T42" fmla="*/ 51 w 58"/>
                    <a:gd name="T43" fmla="*/ 16 h 64"/>
                    <a:gd name="T44" fmla="*/ 52 w 58"/>
                    <a:gd name="T45" fmla="*/ 18 h 64"/>
                    <a:gd name="T46" fmla="*/ 50 w 58"/>
                    <a:gd name="T47" fmla="*/ 14 h 64"/>
                    <a:gd name="T48" fmla="*/ 50 w 58"/>
                    <a:gd name="T49" fmla="*/ 14 h 64"/>
                    <a:gd name="T50" fmla="*/ 22 w 58"/>
                    <a:gd name="T51" fmla="*/ 60 h 64"/>
                    <a:gd name="T52" fmla="*/ 4 w 58"/>
                    <a:gd name="T53" fmla="*/ 34 h 64"/>
                    <a:gd name="T54" fmla="*/ 17 w 58"/>
                    <a:gd name="T55" fmla="*/ 9 h 64"/>
                    <a:gd name="T56" fmla="*/ 32 w 58"/>
                    <a:gd name="T57" fmla="*/ 3 h 64"/>
                    <a:gd name="T58" fmla="*/ 34 w 58"/>
                    <a:gd name="T59" fmla="*/ 4 h 64"/>
                    <a:gd name="T60" fmla="*/ 50 w 58"/>
                    <a:gd name="T61" fmla="*/ 28 h 64"/>
                    <a:gd name="T62" fmla="*/ 50 w 58"/>
                    <a:gd name="T63" fmla="*/ 29 h 64"/>
                    <a:gd name="T64" fmla="*/ 23 w 58"/>
                    <a:gd name="T65" fmla="*/ 60 h 64"/>
                    <a:gd name="T66" fmla="*/ 22 w 58"/>
                    <a:gd name="T67" fmla="*/ 60 h 64"/>
                    <a:gd name="T68" fmla="*/ 32 w 58"/>
                    <a:gd name="T69" fmla="*/ 0 h 64"/>
                    <a:gd name="T70" fmla="*/ 15 w 58"/>
                    <a:gd name="T71" fmla="*/ 6 h 64"/>
                    <a:gd name="T72" fmla="*/ 0 w 58"/>
                    <a:gd name="T73" fmla="*/ 34 h 64"/>
                    <a:gd name="T74" fmla="*/ 28 w 58"/>
                    <a:gd name="T75" fmla="*/ 64 h 64"/>
                    <a:gd name="T76" fmla="*/ 58 w 58"/>
                    <a:gd name="T77" fmla="*/ 30 h 64"/>
                    <a:gd name="T78" fmla="*/ 32 w 58"/>
                    <a:gd name="T79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8" h="64">
                      <a:moveTo>
                        <a:pt x="43" y="56"/>
                      </a:moveTo>
                      <a:cubicBezTo>
                        <a:pt x="43" y="55"/>
                        <a:pt x="43" y="55"/>
                        <a:pt x="43" y="55"/>
                      </a:cubicBezTo>
                      <a:cubicBezTo>
                        <a:pt x="43" y="55"/>
                        <a:pt x="43" y="55"/>
                        <a:pt x="43" y="55"/>
                      </a:cubicBezTo>
                      <a:cubicBezTo>
                        <a:pt x="43" y="56"/>
                        <a:pt x="43" y="56"/>
                        <a:pt x="43" y="56"/>
                      </a:cubicBezTo>
                      <a:moveTo>
                        <a:pt x="45" y="53"/>
                      </a:move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6" y="53"/>
                        <a:pt x="46" y="52"/>
                        <a:pt x="47" y="51"/>
                      </a:cubicBezTo>
                      <a:cubicBezTo>
                        <a:pt x="48" y="51"/>
                        <a:pt x="48" y="51"/>
                        <a:pt x="48" y="51"/>
                      </a:cubicBezTo>
                      <a:cubicBezTo>
                        <a:pt x="47" y="52"/>
                        <a:pt x="46" y="53"/>
                        <a:pt x="45" y="53"/>
                      </a:cubicBezTo>
                      <a:moveTo>
                        <a:pt x="48" y="49"/>
                      </a:moveTo>
                      <a:cubicBezTo>
                        <a:pt x="49" y="48"/>
                        <a:pt x="49" y="48"/>
                        <a:pt x="50" y="47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0" y="48"/>
                        <a:pt x="50" y="49"/>
                        <a:pt x="49" y="50"/>
                      </a:cubicBezTo>
                      <a:cubicBezTo>
                        <a:pt x="48" y="49"/>
                        <a:pt x="48" y="49"/>
                        <a:pt x="48" y="49"/>
                      </a:cubicBezTo>
                      <a:cubicBezTo>
                        <a:pt x="48" y="49"/>
                        <a:pt x="48" y="49"/>
                        <a:pt x="48" y="49"/>
                      </a:cubicBezTo>
                      <a:moveTo>
                        <a:pt x="51" y="45"/>
                      </a:moveTo>
                      <a:cubicBezTo>
                        <a:pt x="51" y="45"/>
                        <a:pt x="51" y="45"/>
                        <a:pt x="50" y="45"/>
                      </a:cubicBezTo>
                      <a:cubicBezTo>
                        <a:pt x="51" y="44"/>
                        <a:pt x="51" y="43"/>
                        <a:pt x="52" y="41"/>
                      </a:cubicBezTo>
                      <a:cubicBezTo>
                        <a:pt x="52" y="42"/>
                        <a:pt x="52" y="42"/>
                        <a:pt x="53" y="42"/>
                      </a:cubicBezTo>
                      <a:cubicBezTo>
                        <a:pt x="52" y="43"/>
                        <a:pt x="52" y="44"/>
                        <a:pt x="51" y="45"/>
                      </a:cubicBezTo>
                      <a:moveTo>
                        <a:pt x="53" y="40"/>
                      </a:moveTo>
                      <a:cubicBezTo>
                        <a:pt x="53" y="40"/>
                        <a:pt x="52" y="40"/>
                        <a:pt x="52" y="40"/>
                      </a:cubicBezTo>
                      <a:cubicBezTo>
                        <a:pt x="52" y="39"/>
                        <a:pt x="53" y="37"/>
                        <a:pt x="53" y="36"/>
                      </a:cubicBezTo>
                      <a:cubicBezTo>
                        <a:pt x="53" y="36"/>
                        <a:pt x="54" y="36"/>
                        <a:pt x="54" y="36"/>
                      </a:cubicBezTo>
                      <a:cubicBezTo>
                        <a:pt x="54" y="38"/>
                        <a:pt x="54" y="39"/>
                        <a:pt x="53" y="40"/>
                      </a:cubicBezTo>
                      <a:moveTo>
                        <a:pt x="54" y="35"/>
                      </a:moveTo>
                      <a:cubicBezTo>
                        <a:pt x="54" y="34"/>
                        <a:pt x="54" y="34"/>
                        <a:pt x="53" y="34"/>
                      </a:cubicBezTo>
                      <a:cubicBezTo>
                        <a:pt x="53" y="33"/>
                        <a:pt x="54" y="31"/>
                        <a:pt x="54" y="30"/>
                      </a:cubicBezTo>
                      <a:cubicBezTo>
                        <a:pt x="54" y="30"/>
                        <a:pt x="54" y="30"/>
                        <a:pt x="55" y="30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cubicBezTo>
                        <a:pt x="55" y="32"/>
                        <a:pt x="55" y="33"/>
                        <a:pt x="54" y="35"/>
                      </a:cubicBezTo>
                      <a:moveTo>
                        <a:pt x="55" y="28"/>
                      </a:moveTo>
                      <a:cubicBezTo>
                        <a:pt x="54" y="28"/>
                        <a:pt x="54" y="28"/>
                        <a:pt x="54" y="28"/>
                      </a:cubicBezTo>
                      <a:cubicBezTo>
                        <a:pt x="54" y="27"/>
                        <a:pt x="53" y="26"/>
                        <a:pt x="53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6"/>
                        <a:pt x="55" y="27"/>
                        <a:pt x="55" y="28"/>
                      </a:cubicBezTo>
                      <a:moveTo>
                        <a:pt x="54" y="23"/>
                      </a:moveTo>
                      <a:cubicBezTo>
                        <a:pt x="53" y="23"/>
                        <a:pt x="53" y="23"/>
                        <a:pt x="53" y="23"/>
                      </a:cubicBezTo>
                      <a:cubicBezTo>
                        <a:pt x="53" y="22"/>
                        <a:pt x="53" y="21"/>
                        <a:pt x="52" y="20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3" y="21"/>
                        <a:pt x="54" y="22"/>
                        <a:pt x="54" y="23"/>
                      </a:cubicBezTo>
                      <a:moveTo>
                        <a:pt x="52" y="18"/>
                      </a:move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1" y="17"/>
                        <a:pt x="51" y="17"/>
                        <a:pt x="51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2" y="17"/>
                        <a:pt x="52" y="17"/>
                        <a:pt x="52" y="18"/>
                      </a:cubicBezTo>
                      <a:moveTo>
                        <a:pt x="50" y="14"/>
                      </a:move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moveTo>
                        <a:pt x="22" y="60"/>
                      </a:moveTo>
                      <a:cubicBezTo>
                        <a:pt x="20" y="59"/>
                        <a:pt x="18" y="59"/>
                        <a:pt x="16" y="57"/>
                      </a:cubicBezTo>
                      <a:cubicBezTo>
                        <a:pt x="8" y="53"/>
                        <a:pt x="4" y="43"/>
                        <a:pt x="4" y="34"/>
                      </a:cubicBezTo>
                      <a:cubicBezTo>
                        <a:pt x="4" y="30"/>
                        <a:pt x="4" y="26"/>
                        <a:pt x="6" y="22"/>
                      </a:cubicBezTo>
                      <a:cubicBezTo>
                        <a:pt x="8" y="17"/>
                        <a:pt x="12" y="12"/>
                        <a:pt x="17" y="9"/>
                      </a:cubicBezTo>
                      <a:cubicBezTo>
                        <a:pt x="21" y="6"/>
                        <a:pt x="27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6" y="4"/>
                        <a:pt x="37" y="5"/>
                        <a:pt x="38" y="6"/>
                      </a:cubicBezTo>
                      <a:cubicBezTo>
                        <a:pt x="46" y="11"/>
                        <a:pt x="50" y="19"/>
                        <a:pt x="50" y="28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35"/>
                        <a:pt x="49" y="40"/>
                        <a:pt x="47" y="45"/>
                      </a:cubicBezTo>
                      <a:cubicBezTo>
                        <a:pt x="43" y="54"/>
                        <a:pt x="33" y="60"/>
                        <a:pt x="23" y="60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23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moveTo>
                        <a:pt x="32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6" y="0"/>
                        <a:pt x="20" y="3"/>
                        <a:pt x="15" y="6"/>
                      </a:cubicBezTo>
                      <a:cubicBezTo>
                        <a:pt x="10" y="10"/>
                        <a:pt x="6" y="15"/>
                        <a:pt x="3" y="21"/>
                      </a:cubicBezTo>
                      <a:cubicBezTo>
                        <a:pt x="1" y="25"/>
                        <a:pt x="0" y="29"/>
                        <a:pt x="0" y="34"/>
                      </a:cubicBezTo>
                      <a:cubicBezTo>
                        <a:pt x="0" y="44"/>
                        <a:pt x="5" y="55"/>
                        <a:pt x="14" y="60"/>
                      </a:cubicBezTo>
                      <a:cubicBezTo>
                        <a:pt x="19" y="63"/>
                        <a:pt x="23" y="64"/>
                        <a:pt x="28" y="64"/>
                      </a:cubicBezTo>
                      <a:cubicBezTo>
                        <a:pt x="39" y="64"/>
                        <a:pt x="49" y="57"/>
                        <a:pt x="54" y="47"/>
                      </a:cubicBezTo>
                      <a:cubicBezTo>
                        <a:pt x="57" y="42"/>
                        <a:pt x="58" y="36"/>
                        <a:pt x="58" y="30"/>
                      </a:cubicBezTo>
                      <a:cubicBezTo>
                        <a:pt x="58" y="20"/>
                        <a:pt x="54" y="10"/>
                        <a:pt x="44" y="4"/>
                      </a:cubicBezTo>
                      <a:cubicBezTo>
                        <a:pt x="40" y="1"/>
                        <a:pt x="36" y="0"/>
                        <a:pt x="3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5" name="Freeform 778"/>
                <p:cNvSpPr>
                  <a:spLocks noEditPoints="1"/>
                </p:cNvSpPr>
                <p:nvPr/>
              </p:nvSpPr>
              <p:spPr bwMode="auto">
                <a:xfrm>
                  <a:off x="2995" y="3220"/>
                  <a:ext cx="69" cy="114"/>
                </a:xfrm>
                <a:custGeom>
                  <a:avLst/>
                  <a:gdLst>
                    <a:gd name="T0" fmla="*/ 17 w 29"/>
                    <a:gd name="T1" fmla="*/ 7 h 48"/>
                    <a:gd name="T2" fmla="*/ 19 w 29"/>
                    <a:gd name="T3" fmla="*/ 4 h 48"/>
                    <a:gd name="T4" fmla="*/ 20 w 29"/>
                    <a:gd name="T5" fmla="*/ 6 h 48"/>
                    <a:gd name="T6" fmla="*/ 20 w 29"/>
                    <a:gd name="T7" fmla="*/ 10 h 48"/>
                    <a:gd name="T8" fmla="*/ 23 w 29"/>
                    <a:gd name="T9" fmla="*/ 16 h 48"/>
                    <a:gd name="T10" fmla="*/ 20 w 29"/>
                    <a:gd name="T11" fmla="*/ 13 h 48"/>
                    <a:gd name="T12" fmla="*/ 12 w 29"/>
                    <a:gd name="T13" fmla="*/ 11 h 48"/>
                    <a:gd name="T14" fmla="*/ 12 w 29"/>
                    <a:gd name="T15" fmla="*/ 19 h 48"/>
                    <a:gd name="T16" fmla="*/ 21 w 29"/>
                    <a:gd name="T17" fmla="*/ 32 h 48"/>
                    <a:gd name="T18" fmla="*/ 13 w 29"/>
                    <a:gd name="T19" fmla="*/ 38 h 48"/>
                    <a:gd name="T20" fmla="*/ 11 w 29"/>
                    <a:gd name="T21" fmla="*/ 40 h 48"/>
                    <a:gd name="T22" fmla="*/ 10 w 29"/>
                    <a:gd name="T23" fmla="*/ 44 h 48"/>
                    <a:gd name="T24" fmla="*/ 9 w 29"/>
                    <a:gd name="T25" fmla="*/ 40 h 48"/>
                    <a:gd name="T26" fmla="*/ 3 w 29"/>
                    <a:gd name="T27" fmla="*/ 30 h 48"/>
                    <a:gd name="T28" fmla="*/ 11 w 29"/>
                    <a:gd name="T29" fmla="*/ 36 h 48"/>
                    <a:gd name="T30" fmla="*/ 19 w 29"/>
                    <a:gd name="T31" fmla="*/ 31 h 48"/>
                    <a:gd name="T32" fmla="*/ 15 w 29"/>
                    <a:gd name="T33" fmla="*/ 25 h 48"/>
                    <a:gd name="T34" fmla="*/ 7 w 29"/>
                    <a:gd name="T35" fmla="*/ 14 h 48"/>
                    <a:gd name="T36" fmla="*/ 13 w 29"/>
                    <a:gd name="T37" fmla="*/ 7 h 48"/>
                    <a:gd name="T38" fmla="*/ 17 w 29"/>
                    <a:gd name="T39" fmla="*/ 0 h 48"/>
                    <a:gd name="T40" fmla="*/ 15 w 29"/>
                    <a:gd name="T41" fmla="*/ 3 h 48"/>
                    <a:gd name="T42" fmla="*/ 8 w 29"/>
                    <a:gd name="T43" fmla="*/ 6 h 48"/>
                    <a:gd name="T44" fmla="*/ 8 w 29"/>
                    <a:gd name="T45" fmla="*/ 23 h 48"/>
                    <a:gd name="T46" fmla="*/ 15 w 29"/>
                    <a:gd name="T47" fmla="*/ 31 h 48"/>
                    <a:gd name="T48" fmla="*/ 13 w 29"/>
                    <a:gd name="T49" fmla="*/ 33 h 48"/>
                    <a:gd name="T50" fmla="*/ 8 w 29"/>
                    <a:gd name="T51" fmla="*/ 29 h 48"/>
                    <a:gd name="T52" fmla="*/ 2 w 29"/>
                    <a:gd name="T53" fmla="*/ 26 h 48"/>
                    <a:gd name="T54" fmla="*/ 6 w 29"/>
                    <a:gd name="T55" fmla="*/ 40 h 48"/>
                    <a:gd name="T56" fmla="*/ 5 w 29"/>
                    <a:gd name="T57" fmla="*/ 44 h 48"/>
                    <a:gd name="T58" fmla="*/ 6 w 29"/>
                    <a:gd name="T59" fmla="*/ 46 h 48"/>
                    <a:gd name="T60" fmla="*/ 10 w 29"/>
                    <a:gd name="T61" fmla="*/ 48 h 48"/>
                    <a:gd name="T62" fmla="*/ 13 w 29"/>
                    <a:gd name="T63" fmla="*/ 47 h 48"/>
                    <a:gd name="T64" fmla="*/ 16 w 29"/>
                    <a:gd name="T65" fmla="*/ 41 h 48"/>
                    <a:gd name="T66" fmla="*/ 24 w 29"/>
                    <a:gd name="T67" fmla="*/ 29 h 48"/>
                    <a:gd name="T68" fmla="*/ 13 w 29"/>
                    <a:gd name="T69" fmla="*/ 15 h 48"/>
                    <a:gd name="T70" fmla="*/ 14 w 29"/>
                    <a:gd name="T71" fmla="*/ 14 h 48"/>
                    <a:gd name="T72" fmla="*/ 20 w 29"/>
                    <a:gd name="T73" fmla="*/ 17 h 48"/>
                    <a:gd name="T74" fmla="*/ 21 w 29"/>
                    <a:gd name="T75" fmla="*/ 19 h 48"/>
                    <a:gd name="T76" fmla="*/ 26 w 29"/>
                    <a:gd name="T77" fmla="*/ 20 h 48"/>
                    <a:gd name="T78" fmla="*/ 29 w 29"/>
                    <a:gd name="T79" fmla="*/ 17 h 48"/>
                    <a:gd name="T80" fmla="*/ 24 w 29"/>
                    <a:gd name="T81" fmla="*/ 4 h 48"/>
                    <a:gd name="T82" fmla="*/ 20 w 29"/>
                    <a:gd name="T83" fmla="*/ 0 h 48"/>
                    <a:gd name="T84" fmla="*/ 18 w 29"/>
                    <a:gd name="T8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9" h="48">
                      <a:moveTo>
                        <a:pt x="15" y="8"/>
                      </a:moveTo>
                      <a:cubicBezTo>
                        <a:pt x="15" y="8"/>
                        <a:pt x="16" y="8"/>
                        <a:pt x="16" y="8"/>
                      </a:cubicBezTo>
                      <a:cubicBezTo>
                        <a:pt x="16" y="8"/>
                        <a:pt x="17" y="7"/>
                        <a:pt x="17" y="7"/>
                      </a:cubicBezTo>
                      <a:cubicBezTo>
                        <a:pt x="17" y="6"/>
                        <a:pt x="18" y="5"/>
                        <a:pt x="18" y="4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5"/>
                      </a:cubicBezTo>
                      <a:cubicBezTo>
                        <a:pt x="20" y="5"/>
                        <a:pt x="20" y="6"/>
                        <a:pt x="20" y="6"/>
                      </a:cubicBezTo>
                      <a:cubicBezTo>
                        <a:pt x="19" y="6"/>
                        <a:pt x="19" y="7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9"/>
                        <a:pt x="20" y="9"/>
                        <a:pt x="20" y="10"/>
                      </a:cubicBezTo>
                      <a:cubicBezTo>
                        <a:pt x="23" y="11"/>
                        <a:pt x="25" y="14"/>
                        <a:pt x="25" y="17"/>
                      </a:cubicBezTo>
                      <a:cubicBezTo>
                        <a:pt x="25" y="17"/>
                        <a:pt x="24" y="17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5"/>
                        <a:pt x="21" y="13"/>
                        <a:pt x="20" y="13"/>
                      </a:cubicBezTo>
                      <a:cubicBezTo>
                        <a:pt x="19" y="12"/>
                        <a:pt x="18" y="11"/>
                        <a:pt x="17" y="11"/>
                      </a:cubicBezTo>
                      <a:cubicBezTo>
                        <a:pt x="16" y="11"/>
                        <a:pt x="15" y="11"/>
                        <a:pt x="14" y="11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1" y="12"/>
                        <a:pt x="10" y="12"/>
                        <a:pt x="10" y="13"/>
                      </a:cubicBezTo>
                      <a:cubicBezTo>
                        <a:pt x="9" y="14"/>
                        <a:pt x="9" y="14"/>
                        <a:pt x="9" y="15"/>
                      </a:cubicBezTo>
                      <a:cubicBezTo>
                        <a:pt x="9" y="17"/>
                        <a:pt x="11" y="18"/>
                        <a:pt x="12" y="19"/>
                      </a:cubicBezTo>
                      <a:cubicBezTo>
                        <a:pt x="14" y="21"/>
                        <a:pt x="16" y="23"/>
                        <a:pt x="17" y="25"/>
                      </a:cubicBezTo>
                      <a:cubicBezTo>
                        <a:pt x="19" y="26"/>
                        <a:pt x="20" y="28"/>
                        <a:pt x="21" y="30"/>
                      </a:cubicBezTo>
                      <a:cubicBezTo>
                        <a:pt x="21" y="31"/>
                        <a:pt x="21" y="31"/>
                        <a:pt x="21" y="32"/>
                      </a:cubicBezTo>
                      <a:cubicBezTo>
                        <a:pt x="21" y="34"/>
                        <a:pt x="20" y="35"/>
                        <a:pt x="19" y="37"/>
                      </a:cubicBezTo>
                      <a:cubicBezTo>
                        <a:pt x="19" y="37"/>
                        <a:pt x="17" y="38"/>
                        <a:pt x="15" y="38"/>
                      </a:cubicBezTo>
                      <a:cubicBezTo>
                        <a:pt x="14" y="38"/>
                        <a:pt x="14" y="38"/>
                        <a:pt x="13" y="38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1" y="38"/>
                        <a:pt x="11" y="39"/>
                        <a:pt x="11" y="40"/>
                      </a:cubicBezTo>
                      <a:cubicBezTo>
                        <a:pt x="11" y="40"/>
                        <a:pt x="11" y="40"/>
                        <a:pt x="11" y="41"/>
                      </a:cubicBezTo>
                      <a:cubicBezTo>
                        <a:pt x="10" y="42"/>
                        <a:pt x="10" y="43"/>
                        <a:pt x="10" y="44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4"/>
                        <a:pt x="9" y="44"/>
                        <a:pt x="9" y="44"/>
                      </a:cubicBezTo>
                      <a:cubicBezTo>
                        <a:pt x="9" y="43"/>
                        <a:pt x="9" y="42"/>
                        <a:pt x="9" y="41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9" y="39"/>
                        <a:pt x="9" y="39"/>
                        <a:pt x="9" y="38"/>
                      </a:cubicBezTo>
                      <a:cubicBezTo>
                        <a:pt x="8" y="37"/>
                        <a:pt x="8" y="37"/>
                        <a:pt x="7" y="37"/>
                      </a:cubicBezTo>
                      <a:cubicBezTo>
                        <a:pt x="5" y="36"/>
                        <a:pt x="3" y="33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30"/>
                        <a:pt x="5" y="30"/>
                        <a:pt x="5" y="30"/>
                      </a:cubicBezTo>
                      <a:cubicBezTo>
                        <a:pt x="6" y="33"/>
                        <a:pt x="9" y="35"/>
                        <a:pt x="11" y="36"/>
                      </a:cubicBezTo>
                      <a:cubicBezTo>
                        <a:pt x="12" y="36"/>
                        <a:pt x="12" y="36"/>
                        <a:pt x="13" y="36"/>
                      </a:cubicBezTo>
                      <a:cubicBezTo>
                        <a:pt x="14" y="36"/>
                        <a:pt x="15" y="36"/>
                        <a:pt x="17" y="35"/>
                      </a:cubicBezTo>
                      <a:cubicBezTo>
                        <a:pt x="18" y="34"/>
                        <a:pt x="19" y="33"/>
                        <a:pt x="19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9" y="29"/>
                        <a:pt x="18" y="28"/>
                        <a:pt x="17" y="27"/>
                      </a:cubicBezTo>
                      <a:cubicBezTo>
                        <a:pt x="17" y="27"/>
                        <a:pt x="16" y="26"/>
                        <a:pt x="15" y="25"/>
                      </a:cubicBezTo>
                      <a:cubicBezTo>
                        <a:pt x="13" y="24"/>
                        <a:pt x="12" y="22"/>
                        <a:pt x="10" y="21"/>
                      </a:cubicBezTo>
                      <a:cubicBezTo>
                        <a:pt x="10" y="21"/>
                        <a:pt x="9" y="20"/>
                        <a:pt x="8" y="18"/>
                      </a:cubicBezTo>
                      <a:cubicBezTo>
                        <a:pt x="7" y="17"/>
                        <a:pt x="7" y="16"/>
                        <a:pt x="7" y="14"/>
                      </a:cubicBezTo>
                      <a:cubicBezTo>
                        <a:pt x="7" y="12"/>
                        <a:pt x="7" y="11"/>
                        <a:pt x="10" y="9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4" y="7"/>
                        <a:pt x="14" y="7"/>
                        <a:pt x="14" y="8"/>
                      </a:cubicBezTo>
                      <a:cubicBezTo>
                        <a:pt x="15" y="8"/>
                        <a:pt x="15" y="8"/>
                        <a:pt x="15" y="8"/>
                      </a:cubicBezTo>
                      <a:moveTo>
                        <a:pt x="1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1"/>
                        <a:pt x="16" y="1"/>
                      </a:cubicBezTo>
                      <a:cubicBezTo>
                        <a:pt x="16" y="1"/>
                        <a:pt x="15" y="2"/>
                        <a:pt x="15" y="3"/>
                      </a:cubicBezTo>
                      <a:cubicBezTo>
                        <a:pt x="15" y="3"/>
                        <a:pt x="14" y="4"/>
                        <a:pt x="14" y="4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1" y="4"/>
                        <a:pt x="9" y="5"/>
                        <a:pt x="8" y="6"/>
                      </a:cubicBezTo>
                      <a:cubicBezTo>
                        <a:pt x="5" y="8"/>
                        <a:pt x="3" y="11"/>
                        <a:pt x="3" y="14"/>
                      </a:cubicBezTo>
                      <a:cubicBezTo>
                        <a:pt x="3" y="16"/>
                        <a:pt x="4" y="18"/>
                        <a:pt x="5" y="20"/>
                      </a:cubicBezTo>
                      <a:cubicBezTo>
                        <a:pt x="6" y="22"/>
                        <a:pt x="7" y="23"/>
                        <a:pt x="8" y="23"/>
                      </a:cubicBezTo>
                      <a:cubicBezTo>
                        <a:pt x="10" y="25"/>
                        <a:pt x="11" y="26"/>
                        <a:pt x="13" y="28"/>
                      </a:cubicBezTo>
                      <a:cubicBezTo>
                        <a:pt x="14" y="28"/>
                        <a:pt x="14" y="29"/>
                        <a:pt x="15" y="29"/>
                      </a:cubicBezTo>
                      <a:cubicBezTo>
                        <a:pt x="15" y="30"/>
                        <a:pt x="15" y="30"/>
                        <a:pt x="15" y="31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5" y="31"/>
                        <a:pt x="15" y="32"/>
                        <a:pt x="15" y="32"/>
                      </a:cubicBezTo>
                      <a:cubicBezTo>
                        <a:pt x="14" y="32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0" y="32"/>
                        <a:pt x="9" y="31"/>
                        <a:pt x="8" y="29"/>
                      </a:cubicBezTo>
                      <a:cubicBezTo>
                        <a:pt x="8" y="28"/>
                        <a:pt x="8" y="28"/>
                        <a:pt x="7" y="27"/>
                      </a:cubicBezTo>
                      <a:cubicBezTo>
                        <a:pt x="5" y="27"/>
                        <a:pt x="4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7"/>
                      </a:cubicBezTo>
                      <a:cubicBezTo>
                        <a:pt x="0" y="28"/>
                        <a:pt x="0" y="29"/>
                        <a:pt x="0" y="30"/>
                      </a:cubicBezTo>
                      <a:cubicBezTo>
                        <a:pt x="0" y="34"/>
                        <a:pt x="2" y="38"/>
                        <a:pt x="6" y="40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6" y="41"/>
                        <a:pt x="6" y="43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5" y="45"/>
                        <a:pt x="6" y="46"/>
                        <a:pt x="6" y="46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8" y="47"/>
                        <a:pt x="9" y="48"/>
                        <a:pt x="10" y="48"/>
                      </a:cubicBezTo>
                      <a:cubicBezTo>
                        <a:pt x="11" y="48"/>
                        <a:pt x="11" y="48"/>
                        <a:pt x="11" y="48"/>
                      </a:cubicBezTo>
                      <a:cubicBezTo>
                        <a:pt x="11" y="48"/>
                        <a:pt x="12" y="48"/>
                        <a:pt x="12" y="48"/>
                      </a:cubicBezTo>
                      <a:cubicBezTo>
                        <a:pt x="12" y="47"/>
                        <a:pt x="13" y="47"/>
                        <a:pt x="13" y="47"/>
                      </a:cubicBezTo>
                      <a:cubicBezTo>
                        <a:pt x="13" y="45"/>
                        <a:pt x="13" y="44"/>
                        <a:pt x="14" y="43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4" y="42"/>
                        <a:pt x="15" y="41"/>
                        <a:pt x="16" y="41"/>
                      </a:cubicBezTo>
                      <a:cubicBezTo>
                        <a:pt x="18" y="41"/>
                        <a:pt x="20" y="40"/>
                        <a:pt x="21" y="39"/>
                      </a:cubicBezTo>
                      <a:cubicBezTo>
                        <a:pt x="23" y="37"/>
                        <a:pt x="24" y="34"/>
                        <a:pt x="24" y="32"/>
                      </a:cubicBezTo>
                      <a:cubicBezTo>
                        <a:pt x="24" y="31"/>
                        <a:pt x="24" y="30"/>
                        <a:pt x="24" y="29"/>
                      </a:cubicBezTo>
                      <a:cubicBezTo>
                        <a:pt x="23" y="26"/>
                        <a:pt x="21" y="24"/>
                        <a:pt x="20" y="22"/>
                      </a:cubicBezTo>
                      <a:cubicBezTo>
                        <a:pt x="18" y="20"/>
                        <a:pt x="16" y="19"/>
                        <a:pt x="14" y="17"/>
                      </a:cubicBezTo>
                      <a:cubicBezTo>
                        <a:pt x="13" y="16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4" y="14"/>
                        <a:pt x="14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7" y="14"/>
                        <a:pt x="18" y="15"/>
                        <a:pt x="19" y="15"/>
                      </a:cubicBezTo>
                      <a:cubicBezTo>
                        <a:pt x="19" y="16"/>
                        <a:pt x="20" y="16"/>
                        <a:pt x="2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9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3" y="20"/>
                        <a:pt x="24" y="20"/>
                        <a:pt x="26" y="20"/>
                      </a:cubicBezTo>
                      <a:cubicBezTo>
                        <a:pt x="26" y="20"/>
                        <a:pt x="27" y="20"/>
                        <a:pt x="27" y="20"/>
                      </a:cubicBezTo>
                      <a:cubicBezTo>
                        <a:pt x="28" y="20"/>
                        <a:pt x="29" y="19"/>
                        <a:pt x="29" y="19"/>
                      </a:cubicBezTo>
                      <a:cubicBezTo>
                        <a:pt x="29" y="18"/>
                        <a:pt x="29" y="18"/>
                        <a:pt x="29" y="17"/>
                      </a:cubicBezTo>
                      <a:cubicBezTo>
                        <a:pt x="29" y="13"/>
                        <a:pt x="26" y="9"/>
                        <a:pt x="23" y="7"/>
                      </a:cubicBezTo>
                      <a:cubicBezTo>
                        <a:pt x="23" y="7"/>
                        <a:pt x="23" y="6"/>
                        <a:pt x="23" y="6"/>
                      </a:cubicBezTo>
                      <a:cubicBezTo>
                        <a:pt x="23" y="5"/>
                        <a:pt x="23" y="5"/>
                        <a:pt x="24" y="4"/>
                      </a:cubicBezTo>
                      <a:cubicBezTo>
                        <a:pt x="24" y="3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1"/>
                        <a:pt x="20" y="0"/>
                        <a:pt x="20" y="0"/>
                      </a:cubicBezTo>
                      <a:cubicBezTo>
                        <a:pt x="19" y="0"/>
                        <a:pt x="19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6" name="Rectangle 779"/>
                <p:cNvSpPr>
                  <a:spLocks noChangeArrowheads="1"/>
                </p:cNvSpPr>
                <p:nvPr/>
              </p:nvSpPr>
              <p:spPr bwMode="auto">
                <a:xfrm>
                  <a:off x="3016" y="3310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7" name="Freeform 780"/>
                <p:cNvSpPr/>
                <p:nvPr/>
              </p:nvSpPr>
              <p:spPr bwMode="auto">
                <a:xfrm>
                  <a:off x="3016" y="331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8" name="Freeform 781"/>
                <p:cNvSpPr/>
                <p:nvPr/>
              </p:nvSpPr>
              <p:spPr bwMode="auto">
                <a:xfrm>
                  <a:off x="3019" y="325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99" name="Freeform 782"/>
                <p:cNvSpPr/>
                <p:nvPr/>
              </p:nvSpPr>
              <p:spPr bwMode="auto">
                <a:xfrm>
                  <a:off x="3019" y="325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0" name="Freeform 783"/>
                <p:cNvSpPr>
                  <a:spLocks noEditPoints="1"/>
                </p:cNvSpPr>
                <p:nvPr/>
              </p:nvSpPr>
              <p:spPr bwMode="auto">
                <a:xfrm>
                  <a:off x="3035" y="2513"/>
                  <a:ext cx="171" cy="68"/>
                </a:xfrm>
                <a:custGeom>
                  <a:avLst/>
                  <a:gdLst>
                    <a:gd name="T0" fmla="*/ 35 w 72"/>
                    <a:gd name="T1" fmla="*/ 25 h 29"/>
                    <a:gd name="T2" fmla="*/ 51 w 72"/>
                    <a:gd name="T3" fmla="*/ 16 h 29"/>
                    <a:gd name="T4" fmla="*/ 56 w 72"/>
                    <a:gd name="T5" fmla="*/ 13 h 29"/>
                    <a:gd name="T6" fmla="*/ 63 w 72"/>
                    <a:gd name="T7" fmla="*/ 16 h 29"/>
                    <a:gd name="T8" fmla="*/ 47 w 72"/>
                    <a:gd name="T9" fmla="*/ 24 h 29"/>
                    <a:gd name="T10" fmla="*/ 48 w 72"/>
                    <a:gd name="T11" fmla="*/ 21 h 29"/>
                    <a:gd name="T12" fmla="*/ 45 w 72"/>
                    <a:gd name="T13" fmla="*/ 17 h 29"/>
                    <a:gd name="T14" fmla="*/ 39 w 72"/>
                    <a:gd name="T15" fmla="*/ 13 h 29"/>
                    <a:gd name="T16" fmla="*/ 41 w 72"/>
                    <a:gd name="T17" fmla="*/ 13 h 29"/>
                    <a:gd name="T18" fmla="*/ 49 w 72"/>
                    <a:gd name="T19" fmla="*/ 16 h 29"/>
                    <a:gd name="T20" fmla="*/ 9 w 72"/>
                    <a:gd name="T21" fmla="*/ 16 h 29"/>
                    <a:gd name="T22" fmla="*/ 26 w 72"/>
                    <a:gd name="T23" fmla="*/ 12 h 29"/>
                    <a:gd name="T24" fmla="*/ 27 w 72"/>
                    <a:gd name="T25" fmla="*/ 14 h 29"/>
                    <a:gd name="T26" fmla="*/ 25 w 72"/>
                    <a:gd name="T27" fmla="*/ 15 h 29"/>
                    <a:gd name="T28" fmla="*/ 17 w 72"/>
                    <a:gd name="T29" fmla="*/ 17 h 29"/>
                    <a:gd name="T30" fmla="*/ 16 w 72"/>
                    <a:gd name="T31" fmla="*/ 19 h 29"/>
                    <a:gd name="T32" fmla="*/ 21 w 72"/>
                    <a:gd name="T33" fmla="*/ 22 h 29"/>
                    <a:gd name="T34" fmla="*/ 23 w 72"/>
                    <a:gd name="T35" fmla="*/ 25 h 29"/>
                    <a:gd name="T36" fmla="*/ 6 w 72"/>
                    <a:gd name="T37" fmla="*/ 19 h 29"/>
                    <a:gd name="T38" fmla="*/ 9 w 72"/>
                    <a:gd name="T39" fmla="*/ 16 h 29"/>
                    <a:gd name="T40" fmla="*/ 41 w 72"/>
                    <a:gd name="T41" fmla="*/ 9 h 29"/>
                    <a:gd name="T42" fmla="*/ 45 w 72"/>
                    <a:gd name="T43" fmla="*/ 8 h 29"/>
                    <a:gd name="T44" fmla="*/ 51 w 72"/>
                    <a:gd name="T45" fmla="*/ 12 h 29"/>
                    <a:gd name="T46" fmla="*/ 50 w 72"/>
                    <a:gd name="T47" fmla="*/ 13 h 29"/>
                    <a:gd name="T48" fmla="*/ 45 w 72"/>
                    <a:gd name="T49" fmla="*/ 12 h 29"/>
                    <a:gd name="T50" fmla="*/ 37 w 72"/>
                    <a:gd name="T51" fmla="*/ 11 h 29"/>
                    <a:gd name="T52" fmla="*/ 36 w 72"/>
                    <a:gd name="T53" fmla="*/ 12 h 29"/>
                    <a:gd name="T54" fmla="*/ 38 w 72"/>
                    <a:gd name="T55" fmla="*/ 16 h 29"/>
                    <a:gd name="T56" fmla="*/ 45 w 72"/>
                    <a:gd name="T57" fmla="*/ 21 h 29"/>
                    <a:gd name="T58" fmla="*/ 38 w 72"/>
                    <a:gd name="T59" fmla="*/ 23 h 29"/>
                    <a:gd name="T60" fmla="*/ 34 w 72"/>
                    <a:gd name="T61" fmla="*/ 23 h 29"/>
                    <a:gd name="T62" fmla="*/ 30 w 72"/>
                    <a:gd name="T63" fmla="*/ 25 h 29"/>
                    <a:gd name="T64" fmla="*/ 29 w 72"/>
                    <a:gd name="T65" fmla="*/ 25 h 29"/>
                    <a:gd name="T66" fmla="*/ 27 w 72"/>
                    <a:gd name="T67" fmla="*/ 23 h 29"/>
                    <a:gd name="T68" fmla="*/ 27 w 72"/>
                    <a:gd name="T69" fmla="*/ 21 h 29"/>
                    <a:gd name="T70" fmla="*/ 24 w 72"/>
                    <a:gd name="T71" fmla="*/ 18 h 29"/>
                    <a:gd name="T72" fmla="*/ 36 w 72"/>
                    <a:gd name="T73" fmla="*/ 20 h 29"/>
                    <a:gd name="T74" fmla="*/ 37 w 72"/>
                    <a:gd name="T75" fmla="*/ 17 h 29"/>
                    <a:gd name="T76" fmla="*/ 30 w 72"/>
                    <a:gd name="T77" fmla="*/ 14 h 29"/>
                    <a:gd name="T78" fmla="*/ 29 w 72"/>
                    <a:gd name="T79" fmla="*/ 13 h 29"/>
                    <a:gd name="T80" fmla="*/ 31 w 72"/>
                    <a:gd name="T81" fmla="*/ 10 h 29"/>
                    <a:gd name="T82" fmla="*/ 37 w 72"/>
                    <a:gd name="T83" fmla="*/ 9 h 29"/>
                    <a:gd name="T84" fmla="*/ 40 w 72"/>
                    <a:gd name="T85" fmla="*/ 9 h 29"/>
                    <a:gd name="T86" fmla="*/ 4 w 72"/>
                    <a:gd name="T87" fmla="*/ 15 h 29"/>
                    <a:gd name="T88" fmla="*/ 61 w 72"/>
                    <a:gd name="T89" fmla="*/ 7 h 29"/>
                    <a:gd name="T90" fmla="*/ 68 w 72"/>
                    <a:gd name="T91" fmla="*/ 15 h 29"/>
                    <a:gd name="T92" fmla="*/ 58 w 72"/>
                    <a:gd name="T93" fmla="*/ 10 h 29"/>
                    <a:gd name="T94" fmla="*/ 49 w 72"/>
                    <a:gd name="T95" fmla="*/ 8 h 29"/>
                    <a:gd name="T96" fmla="*/ 42 w 72"/>
                    <a:gd name="T97" fmla="*/ 5 h 29"/>
                    <a:gd name="T98" fmla="*/ 40 w 72"/>
                    <a:gd name="T99" fmla="*/ 7 h 29"/>
                    <a:gd name="T100" fmla="*/ 31 w 72"/>
                    <a:gd name="T101" fmla="*/ 7 h 29"/>
                    <a:gd name="T102" fmla="*/ 8 w 72"/>
                    <a:gd name="T103" fmla="*/ 12 h 29"/>
                    <a:gd name="T104" fmla="*/ 8 w 72"/>
                    <a:gd name="T105" fmla="*/ 13 h 29"/>
                    <a:gd name="T106" fmla="*/ 4 w 72"/>
                    <a:gd name="T107" fmla="*/ 16 h 29"/>
                    <a:gd name="T108" fmla="*/ 0 w 72"/>
                    <a:gd name="T109" fmla="*/ 14 h 29"/>
                    <a:gd name="T110" fmla="*/ 32 w 72"/>
                    <a:gd name="T111" fmla="*/ 29 h 29"/>
                    <a:gd name="T112" fmla="*/ 71 w 72"/>
                    <a:gd name="T113" fmla="*/ 16 h 29"/>
                    <a:gd name="T114" fmla="*/ 62 w 72"/>
                    <a:gd name="T115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2" h="29">
                      <a:moveTo>
                        <a:pt x="35" y="25"/>
                      </a:move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moveTo>
                        <a:pt x="50" y="16"/>
                      </a:moveTo>
                      <a:cubicBezTo>
                        <a:pt x="50" y="16"/>
                        <a:pt x="51" y="16"/>
                        <a:pt x="51" y="16"/>
                      </a:cubicBezTo>
                      <a:cubicBezTo>
                        <a:pt x="52" y="15"/>
                        <a:pt x="54" y="15"/>
                        <a:pt x="54" y="14"/>
                      </a:cubicBezTo>
                      <a:cubicBezTo>
                        <a:pt x="55" y="14"/>
                        <a:pt x="55" y="14"/>
                        <a:pt x="56" y="14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9" y="14"/>
                        <a:pt x="61" y="15"/>
                        <a:pt x="63" y="16"/>
                      </a:cubicBezTo>
                      <a:cubicBezTo>
                        <a:pt x="64" y="17"/>
                        <a:pt x="64" y="18"/>
                        <a:pt x="64" y="19"/>
                      </a:cubicBezTo>
                      <a:cubicBezTo>
                        <a:pt x="64" y="19"/>
                        <a:pt x="64" y="19"/>
                        <a:pt x="63" y="19"/>
                      </a:cubicBezTo>
                      <a:cubicBezTo>
                        <a:pt x="59" y="22"/>
                        <a:pt x="53" y="23"/>
                        <a:pt x="47" y="24"/>
                      </a:cubicBezTo>
                      <a:cubicBezTo>
                        <a:pt x="47" y="24"/>
                        <a:pt x="46" y="24"/>
                        <a:pt x="45" y="24"/>
                      </a:cubicBezTo>
                      <a:cubicBezTo>
                        <a:pt x="46" y="24"/>
                        <a:pt x="46" y="24"/>
                        <a:pt x="47" y="24"/>
                      </a:cubicBezTo>
                      <a:cubicBezTo>
                        <a:pt x="47" y="23"/>
                        <a:pt x="48" y="22"/>
                        <a:pt x="48" y="21"/>
                      </a:cubicBezTo>
                      <a:cubicBezTo>
                        <a:pt x="48" y="20"/>
                        <a:pt x="47" y="19"/>
                        <a:pt x="47" y="18"/>
                      </a:cubicBezTo>
                      <a:cubicBezTo>
                        <a:pt x="46" y="18"/>
                        <a:pt x="46" y="18"/>
                        <a:pt x="46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3" y="16"/>
                        <a:pt x="41" y="15"/>
                        <a:pt x="40" y="14"/>
                      </a:cubicBezTo>
                      <a:cubicBezTo>
                        <a:pt x="40" y="14"/>
                        <a:pt x="39" y="14"/>
                        <a:pt x="39" y="13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0" y="13"/>
                        <a:pt x="40" y="13"/>
                        <a:pt x="41" y="13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2" y="13"/>
                        <a:pt x="44" y="14"/>
                        <a:pt x="45" y="15"/>
                      </a:cubicBezTo>
                      <a:cubicBezTo>
                        <a:pt x="46" y="15"/>
                        <a:pt x="47" y="15"/>
                        <a:pt x="48" y="16"/>
                      </a:cubicBezTo>
                      <a:cubicBezTo>
                        <a:pt x="48" y="16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moveTo>
                        <a:pt x="9" y="16"/>
                      </a:move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5" y="13"/>
                        <a:pt x="20" y="11"/>
                        <a:pt x="26" y="11"/>
                      </a:cubicBezTo>
                      <a:cubicBezTo>
                        <a:pt x="26" y="11"/>
                        <a:pt x="26" y="12"/>
                        <a:pt x="26" y="12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4"/>
                        <a:pt x="26" y="14"/>
                        <a:pt x="27" y="14"/>
                      </a:cubicBezTo>
                      <a:cubicBezTo>
                        <a:pt x="27" y="15"/>
                        <a:pt x="28" y="16"/>
                        <a:pt x="29" y="16"/>
                      </a:cubicBezTo>
                      <a:cubicBezTo>
                        <a:pt x="28" y="16"/>
                        <a:pt x="26" y="16"/>
                        <a:pt x="25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3" y="15"/>
                        <a:pt x="21" y="15"/>
                        <a:pt x="20" y="16"/>
                      </a:cubicBezTo>
                      <a:cubicBezTo>
                        <a:pt x="19" y="16"/>
                        <a:pt x="18" y="16"/>
                        <a:pt x="17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18"/>
                        <a:pt x="16" y="18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7" y="21"/>
                        <a:pt x="19" y="21"/>
                        <a:pt x="21" y="22"/>
                      </a:cubicBezTo>
                      <a:cubicBezTo>
                        <a:pt x="22" y="22"/>
                        <a:pt x="23" y="23"/>
                        <a:pt x="24" y="23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5" y="24"/>
                        <a:pt x="9" y="22"/>
                        <a:pt x="7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7"/>
                      </a:cubicBezTo>
                      <a:cubicBezTo>
                        <a:pt x="8" y="17"/>
                        <a:pt x="9" y="16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moveTo>
                        <a:pt x="40" y="9"/>
                      </a:moveTo>
                      <a:cubicBezTo>
                        <a:pt x="40" y="9"/>
                        <a:pt x="41" y="9"/>
                        <a:pt x="41" y="9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3" y="7"/>
                        <a:pt x="44" y="8"/>
                        <a:pt x="45" y="8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4" y="8"/>
                        <a:pt x="44" y="9"/>
                        <a:pt x="44" y="9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7" y="10"/>
                        <a:pt x="49" y="11"/>
                        <a:pt x="51" y="12"/>
                      </a:cubicBezTo>
                      <a:cubicBezTo>
                        <a:pt x="51" y="12"/>
                        <a:pt x="52" y="12"/>
                        <a:pt x="53" y="13"/>
                      </a:cubicBezTo>
                      <a:cubicBezTo>
                        <a:pt x="52" y="13"/>
                        <a:pt x="52" y="13"/>
                        <a:pt x="51" y="13"/>
                      </a:cubicBezTo>
                      <a:cubicBezTo>
                        <a:pt x="51" y="13"/>
                        <a:pt x="50" y="13"/>
                        <a:pt x="50" y="13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50" y="13"/>
                        <a:pt x="49" y="13"/>
                        <a:pt x="48" y="13"/>
                      </a:cubicBezTo>
                      <a:cubicBezTo>
                        <a:pt x="47" y="13"/>
                        <a:pt x="46" y="12"/>
                        <a:pt x="45" y="12"/>
                      </a:cubicBezTo>
                      <a:cubicBezTo>
                        <a:pt x="43" y="11"/>
                        <a:pt x="42" y="11"/>
                        <a:pt x="41" y="11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39" y="11"/>
                        <a:pt x="38" y="11"/>
                        <a:pt x="37" y="11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6" y="14"/>
                        <a:pt x="36" y="14"/>
                        <a:pt x="36" y="15"/>
                      </a:cubicBezTo>
                      <a:cubicBezTo>
                        <a:pt x="37" y="15"/>
                        <a:pt x="37" y="15"/>
                        <a:pt x="38" y="16"/>
                      </a:cubicBezTo>
                      <a:cubicBezTo>
                        <a:pt x="39" y="17"/>
                        <a:pt x="42" y="18"/>
                        <a:pt x="44" y="19"/>
                      </a:cubicBezTo>
                      <a:cubicBezTo>
                        <a:pt x="44" y="19"/>
                        <a:pt x="44" y="19"/>
                        <a:pt x="45" y="20"/>
                      </a:cubicBezTo>
                      <a:cubicBezTo>
                        <a:pt x="45" y="20"/>
                        <a:pt x="45" y="21"/>
                        <a:pt x="45" y="21"/>
                      </a:cubicBezTo>
                      <a:cubicBezTo>
                        <a:pt x="45" y="22"/>
                        <a:pt x="45" y="22"/>
                        <a:pt x="45" y="22"/>
                      </a:cubicBezTo>
                      <a:cubicBezTo>
                        <a:pt x="45" y="22"/>
                        <a:pt x="43" y="22"/>
                        <a:pt x="42" y="23"/>
                      </a:cubicBezTo>
                      <a:cubicBezTo>
                        <a:pt x="41" y="23"/>
                        <a:pt x="40" y="23"/>
                        <a:pt x="38" y="23"/>
                      </a:cubicBezTo>
                      <a:cubicBezTo>
                        <a:pt x="37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3" y="23"/>
                        <a:pt x="32" y="24"/>
                        <a:pt x="32" y="24"/>
                      </a:cubicBezTo>
                      <a:cubicBezTo>
                        <a:pt x="31" y="25"/>
                        <a:pt x="31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29" y="25"/>
                        <a:pt x="29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28" y="25"/>
                        <a:pt x="27" y="25"/>
                        <a:pt x="26" y="25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cubicBezTo>
                        <a:pt x="27" y="23"/>
                        <a:pt x="28" y="23"/>
                        <a:pt x="28" y="23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1"/>
                        <a:pt x="27" y="21"/>
                        <a:pt x="27" y="21"/>
                      </a:cubicBezTo>
                      <a:cubicBezTo>
                        <a:pt x="25" y="21"/>
                        <a:pt x="23" y="20"/>
                        <a:pt x="22" y="20"/>
                      </a:cubicBezTo>
                      <a:cubicBezTo>
                        <a:pt x="21" y="19"/>
                        <a:pt x="20" y="19"/>
                        <a:pt x="19" y="19"/>
                      </a:cubicBezTo>
                      <a:cubicBezTo>
                        <a:pt x="21" y="18"/>
                        <a:pt x="23" y="18"/>
                        <a:pt x="24" y="18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30" y="19"/>
                        <a:pt x="33" y="20"/>
                        <a:pt x="35" y="20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8" y="19"/>
                        <a:pt x="38" y="18"/>
                      </a:cubicBezTo>
                      <a:cubicBezTo>
                        <a:pt x="38" y="18"/>
                        <a:pt x="37" y="18"/>
                        <a:pt x="37" y="17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5" y="16"/>
                        <a:pt x="33" y="15"/>
                        <a:pt x="31" y="15"/>
                      </a:cubicBezTo>
                      <a:cubicBezTo>
                        <a:pt x="31" y="15"/>
                        <a:pt x="30" y="14"/>
                        <a:pt x="30" y="14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8" y="12"/>
                        <a:pt x="29" y="11"/>
                        <a:pt x="30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10"/>
                        <a:pt x="31" y="10"/>
                        <a:pt x="32" y="9"/>
                      </a:cubicBezTo>
                      <a:cubicBezTo>
                        <a:pt x="32" y="9"/>
                        <a:pt x="32" y="9"/>
                        <a:pt x="33" y="9"/>
                      </a:cubicBezTo>
                      <a:cubicBezTo>
                        <a:pt x="34" y="9"/>
                        <a:pt x="35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8" y="9"/>
                        <a:pt x="39" y="9"/>
                        <a:pt x="40" y="9"/>
                      </a:cubicBezTo>
                      <a:cubicBezTo>
                        <a:pt x="40" y="9"/>
                        <a:pt x="40" y="9"/>
                        <a:pt x="40" y="9"/>
                      </a:cubicBezTo>
                      <a:moveTo>
                        <a:pt x="4" y="16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3"/>
                        <a:pt x="5" y="11"/>
                        <a:pt x="7" y="11"/>
                      </a:cubicBezTo>
                      <a:cubicBezTo>
                        <a:pt x="16" y="5"/>
                        <a:pt x="27" y="3"/>
                        <a:pt x="37" y="3"/>
                      </a:cubicBezTo>
                      <a:cubicBezTo>
                        <a:pt x="45" y="3"/>
                        <a:pt x="53" y="4"/>
                        <a:pt x="61" y="7"/>
                      </a:cubicBezTo>
                      <a:cubicBezTo>
                        <a:pt x="63" y="8"/>
                        <a:pt x="65" y="9"/>
                        <a:pt x="66" y="10"/>
                      </a:cubicBezTo>
                      <a:cubicBezTo>
                        <a:pt x="68" y="11"/>
                        <a:pt x="68" y="13"/>
                        <a:pt x="68" y="14"/>
                      </a:cubicBezTo>
                      <a:cubicBezTo>
                        <a:pt x="68" y="15"/>
                        <a:pt x="68" y="15"/>
                        <a:pt x="68" y="15"/>
                      </a:cubicBezTo>
                      <a:cubicBezTo>
                        <a:pt x="68" y="15"/>
                        <a:pt x="68" y="16"/>
                        <a:pt x="67" y="16"/>
                      </a:cubicBezTo>
                      <a:cubicBezTo>
                        <a:pt x="67" y="15"/>
                        <a:pt x="66" y="14"/>
                        <a:pt x="65" y="14"/>
                      </a:cubicBezTo>
                      <a:cubicBezTo>
                        <a:pt x="63" y="12"/>
                        <a:pt x="61" y="11"/>
                        <a:pt x="58" y="10"/>
                      </a:cubicBezTo>
                      <a:cubicBezTo>
                        <a:pt x="58" y="10"/>
                        <a:pt x="56" y="10"/>
                        <a:pt x="54" y="9"/>
                      </a:cubicBezTo>
                      <a:cubicBezTo>
                        <a:pt x="52" y="9"/>
                        <a:pt x="50" y="8"/>
                        <a:pt x="50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50" y="7"/>
                        <a:pt x="49" y="6"/>
                        <a:pt x="49" y="6"/>
                      </a:cubicBezTo>
                      <a:cubicBezTo>
                        <a:pt x="47" y="5"/>
                        <a:pt x="44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39" y="6"/>
                        <a:pt x="38" y="6"/>
                        <a:pt x="37" y="6"/>
                      </a:cubicBezTo>
                      <a:cubicBezTo>
                        <a:pt x="35" y="6"/>
                        <a:pt x="34" y="6"/>
                        <a:pt x="32" y="7"/>
                      </a:cubicBezTo>
                      <a:cubicBezTo>
                        <a:pt x="32" y="7"/>
                        <a:pt x="32" y="7"/>
                        <a:pt x="31" y="7"/>
                      </a:cubicBezTo>
                      <a:cubicBezTo>
                        <a:pt x="31" y="7"/>
                        <a:pt x="31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2" y="7"/>
                        <a:pt x="15" y="9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7" y="13"/>
                        <a:pt x="6" y="14"/>
                        <a:pt x="5" y="14"/>
                      </a:cubicBezTo>
                      <a:cubicBezTo>
                        <a:pt x="5" y="15"/>
                        <a:pt x="4" y="15"/>
                        <a:pt x="4" y="16"/>
                      </a:cubicBezTo>
                      <a:moveTo>
                        <a:pt x="37" y="0"/>
                      </a:moveTo>
                      <a:cubicBezTo>
                        <a:pt x="26" y="0"/>
                        <a:pt x="15" y="2"/>
                        <a:pt x="5" y="8"/>
                      </a:cubicBezTo>
                      <a:cubicBezTo>
                        <a:pt x="3" y="9"/>
                        <a:pt x="1" y="12"/>
                        <a:pt x="0" y="14"/>
                      </a:cubicBezTo>
                      <a:cubicBezTo>
                        <a:pt x="0" y="14"/>
                        <a:pt x="0" y="15"/>
                        <a:pt x="0" y="15"/>
                      </a:cubicBezTo>
                      <a:cubicBezTo>
                        <a:pt x="0" y="18"/>
                        <a:pt x="2" y="20"/>
                        <a:pt x="4" y="21"/>
                      </a:cubicBezTo>
                      <a:cubicBezTo>
                        <a:pt x="8" y="25"/>
                        <a:pt x="17" y="29"/>
                        <a:pt x="32" y="29"/>
                      </a:cubicBezTo>
                      <a:cubicBezTo>
                        <a:pt x="37" y="29"/>
                        <a:pt x="46" y="28"/>
                        <a:pt x="54" y="26"/>
                      </a:cubicBezTo>
                      <a:cubicBezTo>
                        <a:pt x="58" y="25"/>
                        <a:pt x="62" y="24"/>
                        <a:pt x="65" y="22"/>
                      </a:cubicBezTo>
                      <a:cubicBezTo>
                        <a:pt x="68" y="21"/>
                        <a:pt x="70" y="19"/>
                        <a:pt x="71" y="16"/>
                      </a:cubicBezTo>
                      <a:cubicBezTo>
                        <a:pt x="72" y="15"/>
                        <a:pt x="72" y="15"/>
                        <a:pt x="72" y="14"/>
                      </a:cubicBezTo>
                      <a:cubicBezTo>
                        <a:pt x="72" y="11"/>
                        <a:pt x="70" y="9"/>
                        <a:pt x="69" y="8"/>
                      </a:cubicBezTo>
                      <a:cubicBezTo>
                        <a:pt x="67" y="6"/>
                        <a:pt x="64" y="5"/>
                        <a:pt x="62" y="4"/>
                      </a:cubicBezTo>
                      <a:cubicBezTo>
                        <a:pt x="54" y="1"/>
                        <a:pt x="46" y="0"/>
                        <a:pt x="3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1" name="Freeform 784"/>
                <p:cNvSpPr>
                  <a:spLocks noEditPoints="1"/>
                </p:cNvSpPr>
                <p:nvPr/>
              </p:nvSpPr>
              <p:spPr bwMode="auto">
                <a:xfrm>
                  <a:off x="3009" y="2501"/>
                  <a:ext cx="220" cy="128"/>
                </a:xfrm>
                <a:custGeom>
                  <a:avLst/>
                  <a:gdLst>
                    <a:gd name="T0" fmla="*/ 43 w 93"/>
                    <a:gd name="T1" fmla="*/ 41 h 54"/>
                    <a:gd name="T2" fmla="*/ 42 w 93"/>
                    <a:gd name="T3" fmla="*/ 51 h 54"/>
                    <a:gd name="T4" fmla="*/ 35 w 93"/>
                    <a:gd name="T5" fmla="*/ 50 h 54"/>
                    <a:gd name="T6" fmla="*/ 41 w 93"/>
                    <a:gd name="T7" fmla="*/ 47 h 54"/>
                    <a:gd name="T8" fmla="*/ 48 w 93"/>
                    <a:gd name="T9" fmla="*/ 41 h 54"/>
                    <a:gd name="T10" fmla="*/ 52 w 93"/>
                    <a:gd name="T11" fmla="*/ 47 h 54"/>
                    <a:gd name="T12" fmla="*/ 54 w 93"/>
                    <a:gd name="T13" fmla="*/ 50 h 54"/>
                    <a:gd name="T14" fmla="*/ 54 w 93"/>
                    <a:gd name="T15" fmla="*/ 47 h 54"/>
                    <a:gd name="T16" fmla="*/ 55 w 93"/>
                    <a:gd name="T17" fmla="*/ 50 h 54"/>
                    <a:gd name="T18" fmla="*/ 28 w 93"/>
                    <a:gd name="T19" fmla="*/ 50 h 54"/>
                    <a:gd name="T20" fmla="*/ 33 w 93"/>
                    <a:gd name="T21" fmla="*/ 41 h 54"/>
                    <a:gd name="T22" fmla="*/ 57 w 93"/>
                    <a:gd name="T23" fmla="*/ 49 h 54"/>
                    <a:gd name="T24" fmla="*/ 58 w 93"/>
                    <a:gd name="T25" fmla="*/ 49 h 54"/>
                    <a:gd name="T26" fmla="*/ 60 w 93"/>
                    <a:gd name="T27" fmla="*/ 39 h 54"/>
                    <a:gd name="T28" fmla="*/ 63 w 93"/>
                    <a:gd name="T29" fmla="*/ 48 h 54"/>
                    <a:gd name="T30" fmla="*/ 26 w 93"/>
                    <a:gd name="T31" fmla="*/ 49 h 54"/>
                    <a:gd name="T32" fmla="*/ 21 w 93"/>
                    <a:gd name="T33" fmla="*/ 38 h 54"/>
                    <a:gd name="T34" fmla="*/ 26 w 93"/>
                    <a:gd name="T35" fmla="*/ 49 h 54"/>
                    <a:gd name="T36" fmla="*/ 64 w 93"/>
                    <a:gd name="T37" fmla="*/ 47 h 54"/>
                    <a:gd name="T38" fmla="*/ 67 w 93"/>
                    <a:gd name="T39" fmla="*/ 43 h 54"/>
                    <a:gd name="T40" fmla="*/ 69 w 93"/>
                    <a:gd name="T41" fmla="*/ 47 h 54"/>
                    <a:gd name="T42" fmla="*/ 70 w 93"/>
                    <a:gd name="T43" fmla="*/ 37 h 54"/>
                    <a:gd name="T44" fmla="*/ 73 w 93"/>
                    <a:gd name="T45" fmla="*/ 46 h 54"/>
                    <a:gd name="T46" fmla="*/ 13 w 93"/>
                    <a:gd name="T47" fmla="*/ 44 h 54"/>
                    <a:gd name="T48" fmla="*/ 19 w 93"/>
                    <a:gd name="T49" fmla="*/ 44 h 54"/>
                    <a:gd name="T50" fmla="*/ 75 w 93"/>
                    <a:gd name="T51" fmla="*/ 45 h 54"/>
                    <a:gd name="T52" fmla="*/ 78 w 93"/>
                    <a:gd name="T53" fmla="*/ 44 h 54"/>
                    <a:gd name="T54" fmla="*/ 9 w 93"/>
                    <a:gd name="T55" fmla="*/ 42 h 54"/>
                    <a:gd name="T56" fmla="*/ 11 w 93"/>
                    <a:gd name="T57" fmla="*/ 35 h 54"/>
                    <a:gd name="T58" fmla="*/ 79 w 93"/>
                    <a:gd name="T59" fmla="*/ 34 h 54"/>
                    <a:gd name="T60" fmla="*/ 84 w 93"/>
                    <a:gd name="T61" fmla="*/ 40 h 54"/>
                    <a:gd name="T62" fmla="*/ 7 w 93"/>
                    <a:gd name="T63" fmla="*/ 40 h 54"/>
                    <a:gd name="T64" fmla="*/ 6 w 93"/>
                    <a:gd name="T65" fmla="*/ 31 h 54"/>
                    <a:gd name="T66" fmla="*/ 4 w 93"/>
                    <a:gd name="T67" fmla="*/ 32 h 54"/>
                    <a:gd name="T68" fmla="*/ 4 w 93"/>
                    <a:gd name="T69" fmla="*/ 29 h 54"/>
                    <a:gd name="T70" fmla="*/ 86 w 93"/>
                    <a:gd name="T71" fmla="*/ 30 h 54"/>
                    <a:gd name="T72" fmla="*/ 89 w 93"/>
                    <a:gd name="T73" fmla="*/ 35 h 54"/>
                    <a:gd name="T74" fmla="*/ 8 w 93"/>
                    <a:gd name="T75" fmla="*/ 28 h 54"/>
                    <a:gd name="T76" fmla="*/ 7 w 93"/>
                    <a:gd name="T77" fmla="*/ 17 h 54"/>
                    <a:gd name="T78" fmla="*/ 79 w 93"/>
                    <a:gd name="T79" fmla="*/ 9 h 54"/>
                    <a:gd name="T80" fmla="*/ 89 w 93"/>
                    <a:gd name="T81" fmla="*/ 21 h 54"/>
                    <a:gd name="T82" fmla="*/ 41 w 93"/>
                    <a:gd name="T83" fmla="*/ 38 h 54"/>
                    <a:gd name="T84" fmla="*/ 10 w 93"/>
                    <a:gd name="T85" fmla="*/ 9 h 54"/>
                    <a:gd name="T86" fmla="*/ 2 w 93"/>
                    <a:gd name="T87" fmla="*/ 21 h 54"/>
                    <a:gd name="T88" fmla="*/ 1 w 93"/>
                    <a:gd name="T89" fmla="*/ 36 h 54"/>
                    <a:gd name="T90" fmla="*/ 41 w 93"/>
                    <a:gd name="T91" fmla="*/ 54 h 54"/>
                    <a:gd name="T92" fmla="*/ 79 w 93"/>
                    <a:gd name="T93" fmla="*/ 47 h 54"/>
                    <a:gd name="T94" fmla="*/ 84 w 93"/>
                    <a:gd name="T95" fmla="*/ 45 h 54"/>
                    <a:gd name="T96" fmla="*/ 86 w 93"/>
                    <a:gd name="T97" fmla="*/ 43 h 54"/>
                    <a:gd name="T98" fmla="*/ 92 w 93"/>
                    <a:gd name="T99" fmla="*/ 32 h 54"/>
                    <a:gd name="T100" fmla="*/ 89 w 93"/>
                    <a:gd name="T101" fmla="*/ 1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93" h="54">
                      <a:moveTo>
                        <a:pt x="42" y="51"/>
                      </a:moveTo>
                      <a:cubicBezTo>
                        <a:pt x="42" y="50"/>
                        <a:pt x="42" y="48"/>
                        <a:pt x="42" y="47"/>
                      </a:cubicBezTo>
                      <a:cubicBezTo>
                        <a:pt x="42" y="45"/>
                        <a:pt x="42" y="43"/>
                        <a:pt x="43" y="41"/>
                      </a:cubicBezTo>
                      <a:cubicBezTo>
                        <a:pt x="44" y="41"/>
                        <a:pt x="45" y="41"/>
                        <a:pt x="47" y="41"/>
                      </a:cubicBezTo>
                      <a:cubicBezTo>
                        <a:pt x="47" y="44"/>
                        <a:pt x="47" y="47"/>
                        <a:pt x="48" y="50"/>
                      </a:cubicBezTo>
                      <a:cubicBezTo>
                        <a:pt x="46" y="51"/>
                        <a:pt x="44" y="51"/>
                        <a:pt x="42" y="51"/>
                      </a:cubicBezTo>
                      <a:moveTo>
                        <a:pt x="41" y="51"/>
                      </a:moveTo>
                      <a:cubicBezTo>
                        <a:pt x="39" y="51"/>
                        <a:pt x="37" y="51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5" y="47"/>
                        <a:pt x="35" y="44"/>
                        <a:pt x="35" y="41"/>
                      </a:cubicBezTo>
                      <a:cubicBezTo>
                        <a:pt x="37" y="41"/>
                        <a:pt x="39" y="41"/>
                        <a:pt x="41" y="41"/>
                      </a:cubicBezTo>
                      <a:cubicBezTo>
                        <a:pt x="41" y="43"/>
                        <a:pt x="41" y="45"/>
                        <a:pt x="41" y="47"/>
                      </a:cubicBezTo>
                      <a:cubicBezTo>
                        <a:pt x="41" y="48"/>
                        <a:pt x="41" y="50"/>
                        <a:pt x="41" y="51"/>
                      </a:cubicBezTo>
                      <a:moveTo>
                        <a:pt x="49" y="50"/>
                      </a:moveTo>
                      <a:cubicBezTo>
                        <a:pt x="49" y="47"/>
                        <a:pt x="49" y="44"/>
                        <a:pt x="48" y="41"/>
                      </a:cubicBezTo>
                      <a:cubicBezTo>
                        <a:pt x="49" y="41"/>
                        <a:pt x="49" y="41"/>
                        <a:pt x="49" y="41"/>
                      </a:cubicBezTo>
                      <a:cubicBezTo>
                        <a:pt x="50" y="41"/>
                        <a:pt x="51" y="41"/>
                        <a:pt x="52" y="40"/>
                      </a:cubicBezTo>
                      <a:cubicBezTo>
                        <a:pt x="52" y="42"/>
                        <a:pt x="52" y="45"/>
                        <a:pt x="52" y="47"/>
                      </a:cubicBezTo>
                      <a:cubicBezTo>
                        <a:pt x="52" y="48"/>
                        <a:pt x="52" y="49"/>
                        <a:pt x="52" y="50"/>
                      </a:cubicBezTo>
                      <a:cubicBezTo>
                        <a:pt x="51" y="50"/>
                        <a:pt x="50" y="50"/>
                        <a:pt x="49" y="50"/>
                      </a:cubicBezTo>
                      <a:moveTo>
                        <a:pt x="54" y="50"/>
                      </a:moveTo>
                      <a:cubicBezTo>
                        <a:pt x="54" y="49"/>
                        <a:pt x="54" y="49"/>
                        <a:pt x="54" y="49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4" y="44"/>
                        <a:pt x="54" y="42"/>
                        <a:pt x="54" y="40"/>
                      </a:cubicBezTo>
                      <a:cubicBezTo>
                        <a:pt x="54" y="40"/>
                        <a:pt x="55" y="40"/>
                        <a:pt x="55" y="40"/>
                      </a:cubicBezTo>
                      <a:cubicBezTo>
                        <a:pt x="55" y="43"/>
                        <a:pt x="55" y="46"/>
                        <a:pt x="55" y="50"/>
                      </a:cubicBezTo>
                      <a:cubicBezTo>
                        <a:pt x="54" y="50"/>
                        <a:pt x="54" y="50"/>
                        <a:pt x="54" y="50"/>
                      </a:cubicBezTo>
                      <a:moveTo>
                        <a:pt x="34" y="50"/>
                      </a:moveTo>
                      <a:cubicBezTo>
                        <a:pt x="32" y="50"/>
                        <a:pt x="30" y="50"/>
                        <a:pt x="28" y="50"/>
                      </a:cubicBezTo>
                      <a:cubicBezTo>
                        <a:pt x="28" y="48"/>
                        <a:pt x="28" y="47"/>
                        <a:pt x="28" y="46"/>
                      </a:cubicBezTo>
                      <a:cubicBezTo>
                        <a:pt x="28" y="44"/>
                        <a:pt x="28" y="42"/>
                        <a:pt x="28" y="40"/>
                      </a:cubicBezTo>
                      <a:cubicBezTo>
                        <a:pt x="30" y="40"/>
                        <a:pt x="32" y="41"/>
                        <a:pt x="33" y="41"/>
                      </a:cubicBezTo>
                      <a:cubicBezTo>
                        <a:pt x="34" y="44"/>
                        <a:pt x="34" y="47"/>
                        <a:pt x="34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moveTo>
                        <a:pt x="57" y="49"/>
                      </a:moveTo>
                      <a:cubicBezTo>
                        <a:pt x="57" y="46"/>
                        <a:pt x="57" y="43"/>
                        <a:pt x="57" y="40"/>
                      </a:cubicBezTo>
                      <a:cubicBezTo>
                        <a:pt x="58" y="40"/>
                        <a:pt x="58" y="40"/>
                        <a:pt x="58" y="40"/>
                      </a:cubicBezTo>
                      <a:cubicBezTo>
                        <a:pt x="58" y="43"/>
                        <a:pt x="58" y="46"/>
                        <a:pt x="58" y="49"/>
                      </a:cubicBezTo>
                      <a:cubicBezTo>
                        <a:pt x="58" y="49"/>
                        <a:pt x="57" y="49"/>
                        <a:pt x="57" y="49"/>
                      </a:cubicBezTo>
                      <a:moveTo>
                        <a:pt x="60" y="49"/>
                      </a:moveTo>
                      <a:cubicBezTo>
                        <a:pt x="60" y="46"/>
                        <a:pt x="60" y="43"/>
                        <a:pt x="60" y="39"/>
                      </a:cubicBezTo>
                      <a:cubicBezTo>
                        <a:pt x="61" y="39"/>
                        <a:pt x="62" y="39"/>
                        <a:pt x="63" y="39"/>
                      </a:cubicBezTo>
                      <a:cubicBezTo>
                        <a:pt x="63" y="42"/>
                        <a:pt x="63" y="45"/>
                        <a:pt x="63" y="48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62" y="49"/>
                        <a:pt x="61" y="49"/>
                        <a:pt x="60" y="49"/>
                      </a:cubicBezTo>
                      <a:moveTo>
                        <a:pt x="26" y="49"/>
                      </a:moveTo>
                      <a:cubicBezTo>
                        <a:pt x="24" y="49"/>
                        <a:pt x="22" y="48"/>
                        <a:pt x="20" y="48"/>
                      </a:cubicBezTo>
                      <a:cubicBezTo>
                        <a:pt x="20" y="46"/>
                        <a:pt x="20" y="45"/>
                        <a:pt x="20" y="44"/>
                      </a:cubicBezTo>
                      <a:cubicBezTo>
                        <a:pt x="20" y="42"/>
                        <a:pt x="20" y="40"/>
                        <a:pt x="21" y="38"/>
                      </a:cubicBezTo>
                      <a:cubicBezTo>
                        <a:pt x="22" y="39"/>
                        <a:pt x="24" y="39"/>
                        <a:pt x="26" y="40"/>
                      </a:cubicBezTo>
                      <a:cubicBezTo>
                        <a:pt x="26" y="42"/>
                        <a:pt x="26" y="44"/>
                        <a:pt x="26" y="46"/>
                      </a:cubicBezTo>
                      <a:cubicBezTo>
                        <a:pt x="26" y="47"/>
                        <a:pt x="26" y="48"/>
                        <a:pt x="26" y="49"/>
                      </a:cubicBezTo>
                      <a:moveTo>
                        <a:pt x="65" y="48"/>
                      </a:moveTo>
                      <a:cubicBezTo>
                        <a:pt x="65" y="47"/>
                        <a:pt x="65" y="47"/>
                        <a:pt x="65" y="47"/>
                      </a:cubicBezTo>
                      <a:cubicBezTo>
                        <a:pt x="64" y="47"/>
                        <a:pt x="64" y="47"/>
                        <a:pt x="64" y="47"/>
                      </a:cubicBezTo>
                      <a:cubicBezTo>
                        <a:pt x="64" y="44"/>
                        <a:pt x="64" y="42"/>
                        <a:pt x="64" y="39"/>
                      </a:cubicBezTo>
                      <a:cubicBezTo>
                        <a:pt x="65" y="38"/>
                        <a:pt x="66" y="38"/>
                        <a:pt x="67" y="38"/>
                      </a:cubicBezTo>
                      <a:cubicBezTo>
                        <a:pt x="67" y="40"/>
                        <a:pt x="67" y="41"/>
                        <a:pt x="67" y="43"/>
                      </a:cubicBezTo>
                      <a:cubicBezTo>
                        <a:pt x="67" y="44"/>
                        <a:pt x="67" y="46"/>
                        <a:pt x="67" y="47"/>
                      </a:cubicBezTo>
                      <a:cubicBezTo>
                        <a:pt x="66" y="48"/>
                        <a:pt x="66" y="48"/>
                        <a:pt x="65" y="48"/>
                      </a:cubicBezTo>
                      <a:moveTo>
                        <a:pt x="69" y="47"/>
                      </a:moveTo>
                      <a:cubicBezTo>
                        <a:pt x="69" y="46"/>
                        <a:pt x="69" y="44"/>
                        <a:pt x="69" y="43"/>
                      </a:cubicBezTo>
                      <a:cubicBezTo>
                        <a:pt x="69" y="41"/>
                        <a:pt x="69" y="39"/>
                        <a:pt x="69" y="38"/>
                      </a:cubicBezTo>
                      <a:cubicBezTo>
                        <a:pt x="70" y="37"/>
                        <a:pt x="70" y="37"/>
                        <a:pt x="70" y="37"/>
                      </a:cubicBezTo>
                      <a:cubicBezTo>
                        <a:pt x="71" y="37"/>
                        <a:pt x="72" y="37"/>
                        <a:pt x="73" y="36"/>
                      </a:cubicBezTo>
                      <a:cubicBezTo>
                        <a:pt x="73" y="39"/>
                        <a:pt x="73" y="42"/>
                        <a:pt x="73" y="45"/>
                      </a:cubicBezTo>
                      <a:cubicBezTo>
                        <a:pt x="73" y="46"/>
                        <a:pt x="73" y="46"/>
                        <a:pt x="73" y="46"/>
                      </a:cubicBezTo>
                      <a:cubicBezTo>
                        <a:pt x="72" y="46"/>
                        <a:pt x="70" y="47"/>
                        <a:pt x="69" y="47"/>
                      </a:cubicBezTo>
                      <a:moveTo>
                        <a:pt x="19" y="47"/>
                      </a:moveTo>
                      <a:cubicBezTo>
                        <a:pt x="17" y="46"/>
                        <a:pt x="15" y="45"/>
                        <a:pt x="13" y="44"/>
                      </a:cubicBezTo>
                      <a:cubicBezTo>
                        <a:pt x="13" y="41"/>
                        <a:pt x="13" y="38"/>
                        <a:pt x="13" y="35"/>
                      </a:cubicBezTo>
                      <a:cubicBezTo>
                        <a:pt x="15" y="36"/>
                        <a:pt x="17" y="37"/>
                        <a:pt x="19" y="38"/>
                      </a:cubicBezTo>
                      <a:cubicBezTo>
                        <a:pt x="19" y="40"/>
                        <a:pt x="19" y="42"/>
                        <a:pt x="19" y="44"/>
                      </a:cubicBezTo>
                      <a:cubicBezTo>
                        <a:pt x="19" y="45"/>
                        <a:pt x="19" y="46"/>
                        <a:pt x="19" y="47"/>
                      </a:cubicBezTo>
                      <a:moveTo>
                        <a:pt x="75" y="45"/>
                      </a:move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5" y="42"/>
                        <a:pt x="75" y="39"/>
                        <a:pt x="74" y="36"/>
                      </a:cubicBezTo>
                      <a:cubicBezTo>
                        <a:pt x="75" y="36"/>
                        <a:pt x="76" y="35"/>
                        <a:pt x="77" y="35"/>
                      </a:cubicBezTo>
                      <a:cubicBezTo>
                        <a:pt x="78" y="38"/>
                        <a:pt x="78" y="41"/>
                        <a:pt x="78" y="44"/>
                      </a:cubicBezTo>
                      <a:cubicBezTo>
                        <a:pt x="77" y="44"/>
                        <a:pt x="76" y="45"/>
                        <a:pt x="75" y="45"/>
                      </a:cubicBezTo>
                      <a:moveTo>
                        <a:pt x="11" y="43"/>
                      </a:moveTo>
                      <a:cubicBezTo>
                        <a:pt x="10" y="43"/>
                        <a:pt x="10" y="42"/>
                        <a:pt x="9" y="42"/>
                      </a:cubicBezTo>
                      <a:cubicBezTo>
                        <a:pt x="9" y="39"/>
                        <a:pt x="9" y="36"/>
                        <a:pt x="9" y="33"/>
                      </a:cubicBezTo>
                      <a:cubicBezTo>
                        <a:pt x="10" y="33"/>
                        <a:pt x="10" y="34"/>
                        <a:pt x="11" y="34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1" y="38"/>
                        <a:pt x="11" y="40"/>
                        <a:pt x="11" y="43"/>
                      </a:cubicBezTo>
                      <a:moveTo>
                        <a:pt x="79" y="43"/>
                      </a:moveTo>
                      <a:cubicBezTo>
                        <a:pt x="79" y="40"/>
                        <a:pt x="79" y="37"/>
                        <a:pt x="79" y="34"/>
                      </a:cubicBezTo>
                      <a:cubicBezTo>
                        <a:pt x="81" y="33"/>
                        <a:pt x="82" y="33"/>
                        <a:pt x="84" y="32"/>
                      </a:cubicBezTo>
                      <a:cubicBezTo>
                        <a:pt x="84" y="32"/>
                        <a:pt x="84" y="32"/>
                        <a:pt x="84" y="32"/>
                      </a:cubicBezTo>
                      <a:cubicBezTo>
                        <a:pt x="84" y="34"/>
                        <a:pt x="84" y="37"/>
                        <a:pt x="84" y="40"/>
                      </a:cubicBezTo>
                      <a:cubicBezTo>
                        <a:pt x="84" y="41"/>
                        <a:pt x="83" y="41"/>
                        <a:pt x="82" y="42"/>
                      </a:cubicBezTo>
                      <a:cubicBezTo>
                        <a:pt x="81" y="42"/>
                        <a:pt x="80" y="43"/>
                        <a:pt x="79" y="43"/>
                      </a:cubicBezTo>
                      <a:moveTo>
                        <a:pt x="7" y="40"/>
                      </a:moveTo>
                      <a:cubicBezTo>
                        <a:pt x="7" y="40"/>
                        <a:pt x="6" y="39"/>
                        <a:pt x="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6"/>
                        <a:pt x="6" y="33"/>
                        <a:pt x="6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4"/>
                        <a:pt x="7" y="37"/>
                        <a:pt x="7" y="40"/>
                      </a:cubicBezTo>
                      <a:moveTo>
                        <a:pt x="4" y="32"/>
                      </a:move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1"/>
                        <a:pt x="4" y="30"/>
                        <a:pt x="4" y="28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30"/>
                        <a:pt x="4" y="31"/>
                        <a:pt x="4" y="32"/>
                      </a:cubicBezTo>
                      <a:moveTo>
                        <a:pt x="86" y="39"/>
                      </a:moveTo>
                      <a:cubicBezTo>
                        <a:pt x="86" y="36"/>
                        <a:pt x="86" y="33"/>
                        <a:pt x="86" y="30"/>
                      </a:cubicBezTo>
                      <a:cubicBezTo>
                        <a:pt x="87" y="30"/>
                        <a:pt x="88" y="29"/>
                        <a:pt x="89" y="28"/>
                      </a:cubicBezTo>
                      <a:cubicBezTo>
                        <a:pt x="89" y="30"/>
                        <a:pt x="89" y="32"/>
                        <a:pt x="89" y="35"/>
                      </a:cubicBezTo>
                      <a:cubicBezTo>
                        <a:pt x="89" y="35"/>
                        <a:pt x="89" y="35"/>
                        <a:pt x="89" y="35"/>
                      </a:cubicBezTo>
                      <a:cubicBezTo>
                        <a:pt x="88" y="36"/>
                        <a:pt x="87" y="38"/>
                        <a:pt x="86" y="39"/>
                      </a:cubicBezTo>
                      <a:moveTo>
                        <a:pt x="41" y="38"/>
                      </a:moveTo>
                      <a:cubicBezTo>
                        <a:pt x="23" y="38"/>
                        <a:pt x="12" y="32"/>
                        <a:pt x="8" y="28"/>
                      </a:cubicBezTo>
                      <a:cubicBezTo>
                        <a:pt x="6" y="26"/>
                        <a:pt x="5" y="24"/>
                        <a:pt x="5" y="22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0"/>
                        <a:pt x="6" y="18"/>
                        <a:pt x="7" y="17"/>
                      </a:cubicBezTo>
                      <a:cubicBezTo>
                        <a:pt x="8" y="15"/>
                        <a:pt x="10" y="13"/>
                        <a:pt x="12" y="12"/>
                      </a:cubicBezTo>
                      <a:cubicBezTo>
                        <a:pt x="23" y="6"/>
                        <a:pt x="35" y="3"/>
                        <a:pt x="48" y="3"/>
                      </a:cubicBezTo>
                      <a:cubicBezTo>
                        <a:pt x="58" y="3"/>
                        <a:pt x="69" y="5"/>
                        <a:pt x="79" y="9"/>
                      </a:cubicBezTo>
                      <a:cubicBezTo>
                        <a:pt x="82" y="10"/>
                        <a:pt x="85" y="12"/>
                        <a:pt x="86" y="14"/>
                      </a:cubicBezTo>
                      <a:cubicBezTo>
                        <a:pt x="88" y="16"/>
                        <a:pt x="89" y="18"/>
                        <a:pt x="89" y="20"/>
                      </a:cubicBezTo>
                      <a:cubicBezTo>
                        <a:pt x="89" y="20"/>
                        <a:pt x="89" y="21"/>
                        <a:pt x="89" y="21"/>
                      </a:cubicBezTo>
                      <a:cubicBezTo>
                        <a:pt x="88" y="24"/>
                        <a:pt x="86" y="27"/>
                        <a:pt x="82" y="29"/>
                      </a:cubicBezTo>
                      <a:cubicBezTo>
                        <a:pt x="71" y="35"/>
                        <a:pt x="52" y="38"/>
                        <a:pt x="42" y="38"/>
                      </a:cubicBezTo>
                      <a:cubicBezTo>
                        <a:pt x="42" y="38"/>
                        <a:pt x="41" y="38"/>
                        <a:pt x="41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moveTo>
                        <a:pt x="48" y="0"/>
                      </a:moveTo>
                      <a:cubicBezTo>
                        <a:pt x="35" y="0"/>
                        <a:pt x="22" y="3"/>
                        <a:pt x="10" y="9"/>
                      </a:cubicBezTo>
                      <a:cubicBezTo>
                        <a:pt x="8" y="11"/>
                        <a:pt x="6" y="13"/>
                        <a:pt x="4" y="15"/>
                      </a:cubicBezTo>
                      <a:cubicBezTo>
                        <a:pt x="3" y="17"/>
                        <a:pt x="2" y="19"/>
                        <a:pt x="2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1" y="24"/>
                        <a:pt x="0" y="26"/>
                        <a:pt x="0" y="28"/>
                      </a:cubicBezTo>
                      <a:cubicBezTo>
                        <a:pt x="0" y="30"/>
                        <a:pt x="1" y="33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9"/>
                        <a:pt x="4" y="42"/>
                        <a:pt x="5" y="43"/>
                      </a:cubicBezTo>
                      <a:cubicBezTo>
                        <a:pt x="11" y="49"/>
                        <a:pt x="23" y="54"/>
                        <a:pt x="41" y="54"/>
                      </a:cubicBezTo>
                      <a:cubicBezTo>
                        <a:pt x="49" y="54"/>
                        <a:pt x="60" y="53"/>
                        <a:pt x="70" y="50"/>
                      </a:cubicBezTo>
                      <a:cubicBezTo>
                        <a:pt x="73" y="49"/>
                        <a:pt x="76" y="48"/>
                        <a:pt x="79" y="47"/>
                      </a:cubicBezTo>
                      <a:cubicBezTo>
                        <a:pt x="79" y="47"/>
                        <a:pt x="79" y="47"/>
                        <a:pt x="79" y="47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1" y="46"/>
                        <a:pt x="83" y="45"/>
                        <a:pt x="84" y="45"/>
                      </a:cubicBezTo>
                      <a:cubicBezTo>
                        <a:pt x="84" y="44"/>
                        <a:pt x="85" y="44"/>
                        <a:pt x="86" y="43"/>
                      </a:cubicBezTo>
                      <a:cubicBezTo>
                        <a:pt x="86" y="43"/>
                        <a:pt x="86" y="43"/>
                        <a:pt x="86" y="43"/>
                      </a:cubicBezTo>
                      <a:cubicBezTo>
                        <a:pt x="86" y="43"/>
                        <a:pt x="86" y="43"/>
                        <a:pt x="86" y="43"/>
                      </a:cubicBezTo>
                      <a:cubicBezTo>
                        <a:pt x="89" y="41"/>
                        <a:pt x="91" y="39"/>
                        <a:pt x="92" y="35"/>
                      </a:cubicBezTo>
                      <a:cubicBezTo>
                        <a:pt x="92" y="35"/>
                        <a:pt x="93" y="34"/>
                        <a:pt x="93" y="34"/>
                      </a:cubicBezTo>
                      <a:cubicBezTo>
                        <a:pt x="93" y="33"/>
                        <a:pt x="92" y="33"/>
                        <a:pt x="92" y="32"/>
                      </a:cubicBezTo>
                      <a:cubicBezTo>
                        <a:pt x="92" y="28"/>
                        <a:pt x="93" y="24"/>
                        <a:pt x="93" y="19"/>
                      </a:cubicBezTo>
                      <a:cubicBezTo>
                        <a:pt x="93" y="19"/>
                        <a:pt x="93" y="18"/>
                        <a:pt x="92" y="18"/>
                      </a:cubicBezTo>
                      <a:cubicBezTo>
                        <a:pt x="92" y="16"/>
                        <a:pt x="91" y="13"/>
                        <a:pt x="89" y="12"/>
                      </a:cubicBezTo>
                      <a:cubicBezTo>
                        <a:pt x="86" y="9"/>
                        <a:pt x="83" y="7"/>
                        <a:pt x="80" y="6"/>
                      </a:cubicBezTo>
                      <a:cubicBezTo>
                        <a:pt x="70" y="2"/>
                        <a:pt x="59" y="0"/>
                        <a:pt x="48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2" name="Freeform 785"/>
                <p:cNvSpPr>
                  <a:spLocks noEditPoints="1"/>
                </p:cNvSpPr>
                <p:nvPr/>
              </p:nvSpPr>
              <p:spPr bwMode="auto">
                <a:xfrm>
                  <a:off x="3009" y="2596"/>
                  <a:ext cx="220" cy="87"/>
                </a:xfrm>
                <a:custGeom>
                  <a:avLst/>
                  <a:gdLst>
                    <a:gd name="T0" fmla="*/ 47 w 93"/>
                    <a:gd name="T1" fmla="*/ 23 h 37"/>
                    <a:gd name="T2" fmla="*/ 42 w 93"/>
                    <a:gd name="T3" fmla="*/ 33 h 37"/>
                    <a:gd name="T4" fmla="*/ 44 w 93"/>
                    <a:gd name="T5" fmla="*/ 23 h 37"/>
                    <a:gd name="T6" fmla="*/ 35 w 93"/>
                    <a:gd name="T7" fmla="*/ 33 h 37"/>
                    <a:gd name="T8" fmla="*/ 41 w 93"/>
                    <a:gd name="T9" fmla="*/ 30 h 37"/>
                    <a:gd name="T10" fmla="*/ 48 w 93"/>
                    <a:gd name="T11" fmla="*/ 24 h 37"/>
                    <a:gd name="T12" fmla="*/ 52 w 93"/>
                    <a:gd name="T13" fmla="*/ 23 h 37"/>
                    <a:gd name="T14" fmla="*/ 49 w 93"/>
                    <a:gd name="T15" fmla="*/ 33 h 37"/>
                    <a:gd name="T16" fmla="*/ 54 w 93"/>
                    <a:gd name="T17" fmla="*/ 31 h 37"/>
                    <a:gd name="T18" fmla="*/ 55 w 93"/>
                    <a:gd name="T19" fmla="*/ 23 h 37"/>
                    <a:gd name="T20" fmla="*/ 57 w 93"/>
                    <a:gd name="T21" fmla="*/ 32 h 37"/>
                    <a:gd name="T22" fmla="*/ 58 w 93"/>
                    <a:gd name="T23" fmla="*/ 32 h 37"/>
                    <a:gd name="T24" fmla="*/ 28 w 93"/>
                    <a:gd name="T25" fmla="*/ 32 h 37"/>
                    <a:gd name="T26" fmla="*/ 32 w 93"/>
                    <a:gd name="T27" fmla="*/ 23 h 37"/>
                    <a:gd name="T28" fmla="*/ 34 w 93"/>
                    <a:gd name="T29" fmla="*/ 33 h 37"/>
                    <a:gd name="T30" fmla="*/ 63 w 93"/>
                    <a:gd name="T31" fmla="*/ 22 h 37"/>
                    <a:gd name="T32" fmla="*/ 63 w 93"/>
                    <a:gd name="T33" fmla="*/ 31 h 37"/>
                    <a:gd name="T34" fmla="*/ 20 w 93"/>
                    <a:gd name="T35" fmla="*/ 31 h 37"/>
                    <a:gd name="T36" fmla="*/ 26 w 93"/>
                    <a:gd name="T37" fmla="*/ 22 h 37"/>
                    <a:gd name="T38" fmla="*/ 65 w 93"/>
                    <a:gd name="T39" fmla="*/ 31 h 37"/>
                    <a:gd name="T40" fmla="*/ 64 w 93"/>
                    <a:gd name="T41" fmla="*/ 21 h 37"/>
                    <a:gd name="T42" fmla="*/ 67 w 93"/>
                    <a:gd name="T43" fmla="*/ 26 h 37"/>
                    <a:gd name="T44" fmla="*/ 69 w 93"/>
                    <a:gd name="T45" fmla="*/ 30 h 37"/>
                    <a:gd name="T46" fmla="*/ 73 w 93"/>
                    <a:gd name="T47" fmla="*/ 19 h 37"/>
                    <a:gd name="T48" fmla="*/ 69 w 93"/>
                    <a:gd name="T49" fmla="*/ 30 h 37"/>
                    <a:gd name="T50" fmla="*/ 13 w 93"/>
                    <a:gd name="T51" fmla="*/ 18 h 37"/>
                    <a:gd name="T52" fmla="*/ 19 w 93"/>
                    <a:gd name="T53" fmla="*/ 30 h 37"/>
                    <a:gd name="T54" fmla="*/ 74 w 93"/>
                    <a:gd name="T55" fmla="*/ 18 h 37"/>
                    <a:gd name="T56" fmla="*/ 75 w 93"/>
                    <a:gd name="T57" fmla="*/ 28 h 37"/>
                    <a:gd name="T58" fmla="*/ 9 w 93"/>
                    <a:gd name="T59" fmla="*/ 16 h 37"/>
                    <a:gd name="T60" fmla="*/ 7 w 93"/>
                    <a:gd name="T61" fmla="*/ 23 h 37"/>
                    <a:gd name="T62" fmla="*/ 6 w 93"/>
                    <a:gd name="T63" fmla="*/ 14 h 37"/>
                    <a:gd name="T64" fmla="*/ 79 w 93"/>
                    <a:gd name="T65" fmla="*/ 26 h 37"/>
                    <a:gd name="T66" fmla="*/ 84 w 93"/>
                    <a:gd name="T67" fmla="*/ 23 h 37"/>
                    <a:gd name="T68" fmla="*/ 4 w 93"/>
                    <a:gd name="T69" fmla="*/ 15 h 37"/>
                    <a:gd name="T70" fmla="*/ 4 w 93"/>
                    <a:gd name="T71" fmla="*/ 13 h 37"/>
                    <a:gd name="T72" fmla="*/ 86 w 93"/>
                    <a:gd name="T73" fmla="*/ 13 h 37"/>
                    <a:gd name="T74" fmla="*/ 89 w 93"/>
                    <a:gd name="T75" fmla="*/ 18 h 37"/>
                    <a:gd name="T76" fmla="*/ 89 w 93"/>
                    <a:gd name="T77" fmla="*/ 2 h 37"/>
                    <a:gd name="T78" fmla="*/ 44 w 93"/>
                    <a:gd name="T79" fmla="*/ 20 h 37"/>
                    <a:gd name="T80" fmla="*/ 6 w 93"/>
                    <a:gd name="T81" fmla="*/ 10 h 37"/>
                    <a:gd name="T82" fmla="*/ 4 w 93"/>
                    <a:gd name="T83" fmla="*/ 4 h 37"/>
                    <a:gd name="T84" fmla="*/ 1 w 93"/>
                    <a:gd name="T85" fmla="*/ 4 h 37"/>
                    <a:gd name="T86" fmla="*/ 0 w 93"/>
                    <a:gd name="T87" fmla="*/ 10 h 37"/>
                    <a:gd name="T88" fmla="*/ 5 w 93"/>
                    <a:gd name="T89" fmla="*/ 26 h 37"/>
                    <a:gd name="T90" fmla="*/ 79 w 93"/>
                    <a:gd name="T91" fmla="*/ 30 h 37"/>
                    <a:gd name="T92" fmla="*/ 80 w 93"/>
                    <a:gd name="T93" fmla="*/ 30 h 37"/>
                    <a:gd name="T94" fmla="*/ 86 w 93"/>
                    <a:gd name="T95" fmla="*/ 26 h 37"/>
                    <a:gd name="T96" fmla="*/ 93 w 93"/>
                    <a:gd name="T97" fmla="*/ 17 h 37"/>
                    <a:gd name="T98" fmla="*/ 91 w 93"/>
                    <a:gd name="T9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93" h="37">
                      <a:moveTo>
                        <a:pt x="44" y="23"/>
                      </a:moveTo>
                      <a:cubicBezTo>
                        <a:pt x="45" y="23"/>
                        <a:pt x="46" y="23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24"/>
                        <a:pt x="47" y="24"/>
                        <a:pt x="47" y="24"/>
                      </a:cubicBezTo>
                      <a:cubicBezTo>
                        <a:pt x="47" y="27"/>
                        <a:pt x="47" y="30"/>
                        <a:pt x="48" y="33"/>
                      </a:cubicBezTo>
                      <a:cubicBezTo>
                        <a:pt x="46" y="33"/>
                        <a:pt x="44" y="33"/>
                        <a:pt x="42" y="33"/>
                      </a:cubicBezTo>
                      <a:cubicBezTo>
                        <a:pt x="42" y="32"/>
                        <a:pt x="42" y="31"/>
                        <a:pt x="42" y="30"/>
                      </a:cubicBezTo>
                      <a:cubicBezTo>
                        <a:pt x="42" y="28"/>
                        <a:pt x="42" y="26"/>
                        <a:pt x="43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moveTo>
                        <a:pt x="41" y="33"/>
                      </a:moveTo>
                      <a:cubicBezTo>
                        <a:pt x="39" y="33"/>
                        <a:pt x="37" y="33"/>
                        <a:pt x="35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0"/>
                        <a:pt x="35" y="26"/>
                        <a:pt x="35" y="23"/>
                      </a:cubicBezTo>
                      <a:cubicBezTo>
                        <a:pt x="37" y="23"/>
                        <a:pt x="39" y="23"/>
                        <a:pt x="41" y="23"/>
                      </a:cubicBezTo>
                      <a:cubicBezTo>
                        <a:pt x="41" y="26"/>
                        <a:pt x="41" y="28"/>
                        <a:pt x="41" y="30"/>
                      </a:cubicBezTo>
                      <a:cubicBezTo>
                        <a:pt x="41" y="31"/>
                        <a:pt x="41" y="32"/>
                        <a:pt x="41" y="33"/>
                      </a:cubicBezTo>
                      <a:moveTo>
                        <a:pt x="49" y="33"/>
                      </a:moveTo>
                      <a:cubicBezTo>
                        <a:pt x="49" y="30"/>
                        <a:pt x="49" y="27"/>
                        <a:pt x="48" y="24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50" y="23"/>
                        <a:pt x="51" y="23"/>
                        <a:pt x="52" y="23"/>
                      </a:cubicBezTo>
                      <a:cubicBezTo>
                        <a:pt x="52" y="25"/>
                        <a:pt x="52" y="27"/>
                        <a:pt x="52" y="29"/>
                      </a:cubicBezTo>
                      <a:cubicBezTo>
                        <a:pt x="52" y="31"/>
                        <a:pt x="52" y="32"/>
                        <a:pt x="52" y="33"/>
                      </a:cubicBezTo>
                      <a:cubicBezTo>
                        <a:pt x="51" y="33"/>
                        <a:pt x="50" y="33"/>
                        <a:pt x="49" y="33"/>
                      </a:cubicBezTo>
                      <a:moveTo>
                        <a:pt x="54" y="33"/>
                      </a:move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4" y="31"/>
                        <a:pt x="54" y="31"/>
                        <a:pt x="54" y="31"/>
                      </a:cubicBezTo>
                      <a:cubicBezTo>
                        <a:pt x="54" y="30"/>
                        <a:pt x="54" y="30"/>
                        <a:pt x="54" y="29"/>
                      </a:cubicBezTo>
                      <a:cubicBezTo>
                        <a:pt x="54" y="27"/>
                        <a:pt x="54" y="25"/>
                        <a:pt x="54" y="23"/>
                      </a:cubicBezTo>
                      <a:cubicBezTo>
                        <a:pt x="54" y="23"/>
                        <a:pt x="55" y="23"/>
                        <a:pt x="55" y="23"/>
                      </a:cubicBezTo>
                      <a:cubicBezTo>
                        <a:pt x="55" y="26"/>
                        <a:pt x="55" y="29"/>
                        <a:pt x="55" y="32"/>
                      </a:cubicBezTo>
                      <a:cubicBezTo>
                        <a:pt x="54" y="33"/>
                        <a:pt x="54" y="33"/>
                        <a:pt x="54" y="33"/>
                      </a:cubicBezTo>
                      <a:moveTo>
                        <a:pt x="57" y="32"/>
                      </a:moveTo>
                      <a:cubicBezTo>
                        <a:pt x="57" y="29"/>
                        <a:pt x="57" y="26"/>
                        <a:pt x="57" y="22"/>
                      </a:cubicBezTo>
                      <a:cubicBezTo>
                        <a:pt x="58" y="22"/>
                        <a:pt x="58" y="22"/>
                        <a:pt x="58" y="22"/>
                      </a:cubicBezTo>
                      <a:cubicBezTo>
                        <a:pt x="58" y="26"/>
                        <a:pt x="58" y="29"/>
                        <a:pt x="58" y="32"/>
                      </a:cubicBezTo>
                      <a:cubicBezTo>
                        <a:pt x="58" y="32"/>
                        <a:pt x="57" y="32"/>
                        <a:pt x="57" y="32"/>
                      </a:cubicBezTo>
                      <a:moveTo>
                        <a:pt x="34" y="33"/>
                      </a:moveTo>
                      <a:cubicBezTo>
                        <a:pt x="32" y="33"/>
                        <a:pt x="30" y="33"/>
                        <a:pt x="28" y="32"/>
                      </a:cubicBezTo>
                      <a:cubicBezTo>
                        <a:pt x="28" y="31"/>
                        <a:pt x="28" y="30"/>
                        <a:pt x="28" y="29"/>
                      </a:cubicBezTo>
                      <a:cubicBezTo>
                        <a:pt x="28" y="27"/>
                        <a:pt x="28" y="25"/>
                        <a:pt x="28" y="22"/>
                      </a:cubicBezTo>
                      <a:cubicBezTo>
                        <a:pt x="29" y="22"/>
                        <a:pt x="31" y="23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4" y="26"/>
                        <a:pt x="34" y="30"/>
                        <a:pt x="34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moveTo>
                        <a:pt x="60" y="32"/>
                      </a:moveTo>
                      <a:cubicBezTo>
                        <a:pt x="60" y="29"/>
                        <a:pt x="60" y="25"/>
                        <a:pt x="59" y="22"/>
                      </a:cubicBezTo>
                      <a:cubicBezTo>
                        <a:pt x="61" y="22"/>
                        <a:pt x="62" y="22"/>
                        <a:pt x="63" y="22"/>
                      </a:cubicBezTo>
                      <a:cubicBezTo>
                        <a:pt x="63" y="24"/>
                        <a:pt x="63" y="27"/>
                        <a:pt x="63" y="30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2" y="31"/>
                        <a:pt x="61" y="32"/>
                        <a:pt x="60" y="32"/>
                      </a:cubicBezTo>
                      <a:moveTo>
                        <a:pt x="26" y="32"/>
                      </a:moveTo>
                      <a:cubicBezTo>
                        <a:pt x="24" y="32"/>
                        <a:pt x="22" y="31"/>
                        <a:pt x="20" y="31"/>
                      </a:cubicBezTo>
                      <a:cubicBezTo>
                        <a:pt x="20" y="29"/>
                        <a:pt x="20" y="28"/>
                        <a:pt x="20" y="26"/>
                      </a:cubicBezTo>
                      <a:cubicBezTo>
                        <a:pt x="20" y="25"/>
                        <a:pt x="20" y="23"/>
                        <a:pt x="21" y="21"/>
                      </a:cubicBezTo>
                      <a:cubicBezTo>
                        <a:pt x="23" y="21"/>
                        <a:pt x="24" y="22"/>
                        <a:pt x="26" y="22"/>
                      </a:cubicBezTo>
                      <a:cubicBezTo>
                        <a:pt x="26" y="24"/>
                        <a:pt x="26" y="27"/>
                        <a:pt x="26" y="29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moveTo>
                        <a:pt x="65" y="31"/>
                      </a:moveTo>
                      <a:cubicBezTo>
                        <a:pt x="65" y="30"/>
                        <a:pt x="65" y="30"/>
                        <a:pt x="65" y="30"/>
                      </a:cubicBezTo>
                      <a:cubicBezTo>
                        <a:pt x="64" y="30"/>
                        <a:pt x="64" y="30"/>
                        <a:pt x="64" y="30"/>
                      </a:cubicBezTo>
                      <a:cubicBezTo>
                        <a:pt x="64" y="27"/>
                        <a:pt x="64" y="24"/>
                        <a:pt x="64" y="21"/>
                      </a:cubicBez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5" y="21"/>
                        <a:pt x="66" y="21"/>
                        <a:pt x="67" y="20"/>
                      </a:cubicBezTo>
                      <a:cubicBezTo>
                        <a:pt x="67" y="22"/>
                        <a:pt x="67" y="24"/>
                        <a:pt x="67" y="26"/>
                      </a:cubicBezTo>
                      <a:cubicBezTo>
                        <a:pt x="67" y="27"/>
                        <a:pt x="67" y="29"/>
                        <a:pt x="67" y="30"/>
                      </a:cubicBezTo>
                      <a:cubicBezTo>
                        <a:pt x="66" y="30"/>
                        <a:pt x="66" y="31"/>
                        <a:pt x="65" y="31"/>
                      </a:cubicBezTo>
                      <a:moveTo>
                        <a:pt x="69" y="30"/>
                      </a:moveTo>
                      <a:cubicBezTo>
                        <a:pt x="69" y="28"/>
                        <a:pt x="69" y="27"/>
                        <a:pt x="69" y="26"/>
                      </a:cubicBezTo>
                      <a:cubicBezTo>
                        <a:pt x="69" y="24"/>
                        <a:pt x="69" y="22"/>
                        <a:pt x="69" y="20"/>
                      </a:cubicBezTo>
                      <a:cubicBezTo>
                        <a:pt x="70" y="20"/>
                        <a:pt x="71" y="19"/>
                        <a:pt x="73" y="19"/>
                      </a:cubicBezTo>
                      <a:cubicBezTo>
                        <a:pt x="73" y="22"/>
                        <a:pt x="73" y="25"/>
                        <a:pt x="73" y="28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2" y="29"/>
                        <a:pt x="70" y="29"/>
                        <a:pt x="69" y="30"/>
                      </a:cubicBezTo>
                      <a:moveTo>
                        <a:pt x="19" y="30"/>
                      </a:moveTo>
                      <a:cubicBezTo>
                        <a:pt x="17" y="29"/>
                        <a:pt x="15" y="28"/>
                        <a:pt x="13" y="27"/>
                      </a:cubicBezTo>
                      <a:cubicBezTo>
                        <a:pt x="13" y="24"/>
                        <a:pt x="13" y="21"/>
                        <a:pt x="13" y="18"/>
                      </a:cubicBezTo>
                      <a:cubicBezTo>
                        <a:pt x="15" y="19"/>
                        <a:pt x="17" y="20"/>
                        <a:pt x="19" y="20"/>
                      </a:cubicBezTo>
                      <a:cubicBezTo>
                        <a:pt x="19" y="22"/>
                        <a:pt x="19" y="24"/>
                        <a:pt x="19" y="26"/>
                      </a:cubicBezTo>
                      <a:cubicBezTo>
                        <a:pt x="19" y="28"/>
                        <a:pt x="19" y="29"/>
                        <a:pt x="19" y="30"/>
                      </a:cubicBezTo>
                      <a:moveTo>
                        <a:pt x="75" y="28"/>
                      </a:move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4"/>
                        <a:pt x="75" y="21"/>
                        <a:pt x="74" y="18"/>
                      </a:cubicBezTo>
                      <a:cubicBezTo>
                        <a:pt x="75" y="18"/>
                        <a:pt x="76" y="17"/>
                        <a:pt x="77" y="17"/>
                      </a:cubicBezTo>
                      <a:cubicBezTo>
                        <a:pt x="78" y="20"/>
                        <a:pt x="78" y="23"/>
                        <a:pt x="78" y="27"/>
                      </a:cubicBezTo>
                      <a:cubicBezTo>
                        <a:pt x="77" y="27"/>
                        <a:pt x="76" y="28"/>
                        <a:pt x="75" y="28"/>
                      </a:cubicBezTo>
                      <a:moveTo>
                        <a:pt x="11" y="26"/>
                      </a:moveTo>
                      <a:cubicBezTo>
                        <a:pt x="10" y="26"/>
                        <a:pt x="10" y="25"/>
                        <a:pt x="9" y="25"/>
                      </a:cubicBezTo>
                      <a:cubicBezTo>
                        <a:pt x="9" y="22"/>
                        <a:pt x="9" y="19"/>
                        <a:pt x="9" y="16"/>
                      </a:cubicBezTo>
                      <a:cubicBezTo>
                        <a:pt x="10" y="17"/>
                        <a:pt x="10" y="17"/>
                        <a:pt x="11" y="18"/>
                      </a:cubicBezTo>
                      <a:cubicBezTo>
                        <a:pt x="11" y="20"/>
                        <a:pt x="11" y="23"/>
                        <a:pt x="11" y="26"/>
                      </a:cubicBezTo>
                      <a:moveTo>
                        <a:pt x="7" y="23"/>
                      </a:moveTo>
                      <a:cubicBezTo>
                        <a:pt x="7" y="23"/>
                        <a:pt x="6" y="22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19"/>
                        <a:pt x="6" y="17"/>
                        <a:pt x="6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8"/>
                        <a:pt x="7" y="20"/>
                        <a:pt x="7" y="23"/>
                      </a:cubicBezTo>
                      <a:moveTo>
                        <a:pt x="79" y="26"/>
                      </a:moveTo>
                      <a:cubicBezTo>
                        <a:pt x="79" y="23"/>
                        <a:pt x="79" y="19"/>
                        <a:pt x="79" y="16"/>
                      </a:cubicBezTo>
                      <a:cubicBezTo>
                        <a:pt x="81" y="15"/>
                        <a:pt x="82" y="14"/>
                        <a:pt x="84" y="14"/>
                      </a:cubicBezTo>
                      <a:cubicBezTo>
                        <a:pt x="84" y="17"/>
                        <a:pt x="84" y="20"/>
                        <a:pt x="84" y="23"/>
                      </a:cubicBezTo>
                      <a:cubicBezTo>
                        <a:pt x="84" y="24"/>
                        <a:pt x="83" y="24"/>
                        <a:pt x="82" y="25"/>
                      </a:cubicBezTo>
                      <a:cubicBezTo>
                        <a:pt x="81" y="25"/>
                        <a:pt x="80" y="25"/>
                        <a:pt x="79" y="26"/>
                      </a:cubicBezTo>
                      <a:moveTo>
                        <a:pt x="4" y="15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4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4"/>
                        <a:pt x="4" y="15"/>
                        <a:pt x="4" y="15"/>
                      </a:cubicBezTo>
                      <a:moveTo>
                        <a:pt x="86" y="22"/>
                      </a:moveTo>
                      <a:cubicBezTo>
                        <a:pt x="86" y="19"/>
                        <a:pt x="86" y="16"/>
                        <a:pt x="86" y="13"/>
                      </a:cubicBezTo>
                      <a:cubicBezTo>
                        <a:pt x="87" y="12"/>
                        <a:pt x="88" y="11"/>
                        <a:pt x="89" y="10"/>
                      </a:cubicBezTo>
                      <a:cubicBezTo>
                        <a:pt x="89" y="13"/>
                        <a:pt x="89" y="15"/>
                        <a:pt x="89" y="17"/>
                      </a:cubicBezTo>
                      <a:cubicBezTo>
                        <a:pt x="89" y="18"/>
                        <a:pt x="89" y="18"/>
                        <a:pt x="89" y="18"/>
                      </a:cubicBezTo>
                      <a:cubicBezTo>
                        <a:pt x="88" y="19"/>
                        <a:pt x="87" y="20"/>
                        <a:pt x="86" y="22"/>
                      </a:cubicBezTo>
                      <a:moveTo>
                        <a:pt x="91" y="0"/>
                      </a:moveTo>
                      <a:cubicBezTo>
                        <a:pt x="90" y="0"/>
                        <a:pt x="89" y="1"/>
                        <a:pt x="89" y="2"/>
                      </a:cubicBezTo>
                      <a:cubicBezTo>
                        <a:pt x="89" y="3"/>
                        <a:pt x="89" y="5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76" y="16"/>
                        <a:pt x="60" y="20"/>
                        <a:pt x="44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0" y="20"/>
                        <a:pt x="36" y="20"/>
                        <a:pt x="32" y="19"/>
                      </a:cubicBezTo>
                      <a:cubicBezTo>
                        <a:pt x="22" y="18"/>
                        <a:pt x="12" y="16"/>
                        <a:pt x="6" y="10"/>
                      </a:cubicBezTo>
                      <a:cubicBezTo>
                        <a:pt x="5" y="9"/>
                        <a:pt x="4" y="8"/>
                        <a:pt x="4" y="8"/>
                      </a:cubicBezTo>
                      <a:cubicBezTo>
                        <a:pt x="4" y="7"/>
                        <a:pt x="4" y="6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7"/>
                        <a:pt x="0" y="7"/>
                        <a:pt x="1" y="8"/>
                      </a:cubicBezTo>
                      <a:cubicBezTo>
                        <a:pt x="1" y="9"/>
                        <a:pt x="0" y="10"/>
                        <a:pt x="0" y="10"/>
                      </a:cubicBezTo>
                      <a:cubicBezTo>
                        <a:pt x="0" y="13"/>
                        <a:pt x="1" y="16"/>
                        <a:pt x="1" y="19"/>
                      </a:cubicBezTo>
                      <a:cubicBezTo>
                        <a:pt x="1" y="19"/>
                        <a:pt x="1" y="20"/>
                        <a:pt x="2" y="20"/>
                      </a:cubicBezTo>
                      <a:cubicBezTo>
                        <a:pt x="2" y="22"/>
                        <a:pt x="4" y="24"/>
                        <a:pt x="5" y="26"/>
                      </a:cubicBezTo>
                      <a:cubicBezTo>
                        <a:pt x="11" y="31"/>
                        <a:pt x="23" y="37"/>
                        <a:pt x="41" y="37"/>
                      </a:cubicBezTo>
                      <a:cubicBezTo>
                        <a:pt x="49" y="37"/>
                        <a:pt x="60" y="36"/>
                        <a:pt x="70" y="33"/>
                      </a:cubicBezTo>
                      <a:cubicBezTo>
                        <a:pt x="73" y="32"/>
                        <a:pt x="76" y="31"/>
                        <a:pt x="79" y="30"/>
                      </a:cubicBezTo>
                      <a:cubicBezTo>
                        <a:pt x="79" y="30"/>
                        <a:pt x="79" y="30"/>
                        <a:pt x="79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81" y="29"/>
                        <a:pt x="83" y="28"/>
                        <a:pt x="84" y="28"/>
                      </a:cubicBezTo>
                      <a:cubicBezTo>
                        <a:pt x="84" y="27"/>
                        <a:pt x="85" y="27"/>
                        <a:pt x="86" y="26"/>
                      </a:cubicBezTo>
                      <a:cubicBezTo>
                        <a:pt x="86" y="26"/>
                        <a:pt x="86" y="26"/>
                        <a:pt x="86" y="26"/>
                      </a:cubicBezTo>
                      <a:cubicBezTo>
                        <a:pt x="86" y="26"/>
                        <a:pt x="86" y="26"/>
                        <a:pt x="86" y="26"/>
                      </a:cubicBezTo>
                      <a:cubicBezTo>
                        <a:pt x="89" y="24"/>
                        <a:pt x="91" y="21"/>
                        <a:pt x="92" y="18"/>
                      </a:cubicBezTo>
                      <a:cubicBezTo>
                        <a:pt x="92" y="18"/>
                        <a:pt x="93" y="17"/>
                        <a:pt x="93" y="17"/>
                      </a:cubicBezTo>
                      <a:cubicBezTo>
                        <a:pt x="93" y="16"/>
                        <a:pt x="92" y="16"/>
                        <a:pt x="92" y="15"/>
                      </a:cubicBezTo>
                      <a:cubicBezTo>
                        <a:pt x="92" y="11"/>
                        <a:pt x="93" y="6"/>
                        <a:pt x="93" y="2"/>
                      </a:cubicBezTo>
                      <a:cubicBezTo>
                        <a:pt x="93" y="1"/>
                        <a:pt x="92" y="0"/>
                        <a:pt x="91" y="0"/>
                      </a:cubicBezTo>
                      <a:cubicBezTo>
                        <a:pt x="91" y="0"/>
                        <a:pt x="91" y="0"/>
                        <a:pt x="9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3" name="Freeform 786"/>
                <p:cNvSpPr>
                  <a:spLocks noEditPoints="1"/>
                </p:cNvSpPr>
                <p:nvPr/>
              </p:nvSpPr>
              <p:spPr bwMode="auto">
                <a:xfrm>
                  <a:off x="3009" y="2648"/>
                  <a:ext cx="220" cy="87"/>
                </a:xfrm>
                <a:custGeom>
                  <a:avLst/>
                  <a:gdLst>
                    <a:gd name="T0" fmla="*/ 47 w 93"/>
                    <a:gd name="T1" fmla="*/ 23 h 37"/>
                    <a:gd name="T2" fmla="*/ 42 w 93"/>
                    <a:gd name="T3" fmla="*/ 33 h 37"/>
                    <a:gd name="T4" fmla="*/ 44 w 93"/>
                    <a:gd name="T5" fmla="*/ 23 h 37"/>
                    <a:gd name="T6" fmla="*/ 35 w 93"/>
                    <a:gd name="T7" fmla="*/ 33 h 37"/>
                    <a:gd name="T8" fmla="*/ 41 w 93"/>
                    <a:gd name="T9" fmla="*/ 30 h 37"/>
                    <a:gd name="T10" fmla="*/ 48 w 93"/>
                    <a:gd name="T11" fmla="*/ 24 h 37"/>
                    <a:gd name="T12" fmla="*/ 52 w 93"/>
                    <a:gd name="T13" fmla="*/ 23 h 37"/>
                    <a:gd name="T14" fmla="*/ 49 w 93"/>
                    <a:gd name="T15" fmla="*/ 33 h 37"/>
                    <a:gd name="T16" fmla="*/ 54 w 93"/>
                    <a:gd name="T17" fmla="*/ 31 h 37"/>
                    <a:gd name="T18" fmla="*/ 55 w 93"/>
                    <a:gd name="T19" fmla="*/ 23 h 37"/>
                    <a:gd name="T20" fmla="*/ 57 w 93"/>
                    <a:gd name="T21" fmla="*/ 32 h 37"/>
                    <a:gd name="T22" fmla="*/ 58 w 93"/>
                    <a:gd name="T23" fmla="*/ 32 h 37"/>
                    <a:gd name="T24" fmla="*/ 28 w 93"/>
                    <a:gd name="T25" fmla="*/ 32 h 37"/>
                    <a:gd name="T26" fmla="*/ 32 w 93"/>
                    <a:gd name="T27" fmla="*/ 23 h 37"/>
                    <a:gd name="T28" fmla="*/ 34 w 93"/>
                    <a:gd name="T29" fmla="*/ 33 h 37"/>
                    <a:gd name="T30" fmla="*/ 63 w 93"/>
                    <a:gd name="T31" fmla="*/ 21 h 37"/>
                    <a:gd name="T32" fmla="*/ 63 w 93"/>
                    <a:gd name="T33" fmla="*/ 31 h 37"/>
                    <a:gd name="T34" fmla="*/ 20 w 93"/>
                    <a:gd name="T35" fmla="*/ 30 h 37"/>
                    <a:gd name="T36" fmla="*/ 26 w 93"/>
                    <a:gd name="T37" fmla="*/ 22 h 37"/>
                    <a:gd name="T38" fmla="*/ 65 w 93"/>
                    <a:gd name="T39" fmla="*/ 31 h 37"/>
                    <a:gd name="T40" fmla="*/ 64 w 93"/>
                    <a:gd name="T41" fmla="*/ 21 h 37"/>
                    <a:gd name="T42" fmla="*/ 67 w 93"/>
                    <a:gd name="T43" fmla="*/ 26 h 37"/>
                    <a:gd name="T44" fmla="*/ 69 w 93"/>
                    <a:gd name="T45" fmla="*/ 30 h 37"/>
                    <a:gd name="T46" fmla="*/ 73 w 93"/>
                    <a:gd name="T47" fmla="*/ 19 h 37"/>
                    <a:gd name="T48" fmla="*/ 69 w 93"/>
                    <a:gd name="T49" fmla="*/ 30 h 37"/>
                    <a:gd name="T50" fmla="*/ 13 w 93"/>
                    <a:gd name="T51" fmla="*/ 18 h 37"/>
                    <a:gd name="T52" fmla="*/ 19 w 93"/>
                    <a:gd name="T53" fmla="*/ 30 h 37"/>
                    <a:gd name="T54" fmla="*/ 74 w 93"/>
                    <a:gd name="T55" fmla="*/ 18 h 37"/>
                    <a:gd name="T56" fmla="*/ 75 w 93"/>
                    <a:gd name="T57" fmla="*/ 28 h 37"/>
                    <a:gd name="T58" fmla="*/ 9 w 93"/>
                    <a:gd name="T59" fmla="*/ 16 h 37"/>
                    <a:gd name="T60" fmla="*/ 7 w 93"/>
                    <a:gd name="T61" fmla="*/ 23 h 37"/>
                    <a:gd name="T62" fmla="*/ 6 w 93"/>
                    <a:gd name="T63" fmla="*/ 14 h 37"/>
                    <a:gd name="T64" fmla="*/ 79 w 93"/>
                    <a:gd name="T65" fmla="*/ 26 h 37"/>
                    <a:gd name="T66" fmla="*/ 84 w 93"/>
                    <a:gd name="T67" fmla="*/ 23 h 37"/>
                    <a:gd name="T68" fmla="*/ 4 w 93"/>
                    <a:gd name="T69" fmla="*/ 15 h 37"/>
                    <a:gd name="T70" fmla="*/ 4 w 93"/>
                    <a:gd name="T71" fmla="*/ 13 h 37"/>
                    <a:gd name="T72" fmla="*/ 86 w 93"/>
                    <a:gd name="T73" fmla="*/ 13 h 37"/>
                    <a:gd name="T74" fmla="*/ 89 w 93"/>
                    <a:gd name="T75" fmla="*/ 18 h 37"/>
                    <a:gd name="T76" fmla="*/ 89 w 93"/>
                    <a:gd name="T77" fmla="*/ 2 h 37"/>
                    <a:gd name="T78" fmla="*/ 44 w 93"/>
                    <a:gd name="T79" fmla="*/ 20 h 37"/>
                    <a:gd name="T80" fmla="*/ 4 w 93"/>
                    <a:gd name="T81" fmla="*/ 7 h 37"/>
                    <a:gd name="T82" fmla="*/ 3 w 93"/>
                    <a:gd name="T83" fmla="*/ 3 h 37"/>
                    <a:gd name="T84" fmla="*/ 0 w 93"/>
                    <a:gd name="T85" fmla="*/ 6 h 37"/>
                    <a:gd name="T86" fmla="*/ 1 w 93"/>
                    <a:gd name="T87" fmla="*/ 19 h 37"/>
                    <a:gd name="T88" fmla="*/ 41 w 93"/>
                    <a:gd name="T89" fmla="*/ 37 h 37"/>
                    <a:gd name="T90" fmla="*/ 79 w 93"/>
                    <a:gd name="T91" fmla="*/ 30 h 37"/>
                    <a:gd name="T92" fmla="*/ 84 w 93"/>
                    <a:gd name="T93" fmla="*/ 27 h 37"/>
                    <a:gd name="T94" fmla="*/ 86 w 93"/>
                    <a:gd name="T95" fmla="*/ 26 h 37"/>
                    <a:gd name="T96" fmla="*/ 92 w 93"/>
                    <a:gd name="T97" fmla="*/ 15 h 37"/>
                    <a:gd name="T98" fmla="*/ 91 w 93"/>
                    <a:gd name="T9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93" h="37">
                      <a:moveTo>
                        <a:pt x="44" y="23"/>
                      </a:moveTo>
                      <a:cubicBezTo>
                        <a:pt x="45" y="23"/>
                        <a:pt x="46" y="23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24"/>
                        <a:pt x="47" y="24"/>
                        <a:pt x="47" y="24"/>
                      </a:cubicBezTo>
                      <a:cubicBezTo>
                        <a:pt x="47" y="27"/>
                        <a:pt x="47" y="30"/>
                        <a:pt x="48" y="33"/>
                      </a:cubicBezTo>
                      <a:cubicBezTo>
                        <a:pt x="46" y="33"/>
                        <a:pt x="44" y="33"/>
                        <a:pt x="42" y="33"/>
                      </a:cubicBezTo>
                      <a:cubicBezTo>
                        <a:pt x="42" y="32"/>
                        <a:pt x="42" y="31"/>
                        <a:pt x="42" y="30"/>
                      </a:cubicBezTo>
                      <a:cubicBezTo>
                        <a:pt x="42" y="28"/>
                        <a:pt x="42" y="26"/>
                        <a:pt x="43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moveTo>
                        <a:pt x="41" y="33"/>
                      </a:moveTo>
                      <a:cubicBezTo>
                        <a:pt x="39" y="33"/>
                        <a:pt x="37" y="33"/>
                        <a:pt x="35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0"/>
                        <a:pt x="35" y="26"/>
                        <a:pt x="35" y="23"/>
                      </a:cubicBezTo>
                      <a:cubicBezTo>
                        <a:pt x="37" y="23"/>
                        <a:pt x="39" y="23"/>
                        <a:pt x="41" y="23"/>
                      </a:cubicBezTo>
                      <a:cubicBezTo>
                        <a:pt x="41" y="26"/>
                        <a:pt x="41" y="28"/>
                        <a:pt x="41" y="30"/>
                      </a:cubicBezTo>
                      <a:cubicBezTo>
                        <a:pt x="41" y="31"/>
                        <a:pt x="41" y="32"/>
                        <a:pt x="41" y="33"/>
                      </a:cubicBezTo>
                      <a:moveTo>
                        <a:pt x="49" y="33"/>
                      </a:moveTo>
                      <a:cubicBezTo>
                        <a:pt x="49" y="30"/>
                        <a:pt x="49" y="27"/>
                        <a:pt x="48" y="24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50" y="23"/>
                        <a:pt x="51" y="23"/>
                        <a:pt x="52" y="23"/>
                      </a:cubicBezTo>
                      <a:cubicBezTo>
                        <a:pt x="52" y="25"/>
                        <a:pt x="52" y="27"/>
                        <a:pt x="52" y="29"/>
                      </a:cubicBezTo>
                      <a:cubicBezTo>
                        <a:pt x="52" y="30"/>
                        <a:pt x="52" y="32"/>
                        <a:pt x="52" y="33"/>
                      </a:cubicBezTo>
                      <a:cubicBezTo>
                        <a:pt x="51" y="33"/>
                        <a:pt x="50" y="33"/>
                        <a:pt x="49" y="33"/>
                      </a:cubicBezTo>
                      <a:moveTo>
                        <a:pt x="54" y="33"/>
                      </a:moveTo>
                      <a:cubicBezTo>
                        <a:pt x="54" y="32"/>
                        <a:pt x="54" y="32"/>
                        <a:pt x="54" y="31"/>
                      </a:cubicBezTo>
                      <a:cubicBezTo>
                        <a:pt x="54" y="31"/>
                        <a:pt x="54" y="31"/>
                        <a:pt x="54" y="31"/>
                      </a:cubicBezTo>
                      <a:cubicBezTo>
                        <a:pt x="54" y="30"/>
                        <a:pt x="54" y="30"/>
                        <a:pt x="54" y="29"/>
                      </a:cubicBezTo>
                      <a:cubicBezTo>
                        <a:pt x="54" y="27"/>
                        <a:pt x="54" y="25"/>
                        <a:pt x="54" y="23"/>
                      </a:cubicBezTo>
                      <a:cubicBezTo>
                        <a:pt x="54" y="23"/>
                        <a:pt x="55" y="23"/>
                        <a:pt x="55" y="23"/>
                      </a:cubicBezTo>
                      <a:cubicBezTo>
                        <a:pt x="55" y="26"/>
                        <a:pt x="55" y="29"/>
                        <a:pt x="55" y="32"/>
                      </a:cubicBezTo>
                      <a:cubicBezTo>
                        <a:pt x="54" y="33"/>
                        <a:pt x="54" y="33"/>
                        <a:pt x="54" y="33"/>
                      </a:cubicBezTo>
                      <a:moveTo>
                        <a:pt x="57" y="32"/>
                      </a:moveTo>
                      <a:cubicBezTo>
                        <a:pt x="57" y="29"/>
                        <a:pt x="57" y="26"/>
                        <a:pt x="57" y="22"/>
                      </a:cubicBezTo>
                      <a:cubicBezTo>
                        <a:pt x="58" y="22"/>
                        <a:pt x="58" y="22"/>
                        <a:pt x="58" y="22"/>
                      </a:cubicBezTo>
                      <a:cubicBezTo>
                        <a:pt x="58" y="26"/>
                        <a:pt x="58" y="29"/>
                        <a:pt x="58" y="32"/>
                      </a:cubicBezTo>
                      <a:cubicBezTo>
                        <a:pt x="58" y="32"/>
                        <a:pt x="57" y="32"/>
                        <a:pt x="57" y="32"/>
                      </a:cubicBezTo>
                      <a:moveTo>
                        <a:pt x="34" y="33"/>
                      </a:moveTo>
                      <a:cubicBezTo>
                        <a:pt x="32" y="33"/>
                        <a:pt x="30" y="33"/>
                        <a:pt x="28" y="32"/>
                      </a:cubicBezTo>
                      <a:cubicBezTo>
                        <a:pt x="28" y="31"/>
                        <a:pt x="28" y="30"/>
                        <a:pt x="28" y="29"/>
                      </a:cubicBezTo>
                      <a:cubicBezTo>
                        <a:pt x="28" y="27"/>
                        <a:pt x="28" y="25"/>
                        <a:pt x="28" y="22"/>
                      </a:cubicBezTo>
                      <a:cubicBezTo>
                        <a:pt x="29" y="22"/>
                        <a:pt x="31" y="23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4" y="26"/>
                        <a:pt x="34" y="30"/>
                        <a:pt x="34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moveTo>
                        <a:pt x="60" y="32"/>
                      </a:moveTo>
                      <a:cubicBezTo>
                        <a:pt x="60" y="28"/>
                        <a:pt x="60" y="25"/>
                        <a:pt x="59" y="22"/>
                      </a:cubicBezTo>
                      <a:cubicBezTo>
                        <a:pt x="61" y="22"/>
                        <a:pt x="62" y="22"/>
                        <a:pt x="63" y="21"/>
                      </a:cubicBezTo>
                      <a:cubicBezTo>
                        <a:pt x="63" y="24"/>
                        <a:pt x="63" y="27"/>
                        <a:pt x="63" y="30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2" y="31"/>
                        <a:pt x="61" y="32"/>
                        <a:pt x="60" y="32"/>
                      </a:cubicBezTo>
                      <a:moveTo>
                        <a:pt x="26" y="32"/>
                      </a:moveTo>
                      <a:cubicBezTo>
                        <a:pt x="24" y="32"/>
                        <a:pt x="22" y="31"/>
                        <a:pt x="20" y="30"/>
                      </a:cubicBezTo>
                      <a:cubicBezTo>
                        <a:pt x="20" y="29"/>
                        <a:pt x="20" y="28"/>
                        <a:pt x="20" y="26"/>
                      </a:cubicBezTo>
                      <a:cubicBezTo>
                        <a:pt x="20" y="25"/>
                        <a:pt x="20" y="23"/>
                        <a:pt x="21" y="21"/>
                      </a:cubicBezTo>
                      <a:cubicBezTo>
                        <a:pt x="23" y="21"/>
                        <a:pt x="24" y="22"/>
                        <a:pt x="26" y="22"/>
                      </a:cubicBezTo>
                      <a:cubicBezTo>
                        <a:pt x="26" y="24"/>
                        <a:pt x="26" y="27"/>
                        <a:pt x="26" y="29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moveTo>
                        <a:pt x="65" y="31"/>
                      </a:moveTo>
                      <a:cubicBezTo>
                        <a:pt x="65" y="30"/>
                        <a:pt x="65" y="30"/>
                        <a:pt x="65" y="30"/>
                      </a:cubicBezTo>
                      <a:cubicBezTo>
                        <a:pt x="64" y="30"/>
                        <a:pt x="64" y="30"/>
                        <a:pt x="64" y="30"/>
                      </a:cubicBezTo>
                      <a:cubicBezTo>
                        <a:pt x="64" y="27"/>
                        <a:pt x="64" y="24"/>
                        <a:pt x="64" y="21"/>
                      </a:cubicBez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5" y="21"/>
                        <a:pt x="66" y="21"/>
                        <a:pt x="67" y="20"/>
                      </a:cubicBezTo>
                      <a:cubicBezTo>
                        <a:pt x="67" y="22"/>
                        <a:pt x="67" y="24"/>
                        <a:pt x="67" y="26"/>
                      </a:cubicBezTo>
                      <a:cubicBezTo>
                        <a:pt x="67" y="27"/>
                        <a:pt x="67" y="29"/>
                        <a:pt x="67" y="30"/>
                      </a:cubicBezTo>
                      <a:cubicBezTo>
                        <a:pt x="66" y="30"/>
                        <a:pt x="66" y="31"/>
                        <a:pt x="65" y="31"/>
                      </a:cubicBezTo>
                      <a:moveTo>
                        <a:pt x="69" y="30"/>
                      </a:moveTo>
                      <a:cubicBezTo>
                        <a:pt x="69" y="28"/>
                        <a:pt x="69" y="27"/>
                        <a:pt x="69" y="26"/>
                      </a:cubicBezTo>
                      <a:cubicBezTo>
                        <a:pt x="69" y="24"/>
                        <a:pt x="69" y="22"/>
                        <a:pt x="69" y="20"/>
                      </a:cubicBezTo>
                      <a:cubicBezTo>
                        <a:pt x="70" y="20"/>
                        <a:pt x="71" y="19"/>
                        <a:pt x="73" y="19"/>
                      </a:cubicBezTo>
                      <a:cubicBezTo>
                        <a:pt x="73" y="22"/>
                        <a:pt x="73" y="25"/>
                        <a:pt x="73" y="28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2" y="29"/>
                        <a:pt x="70" y="29"/>
                        <a:pt x="69" y="30"/>
                      </a:cubicBezTo>
                      <a:moveTo>
                        <a:pt x="19" y="30"/>
                      </a:moveTo>
                      <a:cubicBezTo>
                        <a:pt x="17" y="29"/>
                        <a:pt x="15" y="28"/>
                        <a:pt x="13" y="27"/>
                      </a:cubicBezTo>
                      <a:cubicBezTo>
                        <a:pt x="13" y="24"/>
                        <a:pt x="13" y="21"/>
                        <a:pt x="13" y="18"/>
                      </a:cubicBezTo>
                      <a:cubicBezTo>
                        <a:pt x="15" y="19"/>
                        <a:pt x="17" y="20"/>
                        <a:pt x="19" y="20"/>
                      </a:cubicBezTo>
                      <a:cubicBezTo>
                        <a:pt x="19" y="22"/>
                        <a:pt x="19" y="24"/>
                        <a:pt x="19" y="26"/>
                      </a:cubicBezTo>
                      <a:cubicBezTo>
                        <a:pt x="19" y="28"/>
                        <a:pt x="19" y="29"/>
                        <a:pt x="19" y="30"/>
                      </a:cubicBezTo>
                      <a:moveTo>
                        <a:pt x="75" y="28"/>
                      </a:move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4"/>
                        <a:pt x="75" y="21"/>
                        <a:pt x="74" y="18"/>
                      </a:cubicBezTo>
                      <a:cubicBezTo>
                        <a:pt x="75" y="18"/>
                        <a:pt x="76" y="17"/>
                        <a:pt x="77" y="17"/>
                      </a:cubicBezTo>
                      <a:cubicBezTo>
                        <a:pt x="78" y="20"/>
                        <a:pt x="78" y="23"/>
                        <a:pt x="78" y="27"/>
                      </a:cubicBezTo>
                      <a:cubicBezTo>
                        <a:pt x="77" y="27"/>
                        <a:pt x="76" y="28"/>
                        <a:pt x="75" y="28"/>
                      </a:cubicBezTo>
                      <a:moveTo>
                        <a:pt x="11" y="26"/>
                      </a:moveTo>
                      <a:cubicBezTo>
                        <a:pt x="10" y="26"/>
                        <a:pt x="10" y="25"/>
                        <a:pt x="9" y="25"/>
                      </a:cubicBezTo>
                      <a:cubicBezTo>
                        <a:pt x="9" y="22"/>
                        <a:pt x="9" y="19"/>
                        <a:pt x="9" y="16"/>
                      </a:cubicBezTo>
                      <a:cubicBezTo>
                        <a:pt x="10" y="17"/>
                        <a:pt x="10" y="17"/>
                        <a:pt x="11" y="17"/>
                      </a:cubicBezTo>
                      <a:cubicBezTo>
                        <a:pt x="11" y="20"/>
                        <a:pt x="11" y="23"/>
                        <a:pt x="11" y="26"/>
                      </a:cubicBezTo>
                      <a:moveTo>
                        <a:pt x="7" y="23"/>
                      </a:moveTo>
                      <a:cubicBezTo>
                        <a:pt x="7" y="23"/>
                        <a:pt x="6" y="22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19"/>
                        <a:pt x="6" y="17"/>
                        <a:pt x="6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8"/>
                        <a:pt x="7" y="20"/>
                        <a:pt x="7" y="23"/>
                      </a:cubicBezTo>
                      <a:moveTo>
                        <a:pt x="79" y="26"/>
                      </a:moveTo>
                      <a:cubicBezTo>
                        <a:pt x="79" y="23"/>
                        <a:pt x="79" y="19"/>
                        <a:pt x="79" y="16"/>
                      </a:cubicBezTo>
                      <a:cubicBezTo>
                        <a:pt x="81" y="15"/>
                        <a:pt x="82" y="14"/>
                        <a:pt x="84" y="14"/>
                      </a:cubicBezTo>
                      <a:cubicBezTo>
                        <a:pt x="84" y="17"/>
                        <a:pt x="84" y="20"/>
                        <a:pt x="84" y="23"/>
                      </a:cubicBezTo>
                      <a:cubicBezTo>
                        <a:pt x="84" y="24"/>
                        <a:pt x="83" y="24"/>
                        <a:pt x="82" y="25"/>
                      </a:cubicBezTo>
                      <a:cubicBezTo>
                        <a:pt x="81" y="25"/>
                        <a:pt x="80" y="25"/>
                        <a:pt x="79" y="26"/>
                      </a:cubicBezTo>
                      <a:moveTo>
                        <a:pt x="4" y="15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4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4"/>
                        <a:pt x="4" y="14"/>
                        <a:pt x="4" y="15"/>
                      </a:cubicBezTo>
                      <a:moveTo>
                        <a:pt x="86" y="22"/>
                      </a:moveTo>
                      <a:cubicBezTo>
                        <a:pt x="86" y="19"/>
                        <a:pt x="86" y="16"/>
                        <a:pt x="86" y="13"/>
                      </a:cubicBezTo>
                      <a:cubicBezTo>
                        <a:pt x="87" y="12"/>
                        <a:pt x="88" y="11"/>
                        <a:pt x="89" y="10"/>
                      </a:cubicBezTo>
                      <a:cubicBezTo>
                        <a:pt x="89" y="13"/>
                        <a:pt x="89" y="15"/>
                        <a:pt x="89" y="17"/>
                      </a:cubicBezTo>
                      <a:cubicBezTo>
                        <a:pt x="89" y="18"/>
                        <a:pt x="89" y="18"/>
                        <a:pt x="89" y="18"/>
                      </a:cubicBezTo>
                      <a:cubicBezTo>
                        <a:pt x="88" y="19"/>
                        <a:pt x="87" y="20"/>
                        <a:pt x="86" y="22"/>
                      </a:cubicBezTo>
                      <a:moveTo>
                        <a:pt x="91" y="0"/>
                      </a:moveTo>
                      <a:cubicBezTo>
                        <a:pt x="90" y="0"/>
                        <a:pt x="89" y="1"/>
                        <a:pt x="89" y="2"/>
                      </a:cubicBezTo>
                      <a:cubicBezTo>
                        <a:pt x="89" y="3"/>
                        <a:pt x="89" y="5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76" y="16"/>
                        <a:pt x="60" y="20"/>
                        <a:pt x="44" y="20"/>
                      </a:cubicBezTo>
                      <a:cubicBezTo>
                        <a:pt x="40" y="20"/>
                        <a:pt x="36" y="20"/>
                        <a:pt x="32" y="19"/>
                      </a:cubicBezTo>
                      <a:cubicBezTo>
                        <a:pt x="22" y="18"/>
                        <a:pt x="12" y="16"/>
                        <a:pt x="6" y="10"/>
                      </a:cubicBezTo>
                      <a:cubicBezTo>
                        <a:pt x="5" y="9"/>
                        <a:pt x="4" y="8"/>
                        <a:pt x="4" y="7"/>
                      </a:cubicBezTo>
                      <a:cubicBezTo>
                        <a:pt x="4" y="7"/>
                        <a:pt x="4" y="6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7"/>
                        <a:pt x="0" y="7"/>
                        <a:pt x="1" y="8"/>
                      </a:cubicBezTo>
                      <a:cubicBezTo>
                        <a:pt x="1" y="9"/>
                        <a:pt x="0" y="10"/>
                        <a:pt x="0" y="10"/>
                      </a:cubicBezTo>
                      <a:cubicBezTo>
                        <a:pt x="0" y="13"/>
                        <a:pt x="1" y="16"/>
                        <a:pt x="1" y="19"/>
                      </a:cubicBezTo>
                      <a:cubicBezTo>
                        <a:pt x="1" y="19"/>
                        <a:pt x="1" y="20"/>
                        <a:pt x="2" y="20"/>
                      </a:cubicBezTo>
                      <a:cubicBezTo>
                        <a:pt x="2" y="22"/>
                        <a:pt x="4" y="24"/>
                        <a:pt x="5" y="26"/>
                      </a:cubicBezTo>
                      <a:cubicBezTo>
                        <a:pt x="11" y="31"/>
                        <a:pt x="23" y="37"/>
                        <a:pt x="41" y="37"/>
                      </a:cubicBezTo>
                      <a:cubicBezTo>
                        <a:pt x="49" y="37"/>
                        <a:pt x="60" y="36"/>
                        <a:pt x="70" y="33"/>
                      </a:cubicBezTo>
                      <a:cubicBezTo>
                        <a:pt x="73" y="32"/>
                        <a:pt x="76" y="31"/>
                        <a:pt x="79" y="30"/>
                      </a:cubicBezTo>
                      <a:cubicBezTo>
                        <a:pt x="79" y="30"/>
                        <a:pt x="79" y="30"/>
                        <a:pt x="79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81" y="29"/>
                        <a:pt x="83" y="28"/>
                        <a:pt x="84" y="27"/>
                      </a:cubicBezTo>
                      <a:cubicBezTo>
                        <a:pt x="84" y="27"/>
                        <a:pt x="85" y="27"/>
                        <a:pt x="86" y="26"/>
                      </a:cubicBezTo>
                      <a:cubicBezTo>
                        <a:pt x="86" y="26"/>
                        <a:pt x="86" y="26"/>
                        <a:pt x="86" y="26"/>
                      </a:cubicBezTo>
                      <a:cubicBezTo>
                        <a:pt x="86" y="26"/>
                        <a:pt x="86" y="26"/>
                        <a:pt x="86" y="26"/>
                      </a:cubicBezTo>
                      <a:cubicBezTo>
                        <a:pt x="89" y="24"/>
                        <a:pt x="91" y="21"/>
                        <a:pt x="92" y="18"/>
                      </a:cubicBezTo>
                      <a:cubicBezTo>
                        <a:pt x="92" y="18"/>
                        <a:pt x="93" y="17"/>
                        <a:pt x="93" y="17"/>
                      </a:cubicBezTo>
                      <a:cubicBezTo>
                        <a:pt x="93" y="16"/>
                        <a:pt x="92" y="16"/>
                        <a:pt x="92" y="15"/>
                      </a:cubicBezTo>
                      <a:cubicBezTo>
                        <a:pt x="92" y="11"/>
                        <a:pt x="93" y="6"/>
                        <a:pt x="93" y="2"/>
                      </a:cubicBezTo>
                      <a:cubicBezTo>
                        <a:pt x="93" y="1"/>
                        <a:pt x="92" y="0"/>
                        <a:pt x="91" y="0"/>
                      </a:cubicBezTo>
                      <a:cubicBezTo>
                        <a:pt x="91" y="0"/>
                        <a:pt x="91" y="0"/>
                        <a:pt x="9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4" name="Freeform 787"/>
                <p:cNvSpPr>
                  <a:spLocks noEditPoints="1"/>
                </p:cNvSpPr>
                <p:nvPr/>
              </p:nvSpPr>
              <p:spPr bwMode="auto">
                <a:xfrm>
                  <a:off x="3009" y="2700"/>
                  <a:ext cx="220" cy="87"/>
                </a:xfrm>
                <a:custGeom>
                  <a:avLst/>
                  <a:gdLst>
                    <a:gd name="T0" fmla="*/ 47 w 93"/>
                    <a:gd name="T1" fmla="*/ 23 h 37"/>
                    <a:gd name="T2" fmla="*/ 42 w 93"/>
                    <a:gd name="T3" fmla="*/ 33 h 37"/>
                    <a:gd name="T4" fmla="*/ 44 w 93"/>
                    <a:gd name="T5" fmla="*/ 23 h 37"/>
                    <a:gd name="T6" fmla="*/ 35 w 93"/>
                    <a:gd name="T7" fmla="*/ 33 h 37"/>
                    <a:gd name="T8" fmla="*/ 41 w 93"/>
                    <a:gd name="T9" fmla="*/ 30 h 37"/>
                    <a:gd name="T10" fmla="*/ 48 w 93"/>
                    <a:gd name="T11" fmla="*/ 24 h 37"/>
                    <a:gd name="T12" fmla="*/ 52 w 93"/>
                    <a:gd name="T13" fmla="*/ 23 h 37"/>
                    <a:gd name="T14" fmla="*/ 49 w 93"/>
                    <a:gd name="T15" fmla="*/ 33 h 37"/>
                    <a:gd name="T16" fmla="*/ 54 w 93"/>
                    <a:gd name="T17" fmla="*/ 31 h 37"/>
                    <a:gd name="T18" fmla="*/ 55 w 93"/>
                    <a:gd name="T19" fmla="*/ 23 h 37"/>
                    <a:gd name="T20" fmla="*/ 57 w 93"/>
                    <a:gd name="T21" fmla="*/ 32 h 37"/>
                    <a:gd name="T22" fmla="*/ 58 w 93"/>
                    <a:gd name="T23" fmla="*/ 32 h 37"/>
                    <a:gd name="T24" fmla="*/ 28 w 93"/>
                    <a:gd name="T25" fmla="*/ 32 h 37"/>
                    <a:gd name="T26" fmla="*/ 32 w 93"/>
                    <a:gd name="T27" fmla="*/ 23 h 37"/>
                    <a:gd name="T28" fmla="*/ 34 w 93"/>
                    <a:gd name="T29" fmla="*/ 33 h 37"/>
                    <a:gd name="T30" fmla="*/ 63 w 93"/>
                    <a:gd name="T31" fmla="*/ 21 h 37"/>
                    <a:gd name="T32" fmla="*/ 63 w 93"/>
                    <a:gd name="T33" fmla="*/ 31 h 37"/>
                    <a:gd name="T34" fmla="*/ 20 w 93"/>
                    <a:gd name="T35" fmla="*/ 30 h 37"/>
                    <a:gd name="T36" fmla="*/ 26 w 93"/>
                    <a:gd name="T37" fmla="*/ 22 h 37"/>
                    <a:gd name="T38" fmla="*/ 65 w 93"/>
                    <a:gd name="T39" fmla="*/ 31 h 37"/>
                    <a:gd name="T40" fmla="*/ 64 w 93"/>
                    <a:gd name="T41" fmla="*/ 21 h 37"/>
                    <a:gd name="T42" fmla="*/ 67 w 93"/>
                    <a:gd name="T43" fmla="*/ 26 h 37"/>
                    <a:gd name="T44" fmla="*/ 69 w 93"/>
                    <a:gd name="T45" fmla="*/ 30 h 37"/>
                    <a:gd name="T46" fmla="*/ 73 w 93"/>
                    <a:gd name="T47" fmla="*/ 19 h 37"/>
                    <a:gd name="T48" fmla="*/ 69 w 93"/>
                    <a:gd name="T49" fmla="*/ 30 h 37"/>
                    <a:gd name="T50" fmla="*/ 13 w 93"/>
                    <a:gd name="T51" fmla="*/ 18 h 37"/>
                    <a:gd name="T52" fmla="*/ 19 w 93"/>
                    <a:gd name="T53" fmla="*/ 30 h 37"/>
                    <a:gd name="T54" fmla="*/ 74 w 93"/>
                    <a:gd name="T55" fmla="*/ 18 h 37"/>
                    <a:gd name="T56" fmla="*/ 75 w 93"/>
                    <a:gd name="T57" fmla="*/ 28 h 37"/>
                    <a:gd name="T58" fmla="*/ 9 w 93"/>
                    <a:gd name="T59" fmla="*/ 16 h 37"/>
                    <a:gd name="T60" fmla="*/ 7 w 93"/>
                    <a:gd name="T61" fmla="*/ 23 h 37"/>
                    <a:gd name="T62" fmla="*/ 6 w 93"/>
                    <a:gd name="T63" fmla="*/ 14 h 37"/>
                    <a:gd name="T64" fmla="*/ 79 w 93"/>
                    <a:gd name="T65" fmla="*/ 26 h 37"/>
                    <a:gd name="T66" fmla="*/ 84 w 93"/>
                    <a:gd name="T67" fmla="*/ 23 h 37"/>
                    <a:gd name="T68" fmla="*/ 4 w 93"/>
                    <a:gd name="T69" fmla="*/ 15 h 37"/>
                    <a:gd name="T70" fmla="*/ 4 w 93"/>
                    <a:gd name="T71" fmla="*/ 13 h 37"/>
                    <a:gd name="T72" fmla="*/ 86 w 93"/>
                    <a:gd name="T73" fmla="*/ 13 h 37"/>
                    <a:gd name="T74" fmla="*/ 89 w 93"/>
                    <a:gd name="T75" fmla="*/ 18 h 37"/>
                    <a:gd name="T76" fmla="*/ 89 w 93"/>
                    <a:gd name="T77" fmla="*/ 2 h 37"/>
                    <a:gd name="T78" fmla="*/ 44 w 93"/>
                    <a:gd name="T79" fmla="*/ 20 h 37"/>
                    <a:gd name="T80" fmla="*/ 4 w 93"/>
                    <a:gd name="T81" fmla="*/ 7 h 37"/>
                    <a:gd name="T82" fmla="*/ 3 w 93"/>
                    <a:gd name="T83" fmla="*/ 3 h 37"/>
                    <a:gd name="T84" fmla="*/ 0 w 93"/>
                    <a:gd name="T85" fmla="*/ 6 h 37"/>
                    <a:gd name="T86" fmla="*/ 1 w 93"/>
                    <a:gd name="T87" fmla="*/ 19 h 37"/>
                    <a:gd name="T88" fmla="*/ 41 w 93"/>
                    <a:gd name="T89" fmla="*/ 37 h 37"/>
                    <a:gd name="T90" fmla="*/ 79 w 93"/>
                    <a:gd name="T91" fmla="*/ 30 h 37"/>
                    <a:gd name="T92" fmla="*/ 84 w 93"/>
                    <a:gd name="T93" fmla="*/ 27 h 37"/>
                    <a:gd name="T94" fmla="*/ 86 w 93"/>
                    <a:gd name="T95" fmla="*/ 26 h 37"/>
                    <a:gd name="T96" fmla="*/ 92 w 93"/>
                    <a:gd name="T97" fmla="*/ 15 h 37"/>
                    <a:gd name="T98" fmla="*/ 91 w 93"/>
                    <a:gd name="T9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93" h="37">
                      <a:moveTo>
                        <a:pt x="44" y="23"/>
                      </a:moveTo>
                      <a:cubicBezTo>
                        <a:pt x="45" y="23"/>
                        <a:pt x="46" y="23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27"/>
                        <a:pt x="47" y="30"/>
                        <a:pt x="48" y="33"/>
                      </a:cubicBezTo>
                      <a:cubicBezTo>
                        <a:pt x="46" y="33"/>
                        <a:pt x="44" y="33"/>
                        <a:pt x="42" y="33"/>
                      </a:cubicBezTo>
                      <a:cubicBezTo>
                        <a:pt x="42" y="32"/>
                        <a:pt x="42" y="31"/>
                        <a:pt x="42" y="30"/>
                      </a:cubicBezTo>
                      <a:cubicBezTo>
                        <a:pt x="42" y="28"/>
                        <a:pt x="42" y="26"/>
                        <a:pt x="43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moveTo>
                        <a:pt x="41" y="33"/>
                      </a:moveTo>
                      <a:cubicBezTo>
                        <a:pt x="39" y="33"/>
                        <a:pt x="37" y="33"/>
                        <a:pt x="35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0"/>
                        <a:pt x="35" y="26"/>
                        <a:pt x="35" y="23"/>
                      </a:cubicBezTo>
                      <a:cubicBezTo>
                        <a:pt x="37" y="23"/>
                        <a:pt x="39" y="23"/>
                        <a:pt x="41" y="23"/>
                      </a:cubicBezTo>
                      <a:cubicBezTo>
                        <a:pt x="41" y="25"/>
                        <a:pt x="41" y="28"/>
                        <a:pt x="41" y="30"/>
                      </a:cubicBezTo>
                      <a:cubicBezTo>
                        <a:pt x="41" y="31"/>
                        <a:pt x="41" y="32"/>
                        <a:pt x="41" y="33"/>
                      </a:cubicBezTo>
                      <a:moveTo>
                        <a:pt x="49" y="33"/>
                      </a:moveTo>
                      <a:cubicBezTo>
                        <a:pt x="49" y="30"/>
                        <a:pt x="49" y="27"/>
                        <a:pt x="48" y="24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50" y="23"/>
                        <a:pt x="51" y="23"/>
                        <a:pt x="52" y="23"/>
                      </a:cubicBezTo>
                      <a:cubicBezTo>
                        <a:pt x="52" y="25"/>
                        <a:pt x="52" y="27"/>
                        <a:pt x="52" y="29"/>
                      </a:cubicBezTo>
                      <a:cubicBezTo>
                        <a:pt x="52" y="30"/>
                        <a:pt x="52" y="32"/>
                        <a:pt x="52" y="33"/>
                      </a:cubicBezTo>
                      <a:cubicBezTo>
                        <a:pt x="51" y="33"/>
                        <a:pt x="50" y="33"/>
                        <a:pt x="49" y="33"/>
                      </a:cubicBezTo>
                      <a:moveTo>
                        <a:pt x="54" y="33"/>
                      </a:moveTo>
                      <a:cubicBezTo>
                        <a:pt x="54" y="32"/>
                        <a:pt x="54" y="32"/>
                        <a:pt x="54" y="31"/>
                      </a:cubicBezTo>
                      <a:cubicBezTo>
                        <a:pt x="54" y="31"/>
                        <a:pt x="54" y="31"/>
                        <a:pt x="54" y="31"/>
                      </a:cubicBezTo>
                      <a:cubicBezTo>
                        <a:pt x="54" y="30"/>
                        <a:pt x="54" y="30"/>
                        <a:pt x="54" y="29"/>
                      </a:cubicBezTo>
                      <a:cubicBezTo>
                        <a:pt x="54" y="27"/>
                        <a:pt x="54" y="25"/>
                        <a:pt x="54" y="23"/>
                      </a:cubicBezTo>
                      <a:cubicBezTo>
                        <a:pt x="54" y="23"/>
                        <a:pt x="55" y="23"/>
                        <a:pt x="55" y="23"/>
                      </a:cubicBezTo>
                      <a:cubicBezTo>
                        <a:pt x="55" y="26"/>
                        <a:pt x="55" y="29"/>
                        <a:pt x="55" y="32"/>
                      </a:cubicBezTo>
                      <a:cubicBezTo>
                        <a:pt x="54" y="33"/>
                        <a:pt x="54" y="33"/>
                        <a:pt x="54" y="33"/>
                      </a:cubicBezTo>
                      <a:moveTo>
                        <a:pt x="57" y="32"/>
                      </a:moveTo>
                      <a:cubicBezTo>
                        <a:pt x="57" y="29"/>
                        <a:pt x="57" y="26"/>
                        <a:pt x="57" y="22"/>
                      </a:cubicBezTo>
                      <a:cubicBezTo>
                        <a:pt x="58" y="22"/>
                        <a:pt x="58" y="22"/>
                        <a:pt x="58" y="22"/>
                      </a:cubicBezTo>
                      <a:cubicBezTo>
                        <a:pt x="58" y="25"/>
                        <a:pt x="58" y="29"/>
                        <a:pt x="58" y="32"/>
                      </a:cubicBezTo>
                      <a:cubicBezTo>
                        <a:pt x="58" y="32"/>
                        <a:pt x="57" y="32"/>
                        <a:pt x="57" y="32"/>
                      </a:cubicBezTo>
                      <a:moveTo>
                        <a:pt x="34" y="33"/>
                      </a:moveTo>
                      <a:cubicBezTo>
                        <a:pt x="32" y="33"/>
                        <a:pt x="30" y="33"/>
                        <a:pt x="28" y="32"/>
                      </a:cubicBezTo>
                      <a:cubicBezTo>
                        <a:pt x="28" y="31"/>
                        <a:pt x="28" y="30"/>
                        <a:pt x="28" y="29"/>
                      </a:cubicBezTo>
                      <a:cubicBezTo>
                        <a:pt x="28" y="27"/>
                        <a:pt x="28" y="24"/>
                        <a:pt x="28" y="22"/>
                      </a:cubicBezTo>
                      <a:cubicBezTo>
                        <a:pt x="29" y="22"/>
                        <a:pt x="31" y="23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4" y="26"/>
                        <a:pt x="34" y="30"/>
                        <a:pt x="34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moveTo>
                        <a:pt x="60" y="32"/>
                      </a:moveTo>
                      <a:cubicBezTo>
                        <a:pt x="60" y="28"/>
                        <a:pt x="60" y="25"/>
                        <a:pt x="59" y="22"/>
                      </a:cubicBezTo>
                      <a:cubicBezTo>
                        <a:pt x="61" y="22"/>
                        <a:pt x="62" y="22"/>
                        <a:pt x="63" y="21"/>
                      </a:cubicBezTo>
                      <a:cubicBezTo>
                        <a:pt x="63" y="24"/>
                        <a:pt x="63" y="27"/>
                        <a:pt x="63" y="30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2" y="31"/>
                        <a:pt x="61" y="32"/>
                        <a:pt x="60" y="32"/>
                      </a:cubicBezTo>
                      <a:moveTo>
                        <a:pt x="26" y="32"/>
                      </a:moveTo>
                      <a:cubicBezTo>
                        <a:pt x="24" y="32"/>
                        <a:pt x="22" y="31"/>
                        <a:pt x="20" y="30"/>
                      </a:cubicBezTo>
                      <a:cubicBezTo>
                        <a:pt x="20" y="29"/>
                        <a:pt x="20" y="28"/>
                        <a:pt x="20" y="26"/>
                      </a:cubicBezTo>
                      <a:cubicBezTo>
                        <a:pt x="20" y="25"/>
                        <a:pt x="20" y="23"/>
                        <a:pt x="21" y="21"/>
                      </a:cubicBezTo>
                      <a:cubicBezTo>
                        <a:pt x="23" y="21"/>
                        <a:pt x="24" y="22"/>
                        <a:pt x="26" y="22"/>
                      </a:cubicBezTo>
                      <a:cubicBezTo>
                        <a:pt x="26" y="24"/>
                        <a:pt x="26" y="27"/>
                        <a:pt x="26" y="29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moveTo>
                        <a:pt x="65" y="31"/>
                      </a:moveTo>
                      <a:cubicBezTo>
                        <a:pt x="65" y="30"/>
                        <a:pt x="65" y="30"/>
                        <a:pt x="65" y="30"/>
                      </a:cubicBezTo>
                      <a:cubicBezTo>
                        <a:pt x="64" y="30"/>
                        <a:pt x="64" y="30"/>
                        <a:pt x="64" y="30"/>
                      </a:cubicBezTo>
                      <a:cubicBezTo>
                        <a:pt x="64" y="27"/>
                        <a:pt x="64" y="24"/>
                        <a:pt x="64" y="21"/>
                      </a:cubicBez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5" y="21"/>
                        <a:pt x="66" y="21"/>
                        <a:pt x="67" y="20"/>
                      </a:cubicBezTo>
                      <a:cubicBezTo>
                        <a:pt x="67" y="22"/>
                        <a:pt x="67" y="24"/>
                        <a:pt x="67" y="26"/>
                      </a:cubicBezTo>
                      <a:cubicBezTo>
                        <a:pt x="67" y="27"/>
                        <a:pt x="67" y="29"/>
                        <a:pt x="67" y="30"/>
                      </a:cubicBezTo>
                      <a:cubicBezTo>
                        <a:pt x="66" y="30"/>
                        <a:pt x="66" y="31"/>
                        <a:pt x="65" y="31"/>
                      </a:cubicBezTo>
                      <a:moveTo>
                        <a:pt x="69" y="30"/>
                      </a:moveTo>
                      <a:cubicBezTo>
                        <a:pt x="69" y="28"/>
                        <a:pt x="69" y="27"/>
                        <a:pt x="69" y="26"/>
                      </a:cubicBezTo>
                      <a:cubicBezTo>
                        <a:pt x="69" y="24"/>
                        <a:pt x="69" y="22"/>
                        <a:pt x="69" y="20"/>
                      </a:cubicBezTo>
                      <a:cubicBezTo>
                        <a:pt x="70" y="20"/>
                        <a:pt x="71" y="19"/>
                        <a:pt x="73" y="19"/>
                      </a:cubicBezTo>
                      <a:cubicBezTo>
                        <a:pt x="73" y="22"/>
                        <a:pt x="73" y="25"/>
                        <a:pt x="73" y="28"/>
                      </a:cubicBezTo>
                      <a:cubicBezTo>
                        <a:pt x="73" y="28"/>
                        <a:pt x="73" y="28"/>
                        <a:pt x="73" y="28"/>
                      </a:cubicBezTo>
                      <a:cubicBezTo>
                        <a:pt x="72" y="29"/>
                        <a:pt x="70" y="29"/>
                        <a:pt x="69" y="30"/>
                      </a:cubicBezTo>
                      <a:moveTo>
                        <a:pt x="19" y="30"/>
                      </a:moveTo>
                      <a:cubicBezTo>
                        <a:pt x="17" y="29"/>
                        <a:pt x="15" y="28"/>
                        <a:pt x="13" y="27"/>
                      </a:cubicBezTo>
                      <a:cubicBezTo>
                        <a:pt x="13" y="24"/>
                        <a:pt x="13" y="21"/>
                        <a:pt x="13" y="18"/>
                      </a:cubicBezTo>
                      <a:cubicBezTo>
                        <a:pt x="15" y="19"/>
                        <a:pt x="17" y="20"/>
                        <a:pt x="19" y="20"/>
                      </a:cubicBezTo>
                      <a:cubicBezTo>
                        <a:pt x="19" y="22"/>
                        <a:pt x="19" y="24"/>
                        <a:pt x="19" y="26"/>
                      </a:cubicBezTo>
                      <a:cubicBezTo>
                        <a:pt x="19" y="28"/>
                        <a:pt x="19" y="29"/>
                        <a:pt x="19" y="30"/>
                      </a:cubicBezTo>
                      <a:moveTo>
                        <a:pt x="75" y="28"/>
                      </a:move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4"/>
                        <a:pt x="75" y="21"/>
                        <a:pt x="74" y="18"/>
                      </a:cubicBezTo>
                      <a:cubicBezTo>
                        <a:pt x="75" y="18"/>
                        <a:pt x="76" y="17"/>
                        <a:pt x="77" y="17"/>
                      </a:cubicBezTo>
                      <a:cubicBezTo>
                        <a:pt x="78" y="20"/>
                        <a:pt x="78" y="23"/>
                        <a:pt x="78" y="27"/>
                      </a:cubicBezTo>
                      <a:cubicBezTo>
                        <a:pt x="77" y="27"/>
                        <a:pt x="76" y="27"/>
                        <a:pt x="75" y="28"/>
                      </a:cubicBezTo>
                      <a:moveTo>
                        <a:pt x="11" y="26"/>
                      </a:moveTo>
                      <a:cubicBezTo>
                        <a:pt x="10" y="26"/>
                        <a:pt x="10" y="25"/>
                        <a:pt x="9" y="25"/>
                      </a:cubicBezTo>
                      <a:cubicBezTo>
                        <a:pt x="9" y="22"/>
                        <a:pt x="9" y="19"/>
                        <a:pt x="9" y="16"/>
                      </a:cubicBezTo>
                      <a:cubicBezTo>
                        <a:pt x="10" y="17"/>
                        <a:pt x="10" y="17"/>
                        <a:pt x="11" y="17"/>
                      </a:cubicBezTo>
                      <a:cubicBezTo>
                        <a:pt x="11" y="20"/>
                        <a:pt x="11" y="23"/>
                        <a:pt x="11" y="26"/>
                      </a:cubicBezTo>
                      <a:moveTo>
                        <a:pt x="7" y="23"/>
                      </a:moveTo>
                      <a:cubicBezTo>
                        <a:pt x="7" y="22"/>
                        <a:pt x="6" y="22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19"/>
                        <a:pt x="6" y="17"/>
                        <a:pt x="6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8"/>
                        <a:pt x="7" y="20"/>
                        <a:pt x="7" y="23"/>
                      </a:cubicBezTo>
                      <a:moveTo>
                        <a:pt x="79" y="26"/>
                      </a:moveTo>
                      <a:cubicBezTo>
                        <a:pt x="79" y="23"/>
                        <a:pt x="79" y="19"/>
                        <a:pt x="79" y="16"/>
                      </a:cubicBezTo>
                      <a:cubicBezTo>
                        <a:pt x="81" y="15"/>
                        <a:pt x="82" y="14"/>
                        <a:pt x="84" y="13"/>
                      </a:cubicBezTo>
                      <a:cubicBezTo>
                        <a:pt x="84" y="17"/>
                        <a:pt x="84" y="20"/>
                        <a:pt x="84" y="23"/>
                      </a:cubicBezTo>
                      <a:cubicBezTo>
                        <a:pt x="84" y="23"/>
                        <a:pt x="83" y="24"/>
                        <a:pt x="82" y="25"/>
                      </a:cubicBezTo>
                      <a:cubicBezTo>
                        <a:pt x="81" y="25"/>
                        <a:pt x="80" y="25"/>
                        <a:pt x="79" y="26"/>
                      </a:cubicBezTo>
                      <a:moveTo>
                        <a:pt x="4" y="15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4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4"/>
                        <a:pt x="4" y="14"/>
                        <a:pt x="4" y="15"/>
                      </a:cubicBezTo>
                      <a:moveTo>
                        <a:pt x="86" y="21"/>
                      </a:moveTo>
                      <a:cubicBezTo>
                        <a:pt x="86" y="19"/>
                        <a:pt x="86" y="16"/>
                        <a:pt x="86" y="13"/>
                      </a:cubicBezTo>
                      <a:cubicBezTo>
                        <a:pt x="87" y="12"/>
                        <a:pt x="88" y="11"/>
                        <a:pt x="89" y="10"/>
                      </a:cubicBezTo>
                      <a:cubicBezTo>
                        <a:pt x="89" y="13"/>
                        <a:pt x="89" y="15"/>
                        <a:pt x="89" y="17"/>
                      </a:cubicBezTo>
                      <a:cubicBezTo>
                        <a:pt x="89" y="18"/>
                        <a:pt x="89" y="18"/>
                        <a:pt x="89" y="18"/>
                      </a:cubicBezTo>
                      <a:cubicBezTo>
                        <a:pt x="88" y="19"/>
                        <a:pt x="87" y="20"/>
                        <a:pt x="86" y="21"/>
                      </a:cubicBezTo>
                      <a:moveTo>
                        <a:pt x="91" y="0"/>
                      </a:moveTo>
                      <a:cubicBezTo>
                        <a:pt x="90" y="0"/>
                        <a:pt x="89" y="1"/>
                        <a:pt x="89" y="2"/>
                      </a:cubicBezTo>
                      <a:cubicBezTo>
                        <a:pt x="89" y="3"/>
                        <a:pt x="89" y="5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76" y="16"/>
                        <a:pt x="60" y="20"/>
                        <a:pt x="44" y="20"/>
                      </a:cubicBezTo>
                      <a:cubicBezTo>
                        <a:pt x="40" y="20"/>
                        <a:pt x="36" y="20"/>
                        <a:pt x="32" y="19"/>
                      </a:cubicBezTo>
                      <a:cubicBezTo>
                        <a:pt x="22" y="18"/>
                        <a:pt x="12" y="16"/>
                        <a:pt x="6" y="10"/>
                      </a:cubicBezTo>
                      <a:cubicBezTo>
                        <a:pt x="5" y="9"/>
                        <a:pt x="4" y="8"/>
                        <a:pt x="4" y="7"/>
                      </a:cubicBezTo>
                      <a:cubicBezTo>
                        <a:pt x="4" y="7"/>
                        <a:pt x="4" y="6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7"/>
                        <a:pt x="0" y="7"/>
                        <a:pt x="1" y="8"/>
                      </a:cubicBezTo>
                      <a:cubicBezTo>
                        <a:pt x="1" y="9"/>
                        <a:pt x="0" y="10"/>
                        <a:pt x="0" y="10"/>
                      </a:cubicBezTo>
                      <a:cubicBezTo>
                        <a:pt x="0" y="13"/>
                        <a:pt x="1" y="16"/>
                        <a:pt x="1" y="19"/>
                      </a:cubicBezTo>
                      <a:cubicBezTo>
                        <a:pt x="1" y="19"/>
                        <a:pt x="1" y="20"/>
                        <a:pt x="2" y="20"/>
                      </a:cubicBezTo>
                      <a:cubicBezTo>
                        <a:pt x="2" y="22"/>
                        <a:pt x="4" y="24"/>
                        <a:pt x="5" y="26"/>
                      </a:cubicBezTo>
                      <a:cubicBezTo>
                        <a:pt x="11" y="31"/>
                        <a:pt x="23" y="37"/>
                        <a:pt x="41" y="37"/>
                      </a:cubicBezTo>
                      <a:cubicBezTo>
                        <a:pt x="49" y="37"/>
                        <a:pt x="60" y="36"/>
                        <a:pt x="70" y="33"/>
                      </a:cubicBezTo>
                      <a:cubicBezTo>
                        <a:pt x="73" y="32"/>
                        <a:pt x="76" y="31"/>
                        <a:pt x="79" y="30"/>
                      </a:cubicBezTo>
                      <a:cubicBezTo>
                        <a:pt x="79" y="30"/>
                        <a:pt x="79" y="30"/>
                        <a:pt x="79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9"/>
                        <a:pt x="83" y="28"/>
                        <a:pt x="84" y="27"/>
                      </a:cubicBezTo>
                      <a:cubicBezTo>
                        <a:pt x="84" y="27"/>
                        <a:pt x="85" y="27"/>
                        <a:pt x="86" y="26"/>
                      </a:cubicBezTo>
                      <a:cubicBezTo>
                        <a:pt x="86" y="26"/>
                        <a:pt x="86" y="26"/>
                        <a:pt x="86" y="26"/>
                      </a:cubicBezTo>
                      <a:cubicBezTo>
                        <a:pt x="86" y="26"/>
                        <a:pt x="86" y="26"/>
                        <a:pt x="86" y="26"/>
                      </a:cubicBezTo>
                      <a:cubicBezTo>
                        <a:pt x="89" y="24"/>
                        <a:pt x="91" y="21"/>
                        <a:pt x="92" y="18"/>
                      </a:cubicBezTo>
                      <a:cubicBezTo>
                        <a:pt x="92" y="18"/>
                        <a:pt x="93" y="17"/>
                        <a:pt x="93" y="17"/>
                      </a:cubicBezTo>
                      <a:cubicBezTo>
                        <a:pt x="93" y="16"/>
                        <a:pt x="92" y="16"/>
                        <a:pt x="92" y="15"/>
                      </a:cubicBezTo>
                      <a:cubicBezTo>
                        <a:pt x="92" y="11"/>
                        <a:pt x="93" y="6"/>
                        <a:pt x="93" y="2"/>
                      </a:cubicBezTo>
                      <a:cubicBezTo>
                        <a:pt x="93" y="1"/>
                        <a:pt x="92" y="0"/>
                        <a:pt x="91" y="0"/>
                      </a:cubicBezTo>
                      <a:cubicBezTo>
                        <a:pt x="91" y="0"/>
                        <a:pt x="91" y="0"/>
                        <a:pt x="9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5" name="Freeform 788"/>
                <p:cNvSpPr>
                  <a:spLocks noEditPoints="1"/>
                </p:cNvSpPr>
                <p:nvPr/>
              </p:nvSpPr>
              <p:spPr bwMode="auto">
                <a:xfrm>
                  <a:off x="3009" y="2752"/>
                  <a:ext cx="220" cy="87"/>
                </a:xfrm>
                <a:custGeom>
                  <a:avLst/>
                  <a:gdLst>
                    <a:gd name="T0" fmla="*/ 47 w 93"/>
                    <a:gd name="T1" fmla="*/ 23 h 37"/>
                    <a:gd name="T2" fmla="*/ 42 w 93"/>
                    <a:gd name="T3" fmla="*/ 33 h 37"/>
                    <a:gd name="T4" fmla="*/ 44 w 93"/>
                    <a:gd name="T5" fmla="*/ 23 h 37"/>
                    <a:gd name="T6" fmla="*/ 35 w 93"/>
                    <a:gd name="T7" fmla="*/ 33 h 37"/>
                    <a:gd name="T8" fmla="*/ 41 w 93"/>
                    <a:gd name="T9" fmla="*/ 30 h 37"/>
                    <a:gd name="T10" fmla="*/ 48 w 93"/>
                    <a:gd name="T11" fmla="*/ 24 h 37"/>
                    <a:gd name="T12" fmla="*/ 52 w 93"/>
                    <a:gd name="T13" fmla="*/ 23 h 37"/>
                    <a:gd name="T14" fmla="*/ 49 w 93"/>
                    <a:gd name="T15" fmla="*/ 33 h 37"/>
                    <a:gd name="T16" fmla="*/ 54 w 93"/>
                    <a:gd name="T17" fmla="*/ 31 h 37"/>
                    <a:gd name="T18" fmla="*/ 55 w 93"/>
                    <a:gd name="T19" fmla="*/ 23 h 37"/>
                    <a:gd name="T20" fmla="*/ 57 w 93"/>
                    <a:gd name="T21" fmla="*/ 32 h 37"/>
                    <a:gd name="T22" fmla="*/ 58 w 93"/>
                    <a:gd name="T23" fmla="*/ 32 h 37"/>
                    <a:gd name="T24" fmla="*/ 28 w 93"/>
                    <a:gd name="T25" fmla="*/ 32 h 37"/>
                    <a:gd name="T26" fmla="*/ 32 w 93"/>
                    <a:gd name="T27" fmla="*/ 23 h 37"/>
                    <a:gd name="T28" fmla="*/ 34 w 93"/>
                    <a:gd name="T29" fmla="*/ 33 h 37"/>
                    <a:gd name="T30" fmla="*/ 63 w 93"/>
                    <a:gd name="T31" fmla="*/ 21 h 37"/>
                    <a:gd name="T32" fmla="*/ 63 w 93"/>
                    <a:gd name="T33" fmla="*/ 31 h 37"/>
                    <a:gd name="T34" fmla="*/ 20 w 93"/>
                    <a:gd name="T35" fmla="*/ 30 h 37"/>
                    <a:gd name="T36" fmla="*/ 26 w 93"/>
                    <a:gd name="T37" fmla="*/ 22 h 37"/>
                    <a:gd name="T38" fmla="*/ 65 w 93"/>
                    <a:gd name="T39" fmla="*/ 31 h 37"/>
                    <a:gd name="T40" fmla="*/ 64 w 93"/>
                    <a:gd name="T41" fmla="*/ 21 h 37"/>
                    <a:gd name="T42" fmla="*/ 67 w 93"/>
                    <a:gd name="T43" fmla="*/ 26 h 37"/>
                    <a:gd name="T44" fmla="*/ 69 w 93"/>
                    <a:gd name="T45" fmla="*/ 30 h 37"/>
                    <a:gd name="T46" fmla="*/ 73 w 93"/>
                    <a:gd name="T47" fmla="*/ 19 h 37"/>
                    <a:gd name="T48" fmla="*/ 69 w 93"/>
                    <a:gd name="T49" fmla="*/ 30 h 37"/>
                    <a:gd name="T50" fmla="*/ 13 w 93"/>
                    <a:gd name="T51" fmla="*/ 18 h 37"/>
                    <a:gd name="T52" fmla="*/ 19 w 93"/>
                    <a:gd name="T53" fmla="*/ 30 h 37"/>
                    <a:gd name="T54" fmla="*/ 74 w 93"/>
                    <a:gd name="T55" fmla="*/ 18 h 37"/>
                    <a:gd name="T56" fmla="*/ 75 w 93"/>
                    <a:gd name="T57" fmla="*/ 28 h 37"/>
                    <a:gd name="T58" fmla="*/ 9 w 93"/>
                    <a:gd name="T59" fmla="*/ 16 h 37"/>
                    <a:gd name="T60" fmla="*/ 7 w 93"/>
                    <a:gd name="T61" fmla="*/ 23 h 37"/>
                    <a:gd name="T62" fmla="*/ 6 w 93"/>
                    <a:gd name="T63" fmla="*/ 14 h 37"/>
                    <a:gd name="T64" fmla="*/ 79 w 93"/>
                    <a:gd name="T65" fmla="*/ 26 h 37"/>
                    <a:gd name="T66" fmla="*/ 84 w 93"/>
                    <a:gd name="T67" fmla="*/ 23 h 37"/>
                    <a:gd name="T68" fmla="*/ 4 w 93"/>
                    <a:gd name="T69" fmla="*/ 15 h 37"/>
                    <a:gd name="T70" fmla="*/ 4 w 93"/>
                    <a:gd name="T71" fmla="*/ 13 h 37"/>
                    <a:gd name="T72" fmla="*/ 86 w 93"/>
                    <a:gd name="T73" fmla="*/ 13 h 37"/>
                    <a:gd name="T74" fmla="*/ 89 w 93"/>
                    <a:gd name="T75" fmla="*/ 18 h 37"/>
                    <a:gd name="T76" fmla="*/ 89 w 93"/>
                    <a:gd name="T77" fmla="*/ 2 h 37"/>
                    <a:gd name="T78" fmla="*/ 89 w 93"/>
                    <a:gd name="T79" fmla="*/ 6 h 37"/>
                    <a:gd name="T80" fmla="*/ 32 w 93"/>
                    <a:gd name="T81" fmla="*/ 19 h 37"/>
                    <a:gd name="T82" fmla="*/ 4 w 93"/>
                    <a:gd name="T83" fmla="*/ 5 h 37"/>
                    <a:gd name="T84" fmla="*/ 2 w 93"/>
                    <a:gd name="T85" fmla="*/ 3 h 37"/>
                    <a:gd name="T86" fmla="*/ 1 w 93"/>
                    <a:gd name="T87" fmla="*/ 8 h 37"/>
                    <a:gd name="T88" fmla="*/ 2 w 93"/>
                    <a:gd name="T89" fmla="*/ 20 h 37"/>
                    <a:gd name="T90" fmla="*/ 70 w 93"/>
                    <a:gd name="T91" fmla="*/ 33 h 37"/>
                    <a:gd name="T92" fmla="*/ 80 w 93"/>
                    <a:gd name="T93" fmla="*/ 29 h 37"/>
                    <a:gd name="T94" fmla="*/ 86 w 93"/>
                    <a:gd name="T95" fmla="*/ 26 h 37"/>
                    <a:gd name="T96" fmla="*/ 92 w 93"/>
                    <a:gd name="T97" fmla="*/ 18 h 37"/>
                    <a:gd name="T98" fmla="*/ 93 w 93"/>
                    <a:gd name="T99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93" h="37">
                      <a:moveTo>
                        <a:pt x="44" y="23"/>
                      </a:moveTo>
                      <a:cubicBezTo>
                        <a:pt x="45" y="23"/>
                        <a:pt x="46" y="23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7" y="27"/>
                        <a:pt x="47" y="30"/>
                        <a:pt x="48" y="33"/>
                      </a:cubicBezTo>
                      <a:cubicBezTo>
                        <a:pt x="46" y="33"/>
                        <a:pt x="44" y="33"/>
                        <a:pt x="42" y="33"/>
                      </a:cubicBezTo>
                      <a:cubicBezTo>
                        <a:pt x="42" y="32"/>
                        <a:pt x="42" y="31"/>
                        <a:pt x="42" y="30"/>
                      </a:cubicBezTo>
                      <a:cubicBezTo>
                        <a:pt x="42" y="28"/>
                        <a:pt x="42" y="25"/>
                        <a:pt x="43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moveTo>
                        <a:pt x="41" y="33"/>
                      </a:moveTo>
                      <a:cubicBezTo>
                        <a:pt x="39" y="33"/>
                        <a:pt x="37" y="33"/>
                        <a:pt x="35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0"/>
                        <a:pt x="35" y="26"/>
                        <a:pt x="35" y="23"/>
                      </a:cubicBezTo>
                      <a:cubicBezTo>
                        <a:pt x="37" y="23"/>
                        <a:pt x="39" y="23"/>
                        <a:pt x="41" y="23"/>
                      </a:cubicBezTo>
                      <a:cubicBezTo>
                        <a:pt x="41" y="25"/>
                        <a:pt x="41" y="28"/>
                        <a:pt x="41" y="30"/>
                      </a:cubicBezTo>
                      <a:cubicBezTo>
                        <a:pt x="41" y="31"/>
                        <a:pt x="41" y="32"/>
                        <a:pt x="41" y="33"/>
                      </a:cubicBezTo>
                      <a:moveTo>
                        <a:pt x="49" y="33"/>
                      </a:moveTo>
                      <a:cubicBezTo>
                        <a:pt x="49" y="30"/>
                        <a:pt x="49" y="27"/>
                        <a:pt x="48" y="24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50" y="23"/>
                        <a:pt x="51" y="23"/>
                        <a:pt x="52" y="23"/>
                      </a:cubicBezTo>
                      <a:cubicBezTo>
                        <a:pt x="52" y="25"/>
                        <a:pt x="52" y="27"/>
                        <a:pt x="52" y="29"/>
                      </a:cubicBezTo>
                      <a:cubicBezTo>
                        <a:pt x="52" y="30"/>
                        <a:pt x="52" y="32"/>
                        <a:pt x="52" y="33"/>
                      </a:cubicBezTo>
                      <a:cubicBezTo>
                        <a:pt x="51" y="33"/>
                        <a:pt x="50" y="33"/>
                        <a:pt x="49" y="33"/>
                      </a:cubicBezTo>
                      <a:moveTo>
                        <a:pt x="54" y="32"/>
                      </a:moveTo>
                      <a:cubicBezTo>
                        <a:pt x="54" y="32"/>
                        <a:pt x="54" y="32"/>
                        <a:pt x="54" y="31"/>
                      </a:cubicBezTo>
                      <a:cubicBezTo>
                        <a:pt x="54" y="31"/>
                        <a:pt x="54" y="31"/>
                        <a:pt x="54" y="31"/>
                      </a:cubicBezTo>
                      <a:cubicBezTo>
                        <a:pt x="54" y="30"/>
                        <a:pt x="54" y="30"/>
                        <a:pt x="54" y="29"/>
                      </a:cubicBezTo>
                      <a:cubicBezTo>
                        <a:pt x="54" y="27"/>
                        <a:pt x="54" y="25"/>
                        <a:pt x="54" y="23"/>
                      </a:cubicBezTo>
                      <a:cubicBezTo>
                        <a:pt x="54" y="23"/>
                        <a:pt x="55" y="23"/>
                        <a:pt x="55" y="23"/>
                      </a:cubicBezTo>
                      <a:cubicBezTo>
                        <a:pt x="55" y="26"/>
                        <a:pt x="55" y="29"/>
                        <a:pt x="55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moveTo>
                        <a:pt x="57" y="32"/>
                      </a:moveTo>
                      <a:cubicBezTo>
                        <a:pt x="57" y="29"/>
                        <a:pt x="57" y="26"/>
                        <a:pt x="57" y="22"/>
                      </a:cubicBezTo>
                      <a:cubicBezTo>
                        <a:pt x="58" y="22"/>
                        <a:pt x="58" y="22"/>
                        <a:pt x="58" y="22"/>
                      </a:cubicBezTo>
                      <a:cubicBezTo>
                        <a:pt x="58" y="25"/>
                        <a:pt x="58" y="29"/>
                        <a:pt x="58" y="32"/>
                      </a:cubicBezTo>
                      <a:cubicBezTo>
                        <a:pt x="58" y="32"/>
                        <a:pt x="57" y="32"/>
                        <a:pt x="57" y="32"/>
                      </a:cubicBezTo>
                      <a:moveTo>
                        <a:pt x="34" y="33"/>
                      </a:moveTo>
                      <a:cubicBezTo>
                        <a:pt x="32" y="33"/>
                        <a:pt x="30" y="33"/>
                        <a:pt x="28" y="32"/>
                      </a:cubicBezTo>
                      <a:cubicBezTo>
                        <a:pt x="28" y="31"/>
                        <a:pt x="28" y="30"/>
                        <a:pt x="28" y="29"/>
                      </a:cubicBezTo>
                      <a:cubicBezTo>
                        <a:pt x="28" y="27"/>
                        <a:pt x="28" y="24"/>
                        <a:pt x="28" y="22"/>
                      </a:cubicBezTo>
                      <a:cubicBezTo>
                        <a:pt x="29" y="22"/>
                        <a:pt x="31" y="22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4" y="26"/>
                        <a:pt x="34" y="30"/>
                        <a:pt x="34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moveTo>
                        <a:pt x="60" y="32"/>
                      </a:moveTo>
                      <a:cubicBezTo>
                        <a:pt x="60" y="28"/>
                        <a:pt x="60" y="25"/>
                        <a:pt x="59" y="22"/>
                      </a:cubicBezTo>
                      <a:cubicBezTo>
                        <a:pt x="61" y="22"/>
                        <a:pt x="62" y="22"/>
                        <a:pt x="63" y="21"/>
                      </a:cubicBezTo>
                      <a:cubicBezTo>
                        <a:pt x="63" y="24"/>
                        <a:pt x="63" y="27"/>
                        <a:pt x="63" y="30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3" y="31"/>
                        <a:pt x="63" y="31"/>
                        <a:pt x="63" y="31"/>
                      </a:cubicBezTo>
                      <a:cubicBezTo>
                        <a:pt x="62" y="31"/>
                        <a:pt x="61" y="31"/>
                        <a:pt x="60" y="32"/>
                      </a:cubicBezTo>
                      <a:moveTo>
                        <a:pt x="26" y="32"/>
                      </a:moveTo>
                      <a:cubicBezTo>
                        <a:pt x="24" y="31"/>
                        <a:pt x="22" y="31"/>
                        <a:pt x="20" y="30"/>
                      </a:cubicBezTo>
                      <a:cubicBezTo>
                        <a:pt x="20" y="29"/>
                        <a:pt x="20" y="28"/>
                        <a:pt x="20" y="26"/>
                      </a:cubicBezTo>
                      <a:cubicBezTo>
                        <a:pt x="20" y="24"/>
                        <a:pt x="20" y="23"/>
                        <a:pt x="21" y="21"/>
                      </a:cubicBezTo>
                      <a:cubicBezTo>
                        <a:pt x="23" y="21"/>
                        <a:pt x="24" y="22"/>
                        <a:pt x="26" y="22"/>
                      </a:cubicBezTo>
                      <a:cubicBezTo>
                        <a:pt x="26" y="24"/>
                        <a:pt x="26" y="27"/>
                        <a:pt x="26" y="29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moveTo>
                        <a:pt x="65" y="31"/>
                      </a:moveTo>
                      <a:cubicBezTo>
                        <a:pt x="65" y="30"/>
                        <a:pt x="65" y="30"/>
                        <a:pt x="65" y="30"/>
                      </a:cubicBezTo>
                      <a:cubicBezTo>
                        <a:pt x="64" y="30"/>
                        <a:pt x="64" y="30"/>
                        <a:pt x="64" y="30"/>
                      </a:cubicBezTo>
                      <a:cubicBezTo>
                        <a:pt x="64" y="27"/>
                        <a:pt x="64" y="24"/>
                        <a:pt x="64" y="21"/>
                      </a:cubicBez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5" y="21"/>
                        <a:pt x="66" y="21"/>
                        <a:pt x="67" y="20"/>
                      </a:cubicBezTo>
                      <a:cubicBezTo>
                        <a:pt x="67" y="22"/>
                        <a:pt x="67" y="24"/>
                        <a:pt x="67" y="26"/>
                      </a:cubicBezTo>
                      <a:cubicBezTo>
                        <a:pt x="67" y="27"/>
                        <a:pt x="67" y="29"/>
                        <a:pt x="67" y="30"/>
                      </a:cubicBezTo>
                      <a:cubicBezTo>
                        <a:pt x="66" y="30"/>
                        <a:pt x="66" y="31"/>
                        <a:pt x="65" y="31"/>
                      </a:cubicBezTo>
                      <a:moveTo>
                        <a:pt x="69" y="30"/>
                      </a:moveTo>
                      <a:cubicBezTo>
                        <a:pt x="69" y="28"/>
                        <a:pt x="69" y="27"/>
                        <a:pt x="69" y="26"/>
                      </a:cubicBezTo>
                      <a:cubicBezTo>
                        <a:pt x="69" y="24"/>
                        <a:pt x="69" y="22"/>
                        <a:pt x="69" y="20"/>
                      </a:cubicBezTo>
                      <a:cubicBezTo>
                        <a:pt x="70" y="19"/>
                        <a:pt x="71" y="19"/>
                        <a:pt x="73" y="19"/>
                      </a:cubicBezTo>
                      <a:cubicBezTo>
                        <a:pt x="73" y="22"/>
                        <a:pt x="73" y="25"/>
                        <a:pt x="73" y="27"/>
                      </a:cubicBezTo>
                      <a:cubicBezTo>
                        <a:pt x="73" y="28"/>
                        <a:pt x="73" y="28"/>
                        <a:pt x="73" y="28"/>
                      </a:cubicBezTo>
                      <a:cubicBezTo>
                        <a:pt x="72" y="29"/>
                        <a:pt x="70" y="29"/>
                        <a:pt x="69" y="30"/>
                      </a:cubicBezTo>
                      <a:moveTo>
                        <a:pt x="19" y="30"/>
                      </a:moveTo>
                      <a:cubicBezTo>
                        <a:pt x="17" y="29"/>
                        <a:pt x="15" y="28"/>
                        <a:pt x="13" y="27"/>
                      </a:cubicBezTo>
                      <a:cubicBezTo>
                        <a:pt x="13" y="24"/>
                        <a:pt x="13" y="21"/>
                        <a:pt x="13" y="18"/>
                      </a:cubicBezTo>
                      <a:cubicBezTo>
                        <a:pt x="15" y="19"/>
                        <a:pt x="17" y="20"/>
                        <a:pt x="19" y="20"/>
                      </a:cubicBezTo>
                      <a:cubicBezTo>
                        <a:pt x="19" y="22"/>
                        <a:pt x="19" y="24"/>
                        <a:pt x="19" y="26"/>
                      </a:cubicBezTo>
                      <a:cubicBezTo>
                        <a:pt x="19" y="27"/>
                        <a:pt x="19" y="29"/>
                        <a:pt x="19" y="30"/>
                      </a:cubicBezTo>
                      <a:moveTo>
                        <a:pt x="75" y="28"/>
                      </a:moveTo>
                      <a:cubicBezTo>
                        <a:pt x="75" y="27"/>
                        <a:pt x="75" y="27"/>
                        <a:pt x="75" y="27"/>
                      </a:cubicBezTo>
                      <a:cubicBezTo>
                        <a:pt x="75" y="24"/>
                        <a:pt x="75" y="21"/>
                        <a:pt x="74" y="18"/>
                      </a:cubicBezTo>
                      <a:cubicBezTo>
                        <a:pt x="75" y="18"/>
                        <a:pt x="76" y="17"/>
                        <a:pt x="77" y="17"/>
                      </a:cubicBezTo>
                      <a:cubicBezTo>
                        <a:pt x="78" y="20"/>
                        <a:pt x="78" y="23"/>
                        <a:pt x="78" y="27"/>
                      </a:cubicBezTo>
                      <a:cubicBezTo>
                        <a:pt x="77" y="27"/>
                        <a:pt x="76" y="27"/>
                        <a:pt x="75" y="28"/>
                      </a:cubicBezTo>
                      <a:moveTo>
                        <a:pt x="11" y="26"/>
                      </a:moveTo>
                      <a:cubicBezTo>
                        <a:pt x="10" y="26"/>
                        <a:pt x="10" y="25"/>
                        <a:pt x="9" y="25"/>
                      </a:cubicBezTo>
                      <a:cubicBezTo>
                        <a:pt x="9" y="22"/>
                        <a:pt x="9" y="19"/>
                        <a:pt x="9" y="16"/>
                      </a:cubicBezTo>
                      <a:cubicBezTo>
                        <a:pt x="10" y="17"/>
                        <a:pt x="10" y="17"/>
                        <a:pt x="11" y="17"/>
                      </a:cubicBezTo>
                      <a:cubicBezTo>
                        <a:pt x="11" y="20"/>
                        <a:pt x="11" y="23"/>
                        <a:pt x="11" y="26"/>
                      </a:cubicBezTo>
                      <a:moveTo>
                        <a:pt x="7" y="23"/>
                      </a:moveTo>
                      <a:cubicBezTo>
                        <a:pt x="7" y="22"/>
                        <a:pt x="6" y="22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19"/>
                        <a:pt x="6" y="17"/>
                        <a:pt x="6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8"/>
                        <a:pt x="7" y="20"/>
                        <a:pt x="7" y="23"/>
                      </a:cubicBezTo>
                      <a:moveTo>
                        <a:pt x="79" y="26"/>
                      </a:moveTo>
                      <a:cubicBezTo>
                        <a:pt x="79" y="23"/>
                        <a:pt x="79" y="19"/>
                        <a:pt x="79" y="16"/>
                      </a:cubicBezTo>
                      <a:cubicBezTo>
                        <a:pt x="81" y="15"/>
                        <a:pt x="82" y="14"/>
                        <a:pt x="84" y="13"/>
                      </a:cubicBezTo>
                      <a:cubicBezTo>
                        <a:pt x="84" y="17"/>
                        <a:pt x="84" y="20"/>
                        <a:pt x="84" y="23"/>
                      </a:cubicBezTo>
                      <a:cubicBezTo>
                        <a:pt x="84" y="23"/>
                        <a:pt x="83" y="24"/>
                        <a:pt x="82" y="25"/>
                      </a:cubicBezTo>
                      <a:cubicBezTo>
                        <a:pt x="81" y="25"/>
                        <a:pt x="80" y="25"/>
                        <a:pt x="79" y="26"/>
                      </a:cubicBezTo>
                      <a:moveTo>
                        <a:pt x="4" y="15"/>
                      </a:move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4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4"/>
                        <a:pt x="4" y="14"/>
                        <a:pt x="4" y="15"/>
                      </a:cubicBezTo>
                      <a:moveTo>
                        <a:pt x="86" y="21"/>
                      </a:moveTo>
                      <a:cubicBezTo>
                        <a:pt x="86" y="18"/>
                        <a:pt x="86" y="15"/>
                        <a:pt x="86" y="13"/>
                      </a:cubicBezTo>
                      <a:cubicBezTo>
                        <a:pt x="87" y="12"/>
                        <a:pt x="88" y="11"/>
                        <a:pt x="89" y="10"/>
                      </a:cubicBezTo>
                      <a:cubicBezTo>
                        <a:pt x="89" y="13"/>
                        <a:pt x="89" y="15"/>
                        <a:pt x="89" y="17"/>
                      </a:cubicBezTo>
                      <a:cubicBezTo>
                        <a:pt x="89" y="18"/>
                        <a:pt x="89" y="18"/>
                        <a:pt x="89" y="18"/>
                      </a:cubicBezTo>
                      <a:cubicBezTo>
                        <a:pt x="88" y="19"/>
                        <a:pt x="87" y="20"/>
                        <a:pt x="86" y="21"/>
                      </a:cubicBezTo>
                      <a:moveTo>
                        <a:pt x="91" y="0"/>
                      </a:moveTo>
                      <a:cubicBezTo>
                        <a:pt x="90" y="0"/>
                        <a:pt x="89" y="1"/>
                        <a:pt x="89" y="2"/>
                      </a:cubicBezTo>
                      <a:cubicBezTo>
                        <a:pt x="89" y="2"/>
                        <a:pt x="89" y="2"/>
                        <a:pt x="89" y="2"/>
                      </a:cubicBezTo>
                      <a:cubicBezTo>
                        <a:pt x="89" y="3"/>
                        <a:pt x="89" y="5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76" y="16"/>
                        <a:pt x="60" y="20"/>
                        <a:pt x="44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0" y="20"/>
                        <a:pt x="36" y="20"/>
                        <a:pt x="32" y="19"/>
                      </a:cubicBezTo>
                      <a:cubicBezTo>
                        <a:pt x="22" y="18"/>
                        <a:pt x="12" y="16"/>
                        <a:pt x="6" y="9"/>
                      </a:cubicBezTo>
                      <a:cubicBezTo>
                        <a:pt x="5" y="9"/>
                        <a:pt x="4" y="8"/>
                        <a:pt x="4" y="7"/>
                      </a:cubicBezTo>
                      <a:cubicBezTo>
                        <a:pt x="4" y="7"/>
                        <a:pt x="4" y="6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7"/>
                        <a:pt x="0" y="7"/>
                        <a:pt x="1" y="8"/>
                      </a:cubicBezTo>
                      <a:cubicBezTo>
                        <a:pt x="1" y="9"/>
                        <a:pt x="0" y="10"/>
                        <a:pt x="0" y="10"/>
                      </a:cubicBezTo>
                      <a:cubicBezTo>
                        <a:pt x="0" y="13"/>
                        <a:pt x="1" y="16"/>
                        <a:pt x="1" y="19"/>
                      </a:cubicBezTo>
                      <a:cubicBezTo>
                        <a:pt x="1" y="19"/>
                        <a:pt x="1" y="20"/>
                        <a:pt x="2" y="20"/>
                      </a:cubicBezTo>
                      <a:cubicBezTo>
                        <a:pt x="2" y="22"/>
                        <a:pt x="4" y="24"/>
                        <a:pt x="5" y="26"/>
                      </a:cubicBezTo>
                      <a:cubicBezTo>
                        <a:pt x="11" y="31"/>
                        <a:pt x="23" y="37"/>
                        <a:pt x="41" y="37"/>
                      </a:cubicBezTo>
                      <a:cubicBezTo>
                        <a:pt x="49" y="37"/>
                        <a:pt x="60" y="36"/>
                        <a:pt x="70" y="33"/>
                      </a:cubicBezTo>
                      <a:cubicBezTo>
                        <a:pt x="73" y="32"/>
                        <a:pt x="76" y="31"/>
                        <a:pt x="79" y="30"/>
                      </a:cubicBezTo>
                      <a:cubicBezTo>
                        <a:pt x="79" y="30"/>
                        <a:pt x="79" y="30"/>
                        <a:pt x="79" y="30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9"/>
                        <a:pt x="83" y="28"/>
                        <a:pt x="84" y="27"/>
                      </a:cubicBezTo>
                      <a:cubicBezTo>
                        <a:pt x="84" y="27"/>
                        <a:pt x="85" y="26"/>
                        <a:pt x="86" y="26"/>
                      </a:cubicBezTo>
                      <a:cubicBezTo>
                        <a:pt x="86" y="26"/>
                        <a:pt x="86" y="26"/>
                        <a:pt x="86" y="26"/>
                      </a:cubicBezTo>
                      <a:cubicBezTo>
                        <a:pt x="86" y="26"/>
                        <a:pt x="86" y="26"/>
                        <a:pt x="86" y="26"/>
                      </a:cubicBezTo>
                      <a:cubicBezTo>
                        <a:pt x="89" y="24"/>
                        <a:pt x="91" y="21"/>
                        <a:pt x="92" y="18"/>
                      </a:cubicBezTo>
                      <a:cubicBezTo>
                        <a:pt x="92" y="18"/>
                        <a:pt x="93" y="17"/>
                        <a:pt x="93" y="16"/>
                      </a:cubicBezTo>
                      <a:cubicBezTo>
                        <a:pt x="93" y="16"/>
                        <a:pt x="92" y="16"/>
                        <a:pt x="92" y="15"/>
                      </a:cubicBezTo>
                      <a:cubicBezTo>
                        <a:pt x="92" y="11"/>
                        <a:pt x="93" y="6"/>
                        <a:pt x="93" y="2"/>
                      </a:cubicBezTo>
                      <a:cubicBezTo>
                        <a:pt x="93" y="1"/>
                        <a:pt x="92" y="0"/>
                        <a:pt x="91" y="0"/>
                      </a:cubicBezTo>
                      <a:cubicBezTo>
                        <a:pt x="91" y="0"/>
                        <a:pt x="91" y="0"/>
                        <a:pt x="9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6" name="Freeform 789"/>
                <p:cNvSpPr>
                  <a:spLocks noEditPoints="1"/>
                </p:cNvSpPr>
                <p:nvPr/>
              </p:nvSpPr>
              <p:spPr bwMode="auto">
                <a:xfrm>
                  <a:off x="3343" y="896"/>
                  <a:ext cx="258" cy="223"/>
                </a:xfrm>
                <a:custGeom>
                  <a:avLst/>
                  <a:gdLst>
                    <a:gd name="T0" fmla="*/ 77 w 109"/>
                    <a:gd name="T1" fmla="*/ 90 h 94"/>
                    <a:gd name="T2" fmla="*/ 60 w 109"/>
                    <a:gd name="T3" fmla="*/ 73 h 94"/>
                    <a:gd name="T4" fmla="*/ 63 w 109"/>
                    <a:gd name="T5" fmla="*/ 70 h 94"/>
                    <a:gd name="T6" fmla="*/ 72 w 109"/>
                    <a:gd name="T7" fmla="*/ 64 h 94"/>
                    <a:gd name="T8" fmla="*/ 77 w 109"/>
                    <a:gd name="T9" fmla="*/ 90 h 94"/>
                    <a:gd name="T10" fmla="*/ 79 w 109"/>
                    <a:gd name="T11" fmla="*/ 84 h 94"/>
                    <a:gd name="T12" fmla="*/ 75 w 109"/>
                    <a:gd name="T13" fmla="*/ 63 h 94"/>
                    <a:gd name="T14" fmla="*/ 75 w 109"/>
                    <a:gd name="T15" fmla="*/ 62 h 94"/>
                    <a:gd name="T16" fmla="*/ 75 w 109"/>
                    <a:gd name="T17" fmla="*/ 61 h 94"/>
                    <a:gd name="T18" fmla="*/ 19 w 109"/>
                    <a:gd name="T19" fmla="*/ 13 h 94"/>
                    <a:gd name="T20" fmla="*/ 55 w 109"/>
                    <a:gd name="T21" fmla="*/ 37 h 94"/>
                    <a:gd name="T22" fmla="*/ 83 w 109"/>
                    <a:gd name="T23" fmla="*/ 56 h 94"/>
                    <a:gd name="T24" fmla="*/ 79 w 109"/>
                    <a:gd name="T25" fmla="*/ 84 h 94"/>
                    <a:gd name="T26" fmla="*/ 43 w 109"/>
                    <a:gd name="T27" fmla="*/ 81 h 94"/>
                    <a:gd name="T28" fmla="*/ 33 w 109"/>
                    <a:gd name="T29" fmla="*/ 64 h 94"/>
                    <a:gd name="T30" fmla="*/ 13 w 109"/>
                    <a:gd name="T31" fmla="*/ 24 h 94"/>
                    <a:gd name="T32" fmla="*/ 5 w 109"/>
                    <a:gd name="T33" fmla="*/ 9 h 94"/>
                    <a:gd name="T34" fmla="*/ 4 w 109"/>
                    <a:gd name="T35" fmla="*/ 5 h 94"/>
                    <a:gd name="T36" fmla="*/ 71 w 109"/>
                    <a:gd name="T37" fmla="*/ 61 h 94"/>
                    <a:gd name="T38" fmla="*/ 57 w 109"/>
                    <a:gd name="T39" fmla="*/ 72 h 94"/>
                    <a:gd name="T40" fmla="*/ 50 w 109"/>
                    <a:gd name="T41" fmla="*/ 78 h 94"/>
                    <a:gd name="T42" fmla="*/ 43 w 109"/>
                    <a:gd name="T43" fmla="*/ 81 h 94"/>
                    <a:gd name="T44" fmla="*/ 85 w 109"/>
                    <a:gd name="T45" fmla="*/ 54 h 94"/>
                    <a:gd name="T46" fmla="*/ 56 w 109"/>
                    <a:gd name="T47" fmla="*/ 35 h 94"/>
                    <a:gd name="T48" fmla="*/ 10 w 109"/>
                    <a:gd name="T49" fmla="*/ 4 h 94"/>
                    <a:gd name="T50" fmla="*/ 35 w 109"/>
                    <a:gd name="T51" fmla="*/ 13 h 94"/>
                    <a:gd name="T52" fmla="*/ 105 w 109"/>
                    <a:gd name="T53" fmla="*/ 42 h 94"/>
                    <a:gd name="T54" fmla="*/ 85 w 109"/>
                    <a:gd name="T55" fmla="*/ 54 h 94"/>
                    <a:gd name="T56" fmla="*/ 2 w 109"/>
                    <a:gd name="T57" fmla="*/ 0 h 94"/>
                    <a:gd name="T58" fmla="*/ 1 w 109"/>
                    <a:gd name="T59" fmla="*/ 1 h 94"/>
                    <a:gd name="T60" fmla="*/ 1 w 109"/>
                    <a:gd name="T61" fmla="*/ 1 h 94"/>
                    <a:gd name="T62" fmla="*/ 0 w 109"/>
                    <a:gd name="T63" fmla="*/ 1 h 94"/>
                    <a:gd name="T64" fmla="*/ 0 w 109"/>
                    <a:gd name="T65" fmla="*/ 1 h 94"/>
                    <a:gd name="T66" fmla="*/ 0 w 109"/>
                    <a:gd name="T67" fmla="*/ 1 h 94"/>
                    <a:gd name="T68" fmla="*/ 0 w 109"/>
                    <a:gd name="T69" fmla="*/ 1 h 94"/>
                    <a:gd name="T70" fmla="*/ 0 w 109"/>
                    <a:gd name="T71" fmla="*/ 1 h 94"/>
                    <a:gd name="T72" fmla="*/ 0 w 109"/>
                    <a:gd name="T73" fmla="*/ 2 h 94"/>
                    <a:gd name="T74" fmla="*/ 0 w 109"/>
                    <a:gd name="T75" fmla="*/ 2 h 94"/>
                    <a:gd name="T76" fmla="*/ 0 w 109"/>
                    <a:gd name="T77" fmla="*/ 3 h 94"/>
                    <a:gd name="T78" fmla="*/ 0 w 109"/>
                    <a:gd name="T79" fmla="*/ 4 h 94"/>
                    <a:gd name="T80" fmla="*/ 19 w 109"/>
                    <a:gd name="T81" fmla="*/ 43 h 94"/>
                    <a:gd name="T82" fmla="*/ 42 w 109"/>
                    <a:gd name="T83" fmla="*/ 83 h 94"/>
                    <a:gd name="T84" fmla="*/ 43 w 109"/>
                    <a:gd name="T85" fmla="*/ 84 h 94"/>
                    <a:gd name="T86" fmla="*/ 43 w 109"/>
                    <a:gd name="T87" fmla="*/ 84 h 94"/>
                    <a:gd name="T88" fmla="*/ 52 w 109"/>
                    <a:gd name="T89" fmla="*/ 80 h 94"/>
                    <a:gd name="T90" fmla="*/ 58 w 109"/>
                    <a:gd name="T91" fmla="*/ 75 h 94"/>
                    <a:gd name="T92" fmla="*/ 77 w 109"/>
                    <a:gd name="T93" fmla="*/ 94 h 94"/>
                    <a:gd name="T94" fmla="*/ 78 w 109"/>
                    <a:gd name="T95" fmla="*/ 94 h 94"/>
                    <a:gd name="T96" fmla="*/ 78 w 109"/>
                    <a:gd name="T97" fmla="*/ 94 h 94"/>
                    <a:gd name="T98" fmla="*/ 79 w 109"/>
                    <a:gd name="T99" fmla="*/ 94 h 94"/>
                    <a:gd name="T100" fmla="*/ 79 w 109"/>
                    <a:gd name="T101" fmla="*/ 94 h 94"/>
                    <a:gd name="T102" fmla="*/ 80 w 109"/>
                    <a:gd name="T103" fmla="*/ 93 h 94"/>
                    <a:gd name="T104" fmla="*/ 86 w 109"/>
                    <a:gd name="T105" fmla="*/ 56 h 94"/>
                    <a:gd name="T106" fmla="*/ 109 w 109"/>
                    <a:gd name="T107" fmla="*/ 43 h 94"/>
                    <a:gd name="T108" fmla="*/ 109 w 109"/>
                    <a:gd name="T109" fmla="*/ 42 h 94"/>
                    <a:gd name="T110" fmla="*/ 109 w 109"/>
                    <a:gd name="T111" fmla="*/ 41 h 94"/>
                    <a:gd name="T112" fmla="*/ 36 w 109"/>
                    <a:gd name="T113" fmla="*/ 11 h 94"/>
                    <a:gd name="T114" fmla="*/ 3 w 109"/>
                    <a:gd name="T115" fmla="*/ 0 h 94"/>
                    <a:gd name="T116" fmla="*/ 2 w 109"/>
                    <a:gd name="T117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9" h="94">
                      <a:moveTo>
                        <a:pt x="77" y="90"/>
                      </a:moveTo>
                      <a:cubicBezTo>
                        <a:pt x="71" y="84"/>
                        <a:pt x="66" y="79"/>
                        <a:pt x="60" y="73"/>
                      </a:cubicBezTo>
                      <a:cubicBezTo>
                        <a:pt x="61" y="72"/>
                        <a:pt x="62" y="71"/>
                        <a:pt x="63" y="70"/>
                      </a:cubicBezTo>
                      <a:cubicBezTo>
                        <a:pt x="66" y="67"/>
                        <a:pt x="69" y="65"/>
                        <a:pt x="72" y="64"/>
                      </a:cubicBezTo>
                      <a:cubicBezTo>
                        <a:pt x="74" y="70"/>
                        <a:pt x="75" y="78"/>
                        <a:pt x="77" y="90"/>
                      </a:cubicBezTo>
                      <a:moveTo>
                        <a:pt x="79" y="84"/>
                      </a:moveTo>
                      <a:cubicBezTo>
                        <a:pt x="77" y="75"/>
                        <a:pt x="76" y="68"/>
                        <a:pt x="75" y="63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5" y="62"/>
                        <a:pt x="75" y="61"/>
                        <a:pt x="75" y="61"/>
                      </a:cubicBezTo>
                      <a:cubicBezTo>
                        <a:pt x="53" y="42"/>
                        <a:pt x="39" y="29"/>
                        <a:pt x="19" y="13"/>
                      </a:cubicBezTo>
                      <a:cubicBezTo>
                        <a:pt x="30" y="21"/>
                        <a:pt x="39" y="28"/>
                        <a:pt x="55" y="37"/>
                      </a:cubicBezTo>
                      <a:cubicBezTo>
                        <a:pt x="64" y="43"/>
                        <a:pt x="75" y="49"/>
                        <a:pt x="83" y="56"/>
                      </a:cubicBezTo>
                      <a:cubicBezTo>
                        <a:pt x="82" y="65"/>
                        <a:pt x="80" y="75"/>
                        <a:pt x="79" y="84"/>
                      </a:cubicBezTo>
                      <a:moveTo>
                        <a:pt x="43" y="81"/>
                      </a:moveTo>
                      <a:cubicBezTo>
                        <a:pt x="41" y="78"/>
                        <a:pt x="37" y="71"/>
                        <a:pt x="33" y="64"/>
                      </a:cubicBezTo>
                      <a:cubicBezTo>
                        <a:pt x="27" y="52"/>
                        <a:pt x="19" y="37"/>
                        <a:pt x="13" y="24"/>
                      </a:cubicBezTo>
                      <a:cubicBezTo>
                        <a:pt x="10" y="18"/>
                        <a:pt x="7" y="13"/>
                        <a:pt x="5" y="9"/>
                      </a:cubicBezTo>
                      <a:cubicBezTo>
                        <a:pt x="5" y="7"/>
                        <a:pt x="4" y="6"/>
                        <a:pt x="4" y="5"/>
                      </a:cubicBezTo>
                      <a:cubicBezTo>
                        <a:pt x="30" y="24"/>
                        <a:pt x="46" y="39"/>
                        <a:pt x="71" y="61"/>
                      </a:cubicBezTo>
                      <a:cubicBezTo>
                        <a:pt x="66" y="63"/>
                        <a:pt x="61" y="67"/>
                        <a:pt x="57" y="72"/>
                      </a:cubicBezTo>
                      <a:cubicBezTo>
                        <a:pt x="55" y="74"/>
                        <a:pt x="53" y="76"/>
                        <a:pt x="50" y="78"/>
                      </a:cubicBezTo>
                      <a:cubicBezTo>
                        <a:pt x="48" y="80"/>
                        <a:pt x="46" y="81"/>
                        <a:pt x="43" y="81"/>
                      </a:cubicBezTo>
                      <a:moveTo>
                        <a:pt x="85" y="54"/>
                      </a:moveTo>
                      <a:cubicBezTo>
                        <a:pt x="76" y="47"/>
                        <a:pt x="66" y="40"/>
                        <a:pt x="56" y="35"/>
                      </a:cubicBezTo>
                      <a:cubicBezTo>
                        <a:pt x="36" y="23"/>
                        <a:pt x="27" y="14"/>
                        <a:pt x="10" y="4"/>
                      </a:cubicBezTo>
                      <a:cubicBezTo>
                        <a:pt x="20" y="7"/>
                        <a:pt x="23" y="8"/>
                        <a:pt x="35" y="13"/>
                      </a:cubicBezTo>
                      <a:cubicBezTo>
                        <a:pt x="59" y="23"/>
                        <a:pt x="84" y="33"/>
                        <a:pt x="105" y="42"/>
                      </a:cubicBezTo>
                      <a:cubicBezTo>
                        <a:pt x="98" y="46"/>
                        <a:pt x="92" y="49"/>
                        <a:pt x="85" y="54"/>
                      </a:cubicBezTo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3" y="9"/>
                        <a:pt x="11" y="26"/>
                        <a:pt x="19" y="43"/>
                      </a:cubicBezTo>
                      <a:cubicBezTo>
                        <a:pt x="28" y="60"/>
                        <a:pt x="37" y="77"/>
                        <a:pt x="42" y="83"/>
                      </a:cubicBezTo>
                      <a:cubicBezTo>
                        <a:pt x="42" y="84"/>
                        <a:pt x="42" y="84"/>
                        <a:pt x="43" y="84"/>
                      </a:cubicBezTo>
                      <a:cubicBezTo>
                        <a:pt x="43" y="84"/>
                        <a:pt x="43" y="84"/>
                        <a:pt x="43" y="84"/>
                      </a:cubicBezTo>
                      <a:cubicBezTo>
                        <a:pt x="46" y="84"/>
                        <a:pt x="49" y="82"/>
                        <a:pt x="52" y="80"/>
                      </a:cubicBezTo>
                      <a:cubicBezTo>
                        <a:pt x="54" y="79"/>
                        <a:pt x="56" y="77"/>
                        <a:pt x="58" y="75"/>
                      </a:cubicBezTo>
                      <a:cubicBezTo>
                        <a:pt x="64" y="81"/>
                        <a:pt x="69" y="86"/>
                        <a:pt x="77" y="94"/>
                      </a:cubicBezTo>
                      <a:cubicBezTo>
                        <a:pt x="77" y="94"/>
                        <a:pt x="78" y="94"/>
                        <a:pt x="78" y="94"/>
                      </a:cubicBezTo>
                      <a:cubicBezTo>
                        <a:pt x="78" y="94"/>
                        <a:pt x="78" y="94"/>
                        <a:pt x="78" y="94"/>
                      </a:cubicBezTo>
                      <a:cubicBezTo>
                        <a:pt x="79" y="94"/>
                        <a:pt x="79" y="94"/>
                        <a:pt x="79" y="94"/>
                      </a:cubicBezTo>
                      <a:cubicBezTo>
                        <a:pt x="79" y="94"/>
                        <a:pt x="79" y="94"/>
                        <a:pt x="79" y="94"/>
                      </a:cubicBezTo>
                      <a:cubicBezTo>
                        <a:pt x="80" y="94"/>
                        <a:pt x="80" y="94"/>
                        <a:pt x="80" y="93"/>
                      </a:cubicBezTo>
                      <a:cubicBezTo>
                        <a:pt x="82" y="81"/>
                        <a:pt x="84" y="69"/>
                        <a:pt x="86" y="56"/>
                      </a:cubicBezTo>
                      <a:cubicBezTo>
                        <a:pt x="94" y="50"/>
                        <a:pt x="100" y="48"/>
                        <a:pt x="109" y="43"/>
                      </a:cubicBezTo>
                      <a:cubicBezTo>
                        <a:pt x="109" y="43"/>
                        <a:pt x="109" y="43"/>
                        <a:pt x="109" y="42"/>
                      </a:cubicBezTo>
                      <a:cubicBezTo>
                        <a:pt x="109" y="42"/>
                        <a:pt x="109" y="41"/>
                        <a:pt x="109" y="41"/>
                      </a:cubicBezTo>
                      <a:cubicBezTo>
                        <a:pt x="87" y="32"/>
                        <a:pt x="61" y="21"/>
                        <a:pt x="36" y="11"/>
                      </a:cubicBezTo>
                      <a:cubicBezTo>
                        <a:pt x="21" y="5"/>
                        <a:pt x="20" y="4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7" name="Freeform 790"/>
                <p:cNvSpPr>
                  <a:spLocks noEditPoints="1"/>
                </p:cNvSpPr>
                <p:nvPr/>
              </p:nvSpPr>
              <p:spPr bwMode="auto">
                <a:xfrm>
                  <a:off x="3080" y="733"/>
                  <a:ext cx="263" cy="225"/>
                </a:xfrm>
                <a:custGeom>
                  <a:avLst/>
                  <a:gdLst>
                    <a:gd name="T0" fmla="*/ 78 w 111"/>
                    <a:gd name="T1" fmla="*/ 89 h 95"/>
                    <a:gd name="T2" fmla="*/ 62 w 111"/>
                    <a:gd name="T3" fmla="*/ 74 h 95"/>
                    <a:gd name="T4" fmla="*/ 64 w 111"/>
                    <a:gd name="T5" fmla="*/ 71 h 95"/>
                    <a:gd name="T6" fmla="*/ 73 w 111"/>
                    <a:gd name="T7" fmla="*/ 65 h 95"/>
                    <a:gd name="T8" fmla="*/ 78 w 111"/>
                    <a:gd name="T9" fmla="*/ 89 h 95"/>
                    <a:gd name="T10" fmla="*/ 80 w 111"/>
                    <a:gd name="T11" fmla="*/ 82 h 95"/>
                    <a:gd name="T12" fmla="*/ 76 w 111"/>
                    <a:gd name="T13" fmla="*/ 64 h 95"/>
                    <a:gd name="T14" fmla="*/ 77 w 111"/>
                    <a:gd name="T15" fmla="*/ 63 h 95"/>
                    <a:gd name="T16" fmla="*/ 76 w 111"/>
                    <a:gd name="T17" fmla="*/ 61 h 95"/>
                    <a:gd name="T18" fmla="*/ 31 w 111"/>
                    <a:gd name="T19" fmla="*/ 22 h 95"/>
                    <a:gd name="T20" fmla="*/ 56 w 111"/>
                    <a:gd name="T21" fmla="*/ 38 h 95"/>
                    <a:gd name="T22" fmla="*/ 84 w 111"/>
                    <a:gd name="T23" fmla="*/ 57 h 95"/>
                    <a:gd name="T24" fmla="*/ 80 w 111"/>
                    <a:gd name="T25" fmla="*/ 82 h 95"/>
                    <a:gd name="T26" fmla="*/ 45 w 111"/>
                    <a:gd name="T27" fmla="*/ 81 h 95"/>
                    <a:gd name="T28" fmla="*/ 35 w 111"/>
                    <a:gd name="T29" fmla="*/ 64 h 95"/>
                    <a:gd name="T30" fmla="*/ 14 w 111"/>
                    <a:gd name="T31" fmla="*/ 25 h 95"/>
                    <a:gd name="T32" fmla="*/ 7 w 111"/>
                    <a:gd name="T33" fmla="*/ 9 h 95"/>
                    <a:gd name="T34" fmla="*/ 6 w 111"/>
                    <a:gd name="T35" fmla="*/ 7 h 95"/>
                    <a:gd name="T36" fmla="*/ 71 w 111"/>
                    <a:gd name="T37" fmla="*/ 62 h 95"/>
                    <a:gd name="T38" fmla="*/ 66 w 111"/>
                    <a:gd name="T39" fmla="*/ 65 h 95"/>
                    <a:gd name="T40" fmla="*/ 55 w 111"/>
                    <a:gd name="T41" fmla="*/ 75 h 95"/>
                    <a:gd name="T42" fmla="*/ 45 w 111"/>
                    <a:gd name="T43" fmla="*/ 81 h 95"/>
                    <a:gd name="T44" fmla="*/ 86 w 111"/>
                    <a:gd name="T45" fmla="*/ 54 h 95"/>
                    <a:gd name="T46" fmla="*/ 58 w 111"/>
                    <a:gd name="T47" fmla="*/ 35 h 95"/>
                    <a:gd name="T48" fmla="*/ 31 w 111"/>
                    <a:gd name="T49" fmla="*/ 17 h 95"/>
                    <a:gd name="T50" fmla="*/ 14 w 111"/>
                    <a:gd name="T51" fmla="*/ 6 h 95"/>
                    <a:gd name="T52" fmla="*/ 20 w 111"/>
                    <a:gd name="T53" fmla="*/ 8 h 95"/>
                    <a:gd name="T54" fmla="*/ 36 w 111"/>
                    <a:gd name="T55" fmla="*/ 14 h 95"/>
                    <a:gd name="T56" fmla="*/ 105 w 111"/>
                    <a:gd name="T57" fmla="*/ 43 h 95"/>
                    <a:gd name="T58" fmla="*/ 86 w 111"/>
                    <a:gd name="T59" fmla="*/ 54 h 95"/>
                    <a:gd name="T60" fmla="*/ 4 w 111"/>
                    <a:gd name="T61" fmla="*/ 0 h 95"/>
                    <a:gd name="T62" fmla="*/ 2 w 111"/>
                    <a:gd name="T63" fmla="*/ 1 h 95"/>
                    <a:gd name="T64" fmla="*/ 1 w 111"/>
                    <a:gd name="T65" fmla="*/ 1 h 95"/>
                    <a:gd name="T66" fmla="*/ 1 w 111"/>
                    <a:gd name="T67" fmla="*/ 1 h 95"/>
                    <a:gd name="T68" fmla="*/ 1 w 111"/>
                    <a:gd name="T69" fmla="*/ 1 h 95"/>
                    <a:gd name="T70" fmla="*/ 1 w 111"/>
                    <a:gd name="T71" fmla="*/ 1 h 95"/>
                    <a:gd name="T72" fmla="*/ 1 w 111"/>
                    <a:gd name="T73" fmla="*/ 1 h 95"/>
                    <a:gd name="T74" fmla="*/ 0 w 111"/>
                    <a:gd name="T75" fmla="*/ 2 h 95"/>
                    <a:gd name="T76" fmla="*/ 0 w 111"/>
                    <a:gd name="T77" fmla="*/ 3 h 95"/>
                    <a:gd name="T78" fmla="*/ 0 w 111"/>
                    <a:gd name="T79" fmla="*/ 3 h 95"/>
                    <a:gd name="T80" fmla="*/ 1 w 111"/>
                    <a:gd name="T81" fmla="*/ 5 h 95"/>
                    <a:gd name="T82" fmla="*/ 20 w 111"/>
                    <a:gd name="T83" fmla="*/ 44 h 95"/>
                    <a:gd name="T84" fmla="*/ 33 w 111"/>
                    <a:gd name="T85" fmla="*/ 68 h 95"/>
                    <a:gd name="T86" fmla="*/ 42 w 111"/>
                    <a:gd name="T87" fmla="*/ 84 h 95"/>
                    <a:gd name="T88" fmla="*/ 44 w 111"/>
                    <a:gd name="T89" fmla="*/ 85 h 95"/>
                    <a:gd name="T90" fmla="*/ 44 w 111"/>
                    <a:gd name="T91" fmla="*/ 85 h 95"/>
                    <a:gd name="T92" fmla="*/ 53 w 111"/>
                    <a:gd name="T93" fmla="*/ 81 h 95"/>
                    <a:gd name="T94" fmla="*/ 59 w 111"/>
                    <a:gd name="T95" fmla="*/ 76 h 95"/>
                    <a:gd name="T96" fmla="*/ 78 w 111"/>
                    <a:gd name="T97" fmla="*/ 94 h 95"/>
                    <a:gd name="T98" fmla="*/ 79 w 111"/>
                    <a:gd name="T99" fmla="*/ 95 h 95"/>
                    <a:gd name="T100" fmla="*/ 80 w 111"/>
                    <a:gd name="T101" fmla="*/ 95 h 95"/>
                    <a:gd name="T102" fmla="*/ 80 w 111"/>
                    <a:gd name="T103" fmla="*/ 95 h 95"/>
                    <a:gd name="T104" fmla="*/ 82 w 111"/>
                    <a:gd name="T105" fmla="*/ 94 h 95"/>
                    <a:gd name="T106" fmla="*/ 88 w 111"/>
                    <a:gd name="T107" fmla="*/ 57 h 95"/>
                    <a:gd name="T108" fmla="*/ 110 w 111"/>
                    <a:gd name="T109" fmla="*/ 44 h 95"/>
                    <a:gd name="T110" fmla="*/ 111 w 111"/>
                    <a:gd name="T111" fmla="*/ 43 h 95"/>
                    <a:gd name="T112" fmla="*/ 110 w 111"/>
                    <a:gd name="T113" fmla="*/ 41 h 95"/>
                    <a:gd name="T114" fmla="*/ 37 w 111"/>
                    <a:gd name="T115" fmla="*/ 11 h 95"/>
                    <a:gd name="T116" fmla="*/ 22 w 111"/>
                    <a:gd name="T117" fmla="*/ 5 h 95"/>
                    <a:gd name="T118" fmla="*/ 4 w 111"/>
                    <a:gd name="T119" fmla="*/ 0 h 95"/>
                    <a:gd name="T120" fmla="*/ 4 w 111"/>
                    <a:gd name="T12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1" h="95">
                      <a:moveTo>
                        <a:pt x="78" y="89"/>
                      </a:moveTo>
                      <a:cubicBezTo>
                        <a:pt x="72" y="84"/>
                        <a:pt x="67" y="79"/>
                        <a:pt x="62" y="74"/>
                      </a:cubicBezTo>
                      <a:cubicBezTo>
                        <a:pt x="62" y="73"/>
                        <a:pt x="63" y="72"/>
                        <a:pt x="64" y="71"/>
                      </a:cubicBezTo>
                      <a:cubicBezTo>
                        <a:pt x="67" y="68"/>
                        <a:pt x="70" y="66"/>
                        <a:pt x="73" y="65"/>
                      </a:cubicBezTo>
                      <a:cubicBezTo>
                        <a:pt x="74" y="71"/>
                        <a:pt x="76" y="78"/>
                        <a:pt x="78" y="89"/>
                      </a:cubicBezTo>
                      <a:moveTo>
                        <a:pt x="80" y="82"/>
                      </a:moveTo>
                      <a:cubicBezTo>
                        <a:pt x="79" y="74"/>
                        <a:pt x="78" y="69"/>
                        <a:pt x="76" y="64"/>
                      </a:cubicBezTo>
                      <a:cubicBezTo>
                        <a:pt x="77" y="63"/>
                        <a:pt x="77" y="63"/>
                        <a:pt x="77" y="63"/>
                      </a:cubicBezTo>
                      <a:cubicBezTo>
                        <a:pt x="77" y="62"/>
                        <a:pt x="77" y="61"/>
                        <a:pt x="76" y="61"/>
                      </a:cubicBezTo>
                      <a:cubicBezTo>
                        <a:pt x="59" y="46"/>
                        <a:pt x="46" y="34"/>
                        <a:pt x="31" y="22"/>
                      </a:cubicBezTo>
                      <a:cubicBezTo>
                        <a:pt x="38" y="27"/>
                        <a:pt x="46" y="32"/>
                        <a:pt x="56" y="38"/>
                      </a:cubicBezTo>
                      <a:cubicBezTo>
                        <a:pt x="65" y="44"/>
                        <a:pt x="76" y="50"/>
                        <a:pt x="84" y="57"/>
                      </a:cubicBezTo>
                      <a:cubicBezTo>
                        <a:pt x="83" y="65"/>
                        <a:pt x="81" y="74"/>
                        <a:pt x="80" y="82"/>
                      </a:cubicBezTo>
                      <a:moveTo>
                        <a:pt x="45" y="81"/>
                      </a:moveTo>
                      <a:cubicBezTo>
                        <a:pt x="42" y="78"/>
                        <a:pt x="39" y="72"/>
                        <a:pt x="35" y="64"/>
                      </a:cubicBezTo>
                      <a:cubicBezTo>
                        <a:pt x="28" y="52"/>
                        <a:pt x="21" y="37"/>
                        <a:pt x="14" y="25"/>
                      </a:cubicBezTo>
                      <a:cubicBezTo>
                        <a:pt x="11" y="18"/>
                        <a:pt x="9" y="13"/>
                        <a:pt x="7" y="9"/>
                      </a:cubicBezTo>
                      <a:cubicBezTo>
                        <a:pt x="6" y="8"/>
                        <a:pt x="6" y="7"/>
                        <a:pt x="6" y="7"/>
                      </a:cubicBezTo>
                      <a:cubicBezTo>
                        <a:pt x="31" y="25"/>
                        <a:pt x="47" y="40"/>
                        <a:pt x="71" y="62"/>
                      </a:cubicBezTo>
                      <a:cubicBezTo>
                        <a:pt x="69" y="62"/>
                        <a:pt x="67" y="63"/>
                        <a:pt x="66" y="65"/>
                      </a:cubicBezTo>
                      <a:cubicBezTo>
                        <a:pt x="62" y="68"/>
                        <a:pt x="58" y="72"/>
                        <a:pt x="55" y="75"/>
                      </a:cubicBezTo>
                      <a:cubicBezTo>
                        <a:pt x="51" y="79"/>
                        <a:pt x="48" y="81"/>
                        <a:pt x="45" y="81"/>
                      </a:cubicBezTo>
                      <a:moveTo>
                        <a:pt x="86" y="54"/>
                      </a:moveTo>
                      <a:cubicBezTo>
                        <a:pt x="77" y="47"/>
                        <a:pt x="67" y="40"/>
                        <a:pt x="58" y="35"/>
                      </a:cubicBezTo>
                      <a:cubicBezTo>
                        <a:pt x="46" y="28"/>
                        <a:pt x="38" y="22"/>
                        <a:pt x="31" y="17"/>
                      </a:cubicBezTo>
                      <a:cubicBezTo>
                        <a:pt x="25" y="13"/>
                        <a:pt x="20" y="10"/>
                        <a:pt x="14" y="6"/>
                      </a:cubicBezTo>
                      <a:cubicBezTo>
                        <a:pt x="17" y="7"/>
                        <a:pt x="19" y="7"/>
                        <a:pt x="20" y="8"/>
                      </a:cubicBezTo>
                      <a:cubicBezTo>
                        <a:pt x="24" y="10"/>
                        <a:pt x="29" y="11"/>
                        <a:pt x="36" y="14"/>
                      </a:cubicBezTo>
                      <a:cubicBezTo>
                        <a:pt x="59" y="23"/>
                        <a:pt x="84" y="34"/>
                        <a:pt x="105" y="43"/>
                      </a:cubicBezTo>
                      <a:cubicBezTo>
                        <a:pt x="98" y="46"/>
                        <a:pt x="93" y="49"/>
                        <a:pt x="86" y="54"/>
                      </a:cubicBezTo>
                      <a:moveTo>
                        <a:pt x="4" y="0"/>
                      </a:move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3" y="10"/>
                        <a:pt x="11" y="27"/>
                        <a:pt x="20" y="44"/>
                      </a:cubicBezTo>
                      <a:cubicBezTo>
                        <a:pt x="24" y="52"/>
                        <a:pt x="29" y="61"/>
                        <a:pt x="33" y="68"/>
                      </a:cubicBezTo>
                      <a:cubicBezTo>
                        <a:pt x="37" y="75"/>
                        <a:pt x="40" y="81"/>
                        <a:pt x="42" y="84"/>
                      </a:cubicBezTo>
                      <a:cubicBezTo>
                        <a:pt x="43" y="85"/>
                        <a:pt x="43" y="85"/>
                        <a:pt x="44" y="85"/>
                      </a:cubicBezTo>
                      <a:cubicBezTo>
                        <a:pt x="44" y="85"/>
                        <a:pt x="44" y="85"/>
                        <a:pt x="44" y="85"/>
                      </a:cubicBezTo>
                      <a:cubicBezTo>
                        <a:pt x="47" y="85"/>
                        <a:pt x="51" y="83"/>
                        <a:pt x="53" y="81"/>
                      </a:cubicBezTo>
                      <a:cubicBezTo>
                        <a:pt x="55" y="80"/>
                        <a:pt x="57" y="78"/>
                        <a:pt x="59" y="76"/>
                      </a:cubicBezTo>
                      <a:cubicBezTo>
                        <a:pt x="65" y="82"/>
                        <a:pt x="70" y="87"/>
                        <a:pt x="78" y="94"/>
                      </a:cubicBezTo>
                      <a:cubicBezTo>
                        <a:pt x="78" y="95"/>
                        <a:pt x="79" y="95"/>
                        <a:pt x="79" y="95"/>
                      </a:cubicBezTo>
                      <a:cubicBezTo>
                        <a:pt x="80" y="95"/>
                        <a:pt x="80" y="95"/>
                        <a:pt x="80" y="95"/>
                      </a:cubicBezTo>
                      <a:cubicBezTo>
                        <a:pt x="80" y="95"/>
                        <a:pt x="80" y="95"/>
                        <a:pt x="80" y="95"/>
                      </a:cubicBezTo>
                      <a:cubicBezTo>
                        <a:pt x="81" y="95"/>
                        <a:pt x="82" y="95"/>
                        <a:pt x="82" y="94"/>
                      </a:cubicBezTo>
                      <a:cubicBezTo>
                        <a:pt x="84" y="82"/>
                        <a:pt x="86" y="69"/>
                        <a:pt x="88" y="57"/>
                      </a:cubicBezTo>
                      <a:cubicBezTo>
                        <a:pt x="95" y="51"/>
                        <a:pt x="101" y="49"/>
                        <a:pt x="110" y="44"/>
                      </a:cubicBezTo>
                      <a:cubicBezTo>
                        <a:pt x="111" y="44"/>
                        <a:pt x="111" y="44"/>
                        <a:pt x="111" y="43"/>
                      </a:cubicBezTo>
                      <a:cubicBezTo>
                        <a:pt x="111" y="42"/>
                        <a:pt x="111" y="41"/>
                        <a:pt x="110" y="41"/>
                      </a:cubicBezTo>
                      <a:cubicBezTo>
                        <a:pt x="89" y="32"/>
                        <a:pt x="62" y="21"/>
                        <a:pt x="37" y="11"/>
                      </a:cubicBezTo>
                      <a:cubicBezTo>
                        <a:pt x="30" y="8"/>
                        <a:pt x="26" y="6"/>
                        <a:pt x="22" y="5"/>
                      </a:cubicBezTo>
                      <a:cubicBezTo>
                        <a:pt x="17" y="3"/>
                        <a:pt x="13" y="2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8" name="Freeform 791"/>
                <p:cNvSpPr>
                  <a:spLocks noEditPoints="1"/>
                </p:cNvSpPr>
                <p:nvPr/>
              </p:nvSpPr>
              <p:spPr bwMode="auto">
                <a:xfrm>
                  <a:off x="3454" y="3395"/>
                  <a:ext cx="362" cy="344"/>
                </a:xfrm>
                <a:custGeom>
                  <a:avLst/>
                  <a:gdLst>
                    <a:gd name="T0" fmla="*/ 43 w 153"/>
                    <a:gd name="T1" fmla="*/ 141 h 145"/>
                    <a:gd name="T2" fmla="*/ 13 w 153"/>
                    <a:gd name="T3" fmla="*/ 127 h 145"/>
                    <a:gd name="T4" fmla="*/ 85 w 153"/>
                    <a:gd name="T5" fmla="*/ 135 h 145"/>
                    <a:gd name="T6" fmla="*/ 93 w 153"/>
                    <a:gd name="T7" fmla="*/ 134 h 145"/>
                    <a:gd name="T8" fmla="*/ 101 w 153"/>
                    <a:gd name="T9" fmla="*/ 114 h 145"/>
                    <a:gd name="T10" fmla="*/ 106 w 153"/>
                    <a:gd name="T11" fmla="*/ 74 h 145"/>
                    <a:gd name="T12" fmla="*/ 108 w 153"/>
                    <a:gd name="T13" fmla="*/ 53 h 145"/>
                    <a:gd name="T14" fmla="*/ 126 w 153"/>
                    <a:gd name="T15" fmla="*/ 42 h 145"/>
                    <a:gd name="T16" fmla="*/ 137 w 153"/>
                    <a:gd name="T17" fmla="*/ 49 h 145"/>
                    <a:gd name="T18" fmla="*/ 118 w 153"/>
                    <a:gd name="T19" fmla="*/ 78 h 145"/>
                    <a:gd name="T20" fmla="*/ 107 w 153"/>
                    <a:gd name="T21" fmla="*/ 41 h 145"/>
                    <a:gd name="T22" fmla="*/ 124 w 153"/>
                    <a:gd name="T23" fmla="*/ 29 h 145"/>
                    <a:gd name="T24" fmla="*/ 137 w 153"/>
                    <a:gd name="T25" fmla="*/ 32 h 145"/>
                    <a:gd name="T26" fmla="*/ 140 w 153"/>
                    <a:gd name="T27" fmla="*/ 83 h 145"/>
                    <a:gd name="T28" fmla="*/ 106 w 153"/>
                    <a:gd name="T29" fmla="*/ 89 h 145"/>
                    <a:gd name="T30" fmla="*/ 118 w 153"/>
                    <a:gd name="T31" fmla="*/ 82 h 145"/>
                    <a:gd name="T32" fmla="*/ 140 w 153"/>
                    <a:gd name="T33" fmla="*/ 47 h 145"/>
                    <a:gd name="T34" fmla="*/ 126 w 153"/>
                    <a:gd name="T35" fmla="*/ 39 h 145"/>
                    <a:gd name="T36" fmla="*/ 126 w 153"/>
                    <a:gd name="T37" fmla="*/ 39 h 145"/>
                    <a:gd name="T38" fmla="*/ 125 w 153"/>
                    <a:gd name="T39" fmla="*/ 39 h 145"/>
                    <a:gd name="T40" fmla="*/ 107 w 153"/>
                    <a:gd name="T41" fmla="*/ 48 h 145"/>
                    <a:gd name="T42" fmla="*/ 86 w 153"/>
                    <a:gd name="T43" fmla="*/ 45 h 145"/>
                    <a:gd name="T44" fmla="*/ 104 w 153"/>
                    <a:gd name="T45" fmla="*/ 28 h 145"/>
                    <a:gd name="T46" fmla="*/ 86 w 153"/>
                    <a:gd name="T47" fmla="*/ 56 h 145"/>
                    <a:gd name="T48" fmla="*/ 90 w 153"/>
                    <a:gd name="T49" fmla="*/ 52 h 145"/>
                    <a:gd name="T50" fmla="*/ 102 w 153"/>
                    <a:gd name="T51" fmla="*/ 60 h 145"/>
                    <a:gd name="T52" fmla="*/ 89 w 153"/>
                    <a:gd name="T53" fmla="*/ 80 h 145"/>
                    <a:gd name="T54" fmla="*/ 102 w 153"/>
                    <a:gd name="T55" fmla="*/ 74 h 145"/>
                    <a:gd name="T56" fmla="*/ 87 w 153"/>
                    <a:gd name="T57" fmla="*/ 92 h 145"/>
                    <a:gd name="T58" fmla="*/ 88 w 153"/>
                    <a:gd name="T59" fmla="*/ 93 h 145"/>
                    <a:gd name="T60" fmla="*/ 99 w 153"/>
                    <a:gd name="T61" fmla="*/ 113 h 145"/>
                    <a:gd name="T62" fmla="*/ 84 w 153"/>
                    <a:gd name="T63" fmla="*/ 131 h 145"/>
                    <a:gd name="T64" fmla="*/ 51 w 153"/>
                    <a:gd name="T65" fmla="*/ 136 h 145"/>
                    <a:gd name="T66" fmla="*/ 6 w 153"/>
                    <a:gd name="T67" fmla="*/ 29 h 145"/>
                    <a:gd name="T68" fmla="*/ 81 w 153"/>
                    <a:gd name="T69" fmla="*/ 36 h 145"/>
                    <a:gd name="T70" fmla="*/ 85 w 153"/>
                    <a:gd name="T71" fmla="*/ 43 h 145"/>
                    <a:gd name="T72" fmla="*/ 15 w 153"/>
                    <a:gd name="T73" fmla="*/ 29 h 145"/>
                    <a:gd name="T74" fmla="*/ 5 w 153"/>
                    <a:gd name="T75" fmla="*/ 22 h 145"/>
                    <a:gd name="T76" fmla="*/ 33 w 153"/>
                    <a:gd name="T77" fmla="*/ 6 h 145"/>
                    <a:gd name="T78" fmla="*/ 91 w 153"/>
                    <a:gd name="T79" fmla="*/ 7 h 145"/>
                    <a:gd name="T80" fmla="*/ 104 w 153"/>
                    <a:gd name="T81" fmla="*/ 20 h 145"/>
                    <a:gd name="T82" fmla="*/ 58 w 153"/>
                    <a:gd name="T83" fmla="*/ 17 h 145"/>
                    <a:gd name="T84" fmla="*/ 57 w 153"/>
                    <a:gd name="T85" fmla="*/ 0 h 145"/>
                    <a:gd name="T86" fmla="*/ 5 w 153"/>
                    <a:gd name="T87" fmla="*/ 15 h 145"/>
                    <a:gd name="T88" fmla="*/ 0 w 153"/>
                    <a:gd name="T89" fmla="*/ 23 h 145"/>
                    <a:gd name="T90" fmla="*/ 10 w 153"/>
                    <a:gd name="T91" fmla="*/ 124 h 145"/>
                    <a:gd name="T92" fmla="*/ 10 w 153"/>
                    <a:gd name="T93" fmla="*/ 131 h 145"/>
                    <a:gd name="T94" fmla="*/ 11 w 153"/>
                    <a:gd name="T95" fmla="*/ 133 h 145"/>
                    <a:gd name="T96" fmla="*/ 43 w 153"/>
                    <a:gd name="T97" fmla="*/ 144 h 145"/>
                    <a:gd name="T98" fmla="*/ 95 w 153"/>
                    <a:gd name="T99" fmla="*/ 137 h 145"/>
                    <a:gd name="T100" fmla="*/ 98 w 153"/>
                    <a:gd name="T101" fmla="*/ 132 h 145"/>
                    <a:gd name="T102" fmla="*/ 104 w 153"/>
                    <a:gd name="T103" fmla="*/ 123 h 145"/>
                    <a:gd name="T104" fmla="*/ 104 w 153"/>
                    <a:gd name="T105" fmla="*/ 122 h 145"/>
                    <a:gd name="T106" fmla="*/ 119 w 153"/>
                    <a:gd name="T107" fmla="*/ 96 h 145"/>
                    <a:gd name="T108" fmla="*/ 138 w 153"/>
                    <a:gd name="T109" fmla="*/ 28 h 145"/>
                    <a:gd name="T110" fmla="*/ 113 w 153"/>
                    <a:gd name="T111" fmla="*/ 28 h 145"/>
                    <a:gd name="T112" fmla="*/ 107 w 153"/>
                    <a:gd name="T113" fmla="*/ 32 h 145"/>
                    <a:gd name="T114" fmla="*/ 108 w 153"/>
                    <a:gd name="T115" fmla="*/ 19 h 145"/>
                    <a:gd name="T116" fmla="*/ 79 w 153"/>
                    <a:gd name="T117" fmla="*/ 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3" h="145">
                      <a:moveTo>
                        <a:pt x="57" y="141"/>
                      </a:moveTo>
                      <a:cubicBezTo>
                        <a:pt x="57" y="141"/>
                        <a:pt x="57" y="141"/>
                        <a:pt x="57" y="141"/>
                      </a:cubicBezTo>
                      <a:cubicBezTo>
                        <a:pt x="53" y="141"/>
                        <a:pt x="48" y="141"/>
                        <a:pt x="43" y="141"/>
                      </a:cubicBezTo>
                      <a:cubicBezTo>
                        <a:pt x="38" y="140"/>
                        <a:pt x="31" y="139"/>
                        <a:pt x="25" y="137"/>
                      </a:cubicBezTo>
                      <a:cubicBezTo>
                        <a:pt x="20" y="135"/>
                        <a:pt x="16" y="132"/>
                        <a:pt x="14" y="130"/>
                      </a:cubicBezTo>
                      <a:cubicBezTo>
                        <a:pt x="13" y="129"/>
                        <a:pt x="13" y="128"/>
                        <a:pt x="13" y="127"/>
                      </a:cubicBezTo>
                      <a:cubicBezTo>
                        <a:pt x="20" y="133"/>
                        <a:pt x="32" y="138"/>
                        <a:pt x="51" y="139"/>
                      </a:cubicBezTo>
                      <a:cubicBezTo>
                        <a:pt x="53" y="140"/>
                        <a:pt x="55" y="140"/>
                        <a:pt x="56" y="140"/>
                      </a:cubicBezTo>
                      <a:cubicBezTo>
                        <a:pt x="67" y="140"/>
                        <a:pt x="77" y="138"/>
                        <a:pt x="85" y="135"/>
                      </a:cubicBezTo>
                      <a:cubicBezTo>
                        <a:pt x="89" y="133"/>
                        <a:pt x="92" y="132"/>
                        <a:pt x="95" y="130"/>
                      </a:cubicBezTo>
                      <a:cubicBezTo>
                        <a:pt x="95" y="131"/>
                        <a:pt x="95" y="131"/>
                        <a:pt x="95" y="132"/>
                      </a:cubicBezTo>
                      <a:cubicBezTo>
                        <a:pt x="94" y="132"/>
                        <a:pt x="94" y="133"/>
                        <a:pt x="93" y="134"/>
                      </a:cubicBezTo>
                      <a:cubicBezTo>
                        <a:pt x="88" y="137"/>
                        <a:pt x="76" y="141"/>
                        <a:pt x="57" y="141"/>
                      </a:cubicBezTo>
                      <a:moveTo>
                        <a:pt x="87" y="130"/>
                      </a:moveTo>
                      <a:cubicBezTo>
                        <a:pt x="91" y="125"/>
                        <a:pt x="96" y="119"/>
                        <a:pt x="101" y="114"/>
                      </a:cubicBezTo>
                      <a:cubicBezTo>
                        <a:pt x="101" y="117"/>
                        <a:pt x="100" y="119"/>
                        <a:pt x="100" y="121"/>
                      </a:cubicBezTo>
                      <a:cubicBezTo>
                        <a:pt x="97" y="125"/>
                        <a:pt x="93" y="128"/>
                        <a:pt x="87" y="130"/>
                      </a:cubicBezTo>
                      <a:moveTo>
                        <a:pt x="106" y="74"/>
                      </a:moveTo>
                      <a:cubicBezTo>
                        <a:pt x="106" y="68"/>
                        <a:pt x="106" y="62"/>
                        <a:pt x="106" y="56"/>
                      </a:cubicBezTo>
                      <a:cubicBezTo>
                        <a:pt x="107" y="56"/>
                        <a:pt x="107" y="56"/>
                        <a:pt x="107" y="56"/>
                      </a:cubicBezTo>
                      <a:cubicBezTo>
                        <a:pt x="107" y="55"/>
                        <a:pt x="108" y="54"/>
                        <a:pt x="108" y="53"/>
                      </a:cubicBezTo>
                      <a:cubicBezTo>
                        <a:pt x="109" y="50"/>
                        <a:pt x="111" y="48"/>
                        <a:pt x="114" y="46"/>
                      </a:cubicBezTo>
                      <a:cubicBezTo>
                        <a:pt x="117" y="44"/>
                        <a:pt x="121" y="42"/>
                        <a:pt x="125" y="42"/>
                      </a:cubicBezTo>
                      <a:cubicBezTo>
                        <a:pt x="126" y="42"/>
                        <a:pt x="126" y="42"/>
                        <a:pt x="126" y="42"/>
                      </a:cubicBezTo>
                      <a:cubicBezTo>
                        <a:pt x="126" y="42"/>
                        <a:pt x="126" y="42"/>
                        <a:pt x="126" y="42"/>
                      </a:cubicBezTo>
                      <a:cubicBezTo>
                        <a:pt x="128" y="43"/>
                        <a:pt x="131" y="43"/>
                        <a:pt x="132" y="44"/>
                      </a:cubicBezTo>
                      <a:cubicBezTo>
                        <a:pt x="134" y="45"/>
                        <a:pt x="136" y="47"/>
                        <a:pt x="137" y="49"/>
                      </a:cubicBezTo>
                      <a:cubicBezTo>
                        <a:pt x="138" y="52"/>
                        <a:pt x="139" y="54"/>
                        <a:pt x="139" y="57"/>
                      </a:cubicBezTo>
                      <a:cubicBezTo>
                        <a:pt x="139" y="63"/>
                        <a:pt x="136" y="68"/>
                        <a:pt x="133" y="72"/>
                      </a:cubicBezTo>
                      <a:cubicBezTo>
                        <a:pt x="129" y="76"/>
                        <a:pt x="124" y="78"/>
                        <a:pt x="118" y="78"/>
                      </a:cubicBezTo>
                      <a:cubicBezTo>
                        <a:pt x="114" y="78"/>
                        <a:pt x="110" y="77"/>
                        <a:pt x="106" y="74"/>
                      </a:cubicBezTo>
                      <a:cubicBezTo>
                        <a:pt x="106" y="74"/>
                        <a:pt x="106" y="74"/>
                        <a:pt x="106" y="74"/>
                      </a:cubicBezTo>
                      <a:moveTo>
                        <a:pt x="107" y="41"/>
                      </a:moveTo>
                      <a:cubicBezTo>
                        <a:pt x="109" y="36"/>
                        <a:pt x="111" y="33"/>
                        <a:pt x="115" y="31"/>
                      </a:cubicBezTo>
                      <a:cubicBezTo>
                        <a:pt x="118" y="29"/>
                        <a:pt x="121" y="29"/>
                        <a:pt x="124" y="29"/>
                      </a:cubicBezTo>
                      <a:cubicBezTo>
                        <a:pt x="124" y="29"/>
                        <a:pt x="124" y="29"/>
                        <a:pt x="124" y="29"/>
                      </a:cubicBezTo>
                      <a:cubicBezTo>
                        <a:pt x="125" y="29"/>
                        <a:pt x="126" y="29"/>
                        <a:pt x="126" y="29"/>
                      </a:cubicBezTo>
                      <a:cubicBezTo>
                        <a:pt x="126" y="29"/>
                        <a:pt x="126" y="29"/>
                        <a:pt x="126" y="29"/>
                      </a:cubicBezTo>
                      <a:cubicBezTo>
                        <a:pt x="130" y="29"/>
                        <a:pt x="133" y="30"/>
                        <a:pt x="137" y="32"/>
                      </a:cubicBezTo>
                      <a:cubicBezTo>
                        <a:pt x="140" y="33"/>
                        <a:pt x="143" y="36"/>
                        <a:pt x="145" y="40"/>
                      </a:cubicBezTo>
                      <a:cubicBezTo>
                        <a:pt x="148" y="47"/>
                        <a:pt x="150" y="53"/>
                        <a:pt x="150" y="58"/>
                      </a:cubicBezTo>
                      <a:cubicBezTo>
                        <a:pt x="150" y="68"/>
                        <a:pt x="146" y="77"/>
                        <a:pt x="140" y="83"/>
                      </a:cubicBezTo>
                      <a:cubicBezTo>
                        <a:pt x="135" y="89"/>
                        <a:pt x="127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5" y="92"/>
                        <a:pt x="110" y="91"/>
                        <a:pt x="106" y="89"/>
                      </a:cubicBezTo>
                      <a:cubicBezTo>
                        <a:pt x="105" y="90"/>
                        <a:pt x="105" y="90"/>
                        <a:pt x="105" y="90"/>
                      </a:cubicBezTo>
                      <a:cubicBezTo>
                        <a:pt x="105" y="86"/>
                        <a:pt x="105" y="82"/>
                        <a:pt x="105" y="78"/>
                      </a:cubicBezTo>
                      <a:cubicBezTo>
                        <a:pt x="110" y="81"/>
                        <a:pt x="114" y="82"/>
                        <a:pt x="118" y="82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31" y="82"/>
                        <a:pt x="142" y="71"/>
                        <a:pt x="142" y="57"/>
                      </a:cubicBezTo>
                      <a:cubicBezTo>
                        <a:pt x="142" y="54"/>
                        <a:pt x="142" y="50"/>
                        <a:pt x="140" y="47"/>
                      </a:cubicBezTo>
                      <a:cubicBezTo>
                        <a:pt x="139" y="44"/>
                        <a:pt x="137" y="42"/>
                        <a:pt x="134" y="41"/>
                      </a:cubicBezTo>
                      <a:cubicBezTo>
                        <a:pt x="132" y="40"/>
                        <a:pt x="129" y="39"/>
                        <a:pt x="126" y="39"/>
                      </a:cubicBezTo>
                      <a:cubicBezTo>
                        <a:pt x="126" y="39"/>
                        <a:pt x="126" y="39"/>
                        <a:pt x="126" y="39"/>
                      </a:cubicBezTo>
                      <a:cubicBezTo>
                        <a:pt x="126" y="39"/>
                        <a:pt x="126" y="39"/>
                        <a:pt x="126" y="39"/>
                      </a:cubicBezTo>
                      <a:cubicBezTo>
                        <a:pt x="126" y="39"/>
                        <a:pt x="126" y="39"/>
                        <a:pt x="126" y="39"/>
                      </a:cubicBezTo>
                      <a:cubicBezTo>
                        <a:pt x="126" y="39"/>
                        <a:pt x="126" y="39"/>
                        <a:pt x="126" y="39"/>
                      </a:cubicBezTo>
                      <a:cubicBezTo>
                        <a:pt x="126" y="39"/>
                        <a:pt x="126" y="39"/>
                        <a:pt x="126" y="39"/>
                      </a:cubicBezTo>
                      <a:cubicBezTo>
                        <a:pt x="126" y="39"/>
                        <a:pt x="126" y="39"/>
                        <a:pt x="126" y="39"/>
                      </a:cubicBezTo>
                      <a:cubicBezTo>
                        <a:pt x="126" y="39"/>
                        <a:pt x="125" y="39"/>
                        <a:pt x="125" y="39"/>
                      </a:cubicBezTo>
                      <a:cubicBezTo>
                        <a:pt x="125" y="39"/>
                        <a:pt x="125" y="39"/>
                        <a:pt x="125" y="39"/>
                      </a:cubicBezTo>
                      <a:cubicBezTo>
                        <a:pt x="118" y="39"/>
                        <a:pt x="113" y="42"/>
                        <a:pt x="109" y="45"/>
                      </a:cubicBezTo>
                      <a:cubicBezTo>
                        <a:pt x="108" y="46"/>
                        <a:pt x="107" y="47"/>
                        <a:pt x="107" y="48"/>
                      </a:cubicBezTo>
                      <a:cubicBezTo>
                        <a:pt x="107" y="46"/>
                        <a:pt x="107" y="43"/>
                        <a:pt x="107" y="40"/>
                      </a:cubicBezTo>
                      <a:cubicBezTo>
                        <a:pt x="107" y="41"/>
                        <a:pt x="107" y="41"/>
                        <a:pt x="107" y="41"/>
                      </a:cubicBezTo>
                      <a:moveTo>
                        <a:pt x="86" y="45"/>
                      </a:moveTo>
                      <a:cubicBezTo>
                        <a:pt x="86" y="45"/>
                        <a:pt x="86" y="45"/>
                        <a:pt x="86" y="45"/>
                      </a:cubicBezTo>
                      <a:cubicBezTo>
                        <a:pt x="92" y="40"/>
                        <a:pt x="98" y="34"/>
                        <a:pt x="104" y="28"/>
                      </a:cubicBezTo>
                      <a:cubicBezTo>
                        <a:pt x="104" y="28"/>
                        <a:pt x="104" y="28"/>
                        <a:pt x="104" y="28"/>
                      </a:cubicBezTo>
                      <a:cubicBezTo>
                        <a:pt x="104" y="30"/>
                        <a:pt x="104" y="33"/>
                        <a:pt x="104" y="35"/>
                      </a:cubicBezTo>
                      <a:cubicBezTo>
                        <a:pt x="98" y="41"/>
                        <a:pt x="92" y="48"/>
                        <a:pt x="86" y="54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8" y="55"/>
                        <a:pt x="89" y="54"/>
                        <a:pt x="90" y="53"/>
                      </a:cubicBezTo>
                      <a:cubicBezTo>
                        <a:pt x="90" y="52"/>
                        <a:pt x="90" y="52"/>
                        <a:pt x="90" y="52"/>
                      </a:cubicBezTo>
                      <a:cubicBezTo>
                        <a:pt x="95" y="47"/>
                        <a:pt x="99" y="43"/>
                        <a:pt x="104" y="38"/>
                      </a:cubicBezTo>
                      <a:cubicBezTo>
                        <a:pt x="103" y="45"/>
                        <a:pt x="103" y="52"/>
                        <a:pt x="103" y="59"/>
                      </a:cubicBezTo>
                      <a:cubicBezTo>
                        <a:pt x="102" y="60"/>
                        <a:pt x="102" y="60"/>
                        <a:pt x="102" y="60"/>
                      </a:cubicBezTo>
                      <a:cubicBezTo>
                        <a:pt x="97" y="66"/>
                        <a:pt x="93" y="72"/>
                        <a:pt x="88" y="79"/>
                      </a:cubicBezTo>
                      <a:cubicBezTo>
                        <a:pt x="88" y="79"/>
                        <a:pt x="88" y="80"/>
                        <a:pt x="88" y="80"/>
                      </a:cubicBezTo>
                      <a:cubicBezTo>
                        <a:pt x="88" y="80"/>
                        <a:pt x="88" y="80"/>
                        <a:pt x="89" y="80"/>
                      </a:cubicBezTo>
                      <a:cubicBezTo>
                        <a:pt x="89" y="80"/>
                        <a:pt x="89" y="80"/>
                        <a:pt x="89" y="80"/>
                      </a:cubicBezTo>
                      <a:cubicBezTo>
                        <a:pt x="94" y="74"/>
                        <a:pt x="98" y="68"/>
                        <a:pt x="102" y="62"/>
                      </a:cubicBezTo>
                      <a:cubicBezTo>
                        <a:pt x="102" y="66"/>
                        <a:pt x="102" y="70"/>
                        <a:pt x="102" y="74"/>
                      </a:cubicBezTo>
                      <a:cubicBezTo>
                        <a:pt x="102" y="74"/>
                        <a:pt x="102" y="74"/>
                        <a:pt x="101" y="74"/>
                      </a:cubicBezTo>
                      <a:cubicBezTo>
                        <a:pt x="101" y="74"/>
                        <a:pt x="101" y="74"/>
                        <a:pt x="101" y="74"/>
                      </a:cubicBezTo>
                      <a:cubicBezTo>
                        <a:pt x="96" y="80"/>
                        <a:pt x="91" y="86"/>
                        <a:pt x="87" y="92"/>
                      </a:cubicBezTo>
                      <a:cubicBezTo>
                        <a:pt x="86" y="93"/>
                        <a:pt x="87" y="93"/>
                        <a:pt x="87" y="93"/>
                      </a:cubicBezTo>
                      <a:cubicBezTo>
                        <a:pt x="87" y="94"/>
                        <a:pt x="87" y="94"/>
                        <a:pt x="87" y="94"/>
                      </a:cubicBezTo>
                      <a:cubicBezTo>
                        <a:pt x="88" y="94"/>
                        <a:pt x="88" y="93"/>
                        <a:pt x="88" y="93"/>
                      </a:cubicBezTo>
                      <a:cubicBezTo>
                        <a:pt x="93" y="87"/>
                        <a:pt x="97" y="81"/>
                        <a:pt x="102" y="75"/>
                      </a:cubicBezTo>
                      <a:cubicBezTo>
                        <a:pt x="101" y="88"/>
                        <a:pt x="101" y="101"/>
                        <a:pt x="101" y="113"/>
                      </a:cubicBezTo>
                      <a:cubicBezTo>
                        <a:pt x="99" y="113"/>
                        <a:pt x="99" y="113"/>
                        <a:pt x="99" y="113"/>
                      </a:cubicBezTo>
                      <a:cubicBezTo>
                        <a:pt x="94" y="118"/>
                        <a:pt x="89" y="124"/>
                        <a:pt x="84" y="131"/>
                      </a:cubicBezTo>
                      <a:cubicBezTo>
                        <a:pt x="84" y="131"/>
                        <a:pt x="84" y="131"/>
                        <a:pt x="84" y="131"/>
                      </a:cubicBezTo>
                      <a:cubicBezTo>
                        <a:pt x="84" y="131"/>
                        <a:pt x="84" y="131"/>
                        <a:pt x="84" y="131"/>
                      </a:cubicBezTo>
                      <a:cubicBezTo>
                        <a:pt x="76" y="134"/>
                        <a:pt x="67" y="136"/>
                        <a:pt x="56" y="136"/>
                      </a:cubicBezTo>
                      <a:cubicBezTo>
                        <a:pt x="56" y="136"/>
                        <a:pt x="56" y="136"/>
                        <a:pt x="56" y="136"/>
                      </a:cubicBezTo>
                      <a:cubicBezTo>
                        <a:pt x="55" y="136"/>
                        <a:pt x="53" y="136"/>
                        <a:pt x="51" y="136"/>
                      </a:cubicBezTo>
                      <a:cubicBezTo>
                        <a:pt x="22" y="134"/>
                        <a:pt x="12" y="122"/>
                        <a:pt x="8" y="115"/>
                      </a:cubicBezTo>
                      <a:cubicBezTo>
                        <a:pt x="7" y="90"/>
                        <a:pt x="7" y="55"/>
                        <a:pt x="4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8" y="31"/>
                        <a:pt x="12" y="32"/>
                        <a:pt x="18" y="34"/>
                      </a:cubicBezTo>
                      <a:cubicBezTo>
                        <a:pt x="29" y="36"/>
                        <a:pt x="41" y="38"/>
                        <a:pt x="56" y="38"/>
                      </a:cubicBezTo>
                      <a:cubicBezTo>
                        <a:pt x="64" y="38"/>
                        <a:pt x="72" y="37"/>
                        <a:pt x="81" y="36"/>
                      </a:cubicBezTo>
                      <a:cubicBezTo>
                        <a:pt x="83" y="36"/>
                        <a:pt x="87" y="35"/>
                        <a:pt x="90" y="34"/>
                      </a:cubicBezTo>
                      <a:cubicBezTo>
                        <a:pt x="93" y="34"/>
                        <a:pt x="95" y="33"/>
                        <a:pt x="97" y="32"/>
                      </a:cubicBezTo>
                      <a:cubicBezTo>
                        <a:pt x="93" y="36"/>
                        <a:pt x="89" y="40"/>
                        <a:pt x="85" y="43"/>
                      </a:cubicBezTo>
                      <a:cubicBezTo>
                        <a:pt x="85" y="44"/>
                        <a:pt x="85" y="44"/>
                        <a:pt x="85" y="45"/>
                      </a:cubicBezTo>
                      <a:cubicBezTo>
                        <a:pt x="85" y="45"/>
                        <a:pt x="85" y="45"/>
                        <a:pt x="86" y="45"/>
                      </a:cubicBezTo>
                      <a:moveTo>
                        <a:pt x="15" y="29"/>
                      </a:moveTo>
                      <a:cubicBezTo>
                        <a:pt x="12" y="28"/>
                        <a:pt x="9" y="27"/>
                        <a:pt x="8" y="26"/>
                      </a:cubicBezTo>
                      <a:cubicBezTo>
                        <a:pt x="6" y="25"/>
                        <a:pt x="5" y="24"/>
                        <a:pt x="5" y="23"/>
                      </a:cubicBezTo>
                      <a:cubicBezTo>
                        <a:pt x="5" y="23"/>
                        <a:pt x="5" y="22"/>
                        <a:pt x="5" y="22"/>
                      </a:cubicBezTo>
                      <a:cubicBezTo>
                        <a:pt x="4" y="21"/>
                        <a:pt x="5" y="19"/>
                        <a:pt x="7" y="17"/>
                      </a:cubicBezTo>
                      <a:cubicBezTo>
                        <a:pt x="10" y="15"/>
                        <a:pt x="15" y="12"/>
                        <a:pt x="20" y="10"/>
                      </a:cubicBezTo>
                      <a:cubicBezTo>
                        <a:pt x="24" y="8"/>
                        <a:pt x="29" y="6"/>
                        <a:pt x="33" y="6"/>
                      </a:cubicBezTo>
                      <a:cubicBezTo>
                        <a:pt x="40" y="4"/>
                        <a:pt x="49" y="4"/>
                        <a:pt x="57" y="4"/>
                      </a:cubicBezTo>
                      <a:cubicBezTo>
                        <a:pt x="65" y="4"/>
                        <a:pt x="72" y="4"/>
                        <a:pt x="79" y="5"/>
                      </a:cubicBezTo>
                      <a:cubicBezTo>
                        <a:pt x="85" y="6"/>
                        <a:pt x="90" y="6"/>
                        <a:pt x="91" y="7"/>
                      </a:cubicBezTo>
                      <a:cubicBezTo>
                        <a:pt x="97" y="9"/>
                        <a:pt x="100" y="11"/>
                        <a:pt x="102" y="13"/>
                      </a:cubicBezTo>
                      <a:cubicBezTo>
                        <a:pt x="104" y="15"/>
                        <a:pt x="104" y="17"/>
                        <a:pt x="104" y="19"/>
                      </a:cubicBezTo>
                      <a:cubicBezTo>
                        <a:pt x="104" y="19"/>
                        <a:pt x="104" y="20"/>
                        <a:pt x="104" y="20"/>
                      </a:cubicBezTo>
                      <a:cubicBezTo>
                        <a:pt x="104" y="22"/>
                        <a:pt x="103" y="23"/>
                        <a:pt x="102" y="25"/>
                      </a:cubicBezTo>
                      <a:cubicBezTo>
                        <a:pt x="101" y="26"/>
                        <a:pt x="100" y="27"/>
                        <a:pt x="98" y="28"/>
                      </a:cubicBezTo>
                      <a:cubicBezTo>
                        <a:pt x="93" y="20"/>
                        <a:pt x="78" y="17"/>
                        <a:pt x="58" y="17"/>
                      </a:cubicBezTo>
                      <a:cubicBezTo>
                        <a:pt x="55" y="17"/>
                        <a:pt x="51" y="17"/>
                        <a:pt x="47" y="17"/>
                      </a:cubicBezTo>
                      <a:cubicBezTo>
                        <a:pt x="29" y="18"/>
                        <a:pt x="14" y="25"/>
                        <a:pt x="15" y="29"/>
                      </a:cubicBezTo>
                      <a:moveTo>
                        <a:pt x="57" y="0"/>
                      </a:moveTo>
                      <a:cubicBezTo>
                        <a:pt x="48" y="0"/>
                        <a:pt x="40" y="1"/>
                        <a:pt x="32" y="2"/>
                      </a:cubicBezTo>
                      <a:cubicBezTo>
                        <a:pt x="27" y="3"/>
                        <a:pt x="20" y="6"/>
                        <a:pt x="13" y="9"/>
                      </a:cubicBezTo>
                      <a:cubicBezTo>
                        <a:pt x="10" y="11"/>
                        <a:pt x="7" y="13"/>
                        <a:pt x="5" y="15"/>
                      </a:cubicBezTo>
                      <a:cubicBezTo>
                        <a:pt x="3" y="17"/>
                        <a:pt x="1" y="19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4" y="50"/>
                        <a:pt x="3" y="90"/>
                        <a:pt x="5" y="117"/>
                      </a:cubicBezTo>
                      <a:cubicBezTo>
                        <a:pt x="5" y="117"/>
                        <a:pt x="5" y="117"/>
                        <a:pt x="5" y="117"/>
                      </a:cubicBezTo>
                      <a:cubicBezTo>
                        <a:pt x="6" y="119"/>
                        <a:pt x="8" y="122"/>
                        <a:pt x="10" y="124"/>
                      </a:cubicBezTo>
                      <a:cubicBezTo>
                        <a:pt x="10" y="124"/>
                        <a:pt x="10" y="124"/>
                        <a:pt x="10" y="124"/>
                      </a:cubicBezTo>
                      <a:cubicBezTo>
                        <a:pt x="9" y="125"/>
                        <a:pt x="9" y="125"/>
                        <a:pt x="9" y="126"/>
                      </a:cubicBezTo>
                      <a:cubicBezTo>
                        <a:pt x="9" y="128"/>
                        <a:pt x="10" y="130"/>
                        <a:pt x="10" y="131"/>
                      </a:cubicBezTo>
                      <a:cubicBezTo>
                        <a:pt x="10" y="131"/>
                        <a:pt x="10" y="131"/>
                        <a:pt x="10" y="131"/>
                      </a:cubicBezTo>
                      <a:cubicBezTo>
                        <a:pt x="10" y="132"/>
                        <a:pt x="10" y="132"/>
                        <a:pt x="10" y="132"/>
                      </a:cubicBezTo>
                      <a:cubicBezTo>
                        <a:pt x="11" y="133"/>
                        <a:pt x="11" y="133"/>
                        <a:pt x="11" y="133"/>
                      </a:cubicBezTo>
                      <a:cubicBezTo>
                        <a:pt x="11" y="133"/>
                        <a:pt x="11" y="133"/>
                        <a:pt x="11" y="133"/>
                      </a:cubicBezTo>
                      <a:cubicBezTo>
                        <a:pt x="14" y="136"/>
                        <a:pt x="19" y="138"/>
                        <a:pt x="24" y="140"/>
                      </a:cubicBezTo>
                      <a:cubicBezTo>
                        <a:pt x="30" y="142"/>
                        <a:pt x="37" y="144"/>
                        <a:pt x="43" y="144"/>
                      </a:cubicBezTo>
                      <a:cubicBezTo>
                        <a:pt x="48" y="145"/>
                        <a:pt x="53" y="145"/>
                        <a:pt x="57" y="145"/>
                      </a:cubicBezTo>
                      <a:cubicBezTo>
                        <a:pt x="70" y="145"/>
                        <a:pt x="80" y="143"/>
                        <a:pt x="87" y="140"/>
                      </a:cubicBezTo>
                      <a:cubicBezTo>
                        <a:pt x="90" y="139"/>
                        <a:pt x="93" y="138"/>
                        <a:pt x="95" y="137"/>
                      </a:cubicBezTo>
                      <a:cubicBezTo>
                        <a:pt x="97" y="135"/>
                        <a:pt x="98" y="134"/>
                        <a:pt x="99" y="132"/>
                      </a:cubicBezTo>
                      <a:cubicBezTo>
                        <a:pt x="98" y="132"/>
                        <a:pt x="98" y="132"/>
                        <a:pt x="98" y="132"/>
                      </a:cubicBezTo>
                      <a:cubicBezTo>
                        <a:pt x="98" y="132"/>
                        <a:pt x="98" y="132"/>
                        <a:pt x="98" y="132"/>
                      </a:cubicBezTo>
                      <a:cubicBezTo>
                        <a:pt x="98" y="131"/>
                        <a:pt x="98" y="129"/>
                        <a:pt x="98" y="128"/>
                      </a:cubicBezTo>
                      <a:cubicBezTo>
                        <a:pt x="101" y="126"/>
                        <a:pt x="102" y="125"/>
                        <a:pt x="104" y="123"/>
                      </a:cubicBezTo>
                      <a:cubicBezTo>
                        <a:pt x="104" y="123"/>
                        <a:pt x="104" y="123"/>
                        <a:pt x="104" y="123"/>
                      </a:cubicBezTo>
                      <a:cubicBezTo>
                        <a:pt x="104" y="123"/>
                        <a:pt x="104" y="123"/>
                        <a:pt x="104" y="123"/>
                      </a:cubicBezTo>
                      <a:cubicBezTo>
                        <a:pt x="104" y="123"/>
                        <a:pt x="104" y="123"/>
                        <a:pt x="104" y="123"/>
                      </a:cubicBezTo>
                      <a:cubicBezTo>
                        <a:pt x="104" y="122"/>
                        <a:pt x="104" y="122"/>
                        <a:pt x="104" y="122"/>
                      </a:cubicBezTo>
                      <a:cubicBezTo>
                        <a:pt x="104" y="113"/>
                        <a:pt x="105" y="103"/>
                        <a:pt x="105" y="92"/>
                      </a:cubicBezTo>
                      <a:cubicBezTo>
                        <a:pt x="109" y="95"/>
                        <a:pt x="114" y="96"/>
                        <a:pt x="119" y="96"/>
                      </a:cubicBezTo>
                      <a:cubicBezTo>
                        <a:pt x="119" y="96"/>
                        <a:pt x="119" y="96"/>
                        <a:pt x="119" y="96"/>
                      </a:cubicBezTo>
                      <a:cubicBezTo>
                        <a:pt x="137" y="96"/>
                        <a:pt x="153" y="80"/>
                        <a:pt x="153" y="58"/>
                      </a:cubicBezTo>
                      <a:cubicBezTo>
                        <a:pt x="153" y="52"/>
                        <a:pt x="152" y="46"/>
                        <a:pt x="149" y="39"/>
                      </a:cubicBezTo>
                      <a:cubicBezTo>
                        <a:pt x="146" y="34"/>
                        <a:pt x="142" y="30"/>
                        <a:pt x="138" y="28"/>
                      </a:cubicBezTo>
                      <a:cubicBezTo>
                        <a:pt x="134" y="26"/>
                        <a:pt x="130" y="25"/>
                        <a:pt x="127" y="25"/>
                      </a:cubicBezTo>
                      <a:cubicBezTo>
                        <a:pt x="126" y="25"/>
                        <a:pt x="125" y="25"/>
                        <a:pt x="124" y="25"/>
                      </a:cubicBezTo>
                      <a:cubicBezTo>
                        <a:pt x="121" y="25"/>
                        <a:pt x="116" y="26"/>
                        <a:pt x="113" y="28"/>
                      </a:cubicBezTo>
                      <a:cubicBezTo>
                        <a:pt x="111" y="29"/>
                        <a:pt x="109" y="31"/>
                        <a:pt x="108" y="32"/>
                      </a:cubicBezTo>
                      <a:cubicBezTo>
                        <a:pt x="108" y="32"/>
                        <a:pt x="108" y="32"/>
                        <a:pt x="108" y="32"/>
                      </a:cubicBezTo>
                      <a:cubicBezTo>
                        <a:pt x="107" y="32"/>
                        <a:pt x="107" y="32"/>
                        <a:pt x="107" y="32"/>
                      </a:cubicBezTo>
                      <a:cubicBezTo>
                        <a:pt x="108" y="27"/>
                        <a:pt x="108" y="23"/>
                        <a:pt x="108" y="19"/>
                      </a:cubicBezTo>
                      <a:cubicBezTo>
                        <a:pt x="108" y="19"/>
                        <a:pt x="108" y="19"/>
                        <a:pt x="108" y="19"/>
                      </a:cubicBezTo>
                      <a:cubicBezTo>
                        <a:pt x="108" y="19"/>
                        <a:pt x="108" y="19"/>
                        <a:pt x="108" y="19"/>
                      </a:cubicBezTo>
                      <a:cubicBezTo>
                        <a:pt x="108" y="16"/>
                        <a:pt x="107" y="13"/>
                        <a:pt x="104" y="10"/>
                      </a:cubicBezTo>
                      <a:cubicBezTo>
                        <a:pt x="102" y="7"/>
                        <a:pt x="98" y="5"/>
                        <a:pt x="92" y="3"/>
                      </a:cubicBezTo>
                      <a:cubicBezTo>
                        <a:pt x="90" y="3"/>
                        <a:pt x="85" y="2"/>
                        <a:pt x="79" y="1"/>
                      </a:cubicBezTo>
                      <a:cubicBezTo>
                        <a:pt x="73" y="1"/>
                        <a:pt x="65" y="0"/>
                        <a:pt x="5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9" name="Freeform 792"/>
                <p:cNvSpPr/>
                <p:nvPr/>
              </p:nvSpPr>
              <p:spPr bwMode="auto">
                <a:xfrm>
                  <a:off x="3755" y="34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0" name="Freeform 793"/>
                <p:cNvSpPr/>
                <p:nvPr/>
              </p:nvSpPr>
              <p:spPr bwMode="auto">
                <a:xfrm>
                  <a:off x="3755" y="34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1" name="Rectangle 794"/>
                <p:cNvSpPr>
                  <a:spLocks noChangeArrowheads="1"/>
                </p:cNvSpPr>
                <p:nvPr/>
              </p:nvSpPr>
              <p:spPr bwMode="auto">
                <a:xfrm>
                  <a:off x="3752" y="3488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2" name="Rectangle 795"/>
                <p:cNvSpPr>
                  <a:spLocks noChangeArrowheads="1"/>
                </p:cNvSpPr>
                <p:nvPr/>
              </p:nvSpPr>
              <p:spPr bwMode="auto">
                <a:xfrm>
                  <a:off x="3752" y="3488"/>
                  <a:ext cx="1" cy="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3" name="Rectangle 796"/>
                <p:cNvSpPr>
                  <a:spLocks noChangeArrowheads="1"/>
                </p:cNvSpPr>
                <p:nvPr/>
              </p:nvSpPr>
              <p:spPr bwMode="auto">
                <a:xfrm>
                  <a:off x="3752" y="3488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4" name="Freeform 797"/>
                <p:cNvSpPr/>
                <p:nvPr/>
              </p:nvSpPr>
              <p:spPr bwMode="auto">
                <a:xfrm>
                  <a:off x="3752" y="34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5" name="Freeform 798"/>
                <p:cNvSpPr/>
                <p:nvPr/>
              </p:nvSpPr>
              <p:spPr bwMode="auto">
                <a:xfrm>
                  <a:off x="3662" y="3507"/>
                  <a:ext cx="36" cy="45"/>
                </a:xfrm>
                <a:custGeom>
                  <a:avLst/>
                  <a:gdLst>
                    <a:gd name="T0" fmla="*/ 14 w 15"/>
                    <a:gd name="T1" fmla="*/ 0 h 19"/>
                    <a:gd name="T2" fmla="*/ 13 w 15"/>
                    <a:gd name="T3" fmla="*/ 0 h 19"/>
                    <a:gd name="T4" fmla="*/ 1 w 15"/>
                    <a:gd name="T5" fmla="*/ 17 h 19"/>
                    <a:gd name="T6" fmla="*/ 1 w 15"/>
                    <a:gd name="T7" fmla="*/ 19 h 19"/>
                    <a:gd name="T8" fmla="*/ 1 w 15"/>
                    <a:gd name="T9" fmla="*/ 19 h 19"/>
                    <a:gd name="T10" fmla="*/ 2 w 15"/>
                    <a:gd name="T11" fmla="*/ 18 h 19"/>
                    <a:gd name="T12" fmla="*/ 15 w 15"/>
                    <a:gd name="T13" fmla="*/ 1 h 19"/>
                    <a:gd name="T14" fmla="*/ 14 w 15"/>
                    <a:gd name="T15" fmla="*/ 0 h 19"/>
                    <a:gd name="T16" fmla="*/ 14 w 15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9">
                      <a:moveTo>
                        <a:pt x="14" y="0"/>
                      </a:moveTo>
                      <a:cubicBezTo>
                        <a:pt x="14" y="0"/>
                        <a:pt x="13" y="0"/>
                        <a:pt x="13" y="0"/>
                      </a:cubicBezTo>
                      <a:cubicBezTo>
                        <a:pt x="9" y="6"/>
                        <a:pt x="5" y="12"/>
                        <a:pt x="1" y="17"/>
                      </a:cubicBezTo>
                      <a:cubicBezTo>
                        <a:pt x="0" y="18"/>
                        <a:pt x="0" y="18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9"/>
                        <a:pt x="2" y="19"/>
                        <a:pt x="2" y="18"/>
                      </a:cubicBezTo>
                      <a:cubicBezTo>
                        <a:pt x="6" y="13"/>
                        <a:pt x="10" y="7"/>
                        <a:pt x="15" y="1"/>
                      </a:cubicBezTo>
                      <a:cubicBezTo>
                        <a:pt x="15" y="1"/>
                        <a:pt x="15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6" name="Freeform 799"/>
                <p:cNvSpPr/>
                <p:nvPr/>
              </p:nvSpPr>
              <p:spPr bwMode="auto">
                <a:xfrm>
                  <a:off x="3660" y="3608"/>
                  <a:ext cx="31" cy="38"/>
                </a:xfrm>
                <a:custGeom>
                  <a:avLst/>
                  <a:gdLst>
                    <a:gd name="T0" fmla="*/ 12 w 13"/>
                    <a:gd name="T1" fmla="*/ 0 h 16"/>
                    <a:gd name="T2" fmla="*/ 11 w 13"/>
                    <a:gd name="T3" fmla="*/ 0 h 16"/>
                    <a:gd name="T4" fmla="*/ 1 w 13"/>
                    <a:gd name="T5" fmla="*/ 15 h 16"/>
                    <a:gd name="T6" fmla="*/ 1 w 13"/>
                    <a:gd name="T7" fmla="*/ 16 h 16"/>
                    <a:gd name="T8" fmla="*/ 1 w 13"/>
                    <a:gd name="T9" fmla="*/ 16 h 16"/>
                    <a:gd name="T10" fmla="*/ 2 w 13"/>
                    <a:gd name="T11" fmla="*/ 16 h 16"/>
                    <a:gd name="T12" fmla="*/ 13 w 13"/>
                    <a:gd name="T13" fmla="*/ 1 h 16"/>
                    <a:gd name="T14" fmla="*/ 13 w 13"/>
                    <a:gd name="T15" fmla="*/ 0 h 16"/>
                    <a:gd name="T16" fmla="*/ 12 w 13"/>
                    <a:gd name="T1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6">
                      <a:moveTo>
                        <a:pt x="12" y="0"/>
                      </a:move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8" y="5"/>
                        <a:pt x="4" y="10"/>
                        <a:pt x="1" y="15"/>
                      </a:cubicBezTo>
                      <a:cubicBezTo>
                        <a:pt x="0" y="15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6" y="11"/>
                        <a:pt x="9" y="6"/>
                        <a:pt x="13" y="1"/>
                      </a:cubicBezTo>
                      <a:cubicBezTo>
                        <a:pt x="13" y="1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7" name="Freeform 800"/>
                <p:cNvSpPr/>
                <p:nvPr/>
              </p:nvSpPr>
              <p:spPr bwMode="auto">
                <a:xfrm>
                  <a:off x="3658" y="3639"/>
                  <a:ext cx="33" cy="40"/>
                </a:xfrm>
                <a:custGeom>
                  <a:avLst/>
                  <a:gdLst>
                    <a:gd name="T0" fmla="*/ 13 w 14"/>
                    <a:gd name="T1" fmla="*/ 0 h 17"/>
                    <a:gd name="T2" fmla="*/ 13 w 14"/>
                    <a:gd name="T3" fmla="*/ 0 h 17"/>
                    <a:gd name="T4" fmla="*/ 0 w 14"/>
                    <a:gd name="T5" fmla="*/ 15 h 17"/>
                    <a:gd name="T6" fmla="*/ 0 w 14"/>
                    <a:gd name="T7" fmla="*/ 16 h 17"/>
                    <a:gd name="T8" fmla="*/ 1 w 14"/>
                    <a:gd name="T9" fmla="*/ 17 h 17"/>
                    <a:gd name="T10" fmla="*/ 1 w 14"/>
                    <a:gd name="T11" fmla="*/ 16 h 17"/>
                    <a:gd name="T12" fmla="*/ 14 w 14"/>
                    <a:gd name="T13" fmla="*/ 1 h 17"/>
                    <a:gd name="T14" fmla="*/ 14 w 14"/>
                    <a:gd name="T15" fmla="*/ 0 h 17"/>
                    <a:gd name="T16" fmla="*/ 13 w 14"/>
                    <a:gd name="T1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7"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8" y="5"/>
                        <a:pt x="4" y="10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7"/>
                        <a:pt x="1" y="17"/>
                      </a:cubicBezTo>
                      <a:cubicBezTo>
                        <a:pt x="1" y="17"/>
                        <a:pt x="1" y="16"/>
                        <a:pt x="1" y="16"/>
                      </a:cubicBezTo>
                      <a:cubicBezTo>
                        <a:pt x="5" y="11"/>
                        <a:pt x="10" y="6"/>
                        <a:pt x="14" y="1"/>
                      </a:cubicBezTo>
                      <a:cubicBezTo>
                        <a:pt x="14" y="1"/>
                        <a:pt x="14" y="0"/>
                        <a:pt x="14" y="0"/>
                      </a:cubicBezTo>
                      <a:cubicBezTo>
                        <a:pt x="14" y="0"/>
                        <a:pt x="13" y="0"/>
                        <a:pt x="1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8" name="Freeform 801"/>
                <p:cNvSpPr/>
                <p:nvPr/>
              </p:nvSpPr>
              <p:spPr bwMode="auto">
                <a:xfrm>
                  <a:off x="3035" y="3485"/>
                  <a:ext cx="391" cy="310"/>
                </a:xfrm>
                <a:custGeom>
                  <a:avLst/>
                  <a:gdLst>
                    <a:gd name="T0" fmla="*/ 15 w 165"/>
                    <a:gd name="T1" fmla="*/ 0 h 131"/>
                    <a:gd name="T2" fmla="*/ 13 w 165"/>
                    <a:gd name="T3" fmla="*/ 2 h 131"/>
                    <a:gd name="T4" fmla="*/ 13 w 165"/>
                    <a:gd name="T5" fmla="*/ 14 h 131"/>
                    <a:gd name="T6" fmla="*/ 9 w 165"/>
                    <a:gd name="T7" fmla="*/ 14 h 131"/>
                    <a:gd name="T8" fmla="*/ 7 w 165"/>
                    <a:gd name="T9" fmla="*/ 16 h 131"/>
                    <a:gd name="T10" fmla="*/ 9 w 165"/>
                    <a:gd name="T11" fmla="*/ 18 h 131"/>
                    <a:gd name="T12" fmla="*/ 13 w 165"/>
                    <a:gd name="T13" fmla="*/ 18 h 131"/>
                    <a:gd name="T14" fmla="*/ 13 w 165"/>
                    <a:gd name="T15" fmla="*/ 29 h 131"/>
                    <a:gd name="T16" fmla="*/ 9 w 165"/>
                    <a:gd name="T17" fmla="*/ 29 h 131"/>
                    <a:gd name="T18" fmla="*/ 7 w 165"/>
                    <a:gd name="T19" fmla="*/ 31 h 131"/>
                    <a:gd name="T20" fmla="*/ 9 w 165"/>
                    <a:gd name="T21" fmla="*/ 32 h 131"/>
                    <a:gd name="T22" fmla="*/ 13 w 165"/>
                    <a:gd name="T23" fmla="*/ 32 h 131"/>
                    <a:gd name="T24" fmla="*/ 13 w 165"/>
                    <a:gd name="T25" fmla="*/ 45 h 131"/>
                    <a:gd name="T26" fmla="*/ 9 w 165"/>
                    <a:gd name="T27" fmla="*/ 45 h 131"/>
                    <a:gd name="T28" fmla="*/ 7 w 165"/>
                    <a:gd name="T29" fmla="*/ 46 h 131"/>
                    <a:gd name="T30" fmla="*/ 9 w 165"/>
                    <a:gd name="T31" fmla="*/ 48 h 131"/>
                    <a:gd name="T32" fmla="*/ 13 w 165"/>
                    <a:gd name="T33" fmla="*/ 48 h 131"/>
                    <a:gd name="T34" fmla="*/ 13 w 165"/>
                    <a:gd name="T35" fmla="*/ 62 h 131"/>
                    <a:gd name="T36" fmla="*/ 9 w 165"/>
                    <a:gd name="T37" fmla="*/ 62 h 131"/>
                    <a:gd name="T38" fmla="*/ 7 w 165"/>
                    <a:gd name="T39" fmla="*/ 64 h 131"/>
                    <a:gd name="T40" fmla="*/ 9 w 165"/>
                    <a:gd name="T41" fmla="*/ 66 h 131"/>
                    <a:gd name="T42" fmla="*/ 13 w 165"/>
                    <a:gd name="T43" fmla="*/ 66 h 131"/>
                    <a:gd name="T44" fmla="*/ 13 w 165"/>
                    <a:gd name="T45" fmla="*/ 79 h 131"/>
                    <a:gd name="T46" fmla="*/ 9 w 165"/>
                    <a:gd name="T47" fmla="*/ 79 h 131"/>
                    <a:gd name="T48" fmla="*/ 7 w 165"/>
                    <a:gd name="T49" fmla="*/ 80 h 131"/>
                    <a:gd name="T50" fmla="*/ 9 w 165"/>
                    <a:gd name="T51" fmla="*/ 82 h 131"/>
                    <a:gd name="T52" fmla="*/ 13 w 165"/>
                    <a:gd name="T53" fmla="*/ 82 h 131"/>
                    <a:gd name="T54" fmla="*/ 13 w 165"/>
                    <a:gd name="T55" fmla="*/ 96 h 131"/>
                    <a:gd name="T56" fmla="*/ 9 w 165"/>
                    <a:gd name="T57" fmla="*/ 96 h 131"/>
                    <a:gd name="T58" fmla="*/ 7 w 165"/>
                    <a:gd name="T59" fmla="*/ 98 h 131"/>
                    <a:gd name="T60" fmla="*/ 9 w 165"/>
                    <a:gd name="T61" fmla="*/ 100 h 131"/>
                    <a:gd name="T62" fmla="*/ 13 w 165"/>
                    <a:gd name="T63" fmla="*/ 100 h 131"/>
                    <a:gd name="T64" fmla="*/ 13 w 165"/>
                    <a:gd name="T65" fmla="*/ 113 h 131"/>
                    <a:gd name="T66" fmla="*/ 2 w 165"/>
                    <a:gd name="T67" fmla="*/ 113 h 131"/>
                    <a:gd name="T68" fmla="*/ 0 w 165"/>
                    <a:gd name="T69" fmla="*/ 115 h 131"/>
                    <a:gd name="T70" fmla="*/ 2 w 165"/>
                    <a:gd name="T71" fmla="*/ 116 h 131"/>
                    <a:gd name="T72" fmla="*/ 13 w 165"/>
                    <a:gd name="T73" fmla="*/ 116 h 131"/>
                    <a:gd name="T74" fmla="*/ 13 w 165"/>
                    <a:gd name="T75" fmla="*/ 129 h 131"/>
                    <a:gd name="T76" fmla="*/ 15 w 165"/>
                    <a:gd name="T77" fmla="*/ 131 h 131"/>
                    <a:gd name="T78" fmla="*/ 16 w 165"/>
                    <a:gd name="T79" fmla="*/ 129 h 131"/>
                    <a:gd name="T80" fmla="*/ 16 w 165"/>
                    <a:gd name="T81" fmla="*/ 116 h 131"/>
                    <a:gd name="T82" fmla="*/ 163 w 165"/>
                    <a:gd name="T83" fmla="*/ 116 h 131"/>
                    <a:gd name="T84" fmla="*/ 165 w 165"/>
                    <a:gd name="T85" fmla="*/ 115 h 131"/>
                    <a:gd name="T86" fmla="*/ 163 w 165"/>
                    <a:gd name="T87" fmla="*/ 113 h 131"/>
                    <a:gd name="T88" fmla="*/ 16 w 165"/>
                    <a:gd name="T89" fmla="*/ 113 h 131"/>
                    <a:gd name="T90" fmla="*/ 16 w 165"/>
                    <a:gd name="T91" fmla="*/ 2 h 131"/>
                    <a:gd name="T92" fmla="*/ 15 w 165"/>
                    <a:gd name="T9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5" h="131">
                      <a:moveTo>
                        <a:pt x="15" y="0"/>
                      </a:moveTo>
                      <a:cubicBezTo>
                        <a:pt x="14" y="0"/>
                        <a:pt x="13" y="1"/>
                        <a:pt x="13" y="2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" y="14"/>
                        <a:pt x="10" y="14"/>
                        <a:pt x="9" y="14"/>
                      </a:cubicBezTo>
                      <a:cubicBezTo>
                        <a:pt x="8" y="14"/>
                        <a:pt x="7" y="15"/>
                        <a:pt x="7" y="16"/>
                      </a:cubicBezTo>
                      <a:cubicBezTo>
                        <a:pt x="7" y="17"/>
                        <a:pt x="8" y="18"/>
                        <a:pt x="9" y="18"/>
                      </a:cubicBezTo>
                      <a:cubicBezTo>
                        <a:pt x="10" y="18"/>
                        <a:pt x="11" y="18"/>
                        <a:pt x="13" y="18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1" y="29"/>
                        <a:pt x="10" y="29"/>
                        <a:pt x="9" y="29"/>
                      </a:cubicBezTo>
                      <a:cubicBezTo>
                        <a:pt x="8" y="29"/>
                        <a:pt x="7" y="30"/>
                        <a:pt x="7" y="31"/>
                      </a:cubicBezTo>
                      <a:cubicBezTo>
                        <a:pt x="7" y="32"/>
                        <a:pt x="8" y="32"/>
                        <a:pt x="9" y="32"/>
                      </a:cubicBezTo>
                      <a:cubicBezTo>
                        <a:pt x="10" y="32"/>
                        <a:pt x="11" y="32"/>
                        <a:pt x="13" y="32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1" y="45"/>
                        <a:pt x="10" y="45"/>
                        <a:pt x="9" y="45"/>
                      </a:cubicBezTo>
                      <a:cubicBezTo>
                        <a:pt x="8" y="45"/>
                        <a:pt x="7" y="45"/>
                        <a:pt x="7" y="46"/>
                      </a:cubicBezTo>
                      <a:cubicBezTo>
                        <a:pt x="7" y="47"/>
                        <a:pt x="8" y="48"/>
                        <a:pt x="9" y="48"/>
                      </a:cubicBezTo>
                      <a:cubicBezTo>
                        <a:pt x="10" y="48"/>
                        <a:pt x="11" y="48"/>
                        <a:pt x="13" y="48"/>
                      </a:cubicBez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1" y="62"/>
                        <a:pt x="10" y="62"/>
                        <a:pt x="9" y="62"/>
                      </a:cubicBezTo>
                      <a:cubicBezTo>
                        <a:pt x="8" y="62"/>
                        <a:pt x="7" y="63"/>
                        <a:pt x="7" y="64"/>
                      </a:cubicBezTo>
                      <a:cubicBezTo>
                        <a:pt x="7" y="65"/>
                        <a:pt x="8" y="66"/>
                        <a:pt x="9" y="66"/>
                      </a:cubicBezTo>
                      <a:cubicBezTo>
                        <a:pt x="10" y="66"/>
                        <a:pt x="11" y="66"/>
                        <a:pt x="13" y="66"/>
                      </a:cubicBezTo>
                      <a:cubicBezTo>
                        <a:pt x="13" y="79"/>
                        <a:pt x="13" y="79"/>
                        <a:pt x="13" y="79"/>
                      </a:cubicBezTo>
                      <a:cubicBezTo>
                        <a:pt x="11" y="79"/>
                        <a:pt x="10" y="79"/>
                        <a:pt x="9" y="79"/>
                      </a:cubicBezTo>
                      <a:cubicBezTo>
                        <a:pt x="8" y="79"/>
                        <a:pt x="7" y="79"/>
                        <a:pt x="7" y="80"/>
                      </a:cubicBezTo>
                      <a:cubicBezTo>
                        <a:pt x="7" y="81"/>
                        <a:pt x="8" y="82"/>
                        <a:pt x="9" y="82"/>
                      </a:cubicBezTo>
                      <a:cubicBezTo>
                        <a:pt x="10" y="82"/>
                        <a:pt x="11" y="82"/>
                        <a:pt x="13" y="82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1" y="96"/>
                        <a:pt x="10" y="96"/>
                        <a:pt x="9" y="96"/>
                      </a:cubicBezTo>
                      <a:cubicBezTo>
                        <a:pt x="8" y="96"/>
                        <a:pt x="7" y="97"/>
                        <a:pt x="7" y="98"/>
                      </a:cubicBezTo>
                      <a:cubicBezTo>
                        <a:pt x="7" y="99"/>
                        <a:pt x="8" y="100"/>
                        <a:pt x="9" y="100"/>
                      </a:cubicBezTo>
                      <a:cubicBezTo>
                        <a:pt x="10" y="100"/>
                        <a:pt x="11" y="100"/>
                        <a:pt x="13" y="100"/>
                      </a:cubicBezTo>
                      <a:cubicBezTo>
                        <a:pt x="13" y="113"/>
                        <a:pt x="13" y="113"/>
                        <a:pt x="13" y="113"/>
                      </a:cubicBezTo>
                      <a:cubicBezTo>
                        <a:pt x="2" y="113"/>
                        <a:pt x="2" y="113"/>
                        <a:pt x="2" y="113"/>
                      </a:cubicBezTo>
                      <a:cubicBezTo>
                        <a:pt x="1" y="113"/>
                        <a:pt x="0" y="114"/>
                        <a:pt x="0" y="115"/>
                      </a:cubicBezTo>
                      <a:cubicBezTo>
                        <a:pt x="0" y="116"/>
                        <a:pt x="1" y="116"/>
                        <a:pt x="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3" y="130"/>
                        <a:pt x="14" y="131"/>
                        <a:pt x="15" y="131"/>
                      </a:cubicBezTo>
                      <a:cubicBezTo>
                        <a:pt x="16" y="131"/>
                        <a:pt x="16" y="130"/>
                        <a:pt x="16" y="129"/>
                      </a:cubicBezTo>
                      <a:cubicBezTo>
                        <a:pt x="16" y="116"/>
                        <a:pt x="16" y="116"/>
                        <a:pt x="16" y="116"/>
                      </a:cubicBezTo>
                      <a:cubicBezTo>
                        <a:pt x="163" y="116"/>
                        <a:pt x="163" y="116"/>
                        <a:pt x="163" y="116"/>
                      </a:cubicBezTo>
                      <a:cubicBezTo>
                        <a:pt x="164" y="116"/>
                        <a:pt x="165" y="116"/>
                        <a:pt x="165" y="115"/>
                      </a:cubicBezTo>
                      <a:cubicBezTo>
                        <a:pt x="165" y="114"/>
                        <a:pt x="164" y="113"/>
                        <a:pt x="163" y="113"/>
                      </a:cubicBezTo>
                      <a:cubicBezTo>
                        <a:pt x="16" y="113"/>
                        <a:pt x="16" y="113"/>
                        <a:pt x="16" y="11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6" y="0"/>
                        <a:pt x="1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9" name="Freeform 802"/>
                <p:cNvSpPr>
                  <a:spLocks noEditPoints="1"/>
                </p:cNvSpPr>
                <p:nvPr/>
              </p:nvSpPr>
              <p:spPr bwMode="auto">
                <a:xfrm>
                  <a:off x="3177" y="3511"/>
                  <a:ext cx="74" cy="225"/>
                </a:xfrm>
                <a:custGeom>
                  <a:avLst/>
                  <a:gdLst>
                    <a:gd name="T0" fmla="*/ 28 w 31"/>
                    <a:gd name="T1" fmla="*/ 85 h 95"/>
                    <a:gd name="T2" fmla="*/ 27 w 31"/>
                    <a:gd name="T3" fmla="*/ 87 h 95"/>
                    <a:gd name="T4" fmla="*/ 21 w 31"/>
                    <a:gd name="T5" fmla="*/ 88 h 95"/>
                    <a:gd name="T6" fmla="*/ 28 w 31"/>
                    <a:gd name="T7" fmla="*/ 82 h 95"/>
                    <a:gd name="T8" fmla="*/ 27 w 31"/>
                    <a:gd name="T9" fmla="*/ 83 h 95"/>
                    <a:gd name="T10" fmla="*/ 21 w 31"/>
                    <a:gd name="T11" fmla="*/ 91 h 95"/>
                    <a:gd name="T12" fmla="*/ 21 w 31"/>
                    <a:gd name="T13" fmla="*/ 80 h 95"/>
                    <a:gd name="T14" fmla="*/ 28 w 31"/>
                    <a:gd name="T15" fmla="*/ 70 h 95"/>
                    <a:gd name="T16" fmla="*/ 21 w 31"/>
                    <a:gd name="T17" fmla="*/ 84 h 95"/>
                    <a:gd name="T18" fmla="*/ 21 w 31"/>
                    <a:gd name="T19" fmla="*/ 72 h 95"/>
                    <a:gd name="T20" fmla="*/ 27 w 31"/>
                    <a:gd name="T21" fmla="*/ 68 h 95"/>
                    <a:gd name="T22" fmla="*/ 21 w 31"/>
                    <a:gd name="T23" fmla="*/ 77 h 95"/>
                    <a:gd name="T24" fmla="*/ 21 w 31"/>
                    <a:gd name="T25" fmla="*/ 64 h 95"/>
                    <a:gd name="T26" fmla="*/ 27 w 31"/>
                    <a:gd name="T27" fmla="*/ 53 h 95"/>
                    <a:gd name="T28" fmla="*/ 27 w 31"/>
                    <a:gd name="T29" fmla="*/ 59 h 95"/>
                    <a:gd name="T30" fmla="*/ 21 w 31"/>
                    <a:gd name="T31" fmla="*/ 61 h 95"/>
                    <a:gd name="T32" fmla="*/ 27 w 31"/>
                    <a:gd name="T33" fmla="*/ 42 h 95"/>
                    <a:gd name="T34" fmla="*/ 21 w 31"/>
                    <a:gd name="T35" fmla="*/ 61 h 95"/>
                    <a:gd name="T36" fmla="*/ 20 w 31"/>
                    <a:gd name="T37" fmla="*/ 43 h 95"/>
                    <a:gd name="T38" fmla="*/ 27 w 31"/>
                    <a:gd name="T39" fmla="*/ 39 h 95"/>
                    <a:gd name="T40" fmla="*/ 21 w 31"/>
                    <a:gd name="T41" fmla="*/ 49 h 95"/>
                    <a:gd name="T42" fmla="*/ 20 w 31"/>
                    <a:gd name="T43" fmla="*/ 38 h 95"/>
                    <a:gd name="T44" fmla="*/ 21 w 31"/>
                    <a:gd name="T45" fmla="*/ 36 h 95"/>
                    <a:gd name="T46" fmla="*/ 27 w 31"/>
                    <a:gd name="T47" fmla="*/ 26 h 95"/>
                    <a:gd name="T48" fmla="*/ 26 w 31"/>
                    <a:gd name="T49" fmla="*/ 32 h 95"/>
                    <a:gd name="T50" fmla="*/ 17 w 31"/>
                    <a:gd name="T51" fmla="*/ 92 h 95"/>
                    <a:gd name="T52" fmla="*/ 4 w 31"/>
                    <a:gd name="T53" fmla="*/ 57 h 95"/>
                    <a:gd name="T54" fmla="*/ 12 w 31"/>
                    <a:gd name="T55" fmla="*/ 13 h 95"/>
                    <a:gd name="T56" fmla="*/ 17 w 31"/>
                    <a:gd name="T57" fmla="*/ 36 h 95"/>
                    <a:gd name="T58" fmla="*/ 17 w 31"/>
                    <a:gd name="T59" fmla="*/ 92 h 95"/>
                    <a:gd name="T60" fmla="*/ 20 w 31"/>
                    <a:gd name="T61" fmla="*/ 25 h 95"/>
                    <a:gd name="T62" fmla="*/ 27 w 31"/>
                    <a:gd name="T63" fmla="*/ 23 h 95"/>
                    <a:gd name="T64" fmla="*/ 20 w 31"/>
                    <a:gd name="T65" fmla="*/ 21 h 95"/>
                    <a:gd name="T66" fmla="*/ 20 w 31"/>
                    <a:gd name="T67" fmla="*/ 13 h 95"/>
                    <a:gd name="T68" fmla="*/ 27 w 31"/>
                    <a:gd name="T69" fmla="*/ 7 h 95"/>
                    <a:gd name="T70" fmla="*/ 27 w 31"/>
                    <a:gd name="T71" fmla="*/ 10 h 95"/>
                    <a:gd name="T72" fmla="*/ 18 w 31"/>
                    <a:gd name="T73" fmla="*/ 10 h 95"/>
                    <a:gd name="T74" fmla="*/ 14 w 31"/>
                    <a:gd name="T75" fmla="*/ 4 h 95"/>
                    <a:gd name="T76" fmla="*/ 25 w 31"/>
                    <a:gd name="T77" fmla="*/ 4 h 95"/>
                    <a:gd name="T78" fmla="*/ 23 w 31"/>
                    <a:gd name="T79" fmla="*/ 0 h 95"/>
                    <a:gd name="T80" fmla="*/ 12 w 31"/>
                    <a:gd name="T81" fmla="*/ 1 h 95"/>
                    <a:gd name="T82" fmla="*/ 1 w 31"/>
                    <a:gd name="T83" fmla="*/ 10 h 95"/>
                    <a:gd name="T84" fmla="*/ 1 w 31"/>
                    <a:gd name="T85" fmla="*/ 10 h 95"/>
                    <a:gd name="T86" fmla="*/ 0 w 31"/>
                    <a:gd name="T87" fmla="*/ 11 h 95"/>
                    <a:gd name="T88" fmla="*/ 0 w 31"/>
                    <a:gd name="T89" fmla="*/ 11 h 95"/>
                    <a:gd name="T90" fmla="*/ 0 w 31"/>
                    <a:gd name="T91" fmla="*/ 57 h 95"/>
                    <a:gd name="T92" fmla="*/ 1 w 31"/>
                    <a:gd name="T93" fmla="*/ 93 h 95"/>
                    <a:gd name="T94" fmla="*/ 18 w 31"/>
                    <a:gd name="T95" fmla="*/ 95 h 95"/>
                    <a:gd name="T96" fmla="*/ 20 w 31"/>
                    <a:gd name="T97" fmla="*/ 95 h 95"/>
                    <a:gd name="T98" fmla="*/ 30 w 31"/>
                    <a:gd name="T99" fmla="*/ 89 h 95"/>
                    <a:gd name="T100" fmla="*/ 31 w 31"/>
                    <a:gd name="T101" fmla="*/ 88 h 95"/>
                    <a:gd name="T102" fmla="*/ 31 w 31"/>
                    <a:gd name="T103" fmla="*/ 87 h 95"/>
                    <a:gd name="T104" fmla="*/ 31 w 31"/>
                    <a:gd name="T105" fmla="*/ 3 h 95"/>
                    <a:gd name="T106" fmla="*/ 31 w 31"/>
                    <a:gd name="T107" fmla="*/ 2 h 95"/>
                    <a:gd name="T108" fmla="*/ 31 w 31"/>
                    <a:gd name="T109" fmla="*/ 2 h 95"/>
                    <a:gd name="T110" fmla="*/ 31 w 31"/>
                    <a:gd name="T111" fmla="*/ 1 h 95"/>
                    <a:gd name="T112" fmla="*/ 30 w 31"/>
                    <a:gd name="T113" fmla="*/ 1 h 95"/>
                    <a:gd name="T114" fmla="*/ 23 w 31"/>
                    <a:gd name="T11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1" h="95">
                      <a:moveTo>
                        <a:pt x="27" y="87"/>
                      </a:moveTo>
                      <a:cubicBezTo>
                        <a:pt x="27" y="86"/>
                        <a:pt x="27" y="86"/>
                        <a:pt x="28" y="85"/>
                      </a:cubicBezTo>
                      <a:cubicBezTo>
                        <a:pt x="28" y="86"/>
                        <a:pt x="28" y="86"/>
                        <a:pt x="28" y="86"/>
                      </a:cubicBezTo>
                      <a:cubicBezTo>
                        <a:pt x="27" y="87"/>
                        <a:pt x="27" y="87"/>
                        <a:pt x="27" y="87"/>
                      </a:cubicBezTo>
                      <a:moveTo>
                        <a:pt x="21" y="91"/>
                      </a:moveTo>
                      <a:cubicBezTo>
                        <a:pt x="21" y="90"/>
                        <a:pt x="21" y="89"/>
                        <a:pt x="21" y="88"/>
                      </a:cubicBezTo>
                      <a:cubicBezTo>
                        <a:pt x="22" y="84"/>
                        <a:pt x="25" y="81"/>
                        <a:pt x="28" y="78"/>
                      </a:cubicBezTo>
                      <a:cubicBezTo>
                        <a:pt x="28" y="79"/>
                        <a:pt x="28" y="81"/>
                        <a:pt x="28" y="82"/>
                      </a:cubicBezTo>
                      <a:cubicBezTo>
                        <a:pt x="27" y="82"/>
                        <a:pt x="27" y="82"/>
                        <a:pt x="27" y="82"/>
                      </a:cubicBezTo>
                      <a:cubicBezTo>
                        <a:pt x="27" y="82"/>
                        <a:pt x="27" y="83"/>
                        <a:pt x="27" y="83"/>
                      </a:cubicBezTo>
                      <a:cubicBezTo>
                        <a:pt x="26" y="85"/>
                        <a:pt x="24" y="87"/>
                        <a:pt x="23" y="89"/>
                      </a:cubicBezTo>
                      <a:cubicBezTo>
                        <a:pt x="22" y="90"/>
                        <a:pt x="21" y="90"/>
                        <a:pt x="21" y="91"/>
                      </a:cubicBezTo>
                      <a:moveTo>
                        <a:pt x="21" y="84"/>
                      </a:moveTo>
                      <a:cubicBezTo>
                        <a:pt x="21" y="83"/>
                        <a:pt x="21" y="82"/>
                        <a:pt x="21" y="80"/>
                      </a:cubicBezTo>
                      <a:cubicBezTo>
                        <a:pt x="21" y="80"/>
                        <a:pt x="21" y="80"/>
                        <a:pt x="21" y="80"/>
                      </a:cubicBezTo>
                      <a:cubicBezTo>
                        <a:pt x="23" y="76"/>
                        <a:pt x="25" y="73"/>
                        <a:pt x="28" y="70"/>
                      </a:cubicBezTo>
                      <a:cubicBezTo>
                        <a:pt x="28" y="72"/>
                        <a:pt x="28" y="74"/>
                        <a:pt x="28" y="75"/>
                      </a:cubicBezTo>
                      <a:cubicBezTo>
                        <a:pt x="25" y="78"/>
                        <a:pt x="23" y="81"/>
                        <a:pt x="21" y="84"/>
                      </a:cubicBezTo>
                      <a:moveTo>
                        <a:pt x="21" y="77"/>
                      </a:moveTo>
                      <a:cubicBezTo>
                        <a:pt x="21" y="75"/>
                        <a:pt x="21" y="73"/>
                        <a:pt x="21" y="72"/>
                      </a:cubicBezTo>
                      <a:cubicBezTo>
                        <a:pt x="23" y="68"/>
                        <a:pt x="25" y="65"/>
                        <a:pt x="27" y="61"/>
                      </a:cubicBezTo>
                      <a:cubicBezTo>
                        <a:pt x="27" y="63"/>
                        <a:pt x="27" y="66"/>
                        <a:pt x="27" y="68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25" y="71"/>
                        <a:pt x="23" y="74"/>
                        <a:pt x="21" y="77"/>
                      </a:cubicBezTo>
                      <a:moveTo>
                        <a:pt x="21" y="68"/>
                      </a:moveTo>
                      <a:cubicBezTo>
                        <a:pt x="21" y="67"/>
                        <a:pt x="21" y="65"/>
                        <a:pt x="21" y="64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3" y="60"/>
                        <a:pt x="25" y="57"/>
                        <a:pt x="27" y="53"/>
                      </a:cubicBezTo>
                      <a:cubicBezTo>
                        <a:pt x="27" y="55"/>
                        <a:pt x="27" y="57"/>
                        <a:pt x="27" y="59"/>
                      </a:cubicBezTo>
                      <a:cubicBezTo>
                        <a:pt x="27" y="59"/>
                        <a:pt x="27" y="59"/>
                        <a:pt x="27" y="59"/>
                      </a:cubicBezTo>
                      <a:cubicBezTo>
                        <a:pt x="25" y="62"/>
                        <a:pt x="23" y="65"/>
                        <a:pt x="21" y="68"/>
                      </a:cubicBezTo>
                      <a:moveTo>
                        <a:pt x="21" y="61"/>
                      </a:moveTo>
                      <a:cubicBezTo>
                        <a:pt x="21" y="58"/>
                        <a:pt x="21" y="55"/>
                        <a:pt x="21" y="52"/>
                      </a:cubicBezTo>
                      <a:cubicBezTo>
                        <a:pt x="23" y="48"/>
                        <a:pt x="25" y="45"/>
                        <a:pt x="27" y="42"/>
                      </a:cubicBezTo>
                      <a:cubicBezTo>
                        <a:pt x="27" y="45"/>
                        <a:pt x="27" y="47"/>
                        <a:pt x="27" y="50"/>
                      </a:cubicBezTo>
                      <a:cubicBezTo>
                        <a:pt x="25" y="53"/>
                        <a:pt x="23" y="57"/>
                        <a:pt x="21" y="61"/>
                      </a:cubicBezTo>
                      <a:moveTo>
                        <a:pt x="21" y="49"/>
                      </a:moveTo>
                      <a:cubicBezTo>
                        <a:pt x="20" y="47"/>
                        <a:pt x="20" y="45"/>
                        <a:pt x="20" y="43"/>
                      </a:cubicBezTo>
                      <a:cubicBezTo>
                        <a:pt x="23" y="40"/>
                        <a:pt x="25" y="37"/>
                        <a:pt x="27" y="34"/>
                      </a:cubicBezTo>
                      <a:cubicBezTo>
                        <a:pt x="27" y="36"/>
                        <a:pt x="27" y="37"/>
                        <a:pt x="27" y="39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cubicBezTo>
                        <a:pt x="25" y="42"/>
                        <a:pt x="22" y="45"/>
                        <a:pt x="21" y="49"/>
                      </a:cubicBezTo>
                      <a:moveTo>
                        <a:pt x="20" y="40"/>
                      </a:moveTo>
                      <a:cubicBezTo>
                        <a:pt x="20" y="39"/>
                        <a:pt x="20" y="38"/>
                        <a:pt x="20" y="38"/>
                      </a:cubicBezTo>
                      <a:cubicBezTo>
                        <a:pt x="21" y="38"/>
                        <a:pt x="21" y="38"/>
                        <a:pt x="21" y="38"/>
                      </a:cubicBezTo>
                      <a:cubicBezTo>
                        <a:pt x="21" y="37"/>
                        <a:pt x="21" y="37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3" y="33"/>
                        <a:pt x="25" y="29"/>
                        <a:pt x="27" y="26"/>
                      </a:cubicBezTo>
                      <a:cubicBezTo>
                        <a:pt x="27" y="28"/>
                        <a:pt x="27" y="30"/>
                        <a:pt x="27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4" y="35"/>
                        <a:pt x="22" y="37"/>
                        <a:pt x="20" y="40"/>
                      </a:cubicBezTo>
                      <a:moveTo>
                        <a:pt x="17" y="92"/>
                      </a:moveTo>
                      <a:cubicBezTo>
                        <a:pt x="12" y="91"/>
                        <a:pt x="9" y="91"/>
                        <a:pt x="4" y="91"/>
                      </a:cubicBezTo>
                      <a:cubicBezTo>
                        <a:pt x="4" y="82"/>
                        <a:pt x="4" y="70"/>
                        <a:pt x="4" y="57"/>
                      </a:cubicBezTo>
                      <a:cubicBezTo>
                        <a:pt x="4" y="40"/>
                        <a:pt x="4" y="22"/>
                        <a:pt x="4" y="13"/>
                      </a:cubicBezTo>
                      <a:cubicBezTo>
                        <a:pt x="7" y="13"/>
                        <a:pt x="10" y="13"/>
                        <a:pt x="12" y="13"/>
                      </a:cubicBezTo>
                      <a:cubicBezTo>
                        <a:pt x="14" y="13"/>
                        <a:pt x="16" y="13"/>
                        <a:pt x="17" y="13"/>
                      </a:cubicBezTo>
                      <a:cubicBezTo>
                        <a:pt x="17" y="17"/>
                        <a:pt x="17" y="26"/>
                        <a:pt x="17" y="36"/>
                      </a:cubicBezTo>
                      <a:cubicBezTo>
                        <a:pt x="17" y="50"/>
                        <a:pt x="17" y="67"/>
                        <a:pt x="17" y="79"/>
                      </a:cubicBezTo>
                      <a:cubicBezTo>
                        <a:pt x="17" y="84"/>
                        <a:pt x="17" y="88"/>
                        <a:pt x="17" y="92"/>
                      </a:cubicBezTo>
                      <a:moveTo>
                        <a:pt x="20" y="33"/>
                      </a:moveTo>
                      <a:cubicBezTo>
                        <a:pt x="20" y="30"/>
                        <a:pt x="20" y="27"/>
                        <a:pt x="20" y="25"/>
                      </a:cubicBezTo>
                      <a:cubicBezTo>
                        <a:pt x="23" y="21"/>
                        <a:pt x="25" y="17"/>
                        <a:pt x="27" y="13"/>
                      </a:cubicBezTo>
                      <a:cubicBezTo>
                        <a:pt x="27" y="16"/>
                        <a:pt x="27" y="19"/>
                        <a:pt x="27" y="23"/>
                      </a:cubicBezTo>
                      <a:cubicBezTo>
                        <a:pt x="25" y="26"/>
                        <a:pt x="23" y="30"/>
                        <a:pt x="20" y="33"/>
                      </a:cubicBezTo>
                      <a:moveTo>
                        <a:pt x="20" y="21"/>
                      </a:moveTo>
                      <a:cubicBezTo>
                        <a:pt x="20" y="18"/>
                        <a:pt x="20" y="15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3" y="10"/>
                        <a:pt x="25" y="8"/>
                        <a:pt x="27" y="6"/>
                      </a:cubicBezTo>
                      <a:cubicBezTo>
                        <a:pt x="27" y="6"/>
                        <a:pt x="27" y="7"/>
                        <a:pt x="27" y="7"/>
                      </a:cubicBezTo>
                      <a:cubicBezTo>
                        <a:pt x="27" y="8"/>
                        <a:pt x="27" y="9"/>
                        <a:pt x="27" y="1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5" y="14"/>
                        <a:pt x="22" y="18"/>
                        <a:pt x="20" y="21"/>
                      </a:cubicBezTo>
                      <a:moveTo>
                        <a:pt x="18" y="10"/>
                      </a:moveTo>
                      <a:cubicBezTo>
                        <a:pt x="17" y="10"/>
                        <a:pt x="12" y="10"/>
                        <a:pt x="7" y="10"/>
                      </a:cubicBezTo>
                      <a:cubicBezTo>
                        <a:pt x="10" y="7"/>
                        <a:pt x="13" y="5"/>
                        <a:pt x="14" y="4"/>
                      </a:cubicBezTo>
                      <a:cubicBezTo>
                        <a:pt x="15" y="4"/>
                        <a:pt x="19" y="4"/>
                        <a:pt x="23" y="4"/>
                      </a:cubicBezTo>
                      <a:cubicBezTo>
                        <a:pt x="23" y="4"/>
                        <a:pt x="24" y="4"/>
                        <a:pt x="25" y="4"/>
                      </a:cubicBezTo>
                      <a:cubicBezTo>
                        <a:pt x="23" y="6"/>
                        <a:pt x="21" y="8"/>
                        <a:pt x="18" y="10"/>
                      </a:cubicBezTo>
                      <a:moveTo>
                        <a:pt x="23" y="0"/>
                      </a:moveTo>
                      <a:cubicBezTo>
                        <a:pt x="18" y="0"/>
                        <a:pt x="13" y="0"/>
                        <a:pt x="13" y="0"/>
                      </a:cubicBezTo>
                      <a:cubicBezTo>
                        <a:pt x="13" y="0"/>
                        <a:pt x="12" y="0"/>
                        <a:pt x="12" y="1"/>
                      </a:cubicBezTo>
                      <a:cubicBezTo>
                        <a:pt x="12" y="1"/>
                        <a:pt x="11" y="2"/>
                        <a:pt x="9" y="3"/>
                      </a:cubicBezTo>
                      <a:cubicBezTo>
                        <a:pt x="7" y="5"/>
                        <a:pt x="4" y="7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20"/>
                        <a:pt x="0" y="39"/>
                        <a:pt x="0" y="57"/>
                      </a:cubicBezTo>
                      <a:cubicBezTo>
                        <a:pt x="0" y="71"/>
                        <a:pt x="0" y="84"/>
                        <a:pt x="0" y="93"/>
                      </a:cubicBezTo>
                      <a:cubicBezTo>
                        <a:pt x="1" y="93"/>
                        <a:pt x="1" y="93"/>
                        <a:pt x="1" y="93"/>
                      </a:cubicBezTo>
                      <a:cubicBezTo>
                        <a:pt x="1" y="94"/>
                        <a:pt x="2" y="94"/>
                        <a:pt x="2" y="95"/>
                      </a:cubicBezTo>
                      <a:cubicBezTo>
                        <a:pt x="9" y="95"/>
                        <a:pt x="12" y="95"/>
                        <a:pt x="18" y="95"/>
                      </a:cubicBezTo>
                      <a:cubicBezTo>
                        <a:pt x="18" y="95"/>
                        <a:pt x="19" y="95"/>
                        <a:pt x="19" y="95"/>
                      </a:cubicBezTo>
                      <a:cubicBezTo>
                        <a:pt x="19" y="95"/>
                        <a:pt x="19" y="95"/>
                        <a:pt x="20" y="95"/>
                      </a:cubicBezTo>
                      <a:cubicBezTo>
                        <a:pt x="20" y="95"/>
                        <a:pt x="20" y="95"/>
                        <a:pt x="20" y="95"/>
                      </a:cubicBezTo>
                      <a:cubicBezTo>
                        <a:pt x="23" y="93"/>
                        <a:pt x="27" y="91"/>
                        <a:pt x="30" y="89"/>
                      </a:cubicBezTo>
                      <a:cubicBezTo>
                        <a:pt x="31" y="88"/>
                        <a:pt x="31" y="88"/>
                        <a:pt x="31" y="88"/>
                      </a:cubicBezTo>
                      <a:cubicBezTo>
                        <a:pt x="31" y="88"/>
                        <a:pt x="31" y="88"/>
                        <a:pt x="31" y="88"/>
                      </a:cubicBezTo>
                      <a:cubicBezTo>
                        <a:pt x="31" y="88"/>
                        <a:pt x="31" y="88"/>
                        <a:pt x="31" y="88"/>
                      </a:cubicBezTo>
                      <a:cubicBezTo>
                        <a:pt x="31" y="88"/>
                        <a:pt x="31" y="88"/>
                        <a:pt x="31" y="87"/>
                      </a:cubicBezTo>
                      <a:cubicBezTo>
                        <a:pt x="31" y="72"/>
                        <a:pt x="31" y="23"/>
                        <a:pt x="31" y="7"/>
                      </a:cubicBezTo>
                      <a:cubicBezTo>
                        <a:pt x="31" y="5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0"/>
                        <a:pt x="30" y="0"/>
                        <a:pt x="29" y="0"/>
                      </a:cubicBezTo>
                      <a:cubicBezTo>
                        <a:pt x="27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0" name="Freeform 803"/>
                <p:cNvSpPr>
                  <a:spLocks noEditPoints="1"/>
                </p:cNvSpPr>
                <p:nvPr/>
              </p:nvSpPr>
              <p:spPr bwMode="auto">
                <a:xfrm>
                  <a:off x="3258" y="3448"/>
                  <a:ext cx="73" cy="288"/>
                </a:xfrm>
                <a:custGeom>
                  <a:avLst/>
                  <a:gdLst>
                    <a:gd name="T0" fmla="*/ 28 w 31"/>
                    <a:gd name="T1" fmla="*/ 109 h 122"/>
                    <a:gd name="T2" fmla="*/ 22 w 31"/>
                    <a:gd name="T3" fmla="*/ 117 h 122"/>
                    <a:gd name="T4" fmla="*/ 21 w 31"/>
                    <a:gd name="T5" fmla="*/ 110 h 122"/>
                    <a:gd name="T6" fmla="*/ 28 w 31"/>
                    <a:gd name="T7" fmla="*/ 101 h 122"/>
                    <a:gd name="T8" fmla="*/ 21 w 31"/>
                    <a:gd name="T9" fmla="*/ 115 h 122"/>
                    <a:gd name="T10" fmla="*/ 21 w 31"/>
                    <a:gd name="T11" fmla="*/ 104 h 122"/>
                    <a:gd name="T12" fmla="*/ 28 w 31"/>
                    <a:gd name="T13" fmla="*/ 94 h 122"/>
                    <a:gd name="T14" fmla="*/ 21 w 31"/>
                    <a:gd name="T15" fmla="*/ 107 h 122"/>
                    <a:gd name="T16" fmla="*/ 21 w 31"/>
                    <a:gd name="T17" fmla="*/ 96 h 122"/>
                    <a:gd name="T18" fmla="*/ 28 w 31"/>
                    <a:gd name="T19" fmla="*/ 91 h 122"/>
                    <a:gd name="T20" fmla="*/ 21 w 31"/>
                    <a:gd name="T21" fmla="*/ 93 h 122"/>
                    <a:gd name="T22" fmla="*/ 28 w 31"/>
                    <a:gd name="T23" fmla="*/ 78 h 122"/>
                    <a:gd name="T24" fmla="*/ 27 w 31"/>
                    <a:gd name="T25" fmla="*/ 84 h 122"/>
                    <a:gd name="T26" fmla="*/ 21 w 31"/>
                    <a:gd name="T27" fmla="*/ 84 h 122"/>
                    <a:gd name="T28" fmla="*/ 28 w 31"/>
                    <a:gd name="T29" fmla="*/ 70 h 122"/>
                    <a:gd name="T30" fmla="*/ 27 w 31"/>
                    <a:gd name="T31" fmla="*/ 75 h 122"/>
                    <a:gd name="T32" fmla="*/ 21 w 31"/>
                    <a:gd name="T33" fmla="*/ 77 h 122"/>
                    <a:gd name="T34" fmla="*/ 27 w 31"/>
                    <a:gd name="T35" fmla="*/ 58 h 122"/>
                    <a:gd name="T36" fmla="*/ 21 w 31"/>
                    <a:gd name="T37" fmla="*/ 77 h 122"/>
                    <a:gd name="T38" fmla="*/ 21 w 31"/>
                    <a:gd name="T39" fmla="*/ 60 h 122"/>
                    <a:gd name="T40" fmla="*/ 21 w 31"/>
                    <a:gd name="T41" fmla="*/ 58 h 122"/>
                    <a:gd name="T42" fmla="*/ 27 w 31"/>
                    <a:gd name="T43" fmla="*/ 48 h 122"/>
                    <a:gd name="T44" fmla="*/ 21 w 31"/>
                    <a:gd name="T45" fmla="*/ 65 h 122"/>
                    <a:gd name="T46" fmla="*/ 20 w 31"/>
                    <a:gd name="T47" fmla="*/ 51 h 122"/>
                    <a:gd name="T48" fmla="*/ 27 w 31"/>
                    <a:gd name="T49" fmla="*/ 45 h 122"/>
                    <a:gd name="T50" fmla="*/ 20 w 31"/>
                    <a:gd name="T51" fmla="*/ 46 h 122"/>
                    <a:gd name="T52" fmla="*/ 21 w 31"/>
                    <a:gd name="T53" fmla="*/ 36 h 122"/>
                    <a:gd name="T54" fmla="*/ 27 w 31"/>
                    <a:gd name="T55" fmla="*/ 34 h 122"/>
                    <a:gd name="T56" fmla="*/ 20 w 31"/>
                    <a:gd name="T57" fmla="*/ 33 h 122"/>
                    <a:gd name="T58" fmla="*/ 27 w 31"/>
                    <a:gd name="T59" fmla="*/ 14 h 122"/>
                    <a:gd name="T60" fmla="*/ 26 w 31"/>
                    <a:gd name="T61" fmla="*/ 26 h 122"/>
                    <a:gd name="T62" fmla="*/ 17 w 31"/>
                    <a:gd name="T63" fmla="*/ 119 h 122"/>
                    <a:gd name="T64" fmla="*/ 4 w 31"/>
                    <a:gd name="T65" fmla="*/ 73 h 122"/>
                    <a:gd name="T66" fmla="*/ 13 w 31"/>
                    <a:gd name="T67" fmla="*/ 13 h 122"/>
                    <a:gd name="T68" fmla="*/ 17 w 31"/>
                    <a:gd name="T69" fmla="*/ 21 h 122"/>
                    <a:gd name="T70" fmla="*/ 17 w 31"/>
                    <a:gd name="T71" fmla="*/ 119 h 122"/>
                    <a:gd name="T72" fmla="*/ 20 w 31"/>
                    <a:gd name="T73" fmla="*/ 13 h 122"/>
                    <a:gd name="T74" fmla="*/ 27 w 31"/>
                    <a:gd name="T75" fmla="*/ 6 h 122"/>
                    <a:gd name="T76" fmla="*/ 20 w 31"/>
                    <a:gd name="T77" fmla="*/ 21 h 122"/>
                    <a:gd name="T78" fmla="*/ 7 w 31"/>
                    <a:gd name="T79" fmla="*/ 9 h 122"/>
                    <a:gd name="T80" fmla="*/ 23 w 31"/>
                    <a:gd name="T81" fmla="*/ 3 h 122"/>
                    <a:gd name="T82" fmla="*/ 18 w 31"/>
                    <a:gd name="T83" fmla="*/ 10 h 122"/>
                    <a:gd name="T84" fmla="*/ 28 w 31"/>
                    <a:gd name="T85" fmla="*/ 0 h 122"/>
                    <a:gd name="T86" fmla="*/ 13 w 31"/>
                    <a:gd name="T87" fmla="*/ 0 h 122"/>
                    <a:gd name="T88" fmla="*/ 9 w 31"/>
                    <a:gd name="T89" fmla="*/ 3 h 122"/>
                    <a:gd name="T90" fmla="*/ 1 w 31"/>
                    <a:gd name="T91" fmla="*/ 10 h 122"/>
                    <a:gd name="T92" fmla="*/ 1 w 31"/>
                    <a:gd name="T93" fmla="*/ 10 h 122"/>
                    <a:gd name="T94" fmla="*/ 0 w 31"/>
                    <a:gd name="T95" fmla="*/ 11 h 122"/>
                    <a:gd name="T96" fmla="*/ 0 w 31"/>
                    <a:gd name="T97" fmla="*/ 11 h 122"/>
                    <a:gd name="T98" fmla="*/ 0 w 31"/>
                    <a:gd name="T99" fmla="*/ 120 h 122"/>
                    <a:gd name="T100" fmla="*/ 2 w 31"/>
                    <a:gd name="T101" fmla="*/ 122 h 122"/>
                    <a:gd name="T102" fmla="*/ 19 w 31"/>
                    <a:gd name="T103" fmla="*/ 122 h 122"/>
                    <a:gd name="T104" fmla="*/ 30 w 31"/>
                    <a:gd name="T105" fmla="*/ 116 h 122"/>
                    <a:gd name="T106" fmla="*/ 31 w 31"/>
                    <a:gd name="T107" fmla="*/ 115 h 122"/>
                    <a:gd name="T108" fmla="*/ 31 w 31"/>
                    <a:gd name="T109" fmla="*/ 114 h 122"/>
                    <a:gd name="T110" fmla="*/ 31 w 31"/>
                    <a:gd name="T111" fmla="*/ 17 h 122"/>
                    <a:gd name="T112" fmla="*/ 29 w 31"/>
                    <a:gd name="T11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1" h="122">
                      <a:moveTo>
                        <a:pt x="22" y="117"/>
                      </a:moveTo>
                      <a:cubicBezTo>
                        <a:pt x="24" y="114"/>
                        <a:pt x="26" y="111"/>
                        <a:pt x="28" y="109"/>
                      </a:cubicBezTo>
                      <a:cubicBezTo>
                        <a:pt x="28" y="110"/>
                        <a:pt x="28" y="112"/>
                        <a:pt x="28" y="113"/>
                      </a:cubicBezTo>
                      <a:cubicBezTo>
                        <a:pt x="26" y="115"/>
                        <a:pt x="24" y="116"/>
                        <a:pt x="22" y="117"/>
                      </a:cubicBezTo>
                      <a:moveTo>
                        <a:pt x="21" y="115"/>
                      </a:moveTo>
                      <a:cubicBezTo>
                        <a:pt x="21" y="114"/>
                        <a:pt x="21" y="112"/>
                        <a:pt x="21" y="110"/>
                      </a:cubicBezTo>
                      <a:cubicBezTo>
                        <a:pt x="21" y="110"/>
                        <a:pt x="21" y="110"/>
                        <a:pt x="21" y="110"/>
                      </a:cubicBezTo>
                      <a:cubicBezTo>
                        <a:pt x="23" y="107"/>
                        <a:pt x="25" y="104"/>
                        <a:pt x="28" y="101"/>
                      </a:cubicBezTo>
                      <a:cubicBezTo>
                        <a:pt x="28" y="102"/>
                        <a:pt x="28" y="104"/>
                        <a:pt x="28" y="106"/>
                      </a:cubicBezTo>
                      <a:cubicBezTo>
                        <a:pt x="25" y="109"/>
                        <a:pt x="23" y="112"/>
                        <a:pt x="21" y="115"/>
                      </a:cubicBezTo>
                      <a:moveTo>
                        <a:pt x="21" y="107"/>
                      </a:moveTo>
                      <a:cubicBezTo>
                        <a:pt x="21" y="106"/>
                        <a:pt x="21" y="105"/>
                        <a:pt x="21" y="104"/>
                      </a:cubicBezTo>
                      <a:cubicBezTo>
                        <a:pt x="21" y="103"/>
                        <a:pt x="21" y="103"/>
                        <a:pt x="21" y="103"/>
                      </a:cubicBezTo>
                      <a:cubicBezTo>
                        <a:pt x="23" y="100"/>
                        <a:pt x="25" y="97"/>
                        <a:pt x="28" y="94"/>
                      </a:cubicBezTo>
                      <a:cubicBezTo>
                        <a:pt x="28" y="95"/>
                        <a:pt x="28" y="97"/>
                        <a:pt x="28" y="98"/>
                      </a:cubicBezTo>
                      <a:cubicBezTo>
                        <a:pt x="25" y="101"/>
                        <a:pt x="23" y="104"/>
                        <a:pt x="21" y="107"/>
                      </a:cubicBezTo>
                      <a:moveTo>
                        <a:pt x="21" y="100"/>
                      </a:moveTo>
                      <a:cubicBezTo>
                        <a:pt x="21" y="99"/>
                        <a:pt x="21" y="97"/>
                        <a:pt x="21" y="96"/>
                      </a:cubicBezTo>
                      <a:cubicBezTo>
                        <a:pt x="23" y="93"/>
                        <a:pt x="25" y="89"/>
                        <a:pt x="28" y="86"/>
                      </a:cubicBezTo>
                      <a:cubicBezTo>
                        <a:pt x="28" y="88"/>
                        <a:pt x="28" y="90"/>
                        <a:pt x="28" y="91"/>
                      </a:cubicBezTo>
                      <a:cubicBezTo>
                        <a:pt x="25" y="94"/>
                        <a:pt x="23" y="97"/>
                        <a:pt x="21" y="100"/>
                      </a:cubicBezTo>
                      <a:moveTo>
                        <a:pt x="21" y="93"/>
                      </a:moveTo>
                      <a:cubicBezTo>
                        <a:pt x="21" y="91"/>
                        <a:pt x="21" y="89"/>
                        <a:pt x="21" y="87"/>
                      </a:cubicBezTo>
                      <a:cubicBezTo>
                        <a:pt x="23" y="84"/>
                        <a:pt x="25" y="81"/>
                        <a:pt x="28" y="78"/>
                      </a:cubicBezTo>
                      <a:cubicBezTo>
                        <a:pt x="28" y="80"/>
                        <a:pt x="28" y="82"/>
                        <a:pt x="28" y="84"/>
                      </a:cubicBezTo>
                      <a:cubicBezTo>
                        <a:pt x="27" y="84"/>
                        <a:pt x="27" y="84"/>
                        <a:pt x="27" y="84"/>
                      </a:cubicBezTo>
                      <a:cubicBezTo>
                        <a:pt x="25" y="87"/>
                        <a:pt x="23" y="90"/>
                        <a:pt x="21" y="93"/>
                      </a:cubicBezTo>
                      <a:moveTo>
                        <a:pt x="21" y="84"/>
                      </a:moveTo>
                      <a:cubicBezTo>
                        <a:pt x="21" y="83"/>
                        <a:pt x="21" y="81"/>
                        <a:pt x="21" y="80"/>
                      </a:cubicBezTo>
                      <a:cubicBezTo>
                        <a:pt x="23" y="76"/>
                        <a:pt x="25" y="73"/>
                        <a:pt x="28" y="70"/>
                      </a:cubicBezTo>
                      <a:cubicBezTo>
                        <a:pt x="28" y="72"/>
                        <a:pt x="28" y="74"/>
                        <a:pt x="28" y="75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cubicBezTo>
                        <a:pt x="25" y="78"/>
                        <a:pt x="23" y="81"/>
                        <a:pt x="21" y="84"/>
                      </a:cubicBezTo>
                      <a:moveTo>
                        <a:pt x="21" y="77"/>
                      </a:moveTo>
                      <a:cubicBezTo>
                        <a:pt x="21" y="74"/>
                        <a:pt x="21" y="71"/>
                        <a:pt x="21" y="69"/>
                      </a:cubicBezTo>
                      <a:cubicBezTo>
                        <a:pt x="23" y="65"/>
                        <a:pt x="25" y="62"/>
                        <a:pt x="27" y="58"/>
                      </a:cubicBezTo>
                      <a:cubicBezTo>
                        <a:pt x="27" y="61"/>
                        <a:pt x="27" y="65"/>
                        <a:pt x="28" y="68"/>
                      </a:cubicBezTo>
                      <a:cubicBezTo>
                        <a:pt x="25" y="70"/>
                        <a:pt x="23" y="73"/>
                        <a:pt x="21" y="77"/>
                      </a:cubicBezTo>
                      <a:moveTo>
                        <a:pt x="21" y="65"/>
                      </a:moveTo>
                      <a:cubicBezTo>
                        <a:pt x="21" y="63"/>
                        <a:pt x="21" y="62"/>
                        <a:pt x="21" y="60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1" y="59"/>
                        <a:pt x="22" y="59"/>
                        <a:pt x="21" y="58"/>
                      </a:cubicBezTo>
                      <a:cubicBezTo>
                        <a:pt x="21" y="58"/>
                        <a:pt x="21" y="58"/>
                        <a:pt x="21" y="58"/>
                      </a:cubicBezTo>
                      <a:cubicBezTo>
                        <a:pt x="23" y="55"/>
                        <a:pt x="25" y="52"/>
                        <a:pt x="27" y="48"/>
                      </a:cubicBezTo>
                      <a:cubicBezTo>
                        <a:pt x="27" y="51"/>
                        <a:pt x="27" y="53"/>
                        <a:pt x="27" y="55"/>
                      </a:cubicBezTo>
                      <a:cubicBezTo>
                        <a:pt x="25" y="59"/>
                        <a:pt x="23" y="62"/>
                        <a:pt x="21" y="65"/>
                      </a:cubicBezTo>
                      <a:moveTo>
                        <a:pt x="21" y="56"/>
                      </a:moveTo>
                      <a:cubicBezTo>
                        <a:pt x="21" y="54"/>
                        <a:pt x="21" y="52"/>
                        <a:pt x="20" y="51"/>
                      </a:cubicBezTo>
                      <a:cubicBezTo>
                        <a:pt x="22" y="46"/>
                        <a:pt x="25" y="42"/>
                        <a:pt x="27" y="38"/>
                      </a:cubicBezTo>
                      <a:cubicBezTo>
                        <a:pt x="27" y="40"/>
                        <a:pt x="27" y="42"/>
                        <a:pt x="27" y="45"/>
                      </a:cubicBezTo>
                      <a:cubicBezTo>
                        <a:pt x="25" y="49"/>
                        <a:pt x="23" y="52"/>
                        <a:pt x="21" y="56"/>
                      </a:cubicBezTo>
                      <a:moveTo>
                        <a:pt x="20" y="46"/>
                      </a:moveTo>
                      <a:cubicBezTo>
                        <a:pt x="20" y="43"/>
                        <a:pt x="20" y="39"/>
                        <a:pt x="20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3" y="33"/>
                        <a:pt x="25" y="30"/>
                        <a:pt x="27" y="27"/>
                      </a:cubicBezTo>
                      <a:cubicBezTo>
                        <a:pt x="27" y="29"/>
                        <a:pt x="27" y="32"/>
                        <a:pt x="27" y="34"/>
                      </a:cubicBezTo>
                      <a:cubicBezTo>
                        <a:pt x="25" y="38"/>
                        <a:pt x="22" y="42"/>
                        <a:pt x="20" y="46"/>
                      </a:cubicBezTo>
                      <a:moveTo>
                        <a:pt x="20" y="33"/>
                      </a:moveTo>
                      <a:cubicBezTo>
                        <a:pt x="20" y="30"/>
                        <a:pt x="20" y="27"/>
                        <a:pt x="20" y="24"/>
                      </a:cubicBezTo>
                      <a:cubicBezTo>
                        <a:pt x="23" y="21"/>
                        <a:pt x="25" y="17"/>
                        <a:pt x="27" y="14"/>
                      </a:cubicBezTo>
                      <a:cubicBezTo>
                        <a:pt x="27" y="17"/>
                        <a:pt x="27" y="21"/>
                        <a:pt x="27" y="24"/>
                      </a:cubicBezTo>
                      <a:cubicBezTo>
                        <a:pt x="27" y="25"/>
                        <a:pt x="26" y="25"/>
                        <a:pt x="26" y="26"/>
                      </a:cubicBezTo>
                      <a:cubicBezTo>
                        <a:pt x="24" y="28"/>
                        <a:pt x="22" y="31"/>
                        <a:pt x="20" y="33"/>
                      </a:cubicBezTo>
                      <a:moveTo>
                        <a:pt x="17" y="119"/>
                      </a:moveTo>
                      <a:cubicBezTo>
                        <a:pt x="12" y="118"/>
                        <a:pt x="9" y="118"/>
                        <a:pt x="4" y="118"/>
                      </a:cubicBezTo>
                      <a:cubicBezTo>
                        <a:pt x="4" y="109"/>
                        <a:pt x="4" y="91"/>
                        <a:pt x="4" y="73"/>
                      </a:cubicBezTo>
                      <a:cubicBezTo>
                        <a:pt x="4" y="49"/>
                        <a:pt x="4" y="23"/>
                        <a:pt x="4" y="13"/>
                      </a:cubicBezTo>
                      <a:cubicBezTo>
                        <a:pt x="7" y="13"/>
                        <a:pt x="10" y="13"/>
                        <a:pt x="13" y="13"/>
                      </a:cubicBezTo>
                      <a:cubicBezTo>
                        <a:pt x="14" y="13"/>
                        <a:pt x="16" y="13"/>
                        <a:pt x="17" y="13"/>
                      </a:cubicBezTo>
                      <a:cubicBezTo>
                        <a:pt x="17" y="15"/>
                        <a:pt x="17" y="18"/>
                        <a:pt x="17" y="21"/>
                      </a:cubicBezTo>
                      <a:cubicBezTo>
                        <a:pt x="17" y="40"/>
                        <a:pt x="17" y="80"/>
                        <a:pt x="17" y="104"/>
                      </a:cubicBezTo>
                      <a:cubicBezTo>
                        <a:pt x="17" y="110"/>
                        <a:pt x="17" y="115"/>
                        <a:pt x="17" y="119"/>
                      </a:cubicBezTo>
                      <a:moveTo>
                        <a:pt x="20" y="21"/>
                      </a:moveTo>
                      <a:cubicBezTo>
                        <a:pt x="20" y="17"/>
                        <a:pt x="20" y="14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3" y="10"/>
                        <a:pt x="25" y="8"/>
                        <a:pt x="27" y="6"/>
                      </a:cubicBezTo>
                      <a:cubicBezTo>
                        <a:pt x="27" y="7"/>
                        <a:pt x="27" y="9"/>
                        <a:pt x="27" y="11"/>
                      </a:cubicBezTo>
                      <a:cubicBezTo>
                        <a:pt x="25" y="14"/>
                        <a:pt x="23" y="17"/>
                        <a:pt x="20" y="21"/>
                      </a:cubicBezTo>
                      <a:moveTo>
                        <a:pt x="18" y="10"/>
                      </a:moveTo>
                      <a:cubicBezTo>
                        <a:pt x="17" y="10"/>
                        <a:pt x="12" y="9"/>
                        <a:pt x="7" y="9"/>
                      </a:cubicBezTo>
                      <a:cubicBezTo>
                        <a:pt x="10" y="6"/>
                        <a:pt x="13" y="4"/>
                        <a:pt x="14" y="3"/>
                      </a:cubicBezTo>
                      <a:cubicBezTo>
                        <a:pt x="15" y="3"/>
                        <a:pt x="19" y="3"/>
                        <a:pt x="23" y="3"/>
                      </a:cubicBezTo>
                      <a:cubicBezTo>
                        <a:pt x="23" y="3"/>
                        <a:pt x="24" y="3"/>
                        <a:pt x="25" y="3"/>
                      </a:cubicBezTo>
                      <a:cubicBezTo>
                        <a:pt x="23" y="5"/>
                        <a:pt x="21" y="7"/>
                        <a:pt x="18" y="10"/>
                      </a:cubicBezTo>
                      <a:moveTo>
                        <a:pt x="29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5" y="0"/>
                        <a:pt x="23" y="0"/>
                      </a:cubicBezTo>
                      <a:cubicBezTo>
                        <a:pt x="18" y="0"/>
                        <a:pt x="13" y="0"/>
                        <a:pt x="13" y="0"/>
                      </a:cubicBez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1" y="1"/>
                        <a:pt x="9" y="3"/>
                      </a:cubicBezTo>
                      <a:cubicBezTo>
                        <a:pt x="7" y="5"/>
                        <a:pt x="4" y="7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9"/>
                        <a:pt x="1" y="47"/>
                        <a:pt x="1" y="73"/>
                      </a:cubicBezTo>
                      <a:cubicBezTo>
                        <a:pt x="1" y="93"/>
                        <a:pt x="1" y="111"/>
                        <a:pt x="0" y="120"/>
                      </a:cubicBezTo>
                      <a:cubicBezTo>
                        <a:pt x="1" y="120"/>
                        <a:pt x="1" y="120"/>
                        <a:pt x="1" y="120"/>
                      </a:cubicBezTo>
                      <a:cubicBezTo>
                        <a:pt x="1" y="121"/>
                        <a:pt x="2" y="121"/>
                        <a:pt x="2" y="122"/>
                      </a:cubicBezTo>
                      <a:cubicBezTo>
                        <a:pt x="9" y="122"/>
                        <a:pt x="12" y="122"/>
                        <a:pt x="18" y="122"/>
                      </a:cubicBezTo>
                      <a:cubicBezTo>
                        <a:pt x="18" y="122"/>
                        <a:pt x="19" y="122"/>
                        <a:pt x="19" y="122"/>
                      </a:cubicBezTo>
                      <a:cubicBezTo>
                        <a:pt x="19" y="122"/>
                        <a:pt x="19" y="122"/>
                        <a:pt x="20" y="122"/>
                      </a:cubicBezTo>
                      <a:cubicBezTo>
                        <a:pt x="23" y="120"/>
                        <a:pt x="27" y="118"/>
                        <a:pt x="30" y="116"/>
                      </a:cubicBezTo>
                      <a:cubicBezTo>
                        <a:pt x="31" y="115"/>
                        <a:pt x="31" y="115"/>
                        <a:pt x="31" y="115"/>
                      </a:cubicBezTo>
                      <a:cubicBezTo>
                        <a:pt x="31" y="115"/>
                        <a:pt x="31" y="115"/>
                        <a:pt x="31" y="115"/>
                      </a:cubicBezTo>
                      <a:cubicBezTo>
                        <a:pt x="31" y="115"/>
                        <a:pt x="31" y="115"/>
                        <a:pt x="31" y="115"/>
                      </a:cubicBezTo>
                      <a:cubicBezTo>
                        <a:pt x="31" y="115"/>
                        <a:pt x="31" y="115"/>
                        <a:pt x="31" y="114"/>
                      </a:cubicBezTo>
                      <a:cubicBezTo>
                        <a:pt x="31" y="106"/>
                        <a:pt x="31" y="77"/>
                        <a:pt x="31" y="51"/>
                      </a:cubicBezTo>
                      <a:cubicBezTo>
                        <a:pt x="31" y="38"/>
                        <a:pt x="31" y="26"/>
                        <a:pt x="31" y="17"/>
                      </a:cubicBezTo>
                      <a:cubicBezTo>
                        <a:pt x="31" y="7"/>
                        <a:pt x="31" y="1"/>
                        <a:pt x="31" y="1"/>
                      </a:cubicBezTo>
                      <a:cubicBezTo>
                        <a:pt x="31" y="0"/>
                        <a:pt x="30" y="0"/>
                        <a:pt x="2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1" name="Freeform 804"/>
                <p:cNvSpPr>
                  <a:spLocks noEditPoints="1"/>
                </p:cNvSpPr>
                <p:nvPr/>
              </p:nvSpPr>
              <p:spPr bwMode="auto">
                <a:xfrm>
                  <a:off x="3099" y="3575"/>
                  <a:ext cx="73" cy="161"/>
                </a:xfrm>
                <a:custGeom>
                  <a:avLst/>
                  <a:gdLst>
                    <a:gd name="T0" fmla="*/ 21 w 31"/>
                    <a:gd name="T1" fmla="*/ 61 h 68"/>
                    <a:gd name="T2" fmla="*/ 28 w 31"/>
                    <a:gd name="T3" fmla="*/ 56 h 68"/>
                    <a:gd name="T4" fmla="*/ 21 w 31"/>
                    <a:gd name="T5" fmla="*/ 64 h 68"/>
                    <a:gd name="T6" fmla="*/ 21 w 31"/>
                    <a:gd name="T7" fmla="*/ 55 h 68"/>
                    <a:gd name="T8" fmla="*/ 28 w 31"/>
                    <a:gd name="T9" fmla="*/ 43 h 68"/>
                    <a:gd name="T10" fmla="*/ 27 w 31"/>
                    <a:gd name="T11" fmla="*/ 49 h 68"/>
                    <a:gd name="T12" fmla="*/ 21 w 31"/>
                    <a:gd name="T13" fmla="*/ 51 h 68"/>
                    <a:gd name="T14" fmla="*/ 28 w 31"/>
                    <a:gd name="T15" fmla="*/ 34 h 68"/>
                    <a:gd name="T16" fmla="*/ 28 w 31"/>
                    <a:gd name="T17" fmla="*/ 41 h 68"/>
                    <a:gd name="T18" fmla="*/ 26 w 31"/>
                    <a:gd name="T19" fmla="*/ 41 h 68"/>
                    <a:gd name="T20" fmla="*/ 21 w 31"/>
                    <a:gd name="T21" fmla="*/ 42 h 68"/>
                    <a:gd name="T22" fmla="*/ 28 w 31"/>
                    <a:gd name="T23" fmla="*/ 24 h 68"/>
                    <a:gd name="T24" fmla="*/ 26 w 31"/>
                    <a:gd name="T25" fmla="*/ 33 h 68"/>
                    <a:gd name="T26" fmla="*/ 21 w 31"/>
                    <a:gd name="T27" fmla="*/ 32 h 68"/>
                    <a:gd name="T28" fmla="*/ 28 w 31"/>
                    <a:gd name="T29" fmla="*/ 16 h 68"/>
                    <a:gd name="T30" fmla="*/ 27 w 31"/>
                    <a:gd name="T31" fmla="*/ 21 h 68"/>
                    <a:gd name="T32" fmla="*/ 17 w 31"/>
                    <a:gd name="T33" fmla="*/ 65 h 68"/>
                    <a:gd name="T34" fmla="*/ 4 w 31"/>
                    <a:gd name="T35" fmla="*/ 41 h 68"/>
                    <a:gd name="T36" fmla="*/ 13 w 31"/>
                    <a:gd name="T37" fmla="*/ 14 h 68"/>
                    <a:gd name="T38" fmla="*/ 17 w 31"/>
                    <a:gd name="T39" fmla="*/ 26 h 68"/>
                    <a:gd name="T40" fmla="*/ 17 w 31"/>
                    <a:gd name="T41" fmla="*/ 65 h 68"/>
                    <a:gd name="T42" fmla="*/ 21 w 31"/>
                    <a:gd name="T43" fmla="*/ 20 h 68"/>
                    <a:gd name="T44" fmla="*/ 28 w 31"/>
                    <a:gd name="T45" fmla="*/ 13 h 68"/>
                    <a:gd name="T46" fmla="*/ 21 w 31"/>
                    <a:gd name="T47" fmla="*/ 23 h 68"/>
                    <a:gd name="T48" fmla="*/ 20 w 31"/>
                    <a:gd name="T49" fmla="*/ 13 h 68"/>
                    <a:gd name="T50" fmla="*/ 27 w 31"/>
                    <a:gd name="T51" fmla="*/ 8 h 68"/>
                    <a:gd name="T52" fmla="*/ 18 w 31"/>
                    <a:gd name="T53" fmla="*/ 10 h 68"/>
                    <a:gd name="T54" fmla="*/ 14 w 31"/>
                    <a:gd name="T55" fmla="*/ 4 h 68"/>
                    <a:gd name="T56" fmla="*/ 25 w 31"/>
                    <a:gd name="T57" fmla="*/ 4 h 68"/>
                    <a:gd name="T58" fmla="*/ 23 w 31"/>
                    <a:gd name="T59" fmla="*/ 0 h 68"/>
                    <a:gd name="T60" fmla="*/ 12 w 31"/>
                    <a:gd name="T61" fmla="*/ 1 h 68"/>
                    <a:gd name="T62" fmla="*/ 1 w 31"/>
                    <a:gd name="T63" fmla="*/ 10 h 68"/>
                    <a:gd name="T64" fmla="*/ 1 w 31"/>
                    <a:gd name="T65" fmla="*/ 10 h 68"/>
                    <a:gd name="T66" fmla="*/ 1 w 31"/>
                    <a:gd name="T67" fmla="*/ 11 h 68"/>
                    <a:gd name="T68" fmla="*/ 1 w 31"/>
                    <a:gd name="T69" fmla="*/ 11 h 68"/>
                    <a:gd name="T70" fmla="*/ 1 w 31"/>
                    <a:gd name="T71" fmla="*/ 41 h 68"/>
                    <a:gd name="T72" fmla="*/ 1 w 31"/>
                    <a:gd name="T73" fmla="*/ 66 h 68"/>
                    <a:gd name="T74" fmla="*/ 18 w 31"/>
                    <a:gd name="T75" fmla="*/ 68 h 68"/>
                    <a:gd name="T76" fmla="*/ 20 w 31"/>
                    <a:gd name="T77" fmla="*/ 68 h 68"/>
                    <a:gd name="T78" fmla="*/ 23 w 31"/>
                    <a:gd name="T79" fmla="*/ 67 h 68"/>
                    <a:gd name="T80" fmla="*/ 24 w 31"/>
                    <a:gd name="T81" fmla="*/ 66 h 68"/>
                    <a:gd name="T82" fmla="*/ 31 w 31"/>
                    <a:gd name="T83" fmla="*/ 61 h 68"/>
                    <a:gd name="T84" fmla="*/ 31 w 31"/>
                    <a:gd name="T85" fmla="*/ 61 h 68"/>
                    <a:gd name="T86" fmla="*/ 31 w 31"/>
                    <a:gd name="T87" fmla="*/ 5 h 68"/>
                    <a:gd name="T88" fmla="*/ 31 w 31"/>
                    <a:gd name="T89" fmla="*/ 2 h 68"/>
                    <a:gd name="T90" fmla="*/ 31 w 31"/>
                    <a:gd name="T91" fmla="*/ 2 h 68"/>
                    <a:gd name="T92" fmla="*/ 31 w 31"/>
                    <a:gd name="T93" fmla="*/ 2 h 68"/>
                    <a:gd name="T94" fmla="*/ 31 w 31"/>
                    <a:gd name="T95" fmla="*/ 1 h 68"/>
                    <a:gd name="T96" fmla="*/ 29 w 31"/>
                    <a:gd name="T9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1" h="68">
                      <a:moveTo>
                        <a:pt x="21" y="64"/>
                      </a:moveTo>
                      <a:cubicBezTo>
                        <a:pt x="21" y="63"/>
                        <a:pt x="21" y="62"/>
                        <a:pt x="21" y="61"/>
                      </a:cubicBezTo>
                      <a:cubicBezTo>
                        <a:pt x="23" y="58"/>
                        <a:pt x="25" y="54"/>
                        <a:pt x="28" y="51"/>
                      </a:cubicBezTo>
                      <a:cubicBezTo>
                        <a:pt x="28" y="53"/>
                        <a:pt x="28" y="55"/>
                        <a:pt x="28" y="56"/>
                      </a:cubicBezTo>
                      <a:cubicBezTo>
                        <a:pt x="27" y="58"/>
                        <a:pt x="25" y="60"/>
                        <a:pt x="24" y="62"/>
                      </a:cubicBezTo>
                      <a:cubicBezTo>
                        <a:pt x="23" y="62"/>
                        <a:pt x="22" y="63"/>
                        <a:pt x="21" y="64"/>
                      </a:cubicBezTo>
                      <a:moveTo>
                        <a:pt x="21" y="58"/>
                      </a:moveTo>
                      <a:cubicBezTo>
                        <a:pt x="21" y="57"/>
                        <a:pt x="21" y="56"/>
                        <a:pt x="21" y="55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3" y="50"/>
                        <a:pt x="25" y="46"/>
                        <a:pt x="28" y="43"/>
                      </a:cubicBezTo>
                      <a:cubicBezTo>
                        <a:pt x="28" y="45"/>
                        <a:pt x="28" y="47"/>
                        <a:pt x="28" y="48"/>
                      </a:cubicBez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5" y="52"/>
                        <a:pt x="23" y="55"/>
                        <a:pt x="21" y="58"/>
                      </a:cubicBezTo>
                      <a:moveTo>
                        <a:pt x="21" y="51"/>
                      </a:moveTo>
                      <a:cubicBezTo>
                        <a:pt x="21" y="49"/>
                        <a:pt x="21" y="47"/>
                        <a:pt x="21" y="46"/>
                      </a:cubicBezTo>
                      <a:cubicBezTo>
                        <a:pt x="23" y="42"/>
                        <a:pt x="25" y="38"/>
                        <a:pt x="28" y="34"/>
                      </a:cubicBezTo>
                      <a:cubicBezTo>
                        <a:pt x="28" y="37"/>
                        <a:pt x="28" y="39"/>
                        <a:pt x="28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1"/>
                        <a:pt x="27" y="41"/>
                        <a:pt x="26" y="41"/>
                      </a:cubicBezTo>
                      <a:cubicBezTo>
                        <a:pt x="24" y="44"/>
                        <a:pt x="23" y="48"/>
                        <a:pt x="21" y="51"/>
                      </a:cubicBezTo>
                      <a:moveTo>
                        <a:pt x="21" y="42"/>
                      </a:moveTo>
                      <a:cubicBezTo>
                        <a:pt x="21" y="40"/>
                        <a:pt x="21" y="37"/>
                        <a:pt x="21" y="35"/>
                      </a:cubicBezTo>
                      <a:cubicBezTo>
                        <a:pt x="23" y="31"/>
                        <a:pt x="25" y="28"/>
                        <a:pt x="28" y="24"/>
                      </a:cubicBezTo>
                      <a:cubicBezTo>
                        <a:pt x="28" y="26"/>
                        <a:pt x="28" y="29"/>
                        <a:pt x="28" y="31"/>
                      </a:cubicBezTo>
                      <a:cubicBezTo>
                        <a:pt x="27" y="32"/>
                        <a:pt x="27" y="32"/>
                        <a:pt x="26" y="33"/>
                      </a:cubicBezTo>
                      <a:cubicBezTo>
                        <a:pt x="24" y="36"/>
                        <a:pt x="23" y="39"/>
                        <a:pt x="21" y="42"/>
                      </a:cubicBezTo>
                      <a:moveTo>
                        <a:pt x="21" y="32"/>
                      </a:moveTo>
                      <a:cubicBezTo>
                        <a:pt x="21" y="30"/>
                        <a:pt x="21" y="28"/>
                        <a:pt x="21" y="26"/>
                      </a:cubicBezTo>
                      <a:cubicBezTo>
                        <a:pt x="23" y="22"/>
                        <a:pt x="25" y="19"/>
                        <a:pt x="28" y="16"/>
                      </a:cubicBezTo>
                      <a:cubicBezTo>
                        <a:pt x="28" y="18"/>
                        <a:pt x="28" y="19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5" y="25"/>
                        <a:pt x="23" y="28"/>
                        <a:pt x="21" y="32"/>
                      </a:cubicBezTo>
                      <a:moveTo>
                        <a:pt x="17" y="65"/>
                      </a:moveTo>
                      <a:cubicBezTo>
                        <a:pt x="12" y="64"/>
                        <a:pt x="9" y="64"/>
                        <a:pt x="4" y="64"/>
                      </a:cubicBezTo>
                      <a:cubicBezTo>
                        <a:pt x="4" y="56"/>
                        <a:pt x="4" y="48"/>
                        <a:pt x="4" y="41"/>
                      </a:cubicBezTo>
                      <a:cubicBezTo>
                        <a:pt x="4" y="31"/>
                        <a:pt x="4" y="21"/>
                        <a:pt x="4" y="13"/>
                      </a:cubicBezTo>
                      <a:cubicBezTo>
                        <a:pt x="7" y="13"/>
                        <a:pt x="10" y="13"/>
                        <a:pt x="13" y="14"/>
                      </a:cubicBezTo>
                      <a:cubicBezTo>
                        <a:pt x="14" y="14"/>
                        <a:pt x="16" y="14"/>
                        <a:pt x="17" y="14"/>
                      </a:cubicBezTo>
                      <a:cubicBezTo>
                        <a:pt x="17" y="16"/>
                        <a:pt x="17" y="21"/>
                        <a:pt x="17" y="26"/>
                      </a:cubicBezTo>
                      <a:cubicBezTo>
                        <a:pt x="17" y="35"/>
                        <a:pt x="17" y="45"/>
                        <a:pt x="17" y="55"/>
                      </a:cubicBezTo>
                      <a:cubicBezTo>
                        <a:pt x="17" y="58"/>
                        <a:pt x="17" y="62"/>
                        <a:pt x="17" y="65"/>
                      </a:cubicBezTo>
                      <a:moveTo>
                        <a:pt x="21" y="23"/>
                      </a:moveTo>
                      <a:cubicBezTo>
                        <a:pt x="21" y="22"/>
                        <a:pt x="21" y="21"/>
                        <a:pt x="21" y="20"/>
                      </a:cubicBezTo>
                      <a:cubicBezTo>
                        <a:pt x="23" y="16"/>
                        <a:pt x="25" y="13"/>
                        <a:pt x="27" y="10"/>
                      </a:cubicBezTo>
                      <a:cubicBezTo>
                        <a:pt x="27" y="11"/>
                        <a:pt x="27" y="12"/>
                        <a:pt x="28" y="13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5" y="16"/>
                        <a:pt x="23" y="20"/>
                        <a:pt x="21" y="23"/>
                      </a:cubicBezTo>
                      <a:moveTo>
                        <a:pt x="20" y="17"/>
                      </a:moveTo>
                      <a:cubicBezTo>
                        <a:pt x="20" y="15"/>
                        <a:pt x="20" y="14"/>
                        <a:pt x="20" y="13"/>
                      </a:cubicBezTo>
                      <a:cubicBezTo>
                        <a:pt x="23" y="10"/>
                        <a:pt x="25" y="8"/>
                        <a:pt x="27" y="6"/>
                      </a:cubicBezTo>
                      <a:cubicBezTo>
                        <a:pt x="27" y="7"/>
                        <a:pt x="27" y="7"/>
                        <a:pt x="27" y="8"/>
                      </a:cubicBezTo>
                      <a:cubicBezTo>
                        <a:pt x="25" y="10"/>
                        <a:pt x="23" y="13"/>
                        <a:pt x="20" y="17"/>
                      </a:cubicBezTo>
                      <a:moveTo>
                        <a:pt x="18" y="10"/>
                      </a:moveTo>
                      <a:cubicBezTo>
                        <a:pt x="17" y="10"/>
                        <a:pt x="12" y="10"/>
                        <a:pt x="7" y="10"/>
                      </a:cubicBezTo>
                      <a:cubicBezTo>
                        <a:pt x="11" y="7"/>
                        <a:pt x="13" y="5"/>
                        <a:pt x="14" y="4"/>
                      </a:cubicBezTo>
                      <a:cubicBezTo>
                        <a:pt x="15" y="4"/>
                        <a:pt x="19" y="4"/>
                        <a:pt x="23" y="4"/>
                      </a:cubicBezTo>
                      <a:cubicBezTo>
                        <a:pt x="23" y="4"/>
                        <a:pt x="24" y="4"/>
                        <a:pt x="25" y="4"/>
                      </a:cubicBezTo>
                      <a:cubicBezTo>
                        <a:pt x="23" y="6"/>
                        <a:pt x="21" y="8"/>
                        <a:pt x="18" y="10"/>
                      </a:cubicBezTo>
                      <a:moveTo>
                        <a:pt x="23" y="0"/>
                      </a:moveTo>
                      <a:cubicBezTo>
                        <a:pt x="18" y="0"/>
                        <a:pt x="13" y="0"/>
                        <a:pt x="13" y="0"/>
                      </a:cubicBezTo>
                      <a:cubicBezTo>
                        <a:pt x="13" y="0"/>
                        <a:pt x="12" y="0"/>
                        <a:pt x="12" y="1"/>
                      </a:cubicBezTo>
                      <a:cubicBezTo>
                        <a:pt x="12" y="1"/>
                        <a:pt x="11" y="2"/>
                        <a:pt x="9" y="3"/>
                      </a:cubicBezTo>
                      <a:cubicBezTo>
                        <a:pt x="7" y="5"/>
                        <a:pt x="4" y="7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20"/>
                        <a:pt x="1" y="30"/>
                        <a:pt x="1" y="41"/>
                      </a:cubicBezTo>
                      <a:cubicBezTo>
                        <a:pt x="1" y="49"/>
                        <a:pt x="1" y="57"/>
                        <a:pt x="1" y="66"/>
                      </a:cubicBezTo>
                      <a:cubicBezTo>
                        <a:pt x="1" y="66"/>
                        <a:pt x="1" y="66"/>
                        <a:pt x="1" y="66"/>
                      </a:cubicBezTo>
                      <a:cubicBezTo>
                        <a:pt x="1" y="67"/>
                        <a:pt x="2" y="67"/>
                        <a:pt x="3" y="68"/>
                      </a:cubicBezTo>
                      <a:cubicBezTo>
                        <a:pt x="9" y="68"/>
                        <a:pt x="12" y="68"/>
                        <a:pt x="18" y="68"/>
                      </a:cubicBezTo>
                      <a:cubicBezTo>
                        <a:pt x="19" y="68"/>
                        <a:pt x="19" y="68"/>
                        <a:pt x="19" y="68"/>
                      </a:cubicBezTo>
                      <a:cubicBezTo>
                        <a:pt x="19" y="68"/>
                        <a:pt x="20" y="68"/>
                        <a:pt x="20" y="68"/>
                      </a:cubicBezTo>
                      <a:cubicBezTo>
                        <a:pt x="21" y="68"/>
                        <a:pt x="22" y="67"/>
                        <a:pt x="23" y="67"/>
                      </a:cubicBezTo>
                      <a:cubicBezTo>
                        <a:pt x="23" y="67"/>
                        <a:pt x="23" y="67"/>
                        <a:pt x="23" y="67"/>
                      </a:cubicBezTo>
                      <a:cubicBezTo>
                        <a:pt x="23" y="67"/>
                        <a:pt x="23" y="67"/>
                        <a:pt x="23" y="67"/>
                      </a:cubicBezTo>
                      <a:cubicBezTo>
                        <a:pt x="24" y="66"/>
                        <a:pt x="24" y="66"/>
                        <a:pt x="24" y="66"/>
                      </a:cubicBezTo>
                      <a:cubicBezTo>
                        <a:pt x="26" y="65"/>
                        <a:pt x="28" y="63"/>
                        <a:pt x="31" y="62"/>
                      </a:cubicBez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31" y="61"/>
                        <a:pt x="31" y="61"/>
                        <a:pt x="31" y="60"/>
                      </a:cubicBezTo>
                      <a:cubicBezTo>
                        <a:pt x="31" y="45"/>
                        <a:pt x="31" y="15"/>
                        <a:pt x="31" y="5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0" y="1"/>
                        <a:pt x="30" y="0"/>
                        <a:pt x="29" y="0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2" name="Freeform 805"/>
                <p:cNvSpPr>
                  <a:spLocks noEditPoints="1"/>
                </p:cNvSpPr>
                <p:nvPr/>
              </p:nvSpPr>
              <p:spPr bwMode="auto">
                <a:xfrm>
                  <a:off x="3340" y="3549"/>
                  <a:ext cx="74" cy="187"/>
                </a:xfrm>
                <a:custGeom>
                  <a:avLst/>
                  <a:gdLst>
                    <a:gd name="T0" fmla="*/ 27 w 31"/>
                    <a:gd name="T1" fmla="*/ 67 h 79"/>
                    <a:gd name="T2" fmla="*/ 23 w 31"/>
                    <a:gd name="T3" fmla="*/ 73 h 79"/>
                    <a:gd name="T4" fmla="*/ 20 w 31"/>
                    <a:gd name="T5" fmla="*/ 67 h 79"/>
                    <a:gd name="T6" fmla="*/ 20 w 31"/>
                    <a:gd name="T7" fmla="*/ 67 h 79"/>
                    <a:gd name="T8" fmla="*/ 27 w 31"/>
                    <a:gd name="T9" fmla="*/ 64 h 79"/>
                    <a:gd name="T10" fmla="*/ 20 w 31"/>
                    <a:gd name="T11" fmla="*/ 64 h 79"/>
                    <a:gd name="T12" fmla="*/ 21 w 31"/>
                    <a:gd name="T13" fmla="*/ 59 h 79"/>
                    <a:gd name="T14" fmla="*/ 27 w 31"/>
                    <a:gd name="T15" fmla="*/ 56 h 79"/>
                    <a:gd name="T16" fmla="*/ 20 w 31"/>
                    <a:gd name="T17" fmla="*/ 64 h 79"/>
                    <a:gd name="T18" fmla="*/ 20 w 31"/>
                    <a:gd name="T19" fmla="*/ 51 h 79"/>
                    <a:gd name="T20" fmla="*/ 27 w 31"/>
                    <a:gd name="T21" fmla="*/ 43 h 79"/>
                    <a:gd name="T22" fmla="*/ 26 w 31"/>
                    <a:gd name="T23" fmla="*/ 47 h 79"/>
                    <a:gd name="T24" fmla="*/ 20 w 31"/>
                    <a:gd name="T25" fmla="*/ 48 h 79"/>
                    <a:gd name="T26" fmla="*/ 27 w 31"/>
                    <a:gd name="T27" fmla="*/ 33 h 79"/>
                    <a:gd name="T28" fmla="*/ 27 w 31"/>
                    <a:gd name="T29" fmla="*/ 40 h 79"/>
                    <a:gd name="T30" fmla="*/ 20 w 31"/>
                    <a:gd name="T31" fmla="*/ 39 h 79"/>
                    <a:gd name="T32" fmla="*/ 21 w 31"/>
                    <a:gd name="T33" fmla="*/ 33 h 79"/>
                    <a:gd name="T34" fmla="*/ 27 w 31"/>
                    <a:gd name="T35" fmla="*/ 30 h 79"/>
                    <a:gd name="T36" fmla="*/ 20 w 31"/>
                    <a:gd name="T37" fmla="*/ 39 h 79"/>
                    <a:gd name="T38" fmla="*/ 20 w 31"/>
                    <a:gd name="T39" fmla="*/ 27 h 79"/>
                    <a:gd name="T40" fmla="*/ 22 w 31"/>
                    <a:gd name="T41" fmla="*/ 26 h 79"/>
                    <a:gd name="T42" fmla="*/ 27 w 31"/>
                    <a:gd name="T43" fmla="*/ 19 h 79"/>
                    <a:gd name="T44" fmla="*/ 27 w 31"/>
                    <a:gd name="T45" fmla="*/ 24 h 79"/>
                    <a:gd name="T46" fmla="*/ 26 w 31"/>
                    <a:gd name="T47" fmla="*/ 24 h 79"/>
                    <a:gd name="T48" fmla="*/ 17 w 31"/>
                    <a:gd name="T49" fmla="*/ 76 h 79"/>
                    <a:gd name="T50" fmla="*/ 4 w 31"/>
                    <a:gd name="T51" fmla="*/ 47 h 79"/>
                    <a:gd name="T52" fmla="*/ 12 w 31"/>
                    <a:gd name="T53" fmla="*/ 13 h 79"/>
                    <a:gd name="T54" fmla="*/ 16 w 31"/>
                    <a:gd name="T55" fmla="*/ 30 h 79"/>
                    <a:gd name="T56" fmla="*/ 17 w 31"/>
                    <a:gd name="T57" fmla="*/ 76 h 79"/>
                    <a:gd name="T58" fmla="*/ 20 w 31"/>
                    <a:gd name="T59" fmla="*/ 21 h 79"/>
                    <a:gd name="T60" fmla="*/ 27 w 31"/>
                    <a:gd name="T61" fmla="*/ 17 h 79"/>
                    <a:gd name="T62" fmla="*/ 20 w 31"/>
                    <a:gd name="T63" fmla="*/ 24 h 79"/>
                    <a:gd name="T64" fmla="*/ 20 w 31"/>
                    <a:gd name="T65" fmla="*/ 13 h 79"/>
                    <a:gd name="T66" fmla="*/ 27 w 31"/>
                    <a:gd name="T67" fmla="*/ 9 h 79"/>
                    <a:gd name="T68" fmla="*/ 20 w 31"/>
                    <a:gd name="T69" fmla="*/ 18 h 79"/>
                    <a:gd name="T70" fmla="*/ 6 w 31"/>
                    <a:gd name="T71" fmla="*/ 9 h 79"/>
                    <a:gd name="T72" fmla="*/ 22 w 31"/>
                    <a:gd name="T73" fmla="*/ 3 h 79"/>
                    <a:gd name="T74" fmla="*/ 18 w 31"/>
                    <a:gd name="T75" fmla="*/ 10 h 79"/>
                    <a:gd name="T76" fmla="*/ 12 w 31"/>
                    <a:gd name="T77" fmla="*/ 0 h 79"/>
                    <a:gd name="T78" fmla="*/ 8 w 31"/>
                    <a:gd name="T79" fmla="*/ 3 h 79"/>
                    <a:gd name="T80" fmla="*/ 0 w 31"/>
                    <a:gd name="T81" fmla="*/ 10 h 79"/>
                    <a:gd name="T82" fmla="*/ 0 w 31"/>
                    <a:gd name="T83" fmla="*/ 10 h 79"/>
                    <a:gd name="T84" fmla="*/ 0 w 31"/>
                    <a:gd name="T85" fmla="*/ 11 h 79"/>
                    <a:gd name="T86" fmla="*/ 0 w 31"/>
                    <a:gd name="T87" fmla="*/ 11 h 79"/>
                    <a:gd name="T88" fmla="*/ 0 w 31"/>
                    <a:gd name="T89" fmla="*/ 77 h 79"/>
                    <a:gd name="T90" fmla="*/ 2 w 31"/>
                    <a:gd name="T91" fmla="*/ 79 h 79"/>
                    <a:gd name="T92" fmla="*/ 18 w 31"/>
                    <a:gd name="T93" fmla="*/ 79 h 79"/>
                    <a:gd name="T94" fmla="*/ 30 w 31"/>
                    <a:gd name="T95" fmla="*/ 73 h 79"/>
                    <a:gd name="T96" fmla="*/ 30 w 31"/>
                    <a:gd name="T97" fmla="*/ 72 h 79"/>
                    <a:gd name="T98" fmla="*/ 31 w 31"/>
                    <a:gd name="T99" fmla="*/ 71 h 79"/>
                    <a:gd name="T100" fmla="*/ 30 w 31"/>
                    <a:gd name="T101" fmla="*/ 3 h 79"/>
                    <a:gd name="T102" fmla="*/ 30 w 31"/>
                    <a:gd name="T103" fmla="*/ 2 h 79"/>
                    <a:gd name="T104" fmla="*/ 30 w 31"/>
                    <a:gd name="T105" fmla="*/ 2 h 79"/>
                    <a:gd name="T106" fmla="*/ 30 w 31"/>
                    <a:gd name="T107" fmla="*/ 1 h 79"/>
                    <a:gd name="T108" fmla="*/ 30 w 31"/>
                    <a:gd name="T109" fmla="*/ 1 h 79"/>
                    <a:gd name="T110" fmla="*/ 22 w 31"/>
                    <a:gd name="T111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1" h="79">
                      <a:moveTo>
                        <a:pt x="23" y="73"/>
                      </a:moveTo>
                      <a:cubicBezTo>
                        <a:pt x="24" y="71"/>
                        <a:pt x="26" y="69"/>
                        <a:pt x="27" y="67"/>
                      </a:cubicBezTo>
                      <a:cubicBezTo>
                        <a:pt x="27" y="68"/>
                        <a:pt x="27" y="69"/>
                        <a:pt x="27" y="70"/>
                      </a:cubicBezTo>
                      <a:cubicBezTo>
                        <a:pt x="26" y="71"/>
                        <a:pt x="24" y="72"/>
                        <a:pt x="23" y="73"/>
                      </a:cubicBezTo>
                      <a:moveTo>
                        <a:pt x="20" y="74"/>
                      </a:moveTo>
                      <a:cubicBezTo>
                        <a:pt x="20" y="72"/>
                        <a:pt x="20" y="69"/>
                        <a:pt x="20" y="67"/>
                      </a:cubicBezTo>
                      <a:cubicBezTo>
                        <a:pt x="20" y="67"/>
                        <a:pt x="20" y="67"/>
                        <a:pt x="20" y="67"/>
                      </a:cubicBezTo>
                      <a:cubicBezTo>
                        <a:pt x="20" y="67"/>
                        <a:pt x="20" y="67"/>
                        <a:pt x="20" y="67"/>
                      </a:cubicBezTo>
                      <a:cubicBezTo>
                        <a:pt x="22" y="64"/>
                        <a:pt x="25" y="61"/>
                        <a:pt x="27" y="58"/>
                      </a:cubicBezTo>
                      <a:cubicBezTo>
                        <a:pt x="27" y="60"/>
                        <a:pt x="27" y="62"/>
                        <a:pt x="27" y="64"/>
                      </a:cubicBezTo>
                      <a:cubicBezTo>
                        <a:pt x="25" y="67"/>
                        <a:pt x="22" y="70"/>
                        <a:pt x="20" y="74"/>
                      </a:cubicBezTo>
                      <a:moveTo>
                        <a:pt x="20" y="64"/>
                      </a:moveTo>
                      <a:cubicBezTo>
                        <a:pt x="20" y="62"/>
                        <a:pt x="20" y="61"/>
                        <a:pt x="20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3" y="56"/>
                        <a:pt x="25" y="52"/>
                        <a:pt x="27" y="49"/>
                      </a:cubicBezTo>
                      <a:cubicBezTo>
                        <a:pt x="27" y="52"/>
                        <a:pt x="27" y="54"/>
                        <a:pt x="27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4" y="59"/>
                        <a:pt x="22" y="61"/>
                        <a:pt x="20" y="64"/>
                      </a:cubicBezTo>
                      <a:moveTo>
                        <a:pt x="20" y="56"/>
                      </a:moveTo>
                      <a:cubicBezTo>
                        <a:pt x="20" y="54"/>
                        <a:pt x="20" y="52"/>
                        <a:pt x="20" y="51"/>
                      </a:cubicBezTo>
                      <a:cubicBezTo>
                        <a:pt x="21" y="50"/>
                        <a:pt x="21" y="50"/>
                        <a:pt x="21" y="50"/>
                      </a:cubicBezTo>
                      <a:cubicBezTo>
                        <a:pt x="23" y="48"/>
                        <a:pt x="25" y="45"/>
                        <a:pt x="27" y="43"/>
                      </a:cubicBezTo>
                      <a:cubicBezTo>
                        <a:pt x="27" y="44"/>
                        <a:pt x="27" y="45"/>
                        <a:pt x="27" y="47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24" y="50"/>
                        <a:pt x="22" y="53"/>
                        <a:pt x="20" y="56"/>
                      </a:cubicBezTo>
                      <a:moveTo>
                        <a:pt x="20" y="48"/>
                      </a:moveTo>
                      <a:cubicBezTo>
                        <a:pt x="20" y="46"/>
                        <a:pt x="20" y="44"/>
                        <a:pt x="20" y="41"/>
                      </a:cubicBezTo>
                      <a:cubicBezTo>
                        <a:pt x="22" y="39"/>
                        <a:pt x="25" y="36"/>
                        <a:pt x="27" y="33"/>
                      </a:cubicBezTo>
                      <a:cubicBezTo>
                        <a:pt x="27" y="35"/>
                        <a:pt x="27" y="38"/>
                        <a:pt x="27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5" y="43"/>
                        <a:pt x="22" y="46"/>
                        <a:pt x="20" y="48"/>
                      </a:cubicBezTo>
                      <a:moveTo>
                        <a:pt x="20" y="39"/>
                      </a:moveTo>
                      <a:cubicBezTo>
                        <a:pt x="20" y="37"/>
                        <a:pt x="20" y="35"/>
                        <a:pt x="20" y="34"/>
                      </a:cubicBezTo>
                      <a:cubicBezTo>
                        <a:pt x="21" y="33"/>
                        <a:pt x="21" y="33"/>
                        <a:pt x="21" y="33"/>
                      </a:cubicBezTo>
                      <a:cubicBezTo>
                        <a:pt x="23" y="31"/>
                        <a:pt x="25" y="28"/>
                        <a:pt x="27" y="26"/>
                      </a:cubicBezTo>
                      <a:cubicBezTo>
                        <a:pt x="27" y="27"/>
                        <a:pt x="27" y="29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4" y="33"/>
                        <a:pt x="22" y="36"/>
                        <a:pt x="20" y="39"/>
                      </a:cubicBezTo>
                      <a:moveTo>
                        <a:pt x="20" y="32"/>
                      </a:moveTo>
                      <a:cubicBezTo>
                        <a:pt x="20" y="30"/>
                        <a:pt x="20" y="29"/>
                        <a:pt x="20" y="27"/>
                      </a:cubicBezTo>
                      <a:cubicBezTo>
                        <a:pt x="20" y="27"/>
                        <a:pt x="21" y="27"/>
                        <a:pt x="21" y="27"/>
                      </a:cubicBezTo>
                      <a:cubicBezTo>
                        <a:pt x="22" y="27"/>
                        <a:pt x="22" y="26"/>
                        <a:pt x="22" y="26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3" y="23"/>
                        <a:pt x="25" y="21"/>
                        <a:pt x="27" y="19"/>
                      </a:cubicBezTo>
                      <a:cubicBezTo>
                        <a:pt x="27" y="21"/>
                        <a:pt x="27" y="23"/>
                        <a:pt x="27" y="24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7" y="24"/>
                        <a:pt x="26" y="24"/>
                        <a:pt x="26" y="24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4" y="27"/>
                        <a:pt x="22" y="29"/>
                        <a:pt x="20" y="32"/>
                      </a:cubicBezTo>
                      <a:moveTo>
                        <a:pt x="17" y="76"/>
                      </a:moveTo>
                      <a:cubicBezTo>
                        <a:pt x="12" y="75"/>
                        <a:pt x="8" y="75"/>
                        <a:pt x="4" y="75"/>
                      </a:cubicBezTo>
                      <a:cubicBezTo>
                        <a:pt x="4" y="67"/>
                        <a:pt x="4" y="57"/>
                        <a:pt x="4" y="47"/>
                      </a:cubicBezTo>
                      <a:cubicBezTo>
                        <a:pt x="4" y="34"/>
                        <a:pt x="4" y="22"/>
                        <a:pt x="3" y="13"/>
                      </a:cubicBezTo>
                      <a:cubicBezTo>
                        <a:pt x="6" y="13"/>
                        <a:pt x="9" y="13"/>
                        <a:pt x="12" y="13"/>
                      </a:cubicBezTo>
                      <a:cubicBezTo>
                        <a:pt x="14" y="13"/>
                        <a:pt x="15" y="13"/>
                        <a:pt x="16" y="13"/>
                      </a:cubicBezTo>
                      <a:cubicBezTo>
                        <a:pt x="16" y="16"/>
                        <a:pt x="16" y="22"/>
                        <a:pt x="16" y="30"/>
                      </a:cubicBezTo>
                      <a:cubicBezTo>
                        <a:pt x="16" y="41"/>
                        <a:pt x="17" y="54"/>
                        <a:pt x="17" y="64"/>
                      </a:cubicBezTo>
                      <a:cubicBezTo>
                        <a:pt x="17" y="69"/>
                        <a:pt x="17" y="73"/>
                        <a:pt x="17" y="76"/>
                      </a:cubicBezTo>
                      <a:moveTo>
                        <a:pt x="20" y="24"/>
                      </a:moveTo>
                      <a:cubicBezTo>
                        <a:pt x="20" y="23"/>
                        <a:pt x="20" y="22"/>
                        <a:pt x="20" y="21"/>
                      </a:cubicBezTo>
                      <a:cubicBezTo>
                        <a:pt x="22" y="18"/>
                        <a:pt x="24" y="15"/>
                        <a:pt x="27" y="12"/>
                      </a:cubicBezTo>
                      <a:cubicBezTo>
                        <a:pt x="27" y="13"/>
                        <a:pt x="27" y="15"/>
                        <a:pt x="27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4" y="20"/>
                        <a:pt x="22" y="22"/>
                        <a:pt x="20" y="24"/>
                      </a:cubicBezTo>
                      <a:moveTo>
                        <a:pt x="20" y="18"/>
                      </a:moveTo>
                      <a:cubicBezTo>
                        <a:pt x="20" y="16"/>
                        <a:pt x="20" y="14"/>
                        <a:pt x="20" y="13"/>
                      </a:cubicBezTo>
                      <a:cubicBezTo>
                        <a:pt x="23" y="10"/>
                        <a:pt x="25" y="8"/>
                        <a:pt x="27" y="6"/>
                      </a:cubicBezTo>
                      <a:cubicBezTo>
                        <a:pt x="27" y="7"/>
                        <a:pt x="27" y="8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4" y="12"/>
                        <a:pt x="22" y="15"/>
                        <a:pt x="20" y="18"/>
                      </a:cubicBezTo>
                      <a:moveTo>
                        <a:pt x="18" y="10"/>
                      </a:moveTo>
                      <a:cubicBezTo>
                        <a:pt x="17" y="10"/>
                        <a:pt x="11" y="10"/>
                        <a:pt x="6" y="9"/>
                      </a:cubicBezTo>
                      <a:cubicBezTo>
                        <a:pt x="10" y="7"/>
                        <a:pt x="12" y="4"/>
                        <a:pt x="13" y="4"/>
                      </a:cubicBezTo>
                      <a:cubicBezTo>
                        <a:pt x="15" y="4"/>
                        <a:pt x="18" y="3"/>
                        <a:pt x="22" y="3"/>
                      </a:cubicBezTo>
                      <a:cubicBezTo>
                        <a:pt x="23" y="3"/>
                        <a:pt x="23" y="3"/>
                        <a:pt x="24" y="3"/>
                      </a:cubicBezTo>
                      <a:cubicBezTo>
                        <a:pt x="22" y="5"/>
                        <a:pt x="20" y="7"/>
                        <a:pt x="18" y="10"/>
                      </a:cubicBezTo>
                      <a:moveTo>
                        <a:pt x="22" y="0"/>
                      </a:moveTo>
                      <a:cubicBezTo>
                        <a:pt x="17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1" y="0"/>
                        <a:pt x="10" y="1"/>
                        <a:pt x="8" y="3"/>
                      </a:cubicBezTo>
                      <a:cubicBezTo>
                        <a:pt x="6" y="5"/>
                        <a:pt x="4" y="7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20"/>
                        <a:pt x="0" y="33"/>
                        <a:pt x="0" y="47"/>
                      </a:cubicBezTo>
                      <a:cubicBezTo>
                        <a:pt x="0" y="57"/>
                        <a:pt x="0" y="68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8"/>
                        <a:pt x="1" y="78"/>
                        <a:pt x="2" y="79"/>
                      </a:cubicBezTo>
                      <a:cubicBezTo>
                        <a:pt x="8" y="79"/>
                        <a:pt x="11" y="79"/>
                        <a:pt x="18" y="79"/>
                      </a:cubicBezTo>
                      <a:cubicBezTo>
                        <a:pt x="18" y="79"/>
                        <a:pt x="18" y="79"/>
                        <a:pt x="18" y="79"/>
                      </a:cubicBezTo>
                      <a:cubicBezTo>
                        <a:pt x="19" y="79"/>
                        <a:pt x="19" y="79"/>
                        <a:pt x="19" y="79"/>
                      </a:cubicBezTo>
                      <a:cubicBezTo>
                        <a:pt x="23" y="77"/>
                        <a:pt x="26" y="75"/>
                        <a:pt x="30" y="73"/>
                      </a:cubicBezTo>
                      <a:cubicBezTo>
                        <a:pt x="30" y="72"/>
                        <a:pt x="30" y="72"/>
                        <a:pt x="30" y="72"/>
                      </a:cubicBezTo>
                      <a:cubicBezTo>
                        <a:pt x="30" y="72"/>
                        <a:pt x="30" y="72"/>
                        <a:pt x="30" y="72"/>
                      </a:cubicBezTo>
                      <a:cubicBezTo>
                        <a:pt x="30" y="72"/>
                        <a:pt x="30" y="72"/>
                        <a:pt x="30" y="72"/>
                      </a:cubicBezTo>
                      <a:cubicBezTo>
                        <a:pt x="31" y="72"/>
                        <a:pt x="31" y="72"/>
                        <a:pt x="31" y="71"/>
                      </a:cubicBezTo>
                      <a:cubicBezTo>
                        <a:pt x="31" y="56"/>
                        <a:pt x="30" y="18"/>
                        <a:pt x="30" y="6"/>
                      </a:cubicBezTo>
                      <a:cubicBezTo>
                        <a:pt x="30" y="5"/>
                        <a:pt x="30" y="4"/>
                        <a:pt x="30" y="3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3" name="Freeform 806"/>
                <p:cNvSpPr>
                  <a:spLocks noEditPoints="1"/>
                </p:cNvSpPr>
                <p:nvPr/>
              </p:nvSpPr>
              <p:spPr bwMode="auto">
                <a:xfrm>
                  <a:off x="5012" y="918"/>
                  <a:ext cx="509" cy="539"/>
                </a:xfrm>
                <a:custGeom>
                  <a:avLst/>
                  <a:gdLst>
                    <a:gd name="T0" fmla="*/ 155 w 215"/>
                    <a:gd name="T1" fmla="*/ 179 h 228"/>
                    <a:gd name="T2" fmla="*/ 192 w 215"/>
                    <a:gd name="T3" fmla="*/ 133 h 228"/>
                    <a:gd name="T4" fmla="*/ 148 w 215"/>
                    <a:gd name="T5" fmla="*/ 193 h 228"/>
                    <a:gd name="T6" fmla="*/ 6 w 215"/>
                    <a:gd name="T7" fmla="*/ 89 h 228"/>
                    <a:gd name="T8" fmla="*/ 24 w 215"/>
                    <a:gd name="T9" fmla="*/ 105 h 228"/>
                    <a:gd name="T10" fmla="*/ 28 w 215"/>
                    <a:gd name="T11" fmla="*/ 101 h 228"/>
                    <a:gd name="T12" fmla="*/ 27 w 215"/>
                    <a:gd name="T13" fmla="*/ 108 h 228"/>
                    <a:gd name="T14" fmla="*/ 39 w 215"/>
                    <a:gd name="T15" fmla="*/ 126 h 228"/>
                    <a:gd name="T16" fmla="*/ 44 w 215"/>
                    <a:gd name="T17" fmla="*/ 123 h 228"/>
                    <a:gd name="T18" fmla="*/ 45 w 215"/>
                    <a:gd name="T19" fmla="*/ 131 h 228"/>
                    <a:gd name="T20" fmla="*/ 55 w 215"/>
                    <a:gd name="T21" fmla="*/ 149 h 228"/>
                    <a:gd name="T22" fmla="*/ 60 w 215"/>
                    <a:gd name="T23" fmla="*/ 146 h 228"/>
                    <a:gd name="T24" fmla="*/ 63 w 215"/>
                    <a:gd name="T25" fmla="*/ 150 h 228"/>
                    <a:gd name="T26" fmla="*/ 70 w 215"/>
                    <a:gd name="T27" fmla="*/ 171 h 228"/>
                    <a:gd name="T28" fmla="*/ 75 w 215"/>
                    <a:gd name="T29" fmla="*/ 169 h 228"/>
                    <a:gd name="T30" fmla="*/ 75 w 215"/>
                    <a:gd name="T31" fmla="*/ 180 h 228"/>
                    <a:gd name="T32" fmla="*/ 92 w 215"/>
                    <a:gd name="T33" fmla="*/ 208 h 228"/>
                    <a:gd name="T34" fmla="*/ 161 w 215"/>
                    <a:gd name="T35" fmla="*/ 160 h 228"/>
                    <a:gd name="T36" fmla="*/ 133 w 215"/>
                    <a:gd name="T37" fmla="*/ 190 h 228"/>
                    <a:gd name="T38" fmla="*/ 76 w 215"/>
                    <a:gd name="T39" fmla="*/ 188 h 228"/>
                    <a:gd name="T40" fmla="*/ 63 w 215"/>
                    <a:gd name="T41" fmla="*/ 182 h 228"/>
                    <a:gd name="T42" fmla="*/ 53 w 215"/>
                    <a:gd name="T43" fmla="*/ 158 h 228"/>
                    <a:gd name="T44" fmla="*/ 44 w 215"/>
                    <a:gd name="T45" fmla="*/ 145 h 228"/>
                    <a:gd name="T46" fmla="*/ 39 w 215"/>
                    <a:gd name="T47" fmla="*/ 134 h 228"/>
                    <a:gd name="T48" fmla="*/ 29 w 215"/>
                    <a:gd name="T49" fmla="*/ 117 h 228"/>
                    <a:gd name="T50" fmla="*/ 24 w 215"/>
                    <a:gd name="T51" fmla="*/ 111 h 228"/>
                    <a:gd name="T52" fmla="*/ 10 w 215"/>
                    <a:gd name="T53" fmla="*/ 85 h 228"/>
                    <a:gd name="T54" fmla="*/ 103 w 215"/>
                    <a:gd name="T55" fmla="*/ 3 h 228"/>
                    <a:gd name="T56" fmla="*/ 160 w 215"/>
                    <a:gd name="T57" fmla="*/ 158 h 228"/>
                    <a:gd name="T58" fmla="*/ 79 w 215"/>
                    <a:gd name="T59" fmla="*/ 181 h 228"/>
                    <a:gd name="T60" fmla="*/ 70 w 215"/>
                    <a:gd name="T61" fmla="*/ 168 h 228"/>
                    <a:gd name="T62" fmla="*/ 60 w 215"/>
                    <a:gd name="T63" fmla="*/ 144 h 228"/>
                    <a:gd name="T64" fmla="*/ 49 w 215"/>
                    <a:gd name="T65" fmla="*/ 131 h 228"/>
                    <a:gd name="T66" fmla="*/ 44 w 215"/>
                    <a:gd name="T67" fmla="*/ 120 h 228"/>
                    <a:gd name="T68" fmla="*/ 31 w 215"/>
                    <a:gd name="T69" fmla="*/ 100 h 228"/>
                    <a:gd name="T70" fmla="*/ 23 w 215"/>
                    <a:gd name="T71" fmla="*/ 101 h 228"/>
                    <a:gd name="T72" fmla="*/ 3 w 215"/>
                    <a:gd name="T73" fmla="*/ 81 h 228"/>
                    <a:gd name="T74" fmla="*/ 0 w 215"/>
                    <a:gd name="T75" fmla="*/ 92 h 228"/>
                    <a:gd name="T76" fmla="*/ 21 w 215"/>
                    <a:gd name="T77" fmla="*/ 116 h 228"/>
                    <a:gd name="T78" fmla="*/ 25 w 215"/>
                    <a:gd name="T79" fmla="*/ 115 h 228"/>
                    <a:gd name="T80" fmla="*/ 22 w 215"/>
                    <a:gd name="T81" fmla="*/ 121 h 228"/>
                    <a:gd name="T82" fmla="*/ 34 w 215"/>
                    <a:gd name="T83" fmla="*/ 139 h 228"/>
                    <a:gd name="T84" fmla="*/ 42 w 215"/>
                    <a:gd name="T85" fmla="*/ 138 h 228"/>
                    <a:gd name="T86" fmla="*/ 38 w 215"/>
                    <a:gd name="T87" fmla="*/ 145 h 228"/>
                    <a:gd name="T88" fmla="*/ 49 w 215"/>
                    <a:gd name="T89" fmla="*/ 163 h 228"/>
                    <a:gd name="T90" fmla="*/ 53 w 215"/>
                    <a:gd name="T91" fmla="*/ 160 h 228"/>
                    <a:gd name="T92" fmla="*/ 54 w 215"/>
                    <a:gd name="T93" fmla="*/ 169 h 228"/>
                    <a:gd name="T94" fmla="*/ 63 w 215"/>
                    <a:gd name="T95" fmla="*/ 186 h 228"/>
                    <a:gd name="T96" fmla="*/ 73 w 215"/>
                    <a:gd name="T97" fmla="*/ 186 h 228"/>
                    <a:gd name="T98" fmla="*/ 68 w 215"/>
                    <a:gd name="T99" fmla="*/ 196 h 228"/>
                    <a:gd name="T100" fmla="*/ 83 w 215"/>
                    <a:gd name="T101" fmla="*/ 223 h 228"/>
                    <a:gd name="T102" fmla="*/ 98 w 215"/>
                    <a:gd name="T103" fmla="*/ 228 h 228"/>
                    <a:gd name="T104" fmla="*/ 170 w 215"/>
                    <a:gd name="T105" fmla="*/ 182 h 228"/>
                    <a:gd name="T106" fmla="*/ 201 w 215"/>
                    <a:gd name="T107" fmla="*/ 128 h 228"/>
                    <a:gd name="T108" fmla="*/ 124 w 215"/>
                    <a:gd name="T109" fmla="*/ 24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5" h="228">
                      <a:moveTo>
                        <a:pt x="99" y="224"/>
                      </a:moveTo>
                      <a:cubicBezTo>
                        <a:pt x="98" y="221"/>
                        <a:pt x="97" y="218"/>
                        <a:pt x="96" y="216"/>
                      </a:cubicBezTo>
                      <a:cubicBezTo>
                        <a:pt x="109" y="208"/>
                        <a:pt x="122" y="200"/>
                        <a:pt x="135" y="192"/>
                      </a:cubicBezTo>
                      <a:cubicBezTo>
                        <a:pt x="142" y="188"/>
                        <a:pt x="148" y="183"/>
                        <a:pt x="155" y="179"/>
                      </a:cubicBezTo>
                      <a:cubicBezTo>
                        <a:pt x="170" y="168"/>
                        <a:pt x="183" y="154"/>
                        <a:pt x="200" y="147"/>
                      </a:cubicBezTo>
                      <a:cubicBezTo>
                        <a:pt x="200" y="147"/>
                        <a:pt x="200" y="147"/>
                        <a:pt x="200" y="146"/>
                      </a:cubicBezTo>
                      <a:cubicBezTo>
                        <a:pt x="201" y="146"/>
                        <a:pt x="201" y="146"/>
                        <a:pt x="200" y="145"/>
                      </a:cubicBezTo>
                      <a:cubicBezTo>
                        <a:pt x="198" y="141"/>
                        <a:pt x="195" y="137"/>
                        <a:pt x="192" y="133"/>
                      </a:cubicBezTo>
                      <a:cubicBezTo>
                        <a:pt x="194" y="132"/>
                        <a:pt x="196" y="130"/>
                        <a:pt x="199" y="129"/>
                      </a:cubicBezTo>
                      <a:cubicBezTo>
                        <a:pt x="203" y="135"/>
                        <a:pt x="207" y="142"/>
                        <a:pt x="212" y="149"/>
                      </a:cubicBezTo>
                      <a:cubicBezTo>
                        <a:pt x="195" y="156"/>
                        <a:pt x="182" y="169"/>
                        <a:pt x="168" y="180"/>
                      </a:cubicBezTo>
                      <a:cubicBezTo>
                        <a:pt x="162" y="185"/>
                        <a:pt x="155" y="189"/>
                        <a:pt x="148" y="193"/>
                      </a:cubicBezTo>
                      <a:cubicBezTo>
                        <a:pt x="132" y="204"/>
                        <a:pt x="116" y="214"/>
                        <a:pt x="99" y="224"/>
                      </a:cubicBezTo>
                      <a:moveTo>
                        <a:pt x="19" y="113"/>
                      </a:moveTo>
                      <a:cubicBezTo>
                        <a:pt x="12" y="103"/>
                        <a:pt x="11" y="102"/>
                        <a:pt x="3" y="91"/>
                      </a:cubicBezTo>
                      <a:cubicBezTo>
                        <a:pt x="4" y="91"/>
                        <a:pt x="5" y="90"/>
                        <a:pt x="6" y="89"/>
                      </a:cubicBezTo>
                      <a:cubicBezTo>
                        <a:pt x="7" y="89"/>
                        <a:pt x="8" y="88"/>
                        <a:pt x="8" y="88"/>
                      </a:cubicBezTo>
                      <a:cubicBezTo>
                        <a:pt x="13" y="93"/>
                        <a:pt x="15" y="95"/>
                        <a:pt x="22" y="104"/>
                      </a:cubicBezTo>
                      <a:cubicBezTo>
                        <a:pt x="22" y="105"/>
                        <a:pt x="23" y="105"/>
                        <a:pt x="23" y="105"/>
                      </a:cubicBezTo>
                      <a:cubicBezTo>
                        <a:pt x="23" y="105"/>
                        <a:pt x="24" y="105"/>
                        <a:pt x="24" y="105"/>
                      </a:cubicBezTo>
                      <a:cubicBezTo>
                        <a:pt x="24" y="105"/>
                        <a:pt x="25" y="104"/>
                        <a:pt x="25" y="103"/>
                      </a:cubicBezTo>
                      <a:cubicBezTo>
                        <a:pt x="25" y="103"/>
                        <a:pt x="25" y="103"/>
                        <a:pt x="25" y="103"/>
                      </a:cubicBezTo>
                      <a:cubicBezTo>
                        <a:pt x="25" y="103"/>
                        <a:pt x="25" y="102"/>
                        <a:pt x="25" y="102"/>
                      </a:cubicBezTo>
                      <a:cubicBezTo>
                        <a:pt x="26" y="101"/>
                        <a:pt x="27" y="101"/>
                        <a:pt x="28" y="101"/>
                      </a:cubicBezTo>
                      <a:cubicBezTo>
                        <a:pt x="28" y="101"/>
                        <a:pt x="28" y="101"/>
                        <a:pt x="28" y="101"/>
                      </a:cubicBezTo>
                      <a:cubicBezTo>
                        <a:pt x="28" y="101"/>
                        <a:pt x="29" y="101"/>
                        <a:pt x="29" y="102"/>
                      </a:cubicBezTo>
                      <a:cubicBezTo>
                        <a:pt x="30" y="102"/>
                        <a:pt x="30" y="103"/>
                        <a:pt x="30" y="104"/>
                      </a:cubicBezTo>
                      <a:cubicBezTo>
                        <a:pt x="30" y="105"/>
                        <a:pt x="29" y="107"/>
                        <a:pt x="27" y="108"/>
                      </a:cubicBezTo>
                      <a:cubicBezTo>
                        <a:pt x="27" y="108"/>
                        <a:pt x="27" y="108"/>
                        <a:pt x="26" y="109"/>
                      </a:cubicBezTo>
                      <a:cubicBezTo>
                        <a:pt x="26" y="109"/>
                        <a:pt x="26" y="110"/>
                        <a:pt x="27" y="110"/>
                      </a:cubicBezTo>
                      <a:cubicBezTo>
                        <a:pt x="29" y="114"/>
                        <a:pt x="35" y="122"/>
                        <a:pt x="37" y="126"/>
                      </a:cubicBezTo>
                      <a:cubicBezTo>
                        <a:pt x="38" y="126"/>
                        <a:pt x="38" y="126"/>
                        <a:pt x="39" y="126"/>
                      </a:cubicBezTo>
                      <a:cubicBezTo>
                        <a:pt x="39" y="126"/>
                        <a:pt x="39" y="126"/>
                        <a:pt x="39" y="126"/>
                      </a:cubicBezTo>
                      <a:cubicBezTo>
                        <a:pt x="39" y="126"/>
                        <a:pt x="40" y="126"/>
                        <a:pt x="40" y="125"/>
                      </a:cubicBezTo>
                      <a:cubicBezTo>
                        <a:pt x="40" y="124"/>
                        <a:pt x="42" y="123"/>
                        <a:pt x="44" y="123"/>
                      </a:cubicBezTo>
                      <a:cubicBezTo>
                        <a:pt x="44" y="123"/>
                        <a:pt x="44" y="123"/>
                        <a:pt x="44" y="123"/>
                      </a:cubicBezTo>
                      <a:cubicBezTo>
                        <a:pt x="45" y="123"/>
                        <a:pt x="47" y="123"/>
                        <a:pt x="47" y="124"/>
                      </a:cubicBezTo>
                      <a:cubicBezTo>
                        <a:pt x="48" y="125"/>
                        <a:pt x="48" y="126"/>
                        <a:pt x="48" y="127"/>
                      </a:cubicBezTo>
                      <a:cubicBezTo>
                        <a:pt x="48" y="128"/>
                        <a:pt x="48" y="129"/>
                        <a:pt x="47" y="130"/>
                      </a:cubicBezTo>
                      <a:cubicBezTo>
                        <a:pt x="46" y="131"/>
                        <a:pt x="45" y="131"/>
                        <a:pt x="45" y="131"/>
                      </a:cubicBezTo>
                      <a:cubicBezTo>
                        <a:pt x="44" y="131"/>
                        <a:pt x="44" y="132"/>
                        <a:pt x="43" y="132"/>
                      </a:cubicBezTo>
                      <a:cubicBezTo>
                        <a:pt x="43" y="133"/>
                        <a:pt x="43" y="133"/>
                        <a:pt x="44" y="134"/>
                      </a:cubicBezTo>
                      <a:cubicBezTo>
                        <a:pt x="47" y="137"/>
                        <a:pt x="52" y="144"/>
                        <a:pt x="54" y="149"/>
                      </a:cubicBezTo>
                      <a:cubicBezTo>
                        <a:pt x="54" y="149"/>
                        <a:pt x="55" y="149"/>
                        <a:pt x="55" y="149"/>
                      </a:cubicBezTo>
                      <a:cubicBezTo>
                        <a:pt x="55" y="149"/>
                        <a:pt x="55" y="149"/>
                        <a:pt x="55" y="149"/>
                      </a:cubicBezTo>
                      <a:cubicBezTo>
                        <a:pt x="56" y="149"/>
                        <a:pt x="56" y="149"/>
                        <a:pt x="56" y="148"/>
                      </a:cubicBezTo>
                      <a:cubicBezTo>
                        <a:pt x="57" y="148"/>
                        <a:pt x="57" y="147"/>
                        <a:pt x="57" y="147"/>
                      </a:cubicBezTo>
                      <a:cubicBezTo>
                        <a:pt x="58" y="147"/>
                        <a:pt x="59" y="146"/>
                        <a:pt x="60" y="146"/>
                      </a:cubicBezTo>
                      <a:cubicBezTo>
                        <a:pt x="60" y="146"/>
                        <a:pt x="60" y="146"/>
                        <a:pt x="60" y="146"/>
                      </a:cubicBezTo>
                      <a:cubicBezTo>
                        <a:pt x="60" y="146"/>
                        <a:pt x="60" y="146"/>
                        <a:pt x="60" y="146"/>
                      </a:cubicBezTo>
                      <a:cubicBezTo>
                        <a:pt x="61" y="146"/>
                        <a:pt x="62" y="147"/>
                        <a:pt x="63" y="148"/>
                      </a:cubicBezTo>
                      <a:cubicBezTo>
                        <a:pt x="63" y="148"/>
                        <a:pt x="63" y="149"/>
                        <a:pt x="63" y="150"/>
                      </a:cubicBezTo>
                      <a:cubicBezTo>
                        <a:pt x="63" y="152"/>
                        <a:pt x="62" y="154"/>
                        <a:pt x="61" y="155"/>
                      </a:cubicBezTo>
                      <a:cubicBezTo>
                        <a:pt x="60" y="156"/>
                        <a:pt x="60" y="156"/>
                        <a:pt x="60" y="157"/>
                      </a:cubicBezTo>
                      <a:cubicBezTo>
                        <a:pt x="64" y="162"/>
                        <a:pt x="65" y="165"/>
                        <a:pt x="69" y="170"/>
                      </a:cubicBezTo>
                      <a:cubicBezTo>
                        <a:pt x="69" y="171"/>
                        <a:pt x="70" y="171"/>
                        <a:pt x="70" y="171"/>
                      </a:cubicBezTo>
                      <a:cubicBezTo>
                        <a:pt x="70" y="171"/>
                        <a:pt x="70" y="171"/>
                        <a:pt x="70" y="171"/>
                      </a:cubicBezTo>
                      <a:cubicBezTo>
                        <a:pt x="70" y="171"/>
                        <a:pt x="71" y="171"/>
                        <a:pt x="71" y="171"/>
                      </a:cubicBezTo>
                      <a:cubicBezTo>
                        <a:pt x="72" y="169"/>
                        <a:pt x="74" y="169"/>
                        <a:pt x="75" y="169"/>
                      </a:cubicBezTo>
                      <a:cubicBezTo>
                        <a:pt x="75" y="169"/>
                        <a:pt x="75" y="169"/>
                        <a:pt x="75" y="169"/>
                      </a:cubicBezTo>
                      <a:cubicBezTo>
                        <a:pt x="77" y="169"/>
                        <a:pt x="79" y="170"/>
                        <a:pt x="80" y="171"/>
                      </a:cubicBezTo>
                      <a:cubicBezTo>
                        <a:pt x="80" y="172"/>
                        <a:pt x="80" y="173"/>
                        <a:pt x="80" y="174"/>
                      </a:cubicBezTo>
                      <a:cubicBezTo>
                        <a:pt x="80" y="176"/>
                        <a:pt x="79" y="179"/>
                        <a:pt x="76" y="179"/>
                      </a:cubicBezTo>
                      <a:cubicBezTo>
                        <a:pt x="76" y="179"/>
                        <a:pt x="75" y="180"/>
                        <a:pt x="75" y="180"/>
                      </a:cubicBezTo>
                      <a:cubicBezTo>
                        <a:pt x="75" y="180"/>
                        <a:pt x="75" y="181"/>
                        <a:pt x="75" y="181"/>
                      </a:cubicBezTo>
                      <a:cubicBezTo>
                        <a:pt x="80" y="188"/>
                        <a:pt x="83" y="191"/>
                        <a:pt x="85" y="193"/>
                      </a:cubicBezTo>
                      <a:cubicBezTo>
                        <a:pt x="86" y="196"/>
                        <a:pt x="88" y="200"/>
                        <a:pt x="91" y="207"/>
                      </a:cubicBezTo>
                      <a:cubicBezTo>
                        <a:pt x="91" y="207"/>
                        <a:pt x="92" y="208"/>
                        <a:pt x="92" y="208"/>
                      </a:cubicBezTo>
                      <a:cubicBezTo>
                        <a:pt x="92" y="208"/>
                        <a:pt x="92" y="208"/>
                        <a:pt x="92" y="208"/>
                      </a:cubicBezTo>
                      <a:cubicBezTo>
                        <a:pt x="93" y="208"/>
                        <a:pt x="93" y="208"/>
                        <a:pt x="93" y="208"/>
                      </a:cubicBezTo>
                      <a:cubicBezTo>
                        <a:pt x="110" y="196"/>
                        <a:pt x="126" y="185"/>
                        <a:pt x="142" y="174"/>
                      </a:cubicBezTo>
                      <a:cubicBezTo>
                        <a:pt x="149" y="169"/>
                        <a:pt x="155" y="165"/>
                        <a:pt x="161" y="160"/>
                      </a:cubicBezTo>
                      <a:cubicBezTo>
                        <a:pt x="171" y="152"/>
                        <a:pt x="180" y="142"/>
                        <a:pt x="190" y="135"/>
                      </a:cubicBezTo>
                      <a:cubicBezTo>
                        <a:pt x="192" y="138"/>
                        <a:pt x="195" y="142"/>
                        <a:pt x="197" y="145"/>
                      </a:cubicBezTo>
                      <a:cubicBezTo>
                        <a:pt x="180" y="152"/>
                        <a:pt x="167" y="166"/>
                        <a:pt x="153" y="177"/>
                      </a:cubicBezTo>
                      <a:cubicBezTo>
                        <a:pt x="147" y="181"/>
                        <a:pt x="140" y="185"/>
                        <a:pt x="133" y="190"/>
                      </a:cubicBezTo>
                      <a:cubicBezTo>
                        <a:pt x="117" y="200"/>
                        <a:pt x="101" y="210"/>
                        <a:pt x="84" y="220"/>
                      </a:cubicBezTo>
                      <a:cubicBezTo>
                        <a:pt x="82" y="214"/>
                        <a:pt x="80" y="210"/>
                        <a:pt x="79" y="207"/>
                      </a:cubicBezTo>
                      <a:cubicBezTo>
                        <a:pt x="77" y="204"/>
                        <a:pt x="75" y="202"/>
                        <a:pt x="71" y="196"/>
                      </a:cubicBezTo>
                      <a:cubicBezTo>
                        <a:pt x="74" y="195"/>
                        <a:pt x="76" y="192"/>
                        <a:pt x="76" y="188"/>
                      </a:cubicBezTo>
                      <a:cubicBezTo>
                        <a:pt x="76" y="187"/>
                        <a:pt x="75" y="186"/>
                        <a:pt x="75" y="185"/>
                      </a:cubicBezTo>
                      <a:cubicBezTo>
                        <a:pt x="73" y="182"/>
                        <a:pt x="71" y="181"/>
                        <a:pt x="68" y="181"/>
                      </a:cubicBezTo>
                      <a:cubicBezTo>
                        <a:pt x="68" y="181"/>
                        <a:pt x="68" y="181"/>
                        <a:pt x="68" y="181"/>
                      </a:cubicBezTo>
                      <a:cubicBezTo>
                        <a:pt x="66" y="181"/>
                        <a:pt x="65" y="181"/>
                        <a:pt x="63" y="182"/>
                      </a:cubicBezTo>
                      <a:cubicBezTo>
                        <a:pt x="61" y="178"/>
                        <a:pt x="59" y="175"/>
                        <a:pt x="57" y="171"/>
                      </a:cubicBezTo>
                      <a:cubicBezTo>
                        <a:pt x="59" y="169"/>
                        <a:pt x="60" y="167"/>
                        <a:pt x="60" y="164"/>
                      </a:cubicBezTo>
                      <a:cubicBezTo>
                        <a:pt x="60" y="163"/>
                        <a:pt x="59" y="161"/>
                        <a:pt x="59" y="160"/>
                      </a:cubicBezTo>
                      <a:cubicBezTo>
                        <a:pt x="57" y="158"/>
                        <a:pt x="55" y="158"/>
                        <a:pt x="53" y="158"/>
                      </a:cubicBezTo>
                      <a:cubicBezTo>
                        <a:pt x="52" y="158"/>
                        <a:pt x="51" y="158"/>
                        <a:pt x="50" y="159"/>
                      </a:cubicBezTo>
                      <a:cubicBezTo>
                        <a:pt x="49" y="159"/>
                        <a:pt x="49" y="159"/>
                        <a:pt x="49" y="159"/>
                      </a:cubicBezTo>
                      <a:cubicBezTo>
                        <a:pt x="47" y="155"/>
                        <a:pt x="44" y="150"/>
                        <a:pt x="42" y="147"/>
                      </a:cubicBezTo>
                      <a:cubicBezTo>
                        <a:pt x="43" y="146"/>
                        <a:pt x="43" y="146"/>
                        <a:pt x="44" y="145"/>
                      </a:cubicBezTo>
                      <a:cubicBezTo>
                        <a:pt x="45" y="143"/>
                        <a:pt x="46" y="142"/>
                        <a:pt x="46" y="140"/>
                      </a:cubicBezTo>
                      <a:cubicBezTo>
                        <a:pt x="46" y="139"/>
                        <a:pt x="45" y="137"/>
                        <a:pt x="45" y="136"/>
                      </a:cubicBezTo>
                      <a:cubicBezTo>
                        <a:pt x="43" y="134"/>
                        <a:pt x="41" y="134"/>
                        <a:pt x="39" y="134"/>
                      </a:cubicBezTo>
                      <a:cubicBezTo>
                        <a:pt x="39" y="134"/>
                        <a:pt x="39" y="134"/>
                        <a:pt x="39" y="134"/>
                      </a:cubicBezTo>
                      <a:cubicBezTo>
                        <a:pt x="37" y="134"/>
                        <a:pt x="35" y="134"/>
                        <a:pt x="34" y="136"/>
                      </a:cubicBezTo>
                      <a:cubicBezTo>
                        <a:pt x="31" y="132"/>
                        <a:pt x="28" y="126"/>
                        <a:pt x="26" y="122"/>
                      </a:cubicBezTo>
                      <a:cubicBezTo>
                        <a:pt x="27" y="121"/>
                        <a:pt x="28" y="120"/>
                        <a:pt x="29" y="118"/>
                      </a:cubicBezTo>
                      <a:cubicBezTo>
                        <a:pt x="29" y="118"/>
                        <a:pt x="29" y="117"/>
                        <a:pt x="29" y="117"/>
                      </a:cubicBezTo>
                      <a:cubicBezTo>
                        <a:pt x="29" y="115"/>
                        <a:pt x="28" y="113"/>
                        <a:pt x="27" y="112"/>
                      </a:cubicBezTo>
                      <a:cubicBezTo>
                        <a:pt x="26" y="112"/>
                        <a:pt x="25" y="111"/>
                        <a:pt x="25" y="111"/>
                      </a:cubicBezTo>
                      <a:cubicBezTo>
                        <a:pt x="24" y="111"/>
                        <a:pt x="24" y="111"/>
                        <a:pt x="24" y="111"/>
                      </a:cubicBezTo>
                      <a:cubicBezTo>
                        <a:pt x="24" y="111"/>
                        <a:pt x="24" y="111"/>
                        <a:pt x="24" y="111"/>
                      </a:cubicBezTo>
                      <a:cubicBezTo>
                        <a:pt x="22" y="111"/>
                        <a:pt x="21" y="111"/>
                        <a:pt x="20" y="112"/>
                      </a:cubicBezTo>
                      <a:cubicBezTo>
                        <a:pt x="19" y="113"/>
                        <a:pt x="19" y="113"/>
                        <a:pt x="19" y="113"/>
                      </a:cubicBezTo>
                      <a:moveTo>
                        <a:pt x="23" y="101"/>
                      </a:moveTo>
                      <a:cubicBezTo>
                        <a:pt x="17" y="93"/>
                        <a:pt x="15" y="91"/>
                        <a:pt x="10" y="85"/>
                      </a:cubicBezTo>
                      <a:cubicBezTo>
                        <a:pt x="10" y="85"/>
                        <a:pt x="10" y="85"/>
                        <a:pt x="10" y="85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8" y="83"/>
                        <a:pt x="7" y="82"/>
                        <a:pt x="6" y="80"/>
                      </a:cubicBezTo>
                      <a:cubicBezTo>
                        <a:pt x="36" y="52"/>
                        <a:pt x="69" y="27"/>
                        <a:pt x="103" y="3"/>
                      </a:cubicBezTo>
                      <a:cubicBezTo>
                        <a:pt x="106" y="9"/>
                        <a:pt x="109" y="12"/>
                        <a:pt x="111" y="15"/>
                      </a:cubicBezTo>
                      <a:cubicBezTo>
                        <a:pt x="114" y="17"/>
                        <a:pt x="117" y="20"/>
                        <a:pt x="122" y="26"/>
                      </a:cubicBezTo>
                      <a:cubicBezTo>
                        <a:pt x="153" y="62"/>
                        <a:pt x="174" y="86"/>
                        <a:pt x="202" y="124"/>
                      </a:cubicBezTo>
                      <a:cubicBezTo>
                        <a:pt x="186" y="132"/>
                        <a:pt x="173" y="146"/>
                        <a:pt x="160" y="158"/>
                      </a:cubicBezTo>
                      <a:cubicBezTo>
                        <a:pt x="154" y="163"/>
                        <a:pt x="147" y="167"/>
                        <a:pt x="141" y="171"/>
                      </a:cubicBezTo>
                      <a:cubicBezTo>
                        <a:pt x="125" y="182"/>
                        <a:pt x="109" y="193"/>
                        <a:pt x="93" y="204"/>
                      </a:cubicBezTo>
                      <a:cubicBezTo>
                        <a:pt x="90" y="198"/>
                        <a:pt x="89" y="195"/>
                        <a:pt x="87" y="192"/>
                      </a:cubicBezTo>
                      <a:cubicBezTo>
                        <a:pt x="85" y="189"/>
                        <a:pt x="83" y="187"/>
                        <a:pt x="79" y="181"/>
                      </a:cubicBezTo>
                      <a:cubicBezTo>
                        <a:pt x="81" y="180"/>
                        <a:pt x="83" y="177"/>
                        <a:pt x="83" y="174"/>
                      </a:cubicBezTo>
                      <a:cubicBezTo>
                        <a:pt x="83" y="172"/>
                        <a:pt x="83" y="171"/>
                        <a:pt x="82" y="170"/>
                      </a:cubicBezTo>
                      <a:cubicBezTo>
                        <a:pt x="81" y="167"/>
                        <a:pt x="78" y="166"/>
                        <a:pt x="75" y="166"/>
                      </a:cubicBezTo>
                      <a:cubicBezTo>
                        <a:pt x="73" y="166"/>
                        <a:pt x="72" y="167"/>
                        <a:pt x="70" y="168"/>
                      </a:cubicBezTo>
                      <a:cubicBezTo>
                        <a:pt x="68" y="164"/>
                        <a:pt x="66" y="161"/>
                        <a:pt x="63" y="156"/>
                      </a:cubicBezTo>
                      <a:cubicBezTo>
                        <a:pt x="65" y="155"/>
                        <a:pt x="66" y="152"/>
                        <a:pt x="66" y="150"/>
                      </a:cubicBezTo>
                      <a:cubicBezTo>
                        <a:pt x="66" y="149"/>
                        <a:pt x="66" y="147"/>
                        <a:pt x="65" y="146"/>
                      </a:cubicBezTo>
                      <a:cubicBezTo>
                        <a:pt x="63" y="144"/>
                        <a:pt x="61" y="144"/>
                        <a:pt x="60" y="144"/>
                      </a:cubicBezTo>
                      <a:cubicBezTo>
                        <a:pt x="58" y="144"/>
                        <a:pt x="57" y="144"/>
                        <a:pt x="56" y="145"/>
                      </a:cubicBezTo>
                      <a:cubicBezTo>
                        <a:pt x="55" y="145"/>
                        <a:pt x="55" y="145"/>
                        <a:pt x="55" y="145"/>
                      </a:cubicBezTo>
                      <a:cubicBezTo>
                        <a:pt x="53" y="141"/>
                        <a:pt x="50" y="137"/>
                        <a:pt x="47" y="133"/>
                      </a:cubicBezTo>
                      <a:cubicBezTo>
                        <a:pt x="48" y="133"/>
                        <a:pt x="49" y="132"/>
                        <a:pt x="49" y="131"/>
                      </a:cubicBezTo>
                      <a:cubicBezTo>
                        <a:pt x="50" y="130"/>
                        <a:pt x="51" y="128"/>
                        <a:pt x="51" y="127"/>
                      </a:cubicBezTo>
                      <a:cubicBezTo>
                        <a:pt x="51" y="125"/>
                        <a:pt x="50" y="124"/>
                        <a:pt x="49" y="123"/>
                      </a:cubicBezTo>
                      <a:cubicBezTo>
                        <a:pt x="48" y="121"/>
                        <a:pt x="46" y="120"/>
                        <a:pt x="44" y="120"/>
                      </a:cubicBez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42" y="120"/>
                        <a:pt x="40" y="121"/>
                        <a:pt x="39" y="123"/>
                      </a:cubicBezTo>
                      <a:cubicBezTo>
                        <a:pt x="36" y="119"/>
                        <a:pt x="32" y="113"/>
                        <a:pt x="30" y="110"/>
                      </a:cubicBezTo>
                      <a:cubicBezTo>
                        <a:pt x="32" y="108"/>
                        <a:pt x="33" y="106"/>
                        <a:pt x="33" y="104"/>
                      </a:cubicBezTo>
                      <a:cubicBezTo>
                        <a:pt x="33" y="102"/>
                        <a:pt x="32" y="101"/>
                        <a:pt x="31" y="100"/>
                      </a:cubicBezTo>
                      <a:cubicBezTo>
                        <a:pt x="30" y="99"/>
                        <a:pt x="29" y="98"/>
                        <a:pt x="28" y="98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6" y="98"/>
                        <a:pt x="25" y="99"/>
                        <a:pt x="24" y="100"/>
                      </a:cubicBezTo>
                      <a:cubicBezTo>
                        <a:pt x="23" y="100"/>
                        <a:pt x="23" y="100"/>
                        <a:pt x="23" y="101"/>
                      </a:cubicBezTo>
                      <a:moveTo>
                        <a:pt x="103" y="0"/>
                      </a:move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67" y="24"/>
                        <a:pt x="34" y="50"/>
                        <a:pt x="3" y="79"/>
                      </a:cubicBezTo>
                      <a:cubicBezTo>
                        <a:pt x="3" y="79"/>
                        <a:pt x="2" y="80"/>
                        <a:pt x="3" y="81"/>
                      </a:cubicBezTo>
                      <a:cubicBezTo>
                        <a:pt x="4" y="83"/>
                        <a:pt x="6" y="84"/>
                        <a:pt x="7" y="85"/>
                      </a:cubicBezTo>
                      <a:cubicBezTo>
                        <a:pt x="6" y="86"/>
                        <a:pt x="5" y="87"/>
                        <a:pt x="4" y="87"/>
                      </a:cubicBezTo>
                      <a:cubicBezTo>
                        <a:pt x="3" y="88"/>
                        <a:pt x="1" y="90"/>
                        <a:pt x="0" y="90"/>
                      </a:cubicBezTo>
                      <a:cubicBezTo>
                        <a:pt x="0" y="91"/>
                        <a:pt x="0" y="91"/>
                        <a:pt x="0" y="92"/>
                      </a:cubicBezTo>
                      <a:cubicBezTo>
                        <a:pt x="9" y="105"/>
                        <a:pt x="9" y="104"/>
                        <a:pt x="18" y="117"/>
                      </a:cubicBezTo>
                      <a:cubicBezTo>
                        <a:pt x="18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0" y="117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5"/>
                        <a:pt x="21" y="115"/>
                        <a:pt x="22" y="114"/>
                      </a:cubicBezTo>
                      <a:cubicBezTo>
                        <a:pt x="22" y="114"/>
                        <a:pt x="23" y="114"/>
                        <a:pt x="24" y="114"/>
                      </a:cubicBezTo>
                      <a:cubicBezTo>
                        <a:pt x="24" y="114"/>
                        <a:pt x="25" y="114"/>
                        <a:pt x="25" y="115"/>
                      </a:cubicBezTo>
                      <a:cubicBezTo>
                        <a:pt x="26" y="115"/>
                        <a:pt x="26" y="116"/>
                        <a:pt x="26" y="117"/>
                      </a:cubicBezTo>
                      <a:cubicBezTo>
                        <a:pt x="26" y="117"/>
                        <a:pt x="26" y="117"/>
                        <a:pt x="26" y="117"/>
                      </a:cubicBezTo>
                      <a:cubicBezTo>
                        <a:pt x="26" y="119"/>
                        <a:pt x="25" y="120"/>
                        <a:pt x="23" y="120"/>
                      </a:cubicBezTo>
                      <a:cubicBezTo>
                        <a:pt x="23" y="120"/>
                        <a:pt x="22" y="121"/>
                        <a:pt x="22" y="121"/>
                      </a:cubicBezTo>
                      <a:cubicBezTo>
                        <a:pt x="22" y="122"/>
                        <a:pt x="22" y="122"/>
                        <a:pt x="22" y="122"/>
                      </a:cubicBezTo>
                      <a:cubicBezTo>
                        <a:pt x="25" y="126"/>
                        <a:pt x="30" y="135"/>
                        <a:pt x="33" y="139"/>
                      </a:cubicBezTo>
                      <a:cubicBezTo>
                        <a:pt x="33" y="139"/>
                        <a:pt x="33" y="139"/>
                        <a:pt x="34" y="139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4" y="139"/>
                        <a:pt x="35" y="139"/>
                        <a:pt x="35" y="139"/>
                      </a:cubicBezTo>
                      <a:cubicBezTo>
                        <a:pt x="36" y="137"/>
                        <a:pt x="37" y="136"/>
                        <a:pt x="39" y="136"/>
                      </a:cubicBezTo>
                      <a:cubicBezTo>
                        <a:pt x="39" y="136"/>
                        <a:pt x="39" y="136"/>
                        <a:pt x="39" y="136"/>
                      </a:cubicBezTo>
                      <a:cubicBezTo>
                        <a:pt x="40" y="136"/>
                        <a:pt x="42" y="137"/>
                        <a:pt x="42" y="138"/>
                      </a:cubicBezTo>
                      <a:cubicBezTo>
                        <a:pt x="43" y="138"/>
                        <a:pt x="43" y="139"/>
                        <a:pt x="43" y="140"/>
                      </a:cubicBezTo>
                      <a:cubicBezTo>
                        <a:pt x="43" y="141"/>
                        <a:pt x="43" y="142"/>
                        <a:pt x="42" y="143"/>
                      </a:cubicBezTo>
                      <a:cubicBezTo>
                        <a:pt x="41" y="144"/>
                        <a:pt x="40" y="145"/>
                        <a:pt x="39" y="145"/>
                      </a:cubicBezTo>
                      <a:cubicBezTo>
                        <a:pt x="39" y="145"/>
                        <a:pt x="38" y="145"/>
                        <a:pt x="38" y="145"/>
                      </a:cubicBezTo>
                      <a:cubicBezTo>
                        <a:pt x="38" y="146"/>
                        <a:pt x="38" y="146"/>
                        <a:pt x="38" y="147"/>
                      </a:cubicBezTo>
                      <a:cubicBezTo>
                        <a:pt x="41" y="151"/>
                        <a:pt x="46" y="158"/>
                        <a:pt x="48" y="163"/>
                      </a:cubicBezTo>
                      <a:cubicBezTo>
                        <a:pt x="48" y="163"/>
                        <a:pt x="49" y="163"/>
                        <a:pt x="49" y="163"/>
                      </a:cubicBezTo>
                      <a:cubicBezTo>
                        <a:pt x="49" y="163"/>
                        <a:pt x="49" y="163"/>
                        <a:pt x="49" y="163"/>
                      </a:cubicBezTo>
                      <a:cubicBezTo>
                        <a:pt x="50" y="163"/>
                        <a:pt x="50" y="163"/>
                        <a:pt x="50" y="162"/>
                      </a:cubicBezTo>
                      <a:cubicBezTo>
                        <a:pt x="51" y="162"/>
                        <a:pt x="51" y="161"/>
                        <a:pt x="51" y="161"/>
                      </a:cubicBezTo>
                      <a:cubicBezTo>
                        <a:pt x="52" y="161"/>
                        <a:pt x="53" y="160"/>
                        <a:pt x="53" y="160"/>
                      </a:cubicBezTo>
                      <a:cubicBezTo>
                        <a:pt x="53" y="160"/>
                        <a:pt x="53" y="160"/>
                        <a:pt x="53" y="160"/>
                      </a:cubicBezTo>
                      <a:cubicBezTo>
                        <a:pt x="53" y="160"/>
                        <a:pt x="53" y="160"/>
                        <a:pt x="53" y="160"/>
                      </a:cubicBezTo>
                      <a:cubicBezTo>
                        <a:pt x="55" y="160"/>
                        <a:pt x="56" y="161"/>
                        <a:pt x="56" y="162"/>
                      </a:cubicBezTo>
                      <a:cubicBezTo>
                        <a:pt x="57" y="162"/>
                        <a:pt x="57" y="163"/>
                        <a:pt x="57" y="164"/>
                      </a:cubicBezTo>
                      <a:cubicBezTo>
                        <a:pt x="57" y="166"/>
                        <a:pt x="56" y="168"/>
                        <a:pt x="54" y="169"/>
                      </a:cubicBezTo>
                      <a:cubicBezTo>
                        <a:pt x="54" y="170"/>
                        <a:pt x="53" y="170"/>
                        <a:pt x="54" y="171"/>
                      </a:cubicBezTo>
                      <a:cubicBezTo>
                        <a:pt x="57" y="177"/>
                        <a:pt x="59" y="180"/>
                        <a:pt x="62" y="185"/>
                      </a:cubicBezTo>
                      <a:cubicBezTo>
                        <a:pt x="62" y="185"/>
                        <a:pt x="62" y="186"/>
                        <a:pt x="63" y="186"/>
                      </a:cubicBezTo>
                      <a:cubicBezTo>
                        <a:pt x="63" y="186"/>
                        <a:pt x="63" y="186"/>
                        <a:pt x="63" y="186"/>
                      </a:cubicBezTo>
                      <a:cubicBezTo>
                        <a:pt x="63" y="186"/>
                        <a:pt x="64" y="185"/>
                        <a:pt x="64" y="185"/>
                      </a:cubicBezTo>
                      <a:cubicBezTo>
                        <a:pt x="65" y="184"/>
                        <a:pt x="66" y="184"/>
                        <a:pt x="68" y="184"/>
                      </a:cubicBezTo>
                      <a:cubicBezTo>
                        <a:pt x="68" y="184"/>
                        <a:pt x="68" y="184"/>
                        <a:pt x="68" y="184"/>
                      </a:cubicBezTo>
                      <a:cubicBezTo>
                        <a:pt x="70" y="184"/>
                        <a:pt x="72" y="185"/>
                        <a:pt x="73" y="186"/>
                      </a:cubicBezTo>
                      <a:cubicBezTo>
                        <a:pt x="73" y="187"/>
                        <a:pt x="73" y="188"/>
                        <a:pt x="73" y="188"/>
                      </a:cubicBezTo>
                      <a:cubicBezTo>
                        <a:pt x="73" y="191"/>
                        <a:pt x="71" y="194"/>
                        <a:pt x="69" y="194"/>
                      </a:cubicBezTo>
                      <a:cubicBezTo>
                        <a:pt x="68" y="194"/>
                        <a:pt x="68" y="194"/>
                        <a:pt x="68" y="195"/>
                      </a:cubicBezTo>
                      <a:cubicBezTo>
                        <a:pt x="67" y="195"/>
                        <a:pt x="67" y="196"/>
                        <a:pt x="68" y="196"/>
                      </a:cubicBezTo>
                      <a:cubicBezTo>
                        <a:pt x="72" y="203"/>
                        <a:pt x="75" y="206"/>
                        <a:pt x="76" y="209"/>
                      </a:cubicBezTo>
                      <a:cubicBezTo>
                        <a:pt x="78" y="212"/>
                        <a:pt x="79" y="215"/>
                        <a:pt x="82" y="223"/>
                      </a:cubicBezTo>
                      <a:cubicBezTo>
                        <a:pt x="82" y="223"/>
                        <a:pt x="83" y="223"/>
                        <a:pt x="83" y="223"/>
                      </a:cubicBezTo>
                      <a:cubicBezTo>
                        <a:pt x="83" y="223"/>
                        <a:pt x="83" y="223"/>
                        <a:pt x="83" y="223"/>
                      </a:cubicBezTo>
                      <a:cubicBezTo>
                        <a:pt x="84" y="223"/>
                        <a:pt x="84" y="223"/>
                        <a:pt x="84" y="223"/>
                      </a:cubicBezTo>
                      <a:cubicBezTo>
                        <a:pt x="87" y="221"/>
                        <a:pt x="90" y="219"/>
                        <a:pt x="94" y="217"/>
                      </a:cubicBezTo>
                      <a:cubicBezTo>
                        <a:pt x="95" y="220"/>
                        <a:pt x="96" y="222"/>
                        <a:pt x="98" y="227"/>
                      </a:cubicBezTo>
                      <a:cubicBezTo>
                        <a:pt x="98" y="227"/>
                        <a:pt x="98" y="227"/>
                        <a:pt x="98" y="228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8"/>
                        <a:pt x="99" y="228"/>
                        <a:pt x="100" y="227"/>
                      </a:cubicBezTo>
                      <a:cubicBezTo>
                        <a:pt x="116" y="217"/>
                        <a:pt x="133" y="206"/>
                        <a:pt x="150" y="195"/>
                      </a:cubicBezTo>
                      <a:cubicBezTo>
                        <a:pt x="157" y="191"/>
                        <a:pt x="163" y="187"/>
                        <a:pt x="170" y="182"/>
                      </a:cubicBezTo>
                      <a:cubicBezTo>
                        <a:pt x="184" y="171"/>
                        <a:pt x="197" y="157"/>
                        <a:pt x="214" y="150"/>
                      </a:cubicBezTo>
                      <a:cubicBezTo>
                        <a:pt x="215" y="150"/>
                        <a:pt x="215" y="150"/>
                        <a:pt x="215" y="150"/>
                      </a:cubicBezTo>
                      <a:cubicBezTo>
                        <a:pt x="215" y="149"/>
                        <a:pt x="215" y="149"/>
                        <a:pt x="215" y="148"/>
                      </a:cubicBezTo>
                      <a:cubicBezTo>
                        <a:pt x="210" y="141"/>
                        <a:pt x="205" y="134"/>
                        <a:pt x="201" y="128"/>
                      </a:cubicBezTo>
                      <a:cubicBezTo>
                        <a:pt x="202" y="127"/>
                        <a:pt x="203" y="127"/>
                        <a:pt x="205" y="126"/>
                      </a:cubicBezTo>
                      <a:cubicBezTo>
                        <a:pt x="205" y="126"/>
                        <a:pt x="205" y="126"/>
                        <a:pt x="206" y="125"/>
                      </a:cubicBezTo>
                      <a:cubicBezTo>
                        <a:pt x="206" y="125"/>
                        <a:pt x="206" y="124"/>
                        <a:pt x="205" y="124"/>
                      </a:cubicBezTo>
                      <a:cubicBezTo>
                        <a:pt x="177" y="85"/>
                        <a:pt x="156" y="60"/>
                        <a:pt x="124" y="24"/>
                      </a:cubicBezTo>
                      <a:cubicBezTo>
                        <a:pt x="119" y="18"/>
                        <a:pt x="116" y="16"/>
                        <a:pt x="113" y="13"/>
                      </a:cubicBezTo>
                      <a:cubicBezTo>
                        <a:pt x="111" y="10"/>
                        <a:pt x="108" y="7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4" name="Freeform 807"/>
                <p:cNvSpPr/>
                <p:nvPr/>
              </p:nvSpPr>
              <p:spPr bwMode="auto">
                <a:xfrm>
                  <a:off x="5116" y="1015"/>
                  <a:ext cx="171" cy="120"/>
                </a:xfrm>
                <a:custGeom>
                  <a:avLst/>
                  <a:gdLst>
                    <a:gd name="T0" fmla="*/ 71 w 72"/>
                    <a:gd name="T1" fmla="*/ 0 h 51"/>
                    <a:gd name="T2" fmla="*/ 70 w 72"/>
                    <a:gd name="T3" fmla="*/ 0 h 51"/>
                    <a:gd name="T4" fmla="*/ 20 w 72"/>
                    <a:gd name="T5" fmla="*/ 34 h 51"/>
                    <a:gd name="T6" fmla="*/ 1 w 72"/>
                    <a:gd name="T7" fmla="*/ 49 h 51"/>
                    <a:gd name="T8" fmla="*/ 1 w 72"/>
                    <a:gd name="T9" fmla="*/ 50 h 51"/>
                    <a:gd name="T10" fmla="*/ 2 w 72"/>
                    <a:gd name="T11" fmla="*/ 51 h 51"/>
                    <a:gd name="T12" fmla="*/ 3 w 72"/>
                    <a:gd name="T13" fmla="*/ 51 h 51"/>
                    <a:gd name="T14" fmla="*/ 21 w 72"/>
                    <a:gd name="T15" fmla="*/ 36 h 51"/>
                    <a:gd name="T16" fmla="*/ 71 w 72"/>
                    <a:gd name="T17" fmla="*/ 3 h 51"/>
                    <a:gd name="T18" fmla="*/ 72 w 72"/>
                    <a:gd name="T19" fmla="*/ 1 h 51"/>
                    <a:gd name="T20" fmla="*/ 71 w 72"/>
                    <a:gd name="T21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2" h="51">
                      <a:moveTo>
                        <a:pt x="71" y="0"/>
                      </a:moveTo>
                      <a:cubicBezTo>
                        <a:pt x="71" y="0"/>
                        <a:pt x="70" y="0"/>
                        <a:pt x="70" y="0"/>
                      </a:cubicBezTo>
                      <a:cubicBezTo>
                        <a:pt x="52" y="9"/>
                        <a:pt x="36" y="21"/>
                        <a:pt x="20" y="34"/>
                      </a:cubicBezTo>
                      <a:cubicBezTo>
                        <a:pt x="13" y="39"/>
                        <a:pt x="7" y="44"/>
                        <a:pt x="1" y="49"/>
                      </a:cubicBezTo>
                      <a:cubicBezTo>
                        <a:pt x="0" y="49"/>
                        <a:pt x="0" y="50"/>
                        <a:pt x="1" y="50"/>
                      </a:cubicBezTo>
                      <a:cubicBezTo>
                        <a:pt x="1" y="51"/>
                        <a:pt x="1" y="51"/>
                        <a:pt x="2" y="51"/>
                      </a:cubicBezTo>
                      <a:cubicBezTo>
                        <a:pt x="2" y="51"/>
                        <a:pt x="2" y="51"/>
                        <a:pt x="3" y="51"/>
                      </a:cubicBezTo>
                      <a:cubicBezTo>
                        <a:pt x="9" y="46"/>
                        <a:pt x="15" y="41"/>
                        <a:pt x="21" y="36"/>
                      </a:cubicBezTo>
                      <a:cubicBezTo>
                        <a:pt x="37" y="24"/>
                        <a:pt x="53" y="11"/>
                        <a:pt x="71" y="3"/>
                      </a:cubicBezTo>
                      <a:cubicBezTo>
                        <a:pt x="72" y="2"/>
                        <a:pt x="72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5" name="Freeform 808"/>
                <p:cNvSpPr/>
                <p:nvPr/>
              </p:nvSpPr>
              <p:spPr bwMode="auto">
                <a:xfrm>
                  <a:off x="5147" y="1060"/>
                  <a:ext cx="156" cy="108"/>
                </a:xfrm>
                <a:custGeom>
                  <a:avLst/>
                  <a:gdLst>
                    <a:gd name="T0" fmla="*/ 65 w 66"/>
                    <a:gd name="T1" fmla="*/ 0 h 46"/>
                    <a:gd name="T2" fmla="*/ 64 w 66"/>
                    <a:gd name="T3" fmla="*/ 0 h 46"/>
                    <a:gd name="T4" fmla="*/ 1 w 66"/>
                    <a:gd name="T5" fmla="*/ 43 h 46"/>
                    <a:gd name="T6" fmla="*/ 0 w 66"/>
                    <a:gd name="T7" fmla="*/ 45 h 46"/>
                    <a:gd name="T8" fmla="*/ 1 w 66"/>
                    <a:gd name="T9" fmla="*/ 46 h 46"/>
                    <a:gd name="T10" fmla="*/ 2 w 66"/>
                    <a:gd name="T11" fmla="*/ 45 h 46"/>
                    <a:gd name="T12" fmla="*/ 65 w 66"/>
                    <a:gd name="T13" fmla="*/ 2 h 46"/>
                    <a:gd name="T14" fmla="*/ 66 w 66"/>
                    <a:gd name="T15" fmla="*/ 0 h 46"/>
                    <a:gd name="T16" fmla="*/ 65 w 66"/>
                    <a:gd name="T17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46">
                      <a:moveTo>
                        <a:pt x="65" y="0"/>
                      </a:move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43" y="14"/>
                        <a:pt x="21" y="28"/>
                        <a:pt x="1" y="43"/>
                      </a:cubicBezTo>
                      <a:cubicBezTo>
                        <a:pt x="0" y="44"/>
                        <a:pt x="0" y="44"/>
                        <a:pt x="0" y="45"/>
                      </a:cubicBezTo>
                      <a:cubicBezTo>
                        <a:pt x="1" y="45"/>
                        <a:pt x="1" y="46"/>
                        <a:pt x="1" y="46"/>
                      </a:cubicBezTo>
                      <a:cubicBezTo>
                        <a:pt x="2" y="46"/>
                        <a:pt x="2" y="46"/>
                        <a:pt x="2" y="45"/>
                      </a:cubicBezTo>
                      <a:cubicBezTo>
                        <a:pt x="23" y="31"/>
                        <a:pt x="44" y="16"/>
                        <a:pt x="65" y="2"/>
                      </a:cubicBezTo>
                      <a:cubicBezTo>
                        <a:pt x="66" y="2"/>
                        <a:pt x="66" y="1"/>
                        <a:pt x="66" y="0"/>
                      </a:cubicBezTo>
                      <a:cubicBezTo>
                        <a:pt x="65" y="0"/>
                        <a:pt x="65" y="0"/>
                        <a:pt x="6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6" name="Freeform 809"/>
                <p:cNvSpPr/>
                <p:nvPr/>
              </p:nvSpPr>
              <p:spPr bwMode="auto">
                <a:xfrm>
                  <a:off x="5173" y="1083"/>
                  <a:ext cx="161" cy="126"/>
                </a:xfrm>
                <a:custGeom>
                  <a:avLst/>
                  <a:gdLst>
                    <a:gd name="T0" fmla="*/ 67 w 68"/>
                    <a:gd name="T1" fmla="*/ 0 h 53"/>
                    <a:gd name="T2" fmla="*/ 66 w 68"/>
                    <a:gd name="T3" fmla="*/ 0 h 53"/>
                    <a:gd name="T4" fmla="*/ 46 w 68"/>
                    <a:gd name="T5" fmla="*/ 18 h 53"/>
                    <a:gd name="T6" fmla="*/ 1 w 68"/>
                    <a:gd name="T7" fmla="*/ 50 h 53"/>
                    <a:gd name="T8" fmla="*/ 0 w 68"/>
                    <a:gd name="T9" fmla="*/ 52 h 53"/>
                    <a:gd name="T10" fmla="*/ 1 w 68"/>
                    <a:gd name="T11" fmla="*/ 53 h 53"/>
                    <a:gd name="T12" fmla="*/ 2 w 68"/>
                    <a:gd name="T13" fmla="*/ 53 h 53"/>
                    <a:gd name="T14" fmla="*/ 47 w 68"/>
                    <a:gd name="T15" fmla="*/ 20 h 53"/>
                    <a:gd name="T16" fmla="*/ 68 w 68"/>
                    <a:gd name="T17" fmla="*/ 2 h 53"/>
                    <a:gd name="T18" fmla="*/ 68 w 68"/>
                    <a:gd name="T19" fmla="*/ 0 h 53"/>
                    <a:gd name="T20" fmla="*/ 67 w 68"/>
                    <a:gd name="T2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8" h="53">
                      <a:moveTo>
                        <a:pt x="67" y="0"/>
                      </a:moveTo>
                      <a:cubicBezTo>
                        <a:pt x="67" y="0"/>
                        <a:pt x="66" y="0"/>
                        <a:pt x="66" y="0"/>
                      </a:cubicBezTo>
                      <a:cubicBezTo>
                        <a:pt x="59" y="6"/>
                        <a:pt x="52" y="12"/>
                        <a:pt x="46" y="18"/>
                      </a:cubicBezTo>
                      <a:cubicBezTo>
                        <a:pt x="31" y="30"/>
                        <a:pt x="17" y="42"/>
                        <a:pt x="1" y="50"/>
                      </a:cubicBezTo>
                      <a:cubicBezTo>
                        <a:pt x="0" y="51"/>
                        <a:pt x="0" y="51"/>
                        <a:pt x="0" y="52"/>
                      </a:cubicBezTo>
                      <a:cubicBezTo>
                        <a:pt x="0" y="53"/>
                        <a:pt x="1" y="53"/>
                        <a:pt x="1" y="53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19" y="44"/>
                        <a:pt x="33" y="32"/>
                        <a:pt x="47" y="20"/>
                      </a:cubicBezTo>
                      <a:cubicBezTo>
                        <a:pt x="54" y="14"/>
                        <a:pt x="61" y="8"/>
                        <a:pt x="68" y="2"/>
                      </a:cubicBezTo>
                      <a:cubicBezTo>
                        <a:pt x="68" y="2"/>
                        <a:pt x="68" y="1"/>
                        <a:pt x="68" y="0"/>
                      </a:cubicBezTo>
                      <a:cubicBezTo>
                        <a:pt x="68" y="0"/>
                        <a:pt x="67" y="0"/>
                        <a:pt x="6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7" name="Freeform 810"/>
                <p:cNvSpPr/>
                <p:nvPr/>
              </p:nvSpPr>
              <p:spPr bwMode="auto">
                <a:xfrm>
                  <a:off x="5208" y="1126"/>
                  <a:ext cx="154" cy="128"/>
                </a:xfrm>
                <a:custGeom>
                  <a:avLst/>
                  <a:gdLst>
                    <a:gd name="T0" fmla="*/ 63 w 65"/>
                    <a:gd name="T1" fmla="*/ 0 h 54"/>
                    <a:gd name="T2" fmla="*/ 62 w 65"/>
                    <a:gd name="T3" fmla="*/ 0 h 54"/>
                    <a:gd name="T4" fmla="*/ 1 w 65"/>
                    <a:gd name="T5" fmla="*/ 52 h 54"/>
                    <a:gd name="T6" fmla="*/ 1 w 65"/>
                    <a:gd name="T7" fmla="*/ 54 h 54"/>
                    <a:gd name="T8" fmla="*/ 2 w 65"/>
                    <a:gd name="T9" fmla="*/ 54 h 54"/>
                    <a:gd name="T10" fmla="*/ 3 w 65"/>
                    <a:gd name="T11" fmla="*/ 54 h 54"/>
                    <a:gd name="T12" fmla="*/ 64 w 65"/>
                    <a:gd name="T13" fmla="*/ 2 h 54"/>
                    <a:gd name="T14" fmla="*/ 64 w 65"/>
                    <a:gd name="T15" fmla="*/ 0 h 54"/>
                    <a:gd name="T16" fmla="*/ 63 w 65"/>
                    <a:gd name="T17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54">
                      <a:moveTo>
                        <a:pt x="63" y="0"/>
                      </a:moveTo>
                      <a:cubicBezTo>
                        <a:pt x="63" y="0"/>
                        <a:pt x="63" y="0"/>
                        <a:pt x="62" y="0"/>
                      </a:cubicBezTo>
                      <a:cubicBezTo>
                        <a:pt x="42" y="17"/>
                        <a:pt x="21" y="34"/>
                        <a:pt x="1" y="52"/>
                      </a:cubicBezTo>
                      <a:cubicBezTo>
                        <a:pt x="0" y="52"/>
                        <a:pt x="0" y="53"/>
                        <a:pt x="1" y="54"/>
                      </a:cubicBezTo>
                      <a:cubicBezTo>
                        <a:pt x="1" y="54"/>
                        <a:pt x="1" y="54"/>
                        <a:pt x="2" y="54"/>
                      </a:cubicBezTo>
                      <a:cubicBezTo>
                        <a:pt x="2" y="54"/>
                        <a:pt x="2" y="54"/>
                        <a:pt x="3" y="54"/>
                      </a:cubicBezTo>
                      <a:cubicBezTo>
                        <a:pt x="23" y="37"/>
                        <a:pt x="44" y="19"/>
                        <a:pt x="64" y="2"/>
                      </a:cubicBezTo>
                      <a:cubicBezTo>
                        <a:pt x="65" y="2"/>
                        <a:pt x="65" y="1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8" name="Freeform 811"/>
                <p:cNvSpPr/>
                <p:nvPr/>
              </p:nvSpPr>
              <p:spPr bwMode="auto">
                <a:xfrm>
                  <a:off x="5234" y="1161"/>
                  <a:ext cx="159" cy="131"/>
                </a:xfrm>
                <a:custGeom>
                  <a:avLst/>
                  <a:gdLst>
                    <a:gd name="T0" fmla="*/ 66 w 67"/>
                    <a:gd name="T1" fmla="*/ 0 h 55"/>
                    <a:gd name="T2" fmla="*/ 65 w 67"/>
                    <a:gd name="T3" fmla="*/ 0 h 55"/>
                    <a:gd name="T4" fmla="*/ 1 w 67"/>
                    <a:gd name="T5" fmla="*/ 52 h 55"/>
                    <a:gd name="T6" fmla="*/ 1 w 67"/>
                    <a:gd name="T7" fmla="*/ 54 h 55"/>
                    <a:gd name="T8" fmla="*/ 2 w 67"/>
                    <a:gd name="T9" fmla="*/ 55 h 55"/>
                    <a:gd name="T10" fmla="*/ 3 w 67"/>
                    <a:gd name="T11" fmla="*/ 54 h 55"/>
                    <a:gd name="T12" fmla="*/ 67 w 67"/>
                    <a:gd name="T13" fmla="*/ 2 h 55"/>
                    <a:gd name="T14" fmla="*/ 67 w 67"/>
                    <a:gd name="T15" fmla="*/ 0 h 55"/>
                    <a:gd name="T16" fmla="*/ 66 w 67"/>
                    <a:gd name="T1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7" h="55">
                      <a:moveTo>
                        <a:pt x="66" y="0"/>
                      </a:moveTo>
                      <a:cubicBezTo>
                        <a:pt x="66" y="0"/>
                        <a:pt x="65" y="0"/>
                        <a:pt x="65" y="0"/>
                      </a:cubicBezTo>
                      <a:cubicBezTo>
                        <a:pt x="44" y="17"/>
                        <a:pt x="22" y="35"/>
                        <a:pt x="1" y="52"/>
                      </a:cubicBezTo>
                      <a:cubicBezTo>
                        <a:pt x="0" y="53"/>
                        <a:pt x="0" y="53"/>
                        <a:pt x="1" y="54"/>
                      </a:cubicBezTo>
                      <a:cubicBezTo>
                        <a:pt x="1" y="54"/>
                        <a:pt x="1" y="55"/>
                        <a:pt x="2" y="55"/>
                      </a:cubicBezTo>
                      <a:cubicBezTo>
                        <a:pt x="2" y="55"/>
                        <a:pt x="2" y="54"/>
                        <a:pt x="3" y="54"/>
                      </a:cubicBezTo>
                      <a:cubicBezTo>
                        <a:pt x="24" y="37"/>
                        <a:pt x="45" y="19"/>
                        <a:pt x="67" y="2"/>
                      </a:cubicBezTo>
                      <a:cubicBezTo>
                        <a:pt x="67" y="2"/>
                        <a:pt x="67" y="1"/>
                        <a:pt x="67" y="0"/>
                      </a:cubicBezTo>
                      <a:cubicBezTo>
                        <a:pt x="67" y="0"/>
                        <a:pt x="66" y="0"/>
                        <a:pt x="66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9" name="Freeform 812"/>
                <p:cNvSpPr/>
                <p:nvPr/>
              </p:nvSpPr>
              <p:spPr bwMode="auto">
                <a:xfrm>
                  <a:off x="5261" y="1199"/>
                  <a:ext cx="158" cy="123"/>
                </a:xfrm>
                <a:custGeom>
                  <a:avLst/>
                  <a:gdLst>
                    <a:gd name="T0" fmla="*/ 65 w 67"/>
                    <a:gd name="T1" fmla="*/ 0 h 52"/>
                    <a:gd name="T2" fmla="*/ 64 w 67"/>
                    <a:gd name="T3" fmla="*/ 0 h 52"/>
                    <a:gd name="T4" fmla="*/ 1 w 67"/>
                    <a:gd name="T5" fmla="*/ 50 h 52"/>
                    <a:gd name="T6" fmla="*/ 1 w 67"/>
                    <a:gd name="T7" fmla="*/ 52 h 52"/>
                    <a:gd name="T8" fmla="*/ 2 w 67"/>
                    <a:gd name="T9" fmla="*/ 52 h 52"/>
                    <a:gd name="T10" fmla="*/ 3 w 67"/>
                    <a:gd name="T11" fmla="*/ 52 h 52"/>
                    <a:gd name="T12" fmla="*/ 66 w 67"/>
                    <a:gd name="T13" fmla="*/ 2 h 52"/>
                    <a:gd name="T14" fmla="*/ 66 w 67"/>
                    <a:gd name="T15" fmla="*/ 0 h 52"/>
                    <a:gd name="T16" fmla="*/ 65 w 67"/>
                    <a:gd name="T1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7" h="52">
                      <a:moveTo>
                        <a:pt x="65" y="0"/>
                      </a:moveTo>
                      <a:cubicBezTo>
                        <a:pt x="65" y="0"/>
                        <a:pt x="64" y="0"/>
                        <a:pt x="64" y="0"/>
                      </a:cubicBezTo>
                      <a:cubicBezTo>
                        <a:pt x="43" y="17"/>
                        <a:pt x="22" y="33"/>
                        <a:pt x="1" y="50"/>
                      </a:cubicBezTo>
                      <a:cubicBezTo>
                        <a:pt x="0" y="50"/>
                        <a:pt x="0" y="51"/>
                        <a:pt x="1" y="52"/>
                      </a:cubicBezTo>
                      <a:cubicBezTo>
                        <a:pt x="1" y="52"/>
                        <a:pt x="1" y="52"/>
                        <a:pt x="2" y="52"/>
                      </a:cubicBezTo>
                      <a:cubicBezTo>
                        <a:pt x="2" y="52"/>
                        <a:pt x="2" y="52"/>
                        <a:pt x="3" y="52"/>
                      </a:cubicBezTo>
                      <a:cubicBezTo>
                        <a:pt x="24" y="35"/>
                        <a:pt x="45" y="19"/>
                        <a:pt x="66" y="2"/>
                      </a:cubicBezTo>
                      <a:cubicBezTo>
                        <a:pt x="66" y="2"/>
                        <a:pt x="67" y="1"/>
                        <a:pt x="66" y="0"/>
                      </a:cubicBezTo>
                      <a:cubicBezTo>
                        <a:pt x="66" y="0"/>
                        <a:pt x="65" y="0"/>
                        <a:pt x="6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0" name="Freeform 813"/>
                <p:cNvSpPr>
                  <a:spLocks noEditPoints="1"/>
                </p:cNvSpPr>
                <p:nvPr/>
              </p:nvSpPr>
              <p:spPr bwMode="auto">
                <a:xfrm>
                  <a:off x="3033" y="1557"/>
                  <a:ext cx="189" cy="187"/>
                </a:xfrm>
                <a:custGeom>
                  <a:avLst/>
                  <a:gdLst>
                    <a:gd name="T0" fmla="*/ 6 w 80"/>
                    <a:gd name="T1" fmla="*/ 69 h 79"/>
                    <a:gd name="T2" fmla="*/ 21 w 80"/>
                    <a:gd name="T3" fmla="*/ 14 h 79"/>
                    <a:gd name="T4" fmla="*/ 38 w 80"/>
                    <a:gd name="T5" fmla="*/ 17 h 79"/>
                    <a:gd name="T6" fmla="*/ 35 w 80"/>
                    <a:gd name="T7" fmla="*/ 23 h 79"/>
                    <a:gd name="T8" fmla="*/ 34 w 80"/>
                    <a:gd name="T9" fmla="*/ 25 h 79"/>
                    <a:gd name="T10" fmla="*/ 36 w 80"/>
                    <a:gd name="T11" fmla="*/ 26 h 79"/>
                    <a:gd name="T12" fmla="*/ 48 w 80"/>
                    <a:gd name="T13" fmla="*/ 28 h 79"/>
                    <a:gd name="T14" fmla="*/ 49 w 80"/>
                    <a:gd name="T15" fmla="*/ 28 h 79"/>
                    <a:gd name="T16" fmla="*/ 51 w 80"/>
                    <a:gd name="T17" fmla="*/ 28 h 79"/>
                    <a:gd name="T18" fmla="*/ 51 w 80"/>
                    <a:gd name="T19" fmla="*/ 28 h 79"/>
                    <a:gd name="T20" fmla="*/ 53 w 80"/>
                    <a:gd name="T21" fmla="*/ 25 h 79"/>
                    <a:gd name="T22" fmla="*/ 57 w 80"/>
                    <a:gd name="T23" fmla="*/ 17 h 79"/>
                    <a:gd name="T24" fmla="*/ 76 w 80"/>
                    <a:gd name="T25" fmla="*/ 18 h 79"/>
                    <a:gd name="T26" fmla="*/ 72 w 80"/>
                    <a:gd name="T27" fmla="*/ 45 h 79"/>
                    <a:gd name="T28" fmla="*/ 62 w 80"/>
                    <a:gd name="T29" fmla="*/ 73 h 79"/>
                    <a:gd name="T30" fmla="*/ 62 w 80"/>
                    <a:gd name="T31" fmla="*/ 75 h 79"/>
                    <a:gd name="T32" fmla="*/ 61 w 80"/>
                    <a:gd name="T33" fmla="*/ 76 h 79"/>
                    <a:gd name="T34" fmla="*/ 61 w 80"/>
                    <a:gd name="T35" fmla="*/ 76 h 79"/>
                    <a:gd name="T36" fmla="*/ 61 w 80"/>
                    <a:gd name="T37" fmla="*/ 76 h 79"/>
                    <a:gd name="T38" fmla="*/ 60 w 80"/>
                    <a:gd name="T39" fmla="*/ 76 h 79"/>
                    <a:gd name="T40" fmla="*/ 25 w 80"/>
                    <a:gd name="T41" fmla="*/ 71 h 79"/>
                    <a:gd name="T42" fmla="*/ 7 w 80"/>
                    <a:gd name="T43" fmla="*/ 69 h 79"/>
                    <a:gd name="T44" fmla="*/ 6 w 80"/>
                    <a:gd name="T45" fmla="*/ 69 h 79"/>
                    <a:gd name="T46" fmla="*/ 49 w 80"/>
                    <a:gd name="T47" fmla="*/ 24 h 79"/>
                    <a:gd name="T48" fmla="*/ 48 w 80"/>
                    <a:gd name="T49" fmla="*/ 24 h 79"/>
                    <a:gd name="T50" fmla="*/ 39 w 80"/>
                    <a:gd name="T51" fmla="*/ 23 h 79"/>
                    <a:gd name="T52" fmla="*/ 48 w 80"/>
                    <a:gd name="T53" fmla="*/ 3 h 79"/>
                    <a:gd name="T54" fmla="*/ 58 w 80"/>
                    <a:gd name="T55" fmla="*/ 6 h 79"/>
                    <a:gd name="T56" fmla="*/ 50 w 80"/>
                    <a:gd name="T57" fmla="*/ 23 h 79"/>
                    <a:gd name="T58" fmla="*/ 50 w 80"/>
                    <a:gd name="T59" fmla="*/ 24 h 79"/>
                    <a:gd name="T60" fmla="*/ 49 w 80"/>
                    <a:gd name="T61" fmla="*/ 24 h 79"/>
                    <a:gd name="T62" fmla="*/ 49 w 80"/>
                    <a:gd name="T63" fmla="*/ 24 h 79"/>
                    <a:gd name="T64" fmla="*/ 47 w 80"/>
                    <a:gd name="T65" fmla="*/ 0 h 79"/>
                    <a:gd name="T66" fmla="*/ 45 w 80"/>
                    <a:gd name="T67" fmla="*/ 1 h 79"/>
                    <a:gd name="T68" fmla="*/ 40 w 80"/>
                    <a:gd name="T69" fmla="*/ 13 h 79"/>
                    <a:gd name="T70" fmla="*/ 21 w 80"/>
                    <a:gd name="T71" fmla="*/ 10 h 79"/>
                    <a:gd name="T72" fmla="*/ 20 w 80"/>
                    <a:gd name="T73" fmla="*/ 9 h 79"/>
                    <a:gd name="T74" fmla="*/ 19 w 80"/>
                    <a:gd name="T75" fmla="*/ 10 h 79"/>
                    <a:gd name="T76" fmla="*/ 18 w 80"/>
                    <a:gd name="T77" fmla="*/ 11 h 79"/>
                    <a:gd name="T78" fmla="*/ 1 w 80"/>
                    <a:gd name="T79" fmla="*/ 70 h 79"/>
                    <a:gd name="T80" fmla="*/ 1 w 80"/>
                    <a:gd name="T81" fmla="*/ 72 h 79"/>
                    <a:gd name="T82" fmla="*/ 2 w 80"/>
                    <a:gd name="T83" fmla="*/ 73 h 79"/>
                    <a:gd name="T84" fmla="*/ 2 w 80"/>
                    <a:gd name="T85" fmla="*/ 73 h 79"/>
                    <a:gd name="T86" fmla="*/ 7 w 80"/>
                    <a:gd name="T87" fmla="*/ 72 h 79"/>
                    <a:gd name="T88" fmla="*/ 7 w 80"/>
                    <a:gd name="T89" fmla="*/ 72 h 79"/>
                    <a:gd name="T90" fmla="*/ 24 w 80"/>
                    <a:gd name="T91" fmla="*/ 74 h 79"/>
                    <a:gd name="T92" fmla="*/ 59 w 80"/>
                    <a:gd name="T93" fmla="*/ 79 h 79"/>
                    <a:gd name="T94" fmla="*/ 59 w 80"/>
                    <a:gd name="T95" fmla="*/ 79 h 79"/>
                    <a:gd name="T96" fmla="*/ 61 w 80"/>
                    <a:gd name="T97" fmla="*/ 79 h 79"/>
                    <a:gd name="T98" fmla="*/ 63 w 80"/>
                    <a:gd name="T99" fmla="*/ 79 h 79"/>
                    <a:gd name="T100" fmla="*/ 64 w 80"/>
                    <a:gd name="T101" fmla="*/ 78 h 79"/>
                    <a:gd name="T102" fmla="*/ 65 w 80"/>
                    <a:gd name="T103" fmla="*/ 76 h 79"/>
                    <a:gd name="T104" fmla="*/ 65 w 80"/>
                    <a:gd name="T105" fmla="*/ 75 h 79"/>
                    <a:gd name="T106" fmla="*/ 76 w 80"/>
                    <a:gd name="T107" fmla="*/ 45 h 79"/>
                    <a:gd name="T108" fmla="*/ 80 w 80"/>
                    <a:gd name="T109" fmla="*/ 17 h 79"/>
                    <a:gd name="T110" fmla="*/ 80 w 80"/>
                    <a:gd name="T111" fmla="*/ 16 h 79"/>
                    <a:gd name="T112" fmla="*/ 79 w 80"/>
                    <a:gd name="T113" fmla="*/ 15 h 79"/>
                    <a:gd name="T114" fmla="*/ 58 w 80"/>
                    <a:gd name="T115" fmla="*/ 13 h 79"/>
                    <a:gd name="T116" fmla="*/ 62 w 80"/>
                    <a:gd name="T117" fmla="*/ 5 h 79"/>
                    <a:gd name="T118" fmla="*/ 62 w 80"/>
                    <a:gd name="T119" fmla="*/ 4 h 79"/>
                    <a:gd name="T120" fmla="*/ 61 w 80"/>
                    <a:gd name="T121" fmla="*/ 3 h 79"/>
                    <a:gd name="T122" fmla="*/ 47 w 80"/>
                    <a:gd name="T123" fmla="*/ 0 h 79"/>
                    <a:gd name="T124" fmla="*/ 47 w 80"/>
                    <a:gd name="T125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0" h="79">
                      <a:moveTo>
                        <a:pt x="6" y="69"/>
                      </a:moveTo>
                      <a:cubicBezTo>
                        <a:pt x="16" y="52"/>
                        <a:pt x="18" y="30"/>
                        <a:pt x="21" y="14"/>
                      </a:cubicBezTo>
                      <a:cubicBezTo>
                        <a:pt x="27" y="16"/>
                        <a:pt x="32" y="17"/>
                        <a:pt x="38" y="17"/>
                      </a:cubicBezTo>
                      <a:cubicBezTo>
                        <a:pt x="37" y="19"/>
                        <a:pt x="36" y="21"/>
                        <a:pt x="35" y="23"/>
                      </a:cubicBez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5" y="25"/>
                        <a:pt x="35" y="26"/>
                        <a:pt x="36" y="26"/>
                      </a:cubicBezTo>
                      <a:cubicBezTo>
                        <a:pt x="40" y="27"/>
                        <a:pt x="44" y="27"/>
                        <a:pt x="48" y="28"/>
                      </a:cubicBezTo>
                      <a:cubicBezTo>
                        <a:pt x="48" y="28"/>
                        <a:pt x="49" y="28"/>
                        <a:pt x="49" y="28"/>
                      </a:cubicBezTo>
                      <a:cubicBezTo>
                        <a:pt x="50" y="28"/>
                        <a:pt x="50" y="28"/>
                        <a:pt x="51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2" y="27"/>
                        <a:pt x="53" y="26"/>
                        <a:pt x="53" y="25"/>
                      </a:cubicBezTo>
                      <a:cubicBezTo>
                        <a:pt x="54" y="22"/>
                        <a:pt x="56" y="20"/>
                        <a:pt x="57" y="17"/>
                      </a:cubicBezTo>
                      <a:cubicBezTo>
                        <a:pt x="63" y="17"/>
                        <a:pt x="70" y="17"/>
                        <a:pt x="76" y="18"/>
                      </a:cubicBezTo>
                      <a:cubicBezTo>
                        <a:pt x="74" y="26"/>
                        <a:pt x="74" y="35"/>
                        <a:pt x="72" y="45"/>
                      </a:cubicBezTo>
                      <a:cubicBezTo>
                        <a:pt x="70" y="55"/>
                        <a:pt x="68" y="65"/>
                        <a:pt x="62" y="73"/>
                      </a:cubicBezTo>
                      <a:cubicBezTo>
                        <a:pt x="62" y="74"/>
                        <a:pt x="62" y="75"/>
                        <a:pt x="62" y="75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6"/>
                        <a:pt x="60" y="76"/>
                        <a:pt x="60" y="76"/>
                      </a:cubicBezTo>
                      <a:cubicBezTo>
                        <a:pt x="48" y="74"/>
                        <a:pt x="36" y="72"/>
                        <a:pt x="25" y="71"/>
                      </a:cubicBezTo>
                      <a:cubicBezTo>
                        <a:pt x="19" y="70"/>
                        <a:pt x="13" y="69"/>
                        <a:pt x="7" y="69"/>
                      </a:cubicBezTo>
                      <a:cubicBezTo>
                        <a:pt x="7" y="69"/>
                        <a:pt x="6" y="69"/>
                        <a:pt x="6" y="69"/>
                      </a:cubicBezTo>
                      <a:moveTo>
                        <a:pt x="49" y="24"/>
                      </a:move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45" y="24"/>
                        <a:pt x="42" y="23"/>
                        <a:pt x="39" y="23"/>
                      </a:cubicBezTo>
                      <a:cubicBezTo>
                        <a:pt x="43" y="17"/>
                        <a:pt x="46" y="10"/>
                        <a:pt x="48" y="3"/>
                      </a:cubicBezTo>
                      <a:cubicBezTo>
                        <a:pt x="51" y="4"/>
                        <a:pt x="55" y="4"/>
                        <a:pt x="58" y="6"/>
                      </a:cubicBezTo>
                      <a:cubicBezTo>
                        <a:pt x="55" y="11"/>
                        <a:pt x="53" y="17"/>
                        <a:pt x="50" y="23"/>
                      </a:cubicBezTo>
                      <a:cubicBezTo>
                        <a:pt x="50" y="24"/>
                        <a:pt x="50" y="24"/>
                        <a:pt x="50" y="24"/>
                      </a:cubicBezTo>
                      <a:cubicBezTo>
                        <a:pt x="49" y="24"/>
                        <a:pt x="49" y="24"/>
                        <a:pt x="49" y="24"/>
                      </a:cubicBezTo>
                      <a:cubicBezTo>
                        <a:pt x="49" y="24"/>
                        <a:pt x="49" y="24"/>
                        <a:pt x="49" y="24"/>
                      </a:cubicBezTo>
                      <a:moveTo>
                        <a:pt x="47" y="0"/>
                      </a:moveTo>
                      <a:cubicBezTo>
                        <a:pt x="46" y="0"/>
                        <a:pt x="45" y="0"/>
                        <a:pt x="45" y="1"/>
                      </a:cubicBezTo>
                      <a:cubicBezTo>
                        <a:pt x="44" y="5"/>
                        <a:pt x="42" y="9"/>
                        <a:pt x="40" y="13"/>
                      </a:cubicBezTo>
                      <a:cubicBezTo>
                        <a:pt x="33" y="13"/>
                        <a:pt x="26" y="13"/>
                        <a:pt x="21" y="10"/>
                      </a:cubicBezTo>
                      <a:cubicBezTo>
                        <a:pt x="20" y="10"/>
                        <a:pt x="20" y="9"/>
                        <a:pt x="20" y="9"/>
                      </a:cubicBezTo>
                      <a:cubicBezTo>
                        <a:pt x="20" y="9"/>
                        <a:pt x="19" y="9"/>
                        <a:pt x="19" y="10"/>
                      </a:cubicBezTo>
                      <a:cubicBezTo>
                        <a:pt x="18" y="10"/>
                        <a:pt x="18" y="10"/>
                        <a:pt x="18" y="11"/>
                      </a:cubicBezTo>
                      <a:cubicBezTo>
                        <a:pt x="15" y="28"/>
                        <a:pt x="13" y="53"/>
                        <a:pt x="1" y="70"/>
                      </a:cubicBezTo>
                      <a:cubicBezTo>
                        <a:pt x="0" y="70"/>
                        <a:pt x="0" y="71"/>
                        <a:pt x="1" y="72"/>
                      </a:cubicBezTo>
                      <a:cubicBezTo>
                        <a:pt x="1" y="72"/>
                        <a:pt x="2" y="73"/>
                        <a:pt x="2" y="73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4" y="73"/>
                        <a:pt x="6" y="72"/>
                        <a:pt x="7" y="72"/>
                      </a:cubicBezTo>
                      <a:cubicBezTo>
                        <a:pt x="7" y="72"/>
                        <a:pt x="7" y="72"/>
                        <a:pt x="7" y="72"/>
                      </a:cubicBezTo>
                      <a:cubicBezTo>
                        <a:pt x="13" y="72"/>
                        <a:pt x="18" y="73"/>
                        <a:pt x="24" y="74"/>
                      </a:cubicBezTo>
                      <a:cubicBezTo>
                        <a:pt x="36" y="76"/>
                        <a:pt x="48" y="78"/>
                        <a:pt x="59" y="79"/>
                      </a:cubicBezTo>
                      <a:cubicBezTo>
                        <a:pt x="59" y="79"/>
                        <a:pt x="59" y="79"/>
                        <a:pt x="59" y="79"/>
                      </a:cubicBezTo>
                      <a:cubicBezTo>
                        <a:pt x="60" y="79"/>
                        <a:pt x="60" y="79"/>
                        <a:pt x="61" y="79"/>
                      </a:cubicBezTo>
                      <a:cubicBezTo>
                        <a:pt x="61" y="79"/>
                        <a:pt x="62" y="79"/>
                        <a:pt x="63" y="79"/>
                      </a:cubicBezTo>
                      <a:cubicBezTo>
                        <a:pt x="63" y="79"/>
                        <a:pt x="64" y="78"/>
                        <a:pt x="64" y="78"/>
                      </a:cubicBezTo>
                      <a:cubicBezTo>
                        <a:pt x="65" y="77"/>
                        <a:pt x="65" y="77"/>
                        <a:pt x="65" y="76"/>
                      </a:cubicBezTo>
                      <a:cubicBezTo>
                        <a:pt x="65" y="76"/>
                        <a:pt x="65" y="75"/>
                        <a:pt x="65" y="75"/>
                      </a:cubicBezTo>
                      <a:cubicBezTo>
                        <a:pt x="71" y="66"/>
                        <a:pt x="74" y="56"/>
                        <a:pt x="76" y="45"/>
                      </a:cubicBezTo>
                      <a:cubicBezTo>
                        <a:pt x="77" y="35"/>
                        <a:pt x="78" y="25"/>
                        <a:pt x="80" y="17"/>
                      </a:cubicBezTo>
                      <a:cubicBezTo>
                        <a:pt x="80" y="17"/>
                        <a:pt x="80" y="16"/>
                        <a:pt x="80" y="16"/>
                      </a:cubicBezTo>
                      <a:cubicBezTo>
                        <a:pt x="79" y="15"/>
                        <a:pt x="79" y="15"/>
                        <a:pt x="79" y="15"/>
                      </a:cubicBezTo>
                      <a:cubicBezTo>
                        <a:pt x="71" y="14"/>
                        <a:pt x="65" y="14"/>
                        <a:pt x="58" y="13"/>
                      </a:cubicBezTo>
                      <a:cubicBezTo>
                        <a:pt x="60" y="11"/>
                        <a:pt x="61" y="8"/>
                        <a:pt x="62" y="5"/>
                      </a:cubicBezTo>
                      <a:cubicBezTo>
                        <a:pt x="62" y="5"/>
                        <a:pt x="62" y="4"/>
                        <a:pt x="62" y="4"/>
                      </a:cubicBezTo>
                      <a:cubicBezTo>
                        <a:pt x="62" y="3"/>
                        <a:pt x="61" y="3"/>
                        <a:pt x="61" y="3"/>
                      </a:cubicBezTo>
                      <a:cubicBezTo>
                        <a:pt x="56" y="1"/>
                        <a:pt x="52" y="0"/>
                        <a:pt x="47" y="0"/>
                      </a:cubicBezTo>
                      <a:cubicBezTo>
                        <a:pt x="47" y="0"/>
                        <a:pt x="47" y="0"/>
                        <a:pt x="4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1" name="Freeform 814"/>
                <p:cNvSpPr/>
                <p:nvPr/>
              </p:nvSpPr>
              <p:spPr bwMode="auto">
                <a:xfrm>
                  <a:off x="3092" y="1635"/>
                  <a:ext cx="92" cy="16"/>
                </a:xfrm>
                <a:custGeom>
                  <a:avLst/>
                  <a:gdLst>
                    <a:gd name="T0" fmla="*/ 2 w 39"/>
                    <a:gd name="T1" fmla="*/ 0 h 7"/>
                    <a:gd name="T2" fmla="*/ 1 w 39"/>
                    <a:gd name="T3" fmla="*/ 1 h 7"/>
                    <a:gd name="T4" fmla="*/ 2 w 39"/>
                    <a:gd name="T5" fmla="*/ 4 h 7"/>
                    <a:gd name="T6" fmla="*/ 37 w 39"/>
                    <a:gd name="T7" fmla="*/ 7 h 7"/>
                    <a:gd name="T8" fmla="*/ 37 w 39"/>
                    <a:gd name="T9" fmla="*/ 7 h 7"/>
                    <a:gd name="T10" fmla="*/ 39 w 39"/>
                    <a:gd name="T11" fmla="*/ 6 h 7"/>
                    <a:gd name="T12" fmla="*/ 37 w 39"/>
                    <a:gd name="T13" fmla="*/ 4 h 7"/>
                    <a:gd name="T14" fmla="*/ 3 w 39"/>
                    <a:gd name="T15" fmla="*/ 0 h 7"/>
                    <a:gd name="T16" fmla="*/ 2 w 39"/>
                    <a:gd name="T1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7">
                      <a:moveTo>
                        <a:pt x="2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2"/>
                        <a:pt x="1" y="3"/>
                        <a:pt x="2" y="4"/>
                      </a:cubicBezTo>
                      <a:cubicBezTo>
                        <a:pt x="13" y="6"/>
                        <a:pt x="25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8" y="7"/>
                        <a:pt x="39" y="7"/>
                        <a:pt x="39" y="6"/>
                      </a:cubicBezTo>
                      <a:cubicBezTo>
                        <a:pt x="39" y="5"/>
                        <a:pt x="38" y="4"/>
                        <a:pt x="37" y="4"/>
                      </a:cubicBezTo>
                      <a:cubicBezTo>
                        <a:pt x="26" y="4"/>
                        <a:pt x="14" y="2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2" name="Freeform 815"/>
                <p:cNvSpPr/>
                <p:nvPr/>
              </p:nvSpPr>
              <p:spPr bwMode="auto">
                <a:xfrm>
                  <a:off x="3082" y="1661"/>
                  <a:ext cx="93" cy="19"/>
                </a:xfrm>
                <a:custGeom>
                  <a:avLst/>
                  <a:gdLst>
                    <a:gd name="T0" fmla="*/ 2 w 39"/>
                    <a:gd name="T1" fmla="*/ 0 h 8"/>
                    <a:gd name="T2" fmla="*/ 0 w 39"/>
                    <a:gd name="T3" fmla="*/ 2 h 8"/>
                    <a:gd name="T4" fmla="*/ 2 w 39"/>
                    <a:gd name="T5" fmla="*/ 4 h 8"/>
                    <a:gd name="T6" fmla="*/ 2 w 39"/>
                    <a:gd name="T7" fmla="*/ 4 h 8"/>
                    <a:gd name="T8" fmla="*/ 37 w 39"/>
                    <a:gd name="T9" fmla="*/ 8 h 8"/>
                    <a:gd name="T10" fmla="*/ 37 w 39"/>
                    <a:gd name="T11" fmla="*/ 8 h 8"/>
                    <a:gd name="T12" fmla="*/ 39 w 39"/>
                    <a:gd name="T13" fmla="*/ 6 h 8"/>
                    <a:gd name="T14" fmla="*/ 37 w 39"/>
                    <a:gd name="T15" fmla="*/ 4 h 8"/>
                    <a:gd name="T16" fmla="*/ 3 w 39"/>
                    <a:gd name="T17" fmla="*/ 0 h 8"/>
                    <a:gd name="T18" fmla="*/ 2 w 39"/>
                    <a:gd name="T1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8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3" y="6"/>
                        <a:pt x="25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8" y="8"/>
                        <a:pt x="39" y="7"/>
                        <a:pt x="39" y="6"/>
                      </a:cubicBezTo>
                      <a:cubicBezTo>
                        <a:pt x="39" y="5"/>
                        <a:pt x="38" y="4"/>
                        <a:pt x="37" y="4"/>
                      </a:cubicBezTo>
                      <a:cubicBezTo>
                        <a:pt x="25" y="4"/>
                        <a:pt x="14" y="3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3" name="Freeform 816"/>
                <p:cNvSpPr/>
                <p:nvPr/>
              </p:nvSpPr>
              <p:spPr bwMode="auto">
                <a:xfrm>
                  <a:off x="3080" y="1684"/>
                  <a:ext cx="33" cy="15"/>
                </a:xfrm>
                <a:custGeom>
                  <a:avLst/>
                  <a:gdLst>
                    <a:gd name="T0" fmla="*/ 4 w 14"/>
                    <a:gd name="T1" fmla="*/ 0 h 6"/>
                    <a:gd name="T2" fmla="*/ 1 w 14"/>
                    <a:gd name="T3" fmla="*/ 0 h 6"/>
                    <a:gd name="T4" fmla="*/ 0 w 14"/>
                    <a:gd name="T5" fmla="*/ 2 h 6"/>
                    <a:gd name="T6" fmla="*/ 1 w 14"/>
                    <a:gd name="T7" fmla="*/ 4 h 6"/>
                    <a:gd name="T8" fmla="*/ 2 w 14"/>
                    <a:gd name="T9" fmla="*/ 4 h 6"/>
                    <a:gd name="T10" fmla="*/ 4 w 14"/>
                    <a:gd name="T11" fmla="*/ 3 h 6"/>
                    <a:gd name="T12" fmla="*/ 4 w 14"/>
                    <a:gd name="T13" fmla="*/ 3 h 6"/>
                    <a:gd name="T14" fmla="*/ 11 w 14"/>
                    <a:gd name="T15" fmla="*/ 5 h 6"/>
                    <a:gd name="T16" fmla="*/ 12 w 14"/>
                    <a:gd name="T17" fmla="*/ 6 h 6"/>
                    <a:gd name="T18" fmla="*/ 14 w 14"/>
                    <a:gd name="T19" fmla="*/ 5 h 6"/>
                    <a:gd name="T20" fmla="*/ 13 w 14"/>
                    <a:gd name="T21" fmla="*/ 2 h 6"/>
                    <a:gd name="T22" fmla="*/ 4 w 14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" h="6">
                      <a:moveTo>
                        <a:pt x="4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7" y="3"/>
                        <a:pt x="9" y="4"/>
                        <a:pt x="11" y="5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3" y="6"/>
                        <a:pt x="13" y="5"/>
                        <a:pt x="14" y="5"/>
                      </a:cubicBezTo>
                      <a:cubicBezTo>
                        <a:pt x="14" y="4"/>
                        <a:pt x="14" y="3"/>
                        <a:pt x="13" y="2"/>
                      </a:cubicBezTo>
                      <a:cubicBezTo>
                        <a:pt x="10" y="1"/>
                        <a:pt x="7" y="0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4" name="Freeform 817"/>
                <p:cNvSpPr>
                  <a:spLocks noEditPoints="1"/>
                </p:cNvSpPr>
                <p:nvPr/>
              </p:nvSpPr>
              <p:spPr bwMode="auto">
                <a:xfrm>
                  <a:off x="2734" y="1341"/>
                  <a:ext cx="223" cy="268"/>
                </a:xfrm>
                <a:custGeom>
                  <a:avLst/>
                  <a:gdLst>
                    <a:gd name="T0" fmla="*/ 24 w 94"/>
                    <a:gd name="T1" fmla="*/ 100 h 113"/>
                    <a:gd name="T2" fmla="*/ 91 w 94"/>
                    <a:gd name="T3" fmla="*/ 94 h 113"/>
                    <a:gd name="T4" fmla="*/ 88 w 94"/>
                    <a:gd name="T5" fmla="*/ 93 h 113"/>
                    <a:gd name="T6" fmla="*/ 86 w 94"/>
                    <a:gd name="T7" fmla="*/ 94 h 113"/>
                    <a:gd name="T8" fmla="*/ 85 w 94"/>
                    <a:gd name="T9" fmla="*/ 93 h 113"/>
                    <a:gd name="T10" fmla="*/ 83 w 94"/>
                    <a:gd name="T11" fmla="*/ 94 h 113"/>
                    <a:gd name="T12" fmla="*/ 24 w 94"/>
                    <a:gd name="T13" fmla="*/ 107 h 113"/>
                    <a:gd name="T14" fmla="*/ 74 w 94"/>
                    <a:gd name="T15" fmla="*/ 15 h 113"/>
                    <a:gd name="T16" fmla="*/ 82 w 94"/>
                    <a:gd name="T17" fmla="*/ 21 h 113"/>
                    <a:gd name="T18" fmla="*/ 88 w 94"/>
                    <a:gd name="T19" fmla="*/ 72 h 113"/>
                    <a:gd name="T20" fmla="*/ 24 w 94"/>
                    <a:gd name="T21" fmla="*/ 13 h 113"/>
                    <a:gd name="T22" fmla="*/ 24 w 94"/>
                    <a:gd name="T23" fmla="*/ 12 h 113"/>
                    <a:gd name="T24" fmla="*/ 26 w 94"/>
                    <a:gd name="T25" fmla="*/ 10 h 113"/>
                    <a:gd name="T26" fmla="*/ 37 w 94"/>
                    <a:gd name="T27" fmla="*/ 9 h 113"/>
                    <a:gd name="T28" fmla="*/ 42 w 94"/>
                    <a:gd name="T29" fmla="*/ 25 h 113"/>
                    <a:gd name="T30" fmla="*/ 43 w 94"/>
                    <a:gd name="T31" fmla="*/ 28 h 113"/>
                    <a:gd name="T32" fmla="*/ 36 w 94"/>
                    <a:gd name="T33" fmla="*/ 32 h 113"/>
                    <a:gd name="T34" fmla="*/ 27 w 94"/>
                    <a:gd name="T35" fmla="*/ 38 h 113"/>
                    <a:gd name="T36" fmla="*/ 43 w 94"/>
                    <a:gd name="T37" fmla="*/ 32 h 113"/>
                    <a:gd name="T38" fmla="*/ 46 w 94"/>
                    <a:gd name="T39" fmla="*/ 28 h 113"/>
                    <a:gd name="T40" fmla="*/ 45 w 94"/>
                    <a:gd name="T41" fmla="*/ 22 h 113"/>
                    <a:gd name="T42" fmla="*/ 67 w 94"/>
                    <a:gd name="T43" fmla="*/ 6 h 113"/>
                    <a:gd name="T44" fmla="*/ 88 w 94"/>
                    <a:gd name="T45" fmla="*/ 81 h 113"/>
                    <a:gd name="T46" fmla="*/ 23 w 94"/>
                    <a:gd name="T47" fmla="*/ 96 h 113"/>
                    <a:gd name="T48" fmla="*/ 9 w 94"/>
                    <a:gd name="T49" fmla="*/ 102 h 113"/>
                    <a:gd name="T50" fmla="*/ 4 w 94"/>
                    <a:gd name="T51" fmla="*/ 30 h 113"/>
                    <a:gd name="T52" fmla="*/ 23 w 94"/>
                    <a:gd name="T53" fmla="*/ 25 h 113"/>
                    <a:gd name="T54" fmla="*/ 26 w 94"/>
                    <a:gd name="T55" fmla="*/ 38 h 113"/>
                    <a:gd name="T56" fmla="*/ 71 w 94"/>
                    <a:gd name="T57" fmla="*/ 0 h 113"/>
                    <a:gd name="T58" fmla="*/ 69 w 94"/>
                    <a:gd name="T59" fmla="*/ 2 h 113"/>
                    <a:gd name="T60" fmla="*/ 66 w 94"/>
                    <a:gd name="T61" fmla="*/ 3 h 113"/>
                    <a:gd name="T62" fmla="*/ 42 w 94"/>
                    <a:gd name="T63" fmla="*/ 12 h 113"/>
                    <a:gd name="T64" fmla="*/ 39 w 94"/>
                    <a:gd name="T65" fmla="*/ 4 h 113"/>
                    <a:gd name="T66" fmla="*/ 37 w 94"/>
                    <a:gd name="T67" fmla="*/ 2 h 113"/>
                    <a:gd name="T68" fmla="*/ 25 w 94"/>
                    <a:gd name="T69" fmla="*/ 7 h 113"/>
                    <a:gd name="T70" fmla="*/ 21 w 94"/>
                    <a:gd name="T71" fmla="*/ 10 h 113"/>
                    <a:gd name="T72" fmla="*/ 20 w 94"/>
                    <a:gd name="T73" fmla="*/ 14 h 113"/>
                    <a:gd name="T74" fmla="*/ 4 w 94"/>
                    <a:gd name="T75" fmla="*/ 27 h 113"/>
                    <a:gd name="T76" fmla="*/ 2 w 94"/>
                    <a:gd name="T77" fmla="*/ 26 h 113"/>
                    <a:gd name="T78" fmla="*/ 0 w 94"/>
                    <a:gd name="T79" fmla="*/ 29 h 113"/>
                    <a:gd name="T80" fmla="*/ 5 w 94"/>
                    <a:gd name="T81" fmla="*/ 104 h 113"/>
                    <a:gd name="T82" fmla="*/ 7 w 94"/>
                    <a:gd name="T83" fmla="*/ 106 h 113"/>
                    <a:gd name="T84" fmla="*/ 21 w 94"/>
                    <a:gd name="T85" fmla="*/ 101 h 113"/>
                    <a:gd name="T86" fmla="*/ 22 w 94"/>
                    <a:gd name="T87" fmla="*/ 112 h 113"/>
                    <a:gd name="T88" fmla="*/ 24 w 94"/>
                    <a:gd name="T89" fmla="*/ 112 h 113"/>
                    <a:gd name="T90" fmla="*/ 86 w 94"/>
                    <a:gd name="T91" fmla="*/ 97 h 113"/>
                    <a:gd name="T92" fmla="*/ 88 w 94"/>
                    <a:gd name="T93" fmla="*/ 98 h 113"/>
                    <a:gd name="T94" fmla="*/ 94 w 94"/>
                    <a:gd name="T95" fmla="*/ 95 h 113"/>
                    <a:gd name="T96" fmla="*/ 86 w 94"/>
                    <a:gd name="T97" fmla="*/ 21 h 113"/>
                    <a:gd name="T98" fmla="*/ 86 w 94"/>
                    <a:gd name="T99" fmla="*/ 10 h 113"/>
                    <a:gd name="T100" fmla="*/ 84 w 94"/>
                    <a:gd name="T101" fmla="*/ 10 h 113"/>
                    <a:gd name="T102" fmla="*/ 73 w 94"/>
                    <a:gd name="T103" fmla="*/ 12 h 113"/>
                    <a:gd name="T104" fmla="*/ 73 w 94"/>
                    <a:gd name="T105" fmla="*/ 5 h 113"/>
                    <a:gd name="T106" fmla="*/ 73 w 94"/>
                    <a:gd name="T107" fmla="*/ 3 h 113"/>
                    <a:gd name="T108" fmla="*/ 72 w 94"/>
                    <a:gd name="T109" fmla="*/ 1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4" h="113">
                      <a:moveTo>
                        <a:pt x="24" y="107"/>
                      </a:moveTo>
                      <a:cubicBezTo>
                        <a:pt x="24" y="105"/>
                        <a:pt x="24" y="102"/>
                        <a:pt x="24" y="100"/>
                      </a:cubicBezTo>
                      <a:cubicBezTo>
                        <a:pt x="45" y="93"/>
                        <a:pt x="67" y="88"/>
                        <a:pt x="90" y="85"/>
                      </a:cubicBezTo>
                      <a:cubicBezTo>
                        <a:pt x="90" y="88"/>
                        <a:pt x="90" y="91"/>
                        <a:pt x="91" y="94"/>
                      </a:cubicBezTo>
                      <a:cubicBezTo>
                        <a:pt x="90" y="94"/>
                        <a:pt x="90" y="94"/>
                        <a:pt x="90" y="94"/>
                      </a:cubicBezTo>
                      <a:cubicBezTo>
                        <a:pt x="89" y="94"/>
                        <a:pt x="89" y="93"/>
                        <a:pt x="88" y="93"/>
                      </a:cubicBezTo>
                      <a:cubicBezTo>
                        <a:pt x="88" y="93"/>
                        <a:pt x="88" y="93"/>
                        <a:pt x="88" y="93"/>
                      </a:cubicBezTo>
                      <a:cubicBezTo>
                        <a:pt x="88" y="93"/>
                        <a:pt x="87" y="94"/>
                        <a:pt x="86" y="94"/>
                      </a:cubicBezTo>
                      <a:cubicBezTo>
                        <a:pt x="86" y="93"/>
                        <a:pt x="86" y="93"/>
                        <a:pt x="86" y="93"/>
                      </a:cubicBezTo>
                      <a:cubicBezTo>
                        <a:pt x="86" y="93"/>
                        <a:pt x="85" y="93"/>
                        <a:pt x="85" y="93"/>
                      </a:cubicBezTo>
                      <a:cubicBezTo>
                        <a:pt x="84" y="93"/>
                        <a:pt x="84" y="93"/>
                        <a:pt x="84" y="94"/>
                      </a:cubicBezTo>
                      <a:cubicBezTo>
                        <a:pt x="83" y="94"/>
                        <a:pt x="83" y="94"/>
                        <a:pt x="83" y="94"/>
                      </a:cubicBezTo>
                      <a:cubicBezTo>
                        <a:pt x="68" y="97"/>
                        <a:pt x="53" y="100"/>
                        <a:pt x="38" y="103"/>
                      </a:cubicBezTo>
                      <a:cubicBezTo>
                        <a:pt x="34" y="104"/>
                        <a:pt x="29" y="105"/>
                        <a:pt x="24" y="107"/>
                      </a:cubicBezTo>
                      <a:moveTo>
                        <a:pt x="88" y="72"/>
                      </a:moveTo>
                      <a:cubicBezTo>
                        <a:pt x="81" y="54"/>
                        <a:pt x="77" y="35"/>
                        <a:pt x="74" y="15"/>
                      </a:cubicBezTo>
                      <a:cubicBezTo>
                        <a:pt x="77" y="15"/>
                        <a:pt x="80" y="15"/>
                        <a:pt x="83" y="14"/>
                      </a:cubicBezTo>
                      <a:cubicBezTo>
                        <a:pt x="82" y="16"/>
                        <a:pt x="82" y="19"/>
                        <a:pt x="82" y="21"/>
                      </a:cubicBezTo>
                      <a:cubicBezTo>
                        <a:pt x="82" y="26"/>
                        <a:pt x="83" y="32"/>
                        <a:pt x="83" y="37"/>
                      </a:cubicBezTo>
                      <a:cubicBezTo>
                        <a:pt x="85" y="49"/>
                        <a:pt x="86" y="60"/>
                        <a:pt x="88" y="72"/>
                      </a:cubicBezTo>
                      <a:moveTo>
                        <a:pt x="28" y="34"/>
                      </a:moveTo>
                      <a:cubicBezTo>
                        <a:pt x="28" y="26"/>
                        <a:pt x="25" y="18"/>
                        <a:pt x="24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1"/>
                        <a:pt x="24" y="11"/>
                        <a:pt x="25" y="11"/>
                      </a:cubicBezTo>
                      <a:cubicBezTo>
                        <a:pt x="25" y="11"/>
                        <a:pt x="26" y="10"/>
                        <a:pt x="26" y="10"/>
                      </a:cubicBezTo>
                      <a:cubicBezTo>
                        <a:pt x="30" y="9"/>
                        <a:pt x="33" y="7"/>
                        <a:pt x="36" y="6"/>
                      </a:cubicBezTo>
                      <a:cubicBezTo>
                        <a:pt x="36" y="7"/>
                        <a:pt x="37" y="8"/>
                        <a:pt x="37" y="9"/>
                      </a:cubicBezTo>
                      <a:cubicBezTo>
                        <a:pt x="38" y="13"/>
                        <a:pt x="39" y="17"/>
                        <a:pt x="41" y="20"/>
                      </a:cubicBezTo>
                      <a:cubicBezTo>
                        <a:pt x="41" y="22"/>
                        <a:pt x="42" y="23"/>
                        <a:pt x="42" y="25"/>
                      </a:cubicBezTo>
                      <a:cubicBezTo>
                        <a:pt x="43" y="26"/>
                        <a:pt x="43" y="27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30"/>
                        <a:pt x="39" y="31"/>
                        <a:pt x="36" y="32"/>
                      </a:cubicBezTo>
                      <a:cubicBezTo>
                        <a:pt x="33" y="33"/>
                        <a:pt x="30" y="34"/>
                        <a:pt x="28" y="34"/>
                      </a:cubicBezTo>
                      <a:moveTo>
                        <a:pt x="27" y="38"/>
                      </a:moveTo>
                      <a:cubicBezTo>
                        <a:pt x="30" y="38"/>
                        <a:pt x="35" y="37"/>
                        <a:pt x="38" y="35"/>
                      </a:cubicBezTo>
                      <a:cubicBezTo>
                        <a:pt x="40" y="34"/>
                        <a:pt x="42" y="33"/>
                        <a:pt x="43" y="32"/>
                      </a:cubicBezTo>
                      <a:cubicBezTo>
                        <a:pt x="44" y="32"/>
                        <a:pt x="45" y="31"/>
                        <a:pt x="45" y="31"/>
                      </a:cubicBezTo>
                      <a:cubicBezTo>
                        <a:pt x="46" y="30"/>
                        <a:pt x="46" y="29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46" y="26"/>
                        <a:pt x="46" y="24"/>
                        <a:pt x="45" y="22"/>
                      </a:cubicBezTo>
                      <a:cubicBezTo>
                        <a:pt x="45" y="21"/>
                        <a:pt x="44" y="19"/>
                        <a:pt x="44" y="17"/>
                      </a:cubicBezTo>
                      <a:cubicBezTo>
                        <a:pt x="52" y="14"/>
                        <a:pt x="60" y="10"/>
                        <a:pt x="67" y="6"/>
                      </a:cubicBezTo>
                      <a:cubicBezTo>
                        <a:pt x="68" y="6"/>
                        <a:pt x="68" y="6"/>
                        <a:pt x="69" y="5"/>
                      </a:cubicBezTo>
                      <a:cubicBezTo>
                        <a:pt x="72" y="31"/>
                        <a:pt x="78" y="57"/>
                        <a:pt x="88" y="81"/>
                      </a:cubicBezTo>
                      <a:cubicBezTo>
                        <a:pt x="66" y="84"/>
                        <a:pt x="44" y="89"/>
                        <a:pt x="24" y="96"/>
                      </a:cubicBezTo>
                      <a:cubicBezTo>
                        <a:pt x="23" y="96"/>
                        <a:pt x="23" y="96"/>
                        <a:pt x="23" y="96"/>
                      </a:cubicBezTo>
                      <a:cubicBezTo>
                        <a:pt x="22" y="96"/>
                        <a:pt x="21" y="96"/>
                        <a:pt x="21" y="97"/>
                      </a:cubicBezTo>
                      <a:cubicBezTo>
                        <a:pt x="17" y="99"/>
                        <a:pt x="13" y="100"/>
                        <a:pt x="9" y="102"/>
                      </a:cubicBezTo>
                      <a:cubicBezTo>
                        <a:pt x="9" y="96"/>
                        <a:pt x="9" y="91"/>
                        <a:pt x="9" y="86"/>
                      </a:cubicBezTo>
                      <a:cubicBezTo>
                        <a:pt x="9" y="67"/>
                        <a:pt x="7" y="49"/>
                        <a:pt x="4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11" y="29"/>
                        <a:pt x="17" y="27"/>
                        <a:pt x="23" y="25"/>
                      </a:cubicBezTo>
                      <a:cubicBezTo>
                        <a:pt x="24" y="29"/>
                        <a:pt x="25" y="32"/>
                        <a:pt x="25" y="36"/>
                      </a:cubicBezTo>
                      <a:cubicBezTo>
                        <a:pt x="25" y="37"/>
                        <a:pt x="26" y="38"/>
                        <a:pt x="26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moveTo>
                        <a:pt x="71" y="0"/>
                      </a:moveTo>
                      <a:cubicBezTo>
                        <a:pt x="70" y="0"/>
                        <a:pt x="70" y="1"/>
                        <a:pt x="69" y="1"/>
                      </a:cubicBezTo>
                      <a:cubicBezTo>
                        <a:pt x="69" y="2"/>
                        <a:pt x="69" y="2"/>
                        <a:pt x="69" y="2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67" y="2"/>
                        <a:pt x="67" y="2"/>
                        <a:pt x="66" y="3"/>
                      </a:cubicBezTo>
                      <a:cubicBezTo>
                        <a:pt x="58" y="7"/>
                        <a:pt x="50" y="11"/>
                        <a:pt x="42" y="14"/>
                      </a:cubicBezTo>
                      <a:cubicBezTo>
                        <a:pt x="42" y="13"/>
                        <a:pt x="42" y="12"/>
                        <a:pt x="42" y="12"/>
                      </a:cubicBezTo>
                      <a:cubicBezTo>
                        <a:pt x="41" y="10"/>
                        <a:pt x="40" y="8"/>
                        <a:pt x="40" y="7"/>
                      </a:cubicBezTo>
                      <a:cubicBezTo>
                        <a:pt x="40" y="5"/>
                        <a:pt x="39" y="4"/>
                        <a:pt x="39" y="4"/>
                      </a:cubicBezTo>
                      <a:cubicBezTo>
                        <a:pt x="39" y="3"/>
                        <a:pt x="39" y="3"/>
                        <a:pt x="38" y="2"/>
                      </a:cubicBezTo>
                      <a:cubicBezTo>
                        <a:pt x="38" y="2"/>
                        <a:pt x="38" y="2"/>
                        <a:pt x="37" y="2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3" y="4"/>
                        <a:pt x="29" y="5"/>
                        <a:pt x="25" y="7"/>
                      </a:cubicBezTo>
                      <a:cubicBezTo>
                        <a:pt x="24" y="7"/>
                        <a:pt x="24" y="7"/>
                        <a:pt x="23" y="8"/>
                      </a:cubicBezTo>
                      <a:cubicBezTo>
                        <a:pt x="22" y="8"/>
                        <a:pt x="21" y="9"/>
                        <a:pt x="21" y="10"/>
                      </a:cubicBezTo>
                      <a:cubicBezTo>
                        <a:pt x="20" y="11"/>
                        <a:pt x="20" y="12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ubicBezTo>
                        <a:pt x="21" y="16"/>
                        <a:pt x="22" y="19"/>
                        <a:pt x="22" y="21"/>
                      </a:cubicBezTo>
                      <a:cubicBezTo>
                        <a:pt x="16" y="23"/>
                        <a:pt x="10" y="25"/>
                        <a:pt x="4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6"/>
                        <a:pt x="2" y="26"/>
                      </a:cubicBezTo>
                      <a:cubicBezTo>
                        <a:pt x="2" y="26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4" y="47"/>
                        <a:pt x="6" y="66"/>
                        <a:pt x="6" y="86"/>
                      </a:cubicBezTo>
                      <a:cubicBezTo>
                        <a:pt x="6" y="92"/>
                        <a:pt x="5" y="98"/>
                        <a:pt x="5" y="104"/>
                      </a:cubicBezTo>
                      <a:cubicBezTo>
                        <a:pt x="5" y="105"/>
                        <a:pt x="5" y="105"/>
                        <a:pt x="6" y="106"/>
                      </a:cubicBezTo>
                      <a:cubicBezTo>
                        <a:pt x="6" y="106"/>
                        <a:pt x="6" y="106"/>
                        <a:pt x="7" y="106"/>
                      </a:cubicBezTo>
                      <a:cubicBezTo>
                        <a:pt x="7" y="106"/>
                        <a:pt x="7" y="106"/>
                        <a:pt x="7" y="106"/>
                      </a:cubicBezTo>
                      <a:cubicBezTo>
                        <a:pt x="12" y="104"/>
                        <a:pt x="16" y="103"/>
                        <a:pt x="21" y="101"/>
                      </a:cubicBezTo>
                      <a:cubicBezTo>
                        <a:pt x="21" y="104"/>
                        <a:pt x="21" y="108"/>
                        <a:pt x="21" y="111"/>
                      </a:cubicBezTo>
                      <a:cubicBezTo>
                        <a:pt x="21" y="112"/>
                        <a:pt x="21" y="112"/>
                        <a:pt x="22" y="112"/>
                      </a:cubicBezTo>
                      <a:cubicBezTo>
                        <a:pt x="22" y="113"/>
                        <a:pt x="22" y="113"/>
                        <a:pt x="23" y="113"/>
                      </a:cubicBezTo>
                      <a:cubicBezTo>
                        <a:pt x="23" y="113"/>
                        <a:pt x="23" y="112"/>
                        <a:pt x="24" y="112"/>
                      </a:cubicBezTo>
                      <a:cubicBezTo>
                        <a:pt x="28" y="109"/>
                        <a:pt x="33" y="107"/>
                        <a:pt x="39" y="106"/>
                      </a:cubicBezTo>
                      <a:cubicBezTo>
                        <a:pt x="55" y="103"/>
                        <a:pt x="70" y="100"/>
                        <a:pt x="86" y="97"/>
                      </a:cubicBezTo>
                      <a:cubicBezTo>
                        <a:pt x="87" y="98"/>
                        <a:pt x="87" y="98"/>
                        <a:pt x="88" y="98"/>
                      </a:cubicBezTo>
                      <a:cubicBezTo>
                        <a:pt x="88" y="98"/>
                        <a:pt x="88" y="98"/>
                        <a:pt x="88" y="98"/>
                      </a:cubicBezTo>
                      <a:cubicBezTo>
                        <a:pt x="90" y="98"/>
                        <a:pt x="92" y="97"/>
                        <a:pt x="93" y="97"/>
                      </a:cubicBezTo>
                      <a:cubicBezTo>
                        <a:pt x="94" y="96"/>
                        <a:pt x="94" y="96"/>
                        <a:pt x="94" y="95"/>
                      </a:cubicBezTo>
                      <a:cubicBezTo>
                        <a:pt x="92" y="75"/>
                        <a:pt x="89" y="56"/>
                        <a:pt x="87" y="36"/>
                      </a:cubicBezTo>
                      <a:cubicBezTo>
                        <a:pt x="86" y="31"/>
                        <a:pt x="86" y="26"/>
                        <a:pt x="86" y="21"/>
                      </a:cubicBezTo>
                      <a:cubicBezTo>
                        <a:pt x="86" y="18"/>
                        <a:pt x="86" y="15"/>
                        <a:pt x="87" y="12"/>
                      </a:cubicBezTo>
                      <a:cubicBezTo>
                        <a:pt x="87" y="11"/>
                        <a:pt x="86" y="10"/>
                        <a:pt x="86" y="10"/>
                      </a:cubicBezTo>
                      <a:cubicBezTo>
                        <a:pt x="86" y="9"/>
                        <a:pt x="85" y="9"/>
                        <a:pt x="85" y="9"/>
                      </a:cubicBezTo>
                      <a:cubicBezTo>
                        <a:pt x="85" y="9"/>
                        <a:pt x="84" y="9"/>
                        <a:pt x="84" y="10"/>
                      </a:cubicBezTo>
                      <a:cubicBezTo>
                        <a:pt x="81" y="11"/>
                        <a:pt x="77" y="12"/>
                        <a:pt x="73" y="12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73" y="10"/>
                        <a:pt x="73" y="7"/>
                        <a:pt x="73" y="5"/>
                      </a:cubicBezTo>
                      <a:cubicBezTo>
                        <a:pt x="72" y="4"/>
                        <a:pt x="72" y="4"/>
                        <a:pt x="72" y="4"/>
                      </a:cubicBezTo>
                      <a:cubicBezTo>
                        <a:pt x="72" y="4"/>
                        <a:pt x="73" y="3"/>
                        <a:pt x="73" y="3"/>
                      </a:cubicBezTo>
                      <a:cubicBezTo>
                        <a:pt x="73" y="2"/>
                        <a:pt x="73" y="2"/>
                        <a:pt x="72" y="1"/>
                      </a:cubicBezTo>
                      <a:cubicBezTo>
                        <a:pt x="72" y="1"/>
                        <a:pt x="72" y="1"/>
                        <a:pt x="72" y="1"/>
                      </a:cubicBezTo>
                      <a:cubicBezTo>
                        <a:pt x="71" y="1"/>
                        <a:pt x="71" y="0"/>
                        <a:pt x="7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5" name="Freeform 818"/>
                <p:cNvSpPr/>
                <p:nvPr/>
              </p:nvSpPr>
              <p:spPr bwMode="auto">
                <a:xfrm>
                  <a:off x="2768" y="1438"/>
                  <a:ext cx="118" cy="48"/>
                </a:xfrm>
                <a:custGeom>
                  <a:avLst/>
                  <a:gdLst>
                    <a:gd name="T0" fmla="*/ 48 w 50"/>
                    <a:gd name="T1" fmla="*/ 0 h 20"/>
                    <a:gd name="T2" fmla="*/ 47 w 50"/>
                    <a:gd name="T3" fmla="*/ 1 h 20"/>
                    <a:gd name="T4" fmla="*/ 44 w 50"/>
                    <a:gd name="T5" fmla="*/ 2 h 20"/>
                    <a:gd name="T6" fmla="*/ 23 w 50"/>
                    <a:gd name="T7" fmla="*/ 11 h 20"/>
                    <a:gd name="T8" fmla="*/ 11 w 50"/>
                    <a:gd name="T9" fmla="*/ 15 h 20"/>
                    <a:gd name="T10" fmla="*/ 2 w 50"/>
                    <a:gd name="T11" fmla="*/ 17 h 20"/>
                    <a:gd name="T12" fmla="*/ 0 w 50"/>
                    <a:gd name="T13" fmla="*/ 19 h 20"/>
                    <a:gd name="T14" fmla="*/ 2 w 50"/>
                    <a:gd name="T15" fmla="*/ 20 h 20"/>
                    <a:gd name="T16" fmla="*/ 2 w 50"/>
                    <a:gd name="T17" fmla="*/ 20 h 20"/>
                    <a:gd name="T18" fmla="*/ 13 w 50"/>
                    <a:gd name="T19" fmla="*/ 18 h 20"/>
                    <a:gd name="T20" fmla="*/ 35 w 50"/>
                    <a:gd name="T21" fmla="*/ 10 h 20"/>
                    <a:gd name="T22" fmla="*/ 44 w 50"/>
                    <a:gd name="T23" fmla="*/ 6 h 20"/>
                    <a:gd name="T24" fmla="*/ 47 w 50"/>
                    <a:gd name="T25" fmla="*/ 5 h 20"/>
                    <a:gd name="T26" fmla="*/ 48 w 50"/>
                    <a:gd name="T27" fmla="*/ 4 h 20"/>
                    <a:gd name="T28" fmla="*/ 49 w 50"/>
                    <a:gd name="T29" fmla="*/ 1 h 20"/>
                    <a:gd name="T30" fmla="*/ 48 w 50"/>
                    <a:gd name="T31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0" h="20">
                      <a:moveTo>
                        <a:pt x="48" y="0"/>
                      </a:moveTo>
                      <a:cubicBezTo>
                        <a:pt x="47" y="0"/>
                        <a:pt x="47" y="1"/>
                        <a:pt x="47" y="1"/>
                      </a:cubicBezTo>
                      <a:cubicBezTo>
                        <a:pt x="46" y="1"/>
                        <a:pt x="45" y="1"/>
                        <a:pt x="44" y="2"/>
                      </a:cubicBezTo>
                      <a:cubicBezTo>
                        <a:pt x="40" y="4"/>
                        <a:pt x="31" y="7"/>
                        <a:pt x="23" y="11"/>
                      </a:cubicBezTo>
                      <a:cubicBezTo>
                        <a:pt x="19" y="12"/>
                        <a:pt x="14" y="14"/>
                        <a:pt x="11" y="15"/>
                      </a:cubicBezTo>
                      <a:cubicBezTo>
                        <a:pt x="7" y="16"/>
                        <a:pt x="4" y="17"/>
                        <a:pt x="2" y="17"/>
                      </a:cubicBezTo>
                      <a:cubicBezTo>
                        <a:pt x="1" y="17"/>
                        <a:pt x="0" y="18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5" y="20"/>
                        <a:pt x="9" y="19"/>
                        <a:pt x="13" y="18"/>
                      </a:cubicBezTo>
                      <a:cubicBezTo>
                        <a:pt x="20" y="16"/>
                        <a:pt x="28" y="13"/>
                        <a:pt x="35" y="10"/>
                      </a:cubicBezTo>
                      <a:cubicBezTo>
                        <a:pt x="38" y="8"/>
                        <a:pt x="41" y="7"/>
                        <a:pt x="44" y="6"/>
                      </a:cubicBezTo>
                      <a:cubicBezTo>
                        <a:pt x="45" y="6"/>
                        <a:pt x="46" y="5"/>
                        <a:pt x="47" y="5"/>
                      </a:cubicBezTo>
                      <a:cubicBezTo>
                        <a:pt x="47" y="4"/>
                        <a:pt x="48" y="4"/>
                        <a:pt x="48" y="4"/>
                      </a:cubicBezTo>
                      <a:cubicBezTo>
                        <a:pt x="49" y="3"/>
                        <a:pt x="50" y="2"/>
                        <a:pt x="49" y="1"/>
                      </a:cubicBezTo>
                      <a:cubicBezTo>
                        <a:pt x="49" y="1"/>
                        <a:pt x="48" y="0"/>
                        <a:pt x="48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6" name="Freeform 819"/>
                <p:cNvSpPr/>
                <p:nvPr/>
              </p:nvSpPr>
              <p:spPr bwMode="auto">
                <a:xfrm>
                  <a:off x="2777" y="1471"/>
                  <a:ext cx="109" cy="38"/>
                </a:xfrm>
                <a:custGeom>
                  <a:avLst/>
                  <a:gdLst>
                    <a:gd name="T0" fmla="*/ 43 w 46"/>
                    <a:gd name="T1" fmla="*/ 0 h 16"/>
                    <a:gd name="T2" fmla="*/ 40 w 46"/>
                    <a:gd name="T3" fmla="*/ 1 h 16"/>
                    <a:gd name="T4" fmla="*/ 20 w 46"/>
                    <a:gd name="T5" fmla="*/ 7 h 16"/>
                    <a:gd name="T6" fmla="*/ 1 w 46"/>
                    <a:gd name="T7" fmla="*/ 12 h 16"/>
                    <a:gd name="T8" fmla="*/ 0 w 46"/>
                    <a:gd name="T9" fmla="*/ 14 h 16"/>
                    <a:gd name="T10" fmla="*/ 2 w 46"/>
                    <a:gd name="T11" fmla="*/ 16 h 16"/>
                    <a:gd name="T12" fmla="*/ 2 w 46"/>
                    <a:gd name="T13" fmla="*/ 16 h 16"/>
                    <a:gd name="T14" fmla="*/ 24 w 46"/>
                    <a:gd name="T15" fmla="*/ 9 h 16"/>
                    <a:gd name="T16" fmla="*/ 37 w 46"/>
                    <a:gd name="T17" fmla="*/ 5 h 16"/>
                    <a:gd name="T18" fmla="*/ 41 w 46"/>
                    <a:gd name="T19" fmla="*/ 4 h 16"/>
                    <a:gd name="T20" fmla="*/ 43 w 46"/>
                    <a:gd name="T21" fmla="*/ 4 h 16"/>
                    <a:gd name="T22" fmla="*/ 43 w 46"/>
                    <a:gd name="T23" fmla="*/ 4 h 16"/>
                    <a:gd name="T24" fmla="*/ 43 w 46"/>
                    <a:gd name="T25" fmla="*/ 4 h 16"/>
                    <a:gd name="T26" fmla="*/ 44 w 46"/>
                    <a:gd name="T27" fmla="*/ 4 h 16"/>
                    <a:gd name="T28" fmla="*/ 45 w 46"/>
                    <a:gd name="T29" fmla="*/ 3 h 16"/>
                    <a:gd name="T30" fmla="*/ 44 w 46"/>
                    <a:gd name="T31" fmla="*/ 0 h 16"/>
                    <a:gd name="T32" fmla="*/ 43 w 46"/>
                    <a:gd name="T3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6" h="16">
                      <a:moveTo>
                        <a:pt x="43" y="0"/>
                      </a:moveTo>
                      <a:cubicBezTo>
                        <a:pt x="42" y="0"/>
                        <a:pt x="42" y="0"/>
                        <a:pt x="40" y="1"/>
                      </a:cubicBezTo>
                      <a:cubicBezTo>
                        <a:pt x="36" y="2"/>
                        <a:pt x="28" y="4"/>
                        <a:pt x="20" y="7"/>
                      </a:cubicBezTo>
                      <a:cubicBezTo>
                        <a:pt x="12" y="9"/>
                        <a:pt x="4" y="11"/>
                        <a:pt x="1" y="12"/>
                      </a:cubicBezTo>
                      <a:cubicBezTo>
                        <a:pt x="0" y="12"/>
                        <a:pt x="0" y="13"/>
                        <a:pt x="0" y="14"/>
                      </a:cubicBezTo>
                      <a:cubicBezTo>
                        <a:pt x="0" y="15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6" y="15"/>
                        <a:pt x="15" y="12"/>
                        <a:pt x="24" y="9"/>
                      </a:cubicBezTo>
                      <a:cubicBezTo>
                        <a:pt x="29" y="8"/>
                        <a:pt x="33" y="6"/>
                        <a:pt x="37" y="5"/>
                      </a:cubicBezTo>
                      <a:cubicBezTo>
                        <a:pt x="38" y="5"/>
                        <a:pt x="40" y="4"/>
                        <a:pt x="41" y="4"/>
                      </a:cubicBezTo>
                      <a:cubicBezTo>
                        <a:pt x="42" y="4"/>
                        <a:pt x="43" y="4"/>
                        <a:pt x="43" y="4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43" y="4"/>
                        <a:pt x="44" y="4"/>
                        <a:pt x="44" y="4"/>
                      </a:cubicBezTo>
                      <a:cubicBezTo>
                        <a:pt x="44" y="4"/>
                        <a:pt x="45" y="3"/>
                        <a:pt x="45" y="3"/>
                      </a:cubicBezTo>
                      <a:cubicBezTo>
                        <a:pt x="46" y="2"/>
                        <a:pt x="45" y="1"/>
                        <a:pt x="44" y="0"/>
                      </a:cubicBezTo>
                      <a:cubicBezTo>
                        <a:pt x="44" y="0"/>
                        <a:pt x="44" y="0"/>
                        <a:pt x="4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7" name="Freeform 820"/>
                <p:cNvSpPr/>
                <p:nvPr/>
              </p:nvSpPr>
              <p:spPr bwMode="auto">
                <a:xfrm>
                  <a:off x="2779" y="1519"/>
                  <a:ext cx="31" cy="14"/>
                </a:xfrm>
                <a:custGeom>
                  <a:avLst/>
                  <a:gdLst>
                    <a:gd name="T0" fmla="*/ 10 w 13"/>
                    <a:gd name="T1" fmla="*/ 0 h 6"/>
                    <a:gd name="T2" fmla="*/ 10 w 13"/>
                    <a:gd name="T3" fmla="*/ 0 h 6"/>
                    <a:gd name="T4" fmla="*/ 6 w 13"/>
                    <a:gd name="T5" fmla="*/ 1 h 6"/>
                    <a:gd name="T6" fmla="*/ 3 w 13"/>
                    <a:gd name="T7" fmla="*/ 2 h 6"/>
                    <a:gd name="T8" fmla="*/ 3 w 13"/>
                    <a:gd name="T9" fmla="*/ 2 h 6"/>
                    <a:gd name="T10" fmla="*/ 3 w 13"/>
                    <a:gd name="T11" fmla="*/ 2 h 6"/>
                    <a:gd name="T12" fmla="*/ 2 w 13"/>
                    <a:gd name="T13" fmla="*/ 2 h 6"/>
                    <a:gd name="T14" fmla="*/ 0 w 13"/>
                    <a:gd name="T15" fmla="*/ 3 h 6"/>
                    <a:gd name="T16" fmla="*/ 1 w 13"/>
                    <a:gd name="T17" fmla="*/ 5 h 6"/>
                    <a:gd name="T18" fmla="*/ 3 w 13"/>
                    <a:gd name="T19" fmla="*/ 6 h 6"/>
                    <a:gd name="T20" fmla="*/ 3 w 13"/>
                    <a:gd name="T21" fmla="*/ 6 h 6"/>
                    <a:gd name="T22" fmla="*/ 7 w 13"/>
                    <a:gd name="T23" fmla="*/ 4 h 6"/>
                    <a:gd name="T24" fmla="*/ 10 w 13"/>
                    <a:gd name="T25" fmla="*/ 3 h 6"/>
                    <a:gd name="T26" fmla="*/ 10 w 13"/>
                    <a:gd name="T27" fmla="*/ 3 h 6"/>
                    <a:gd name="T28" fmla="*/ 11 w 13"/>
                    <a:gd name="T29" fmla="*/ 3 h 6"/>
                    <a:gd name="T30" fmla="*/ 11 w 13"/>
                    <a:gd name="T31" fmla="*/ 4 h 6"/>
                    <a:gd name="T32" fmla="*/ 13 w 13"/>
                    <a:gd name="T33" fmla="*/ 3 h 6"/>
                    <a:gd name="T34" fmla="*/ 12 w 13"/>
                    <a:gd name="T35" fmla="*/ 0 h 6"/>
                    <a:gd name="T36" fmla="*/ 10 w 13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" h="6"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5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2" y="5"/>
                        <a:pt x="2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5" y="6"/>
                        <a:pt x="6" y="5"/>
                        <a:pt x="7" y="4"/>
                      </a:cubicBezTo>
                      <a:cubicBezTo>
                        <a:pt x="9" y="4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1" y="4"/>
                      </a:cubicBezTo>
                      <a:cubicBezTo>
                        <a:pt x="12" y="4"/>
                        <a:pt x="13" y="3"/>
                        <a:pt x="13" y="3"/>
                      </a:cubicBezTo>
                      <a:cubicBezTo>
                        <a:pt x="13" y="2"/>
                        <a:pt x="13" y="1"/>
                        <a:pt x="12" y="0"/>
                      </a:cubicBezTo>
                      <a:cubicBezTo>
                        <a:pt x="12" y="0"/>
                        <a:pt x="11" y="0"/>
                        <a:pt x="1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8" name="Freeform 821"/>
                <p:cNvSpPr/>
                <p:nvPr/>
              </p:nvSpPr>
              <p:spPr bwMode="auto">
                <a:xfrm>
                  <a:off x="4903" y="3445"/>
                  <a:ext cx="137" cy="33"/>
                </a:xfrm>
                <a:custGeom>
                  <a:avLst/>
                  <a:gdLst>
                    <a:gd name="T0" fmla="*/ 2 w 58"/>
                    <a:gd name="T1" fmla="*/ 0 h 14"/>
                    <a:gd name="T2" fmla="*/ 0 w 58"/>
                    <a:gd name="T3" fmla="*/ 1 h 14"/>
                    <a:gd name="T4" fmla="*/ 1 w 58"/>
                    <a:gd name="T5" fmla="*/ 4 h 14"/>
                    <a:gd name="T6" fmla="*/ 13 w 58"/>
                    <a:gd name="T7" fmla="*/ 8 h 14"/>
                    <a:gd name="T8" fmla="*/ 39 w 58"/>
                    <a:gd name="T9" fmla="*/ 12 h 14"/>
                    <a:gd name="T10" fmla="*/ 50 w 58"/>
                    <a:gd name="T11" fmla="*/ 14 h 14"/>
                    <a:gd name="T12" fmla="*/ 56 w 58"/>
                    <a:gd name="T13" fmla="*/ 14 h 14"/>
                    <a:gd name="T14" fmla="*/ 56 w 58"/>
                    <a:gd name="T15" fmla="*/ 14 h 14"/>
                    <a:gd name="T16" fmla="*/ 58 w 58"/>
                    <a:gd name="T17" fmla="*/ 12 h 14"/>
                    <a:gd name="T18" fmla="*/ 56 w 58"/>
                    <a:gd name="T19" fmla="*/ 10 h 14"/>
                    <a:gd name="T20" fmla="*/ 56 w 58"/>
                    <a:gd name="T21" fmla="*/ 10 h 14"/>
                    <a:gd name="T22" fmla="*/ 56 w 58"/>
                    <a:gd name="T23" fmla="*/ 10 h 14"/>
                    <a:gd name="T24" fmla="*/ 56 w 58"/>
                    <a:gd name="T25" fmla="*/ 10 h 14"/>
                    <a:gd name="T26" fmla="*/ 47 w 58"/>
                    <a:gd name="T27" fmla="*/ 9 h 14"/>
                    <a:gd name="T28" fmla="*/ 22 w 58"/>
                    <a:gd name="T29" fmla="*/ 5 h 14"/>
                    <a:gd name="T30" fmla="*/ 10 w 58"/>
                    <a:gd name="T31" fmla="*/ 3 h 14"/>
                    <a:gd name="T32" fmla="*/ 3 w 58"/>
                    <a:gd name="T33" fmla="*/ 0 h 14"/>
                    <a:gd name="T34" fmla="*/ 2 w 58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" h="14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4" y="5"/>
                        <a:pt x="8" y="6"/>
                        <a:pt x="13" y="8"/>
                      </a:cubicBezTo>
                      <a:cubicBezTo>
                        <a:pt x="21" y="9"/>
                        <a:pt x="31" y="11"/>
                        <a:pt x="39" y="12"/>
                      </a:cubicBezTo>
                      <a:cubicBezTo>
                        <a:pt x="43" y="13"/>
                        <a:pt x="47" y="13"/>
                        <a:pt x="50" y="14"/>
                      </a:cubicBezTo>
                      <a:cubicBezTo>
                        <a:pt x="53" y="14"/>
                        <a:pt x="55" y="14"/>
                        <a:pt x="56" y="14"/>
                      </a:cubicBezTo>
                      <a:cubicBezTo>
                        <a:pt x="56" y="14"/>
                        <a:pt x="56" y="14"/>
                        <a:pt x="56" y="14"/>
                      </a:cubicBezTo>
                      <a:cubicBezTo>
                        <a:pt x="57" y="14"/>
                        <a:pt x="58" y="13"/>
                        <a:pt x="58" y="12"/>
                      </a:cubicBezTo>
                      <a:cubicBezTo>
                        <a:pt x="58" y="11"/>
                        <a:pt x="57" y="10"/>
                        <a:pt x="56" y="10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5" y="10"/>
                        <a:pt x="51" y="10"/>
                        <a:pt x="47" y="9"/>
                      </a:cubicBezTo>
                      <a:cubicBezTo>
                        <a:pt x="40" y="8"/>
                        <a:pt x="31" y="7"/>
                        <a:pt x="22" y="5"/>
                      </a:cubicBezTo>
                      <a:cubicBezTo>
                        <a:pt x="18" y="4"/>
                        <a:pt x="14" y="4"/>
                        <a:pt x="10" y="3"/>
                      </a:cubicBezTo>
                      <a:cubicBezTo>
                        <a:pt x="7" y="2"/>
                        <a:pt x="4" y="1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39" name="Freeform 822"/>
                <p:cNvSpPr/>
                <p:nvPr/>
              </p:nvSpPr>
              <p:spPr bwMode="auto">
                <a:xfrm>
                  <a:off x="4898" y="3471"/>
                  <a:ext cx="123" cy="40"/>
                </a:xfrm>
                <a:custGeom>
                  <a:avLst/>
                  <a:gdLst>
                    <a:gd name="T0" fmla="*/ 2 w 52"/>
                    <a:gd name="T1" fmla="*/ 0 h 17"/>
                    <a:gd name="T2" fmla="*/ 0 w 52"/>
                    <a:gd name="T3" fmla="*/ 1 h 17"/>
                    <a:gd name="T4" fmla="*/ 1 w 52"/>
                    <a:gd name="T5" fmla="*/ 4 h 17"/>
                    <a:gd name="T6" fmla="*/ 12 w 52"/>
                    <a:gd name="T7" fmla="*/ 7 h 17"/>
                    <a:gd name="T8" fmla="*/ 36 w 52"/>
                    <a:gd name="T9" fmla="*/ 12 h 17"/>
                    <a:gd name="T10" fmla="*/ 45 w 52"/>
                    <a:gd name="T11" fmla="*/ 15 h 17"/>
                    <a:gd name="T12" fmla="*/ 48 w 52"/>
                    <a:gd name="T13" fmla="*/ 16 h 17"/>
                    <a:gd name="T14" fmla="*/ 49 w 52"/>
                    <a:gd name="T15" fmla="*/ 16 h 17"/>
                    <a:gd name="T16" fmla="*/ 49 w 52"/>
                    <a:gd name="T17" fmla="*/ 16 h 17"/>
                    <a:gd name="T18" fmla="*/ 49 w 52"/>
                    <a:gd name="T19" fmla="*/ 16 h 17"/>
                    <a:gd name="T20" fmla="*/ 50 w 52"/>
                    <a:gd name="T21" fmla="*/ 17 h 17"/>
                    <a:gd name="T22" fmla="*/ 52 w 52"/>
                    <a:gd name="T23" fmla="*/ 16 h 17"/>
                    <a:gd name="T24" fmla="*/ 52 w 52"/>
                    <a:gd name="T25" fmla="*/ 13 h 17"/>
                    <a:gd name="T26" fmla="*/ 50 w 52"/>
                    <a:gd name="T27" fmla="*/ 12 h 17"/>
                    <a:gd name="T28" fmla="*/ 41 w 52"/>
                    <a:gd name="T29" fmla="*/ 10 h 17"/>
                    <a:gd name="T30" fmla="*/ 19 w 52"/>
                    <a:gd name="T31" fmla="*/ 4 h 17"/>
                    <a:gd name="T32" fmla="*/ 3 w 52"/>
                    <a:gd name="T33" fmla="*/ 0 h 17"/>
                    <a:gd name="T34" fmla="*/ 2 w 52"/>
                    <a:gd name="T3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2" h="17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3" y="5"/>
                        <a:pt x="7" y="6"/>
                        <a:pt x="12" y="7"/>
                      </a:cubicBezTo>
                      <a:cubicBezTo>
                        <a:pt x="19" y="9"/>
                        <a:pt x="28" y="11"/>
                        <a:pt x="36" y="12"/>
                      </a:cubicBezTo>
                      <a:cubicBezTo>
                        <a:pt x="39" y="13"/>
                        <a:pt x="43" y="14"/>
                        <a:pt x="45" y="15"/>
                      </a:cubicBezTo>
                      <a:cubicBezTo>
                        <a:pt x="46" y="15"/>
                        <a:pt x="47" y="16"/>
                        <a:pt x="48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6"/>
                        <a:pt x="50" y="17"/>
                        <a:pt x="50" y="17"/>
                      </a:cubicBezTo>
                      <a:cubicBezTo>
                        <a:pt x="51" y="17"/>
                        <a:pt x="51" y="16"/>
                        <a:pt x="52" y="16"/>
                      </a:cubicBezTo>
                      <a:cubicBezTo>
                        <a:pt x="52" y="15"/>
                        <a:pt x="52" y="14"/>
                        <a:pt x="52" y="13"/>
                      </a:cubicBezTo>
                      <a:cubicBezTo>
                        <a:pt x="51" y="13"/>
                        <a:pt x="51" y="13"/>
                        <a:pt x="50" y="12"/>
                      </a:cubicBezTo>
                      <a:cubicBezTo>
                        <a:pt x="49" y="12"/>
                        <a:pt x="45" y="11"/>
                        <a:pt x="41" y="10"/>
                      </a:cubicBezTo>
                      <a:cubicBezTo>
                        <a:pt x="35" y="8"/>
                        <a:pt x="27" y="6"/>
                        <a:pt x="19" y="4"/>
                      </a:cubicBezTo>
                      <a:cubicBezTo>
                        <a:pt x="12" y="3"/>
                        <a:pt x="5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0" name="Freeform 823"/>
                <p:cNvSpPr/>
                <p:nvPr/>
              </p:nvSpPr>
              <p:spPr bwMode="auto">
                <a:xfrm>
                  <a:off x="4886" y="3495"/>
                  <a:ext cx="36" cy="19"/>
                </a:xfrm>
                <a:custGeom>
                  <a:avLst/>
                  <a:gdLst>
                    <a:gd name="T0" fmla="*/ 2 w 15"/>
                    <a:gd name="T1" fmla="*/ 0 h 8"/>
                    <a:gd name="T2" fmla="*/ 1 w 15"/>
                    <a:gd name="T3" fmla="*/ 1 h 8"/>
                    <a:gd name="T4" fmla="*/ 1 w 15"/>
                    <a:gd name="T5" fmla="*/ 3 h 8"/>
                    <a:gd name="T6" fmla="*/ 4 w 15"/>
                    <a:gd name="T7" fmla="*/ 6 h 8"/>
                    <a:gd name="T8" fmla="*/ 9 w 15"/>
                    <a:gd name="T9" fmla="*/ 6 h 8"/>
                    <a:gd name="T10" fmla="*/ 11 w 15"/>
                    <a:gd name="T11" fmla="*/ 7 h 8"/>
                    <a:gd name="T12" fmla="*/ 11 w 15"/>
                    <a:gd name="T13" fmla="*/ 7 h 8"/>
                    <a:gd name="T14" fmla="*/ 13 w 15"/>
                    <a:gd name="T15" fmla="*/ 8 h 8"/>
                    <a:gd name="T16" fmla="*/ 14 w 15"/>
                    <a:gd name="T17" fmla="*/ 8 h 8"/>
                    <a:gd name="T18" fmla="*/ 15 w 15"/>
                    <a:gd name="T19" fmla="*/ 5 h 8"/>
                    <a:gd name="T20" fmla="*/ 11 w 15"/>
                    <a:gd name="T21" fmla="*/ 3 h 8"/>
                    <a:gd name="T22" fmla="*/ 6 w 15"/>
                    <a:gd name="T23" fmla="*/ 2 h 8"/>
                    <a:gd name="T24" fmla="*/ 5 w 15"/>
                    <a:gd name="T25" fmla="*/ 2 h 8"/>
                    <a:gd name="T26" fmla="*/ 4 w 15"/>
                    <a:gd name="T27" fmla="*/ 1 h 8"/>
                    <a:gd name="T28" fmla="*/ 2 w 1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" h="8">
                      <a:moveTo>
                        <a:pt x="2" y="0"/>
                      </a:move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ubicBezTo>
                        <a:pt x="2" y="5"/>
                        <a:pt x="3" y="5"/>
                        <a:pt x="4" y="6"/>
                      </a:cubicBezTo>
                      <a:cubicBezTo>
                        <a:pt x="6" y="6"/>
                        <a:pt x="8" y="6"/>
                        <a:pt x="9" y="6"/>
                      </a:cubicBezTo>
                      <a:cubicBezTo>
                        <a:pt x="10" y="6"/>
                        <a:pt x="10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2" y="8"/>
                        <a:pt x="12" y="8"/>
                        <a:pt x="13" y="8"/>
                      </a:cubicBezTo>
                      <a:cubicBezTo>
                        <a:pt x="13" y="8"/>
                        <a:pt x="14" y="8"/>
                        <a:pt x="14" y="8"/>
                      </a:cubicBezTo>
                      <a:cubicBezTo>
                        <a:pt x="15" y="7"/>
                        <a:pt x="15" y="6"/>
                        <a:pt x="15" y="5"/>
                      </a:cubicBezTo>
                      <a:cubicBezTo>
                        <a:pt x="14" y="4"/>
                        <a:pt x="12" y="3"/>
                        <a:pt x="11" y="3"/>
                      </a:cubicBezTo>
                      <a:cubicBezTo>
                        <a:pt x="9" y="2"/>
                        <a:pt x="8" y="2"/>
                        <a:pt x="6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1" name="Freeform 824"/>
                <p:cNvSpPr>
                  <a:spLocks noEditPoints="1"/>
                </p:cNvSpPr>
                <p:nvPr/>
              </p:nvSpPr>
              <p:spPr bwMode="auto">
                <a:xfrm>
                  <a:off x="4820" y="3339"/>
                  <a:ext cx="320" cy="303"/>
                </a:xfrm>
                <a:custGeom>
                  <a:avLst/>
                  <a:gdLst>
                    <a:gd name="T0" fmla="*/ 22 w 135"/>
                    <a:gd name="T1" fmla="*/ 91 h 128"/>
                    <a:gd name="T2" fmla="*/ 91 w 135"/>
                    <a:gd name="T3" fmla="*/ 124 h 128"/>
                    <a:gd name="T4" fmla="*/ 88 w 135"/>
                    <a:gd name="T5" fmla="*/ 122 h 128"/>
                    <a:gd name="T6" fmla="*/ 86 w 135"/>
                    <a:gd name="T7" fmla="*/ 121 h 128"/>
                    <a:gd name="T8" fmla="*/ 84 w 135"/>
                    <a:gd name="T9" fmla="*/ 119 h 128"/>
                    <a:gd name="T10" fmla="*/ 34 w 135"/>
                    <a:gd name="T11" fmla="*/ 102 h 128"/>
                    <a:gd name="T12" fmla="*/ 17 w 135"/>
                    <a:gd name="T13" fmla="*/ 99 h 128"/>
                    <a:gd name="T14" fmla="*/ 119 w 135"/>
                    <a:gd name="T15" fmla="*/ 37 h 128"/>
                    <a:gd name="T16" fmla="*/ 116 w 135"/>
                    <a:gd name="T17" fmla="*/ 63 h 128"/>
                    <a:gd name="T18" fmla="*/ 20 w 135"/>
                    <a:gd name="T19" fmla="*/ 87 h 128"/>
                    <a:gd name="T20" fmla="*/ 42 w 135"/>
                    <a:gd name="T21" fmla="*/ 11 h 128"/>
                    <a:gd name="T22" fmla="*/ 64 w 135"/>
                    <a:gd name="T23" fmla="*/ 17 h 128"/>
                    <a:gd name="T24" fmla="*/ 60 w 135"/>
                    <a:gd name="T25" fmla="*/ 31 h 128"/>
                    <a:gd name="T26" fmla="*/ 77 w 135"/>
                    <a:gd name="T27" fmla="*/ 36 h 128"/>
                    <a:gd name="T28" fmla="*/ 85 w 135"/>
                    <a:gd name="T29" fmla="*/ 33 h 128"/>
                    <a:gd name="T30" fmla="*/ 88 w 135"/>
                    <a:gd name="T31" fmla="*/ 21 h 128"/>
                    <a:gd name="T32" fmla="*/ 118 w 135"/>
                    <a:gd name="T33" fmla="*/ 24 h 128"/>
                    <a:gd name="T34" fmla="*/ 95 w 135"/>
                    <a:gd name="T35" fmla="*/ 110 h 128"/>
                    <a:gd name="T36" fmla="*/ 22 w 135"/>
                    <a:gd name="T37" fmla="*/ 86 h 128"/>
                    <a:gd name="T38" fmla="*/ 20 w 135"/>
                    <a:gd name="T39" fmla="*/ 87 h 128"/>
                    <a:gd name="T40" fmla="*/ 74 w 135"/>
                    <a:gd name="T41" fmla="*/ 4 h 128"/>
                    <a:gd name="T42" fmla="*/ 87 w 135"/>
                    <a:gd name="T43" fmla="*/ 6 h 128"/>
                    <a:gd name="T44" fmla="*/ 84 w 135"/>
                    <a:gd name="T45" fmla="*/ 23 h 128"/>
                    <a:gd name="T46" fmla="*/ 81 w 135"/>
                    <a:gd name="T47" fmla="*/ 31 h 128"/>
                    <a:gd name="T48" fmla="*/ 77 w 135"/>
                    <a:gd name="T49" fmla="*/ 32 h 128"/>
                    <a:gd name="T50" fmla="*/ 77 w 135"/>
                    <a:gd name="T51" fmla="*/ 32 h 128"/>
                    <a:gd name="T52" fmla="*/ 64 w 135"/>
                    <a:gd name="T53" fmla="*/ 29 h 128"/>
                    <a:gd name="T54" fmla="*/ 72 w 135"/>
                    <a:gd name="T55" fmla="*/ 4 h 128"/>
                    <a:gd name="T56" fmla="*/ 74 w 135"/>
                    <a:gd name="T57" fmla="*/ 0 h 128"/>
                    <a:gd name="T58" fmla="*/ 67 w 135"/>
                    <a:gd name="T59" fmla="*/ 5 h 128"/>
                    <a:gd name="T60" fmla="*/ 44 w 135"/>
                    <a:gd name="T61" fmla="*/ 7 h 128"/>
                    <a:gd name="T62" fmla="*/ 42 w 135"/>
                    <a:gd name="T63" fmla="*/ 6 h 128"/>
                    <a:gd name="T64" fmla="*/ 39 w 135"/>
                    <a:gd name="T65" fmla="*/ 7 h 128"/>
                    <a:gd name="T66" fmla="*/ 0 w 135"/>
                    <a:gd name="T67" fmla="*/ 86 h 128"/>
                    <a:gd name="T68" fmla="*/ 17 w 135"/>
                    <a:gd name="T69" fmla="*/ 90 h 128"/>
                    <a:gd name="T70" fmla="*/ 12 w 135"/>
                    <a:gd name="T71" fmla="*/ 102 h 128"/>
                    <a:gd name="T72" fmla="*/ 14 w 135"/>
                    <a:gd name="T73" fmla="*/ 103 h 128"/>
                    <a:gd name="T74" fmla="*/ 17 w 135"/>
                    <a:gd name="T75" fmla="*/ 103 h 128"/>
                    <a:gd name="T76" fmla="*/ 84 w 135"/>
                    <a:gd name="T77" fmla="*/ 125 h 128"/>
                    <a:gd name="T78" fmla="*/ 91 w 135"/>
                    <a:gd name="T79" fmla="*/ 128 h 128"/>
                    <a:gd name="T80" fmla="*/ 94 w 135"/>
                    <a:gd name="T81" fmla="*/ 127 h 128"/>
                    <a:gd name="T82" fmla="*/ 134 w 135"/>
                    <a:gd name="T83" fmla="*/ 40 h 128"/>
                    <a:gd name="T84" fmla="*/ 133 w 135"/>
                    <a:gd name="T85" fmla="*/ 37 h 128"/>
                    <a:gd name="T86" fmla="*/ 124 w 135"/>
                    <a:gd name="T87" fmla="*/ 26 h 128"/>
                    <a:gd name="T88" fmla="*/ 125 w 135"/>
                    <a:gd name="T89" fmla="*/ 24 h 128"/>
                    <a:gd name="T90" fmla="*/ 126 w 135"/>
                    <a:gd name="T91" fmla="*/ 22 h 128"/>
                    <a:gd name="T92" fmla="*/ 124 w 135"/>
                    <a:gd name="T93" fmla="*/ 20 h 128"/>
                    <a:gd name="T94" fmla="*/ 122 w 135"/>
                    <a:gd name="T95" fmla="*/ 20 h 128"/>
                    <a:gd name="T96" fmla="*/ 119 w 135"/>
                    <a:gd name="T97" fmla="*/ 20 h 128"/>
                    <a:gd name="T98" fmla="*/ 89 w 135"/>
                    <a:gd name="T99" fmla="*/ 17 h 128"/>
                    <a:gd name="T100" fmla="*/ 92 w 135"/>
                    <a:gd name="T101" fmla="*/ 5 h 128"/>
                    <a:gd name="T102" fmla="*/ 90 w 135"/>
                    <a:gd name="T103" fmla="*/ 2 h 128"/>
                    <a:gd name="T104" fmla="*/ 74 w 135"/>
                    <a:gd name="T105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5" h="128">
                      <a:moveTo>
                        <a:pt x="17" y="99"/>
                      </a:moveTo>
                      <a:cubicBezTo>
                        <a:pt x="19" y="96"/>
                        <a:pt x="20" y="94"/>
                        <a:pt x="22" y="91"/>
                      </a:cubicBezTo>
                      <a:cubicBezTo>
                        <a:pt x="47" y="96"/>
                        <a:pt x="71" y="104"/>
                        <a:pt x="95" y="114"/>
                      </a:cubicBezTo>
                      <a:cubicBezTo>
                        <a:pt x="93" y="117"/>
                        <a:pt x="92" y="120"/>
                        <a:pt x="91" y="124"/>
                      </a:cubicBezTo>
                      <a:cubicBezTo>
                        <a:pt x="90" y="123"/>
                        <a:pt x="90" y="123"/>
                        <a:pt x="89" y="123"/>
                      </a:cubicBezTo>
                      <a:cubicBezTo>
                        <a:pt x="89" y="123"/>
                        <a:pt x="89" y="122"/>
                        <a:pt x="88" y="122"/>
                      </a:cubicBezTo>
                      <a:cubicBezTo>
                        <a:pt x="88" y="122"/>
                        <a:pt x="87" y="121"/>
                        <a:pt x="86" y="121"/>
                      </a:cubicBezTo>
                      <a:cubicBezTo>
                        <a:pt x="86" y="121"/>
                        <a:pt x="86" y="121"/>
                        <a:pt x="86" y="121"/>
                      </a:cubicBezTo>
                      <a:cubicBezTo>
                        <a:pt x="86" y="120"/>
                        <a:pt x="85" y="119"/>
                        <a:pt x="84" y="119"/>
                      </a:cubicBezTo>
                      <a:cubicBezTo>
                        <a:pt x="84" y="119"/>
                        <a:pt x="84" y="119"/>
                        <a:pt x="84" y="119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67" y="114"/>
                        <a:pt x="50" y="108"/>
                        <a:pt x="34" y="102"/>
                      </a:cubicBezTo>
                      <a:cubicBezTo>
                        <a:pt x="29" y="101"/>
                        <a:pt x="23" y="99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moveTo>
                        <a:pt x="100" y="101"/>
                      </a:moveTo>
                      <a:cubicBezTo>
                        <a:pt x="104" y="79"/>
                        <a:pt x="111" y="57"/>
                        <a:pt x="119" y="37"/>
                      </a:cubicBezTo>
                      <a:cubicBezTo>
                        <a:pt x="122" y="38"/>
                        <a:pt x="125" y="40"/>
                        <a:pt x="129" y="40"/>
                      </a:cubicBezTo>
                      <a:cubicBezTo>
                        <a:pt x="123" y="47"/>
                        <a:pt x="120" y="55"/>
                        <a:pt x="116" y="63"/>
                      </a:cubicBezTo>
                      <a:cubicBezTo>
                        <a:pt x="111" y="76"/>
                        <a:pt x="106" y="88"/>
                        <a:pt x="100" y="101"/>
                      </a:cubicBezTo>
                      <a:moveTo>
                        <a:pt x="20" y="87"/>
                      </a:moveTo>
                      <a:cubicBezTo>
                        <a:pt x="15" y="86"/>
                        <a:pt x="10" y="85"/>
                        <a:pt x="5" y="84"/>
                      </a:cubicBezTo>
                      <a:cubicBezTo>
                        <a:pt x="20" y="61"/>
                        <a:pt x="33" y="37"/>
                        <a:pt x="42" y="11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50" y="13"/>
                        <a:pt x="57" y="15"/>
                        <a:pt x="64" y="17"/>
                      </a:cubicBezTo>
                      <a:cubicBezTo>
                        <a:pt x="63" y="21"/>
                        <a:pt x="61" y="25"/>
                        <a:pt x="59" y="29"/>
                      </a:cubicBezTo>
                      <a:cubicBezTo>
                        <a:pt x="59" y="30"/>
                        <a:pt x="59" y="31"/>
                        <a:pt x="60" y="31"/>
                      </a:cubicBezTo>
                      <a:cubicBezTo>
                        <a:pt x="61" y="33"/>
                        <a:pt x="64" y="34"/>
                        <a:pt x="67" y="35"/>
                      </a:cubicBezTo>
                      <a:cubicBezTo>
                        <a:pt x="71" y="35"/>
                        <a:pt x="74" y="36"/>
                        <a:pt x="77" y="36"/>
                      </a:cubicBezTo>
                      <a:cubicBezTo>
                        <a:pt x="79" y="36"/>
                        <a:pt x="80" y="36"/>
                        <a:pt x="81" y="36"/>
                      </a:cubicBezTo>
                      <a:cubicBezTo>
                        <a:pt x="83" y="35"/>
                        <a:pt x="84" y="35"/>
                        <a:pt x="85" y="33"/>
                      </a:cubicBezTo>
                      <a:cubicBezTo>
                        <a:pt x="85" y="33"/>
                        <a:pt x="86" y="32"/>
                        <a:pt x="86" y="31"/>
                      </a:cubicBezTo>
                      <a:cubicBezTo>
                        <a:pt x="87" y="28"/>
                        <a:pt x="88" y="25"/>
                        <a:pt x="88" y="21"/>
                      </a:cubicBezTo>
                      <a:cubicBezTo>
                        <a:pt x="98" y="23"/>
                        <a:pt x="108" y="23"/>
                        <a:pt x="118" y="24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9" y="24"/>
                        <a:pt x="119" y="24"/>
                        <a:pt x="120" y="24"/>
                      </a:cubicBezTo>
                      <a:cubicBezTo>
                        <a:pt x="108" y="51"/>
                        <a:pt x="99" y="80"/>
                        <a:pt x="95" y="110"/>
                      </a:cubicBezTo>
                      <a:cubicBezTo>
                        <a:pt x="71" y="100"/>
                        <a:pt x="47" y="92"/>
                        <a:pt x="23" y="87"/>
                      </a:cubicBezTo>
                      <a:cubicBezTo>
                        <a:pt x="23" y="87"/>
                        <a:pt x="23" y="87"/>
                        <a:pt x="22" y="86"/>
                      </a:cubicBezTo>
                      <a:cubicBezTo>
                        <a:pt x="22" y="86"/>
                        <a:pt x="21" y="86"/>
                        <a:pt x="21" y="86"/>
                      </a:cubicBezTo>
                      <a:cubicBezTo>
                        <a:pt x="21" y="86"/>
                        <a:pt x="20" y="86"/>
                        <a:pt x="20" y="87"/>
                      </a:cubicBezTo>
                      <a:moveTo>
                        <a:pt x="72" y="4"/>
                      </a:moveTo>
                      <a:cubicBezTo>
                        <a:pt x="73" y="4"/>
                        <a:pt x="73" y="4"/>
                        <a:pt x="74" y="4"/>
                      </a:cubicBezTo>
                      <a:cubicBezTo>
                        <a:pt x="74" y="4"/>
                        <a:pt x="75" y="4"/>
                        <a:pt x="76" y="4"/>
                      </a:cubicBezTo>
                      <a:cubicBezTo>
                        <a:pt x="80" y="5"/>
                        <a:pt x="83" y="5"/>
                        <a:pt x="87" y="6"/>
                      </a:cubicBezTo>
                      <a:cubicBezTo>
                        <a:pt x="87" y="7"/>
                        <a:pt x="87" y="8"/>
                        <a:pt x="86" y="10"/>
                      </a:cubicBezTo>
                      <a:cubicBezTo>
                        <a:pt x="85" y="14"/>
                        <a:pt x="85" y="18"/>
                        <a:pt x="84" y="23"/>
                      </a:cubicBezTo>
                      <a:cubicBezTo>
                        <a:pt x="83" y="25"/>
                        <a:pt x="83" y="27"/>
                        <a:pt x="82" y="28"/>
                      </a:cubicBezTo>
                      <a:cubicBezTo>
                        <a:pt x="82" y="30"/>
                        <a:pt x="82" y="31"/>
                        <a:pt x="81" y="31"/>
                      </a:cubicBezTo>
                      <a:cubicBezTo>
                        <a:pt x="81" y="31"/>
                        <a:pt x="81" y="31"/>
                        <a:pt x="80" y="32"/>
                      </a:cubicBezTo>
                      <a:cubicBezTo>
                        <a:pt x="80" y="32"/>
                        <a:pt x="79" y="32"/>
                        <a:pt x="77" y="32"/>
                      </a:cubicBezTo>
                      <a:cubicBezTo>
                        <a:pt x="77" y="32"/>
                        <a:pt x="77" y="32"/>
                        <a:pt x="77" y="32"/>
                      </a:cubicBezTo>
                      <a:cubicBezTo>
                        <a:pt x="77" y="32"/>
                        <a:pt x="77" y="32"/>
                        <a:pt x="77" y="32"/>
                      </a:cubicBezTo>
                      <a:cubicBezTo>
                        <a:pt x="75" y="32"/>
                        <a:pt x="71" y="31"/>
                        <a:pt x="69" y="31"/>
                      </a:cubicBezTo>
                      <a:cubicBezTo>
                        <a:pt x="67" y="30"/>
                        <a:pt x="65" y="29"/>
                        <a:pt x="64" y="29"/>
                      </a:cubicBezTo>
                      <a:cubicBezTo>
                        <a:pt x="67" y="21"/>
                        <a:pt x="70" y="11"/>
                        <a:pt x="71" y="5"/>
                      </a:cubicBezTo>
                      <a:cubicBezTo>
                        <a:pt x="71" y="5"/>
                        <a:pt x="72" y="5"/>
                        <a:pt x="72" y="4"/>
                      </a:cubicBezTo>
                      <a:cubicBezTo>
                        <a:pt x="72" y="4"/>
                        <a:pt x="72" y="4"/>
                        <a:pt x="72" y="4"/>
                      </a:cubicBezTo>
                      <a:moveTo>
                        <a:pt x="74" y="0"/>
                      </a:moveTo>
                      <a:cubicBezTo>
                        <a:pt x="73" y="0"/>
                        <a:pt x="71" y="0"/>
                        <a:pt x="70" y="1"/>
                      </a:cubicBezTo>
                      <a:cubicBezTo>
                        <a:pt x="69" y="2"/>
                        <a:pt x="68" y="3"/>
                        <a:pt x="67" y="5"/>
                      </a:cubicBezTo>
                      <a:cubicBezTo>
                        <a:pt x="67" y="7"/>
                        <a:pt x="66" y="10"/>
                        <a:pt x="65" y="13"/>
                      </a:cubicBezTo>
                      <a:cubicBezTo>
                        <a:pt x="58" y="11"/>
                        <a:pt x="51" y="9"/>
                        <a:pt x="44" y="7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7"/>
                        <a:pt x="42" y="6"/>
                        <a:pt x="42" y="6"/>
                      </a:cubicBezTo>
                      <a:cubicBezTo>
                        <a:pt x="42" y="6"/>
                        <a:pt x="41" y="6"/>
                        <a:pt x="41" y="6"/>
                      </a:cubicBezTo>
                      <a:cubicBezTo>
                        <a:pt x="40" y="6"/>
                        <a:pt x="39" y="6"/>
                        <a:pt x="39" y="7"/>
                      </a:cubicBezTo>
                      <a:cubicBezTo>
                        <a:pt x="29" y="34"/>
                        <a:pt x="16" y="60"/>
                        <a:pt x="0" y="84"/>
                      </a:cubicBezTo>
                      <a:cubicBezTo>
                        <a:pt x="0" y="85"/>
                        <a:pt x="0" y="86"/>
                        <a:pt x="0" y="86"/>
                      </a:cubicBezTo>
                      <a:cubicBezTo>
                        <a:pt x="0" y="87"/>
                        <a:pt x="1" y="88"/>
                        <a:pt x="1" y="88"/>
                      </a:cubicBezTo>
                      <a:cubicBezTo>
                        <a:pt x="7" y="88"/>
                        <a:pt x="12" y="89"/>
                        <a:pt x="17" y="90"/>
                      </a:cubicBezTo>
                      <a:cubicBezTo>
                        <a:pt x="15" y="94"/>
                        <a:pt x="14" y="97"/>
                        <a:pt x="12" y="100"/>
                      </a:cubicBezTo>
                      <a:cubicBezTo>
                        <a:pt x="11" y="101"/>
                        <a:pt x="11" y="102"/>
                        <a:pt x="12" y="102"/>
                      </a:cubicBezTo>
                      <a:cubicBezTo>
                        <a:pt x="12" y="103"/>
                        <a:pt x="13" y="103"/>
                        <a:pt x="13" y="103"/>
                      </a:cubicBezTo>
                      <a:cubicBezTo>
                        <a:pt x="14" y="103"/>
                        <a:pt x="14" y="103"/>
                        <a:pt x="14" y="103"/>
                      </a:cubicBezTo>
                      <a:cubicBezTo>
                        <a:pt x="15" y="103"/>
                        <a:pt x="16" y="103"/>
                        <a:pt x="17" y="103"/>
                      </a:cubicBezTo>
                      <a:cubicBezTo>
                        <a:pt x="17" y="103"/>
                        <a:pt x="17" y="103"/>
                        <a:pt x="17" y="103"/>
                      </a:cubicBezTo>
                      <a:cubicBezTo>
                        <a:pt x="22" y="103"/>
                        <a:pt x="27" y="105"/>
                        <a:pt x="32" y="106"/>
                      </a:cubicBezTo>
                      <a:cubicBezTo>
                        <a:pt x="50" y="112"/>
                        <a:pt x="67" y="118"/>
                        <a:pt x="84" y="125"/>
                      </a:cubicBezTo>
                      <a:cubicBezTo>
                        <a:pt x="85" y="125"/>
                        <a:pt x="85" y="126"/>
                        <a:pt x="86" y="126"/>
                      </a:cubicBezTo>
                      <a:cubicBezTo>
                        <a:pt x="88" y="127"/>
                        <a:pt x="90" y="128"/>
                        <a:pt x="91" y="128"/>
                      </a:cubicBezTo>
                      <a:cubicBezTo>
                        <a:pt x="91" y="128"/>
                        <a:pt x="92" y="128"/>
                        <a:pt x="92" y="128"/>
                      </a:cubicBezTo>
                      <a:cubicBezTo>
                        <a:pt x="93" y="128"/>
                        <a:pt x="93" y="128"/>
                        <a:pt x="94" y="127"/>
                      </a:cubicBezTo>
                      <a:cubicBezTo>
                        <a:pt x="102" y="106"/>
                        <a:pt x="111" y="86"/>
                        <a:pt x="120" y="65"/>
                      </a:cubicBezTo>
                      <a:cubicBezTo>
                        <a:pt x="124" y="56"/>
                        <a:pt x="128" y="47"/>
                        <a:pt x="134" y="40"/>
                      </a:cubicBezTo>
                      <a:cubicBezTo>
                        <a:pt x="135" y="40"/>
                        <a:pt x="135" y="39"/>
                        <a:pt x="134" y="38"/>
                      </a:cubicBezTo>
                      <a:cubicBezTo>
                        <a:pt x="134" y="37"/>
                        <a:pt x="133" y="37"/>
                        <a:pt x="133" y="37"/>
                      </a:cubicBezTo>
                      <a:cubicBezTo>
                        <a:pt x="129" y="36"/>
                        <a:pt x="125" y="35"/>
                        <a:pt x="121" y="33"/>
                      </a:cubicBezTo>
                      <a:cubicBezTo>
                        <a:pt x="122" y="30"/>
                        <a:pt x="123" y="28"/>
                        <a:pt x="124" y="26"/>
                      </a:cubicBezTo>
                      <a:cubicBezTo>
                        <a:pt x="124" y="25"/>
                        <a:pt x="124" y="25"/>
                        <a:pt x="124" y="25"/>
                      </a:cubicBezTo>
                      <a:cubicBezTo>
                        <a:pt x="125" y="24"/>
                        <a:pt x="125" y="24"/>
                        <a:pt x="125" y="24"/>
                      </a:cubicBezTo>
                      <a:cubicBezTo>
                        <a:pt x="125" y="24"/>
                        <a:pt x="125" y="24"/>
                        <a:pt x="126" y="23"/>
                      </a:cubicBezTo>
                      <a:cubicBezTo>
                        <a:pt x="126" y="23"/>
                        <a:pt x="126" y="23"/>
                        <a:pt x="126" y="22"/>
                      </a:cubicBezTo>
                      <a:cubicBezTo>
                        <a:pt x="126" y="22"/>
                        <a:pt x="126" y="21"/>
                        <a:pt x="126" y="21"/>
                      </a:cubicBezTo>
                      <a:cubicBezTo>
                        <a:pt x="125" y="20"/>
                        <a:pt x="124" y="20"/>
                        <a:pt x="124" y="20"/>
                      </a:cubicBezTo>
                      <a:cubicBezTo>
                        <a:pt x="123" y="20"/>
                        <a:pt x="123" y="20"/>
                        <a:pt x="123" y="20"/>
                      </a:cubicBezTo>
                      <a:cubicBezTo>
                        <a:pt x="122" y="20"/>
                        <a:pt x="122" y="20"/>
                        <a:pt x="122" y="20"/>
                      </a:cubicBezTo>
                      <a:cubicBezTo>
                        <a:pt x="122" y="20"/>
                        <a:pt x="122" y="20"/>
                        <a:pt x="121" y="20"/>
                      </a:cubicBezTo>
                      <a:cubicBezTo>
                        <a:pt x="120" y="20"/>
                        <a:pt x="120" y="20"/>
                        <a:pt x="119" y="20"/>
                      </a:cubicBezTo>
                      <a:cubicBezTo>
                        <a:pt x="108" y="19"/>
                        <a:pt x="99" y="19"/>
                        <a:pt x="89" y="17"/>
                      </a:cubicBez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90" y="14"/>
                        <a:pt x="90" y="12"/>
                        <a:pt x="91" y="10"/>
                      </a:cubicBezTo>
                      <a:cubicBezTo>
                        <a:pt x="91" y="8"/>
                        <a:pt x="92" y="6"/>
                        <a:pt x="92" y="5"/>
                      </a:cubicBezTo>
                      <a:cubicBezTo>
                        <a:pt x="92" y="4"/>
                        <a:pt x="92" y="4"/>
                        <a:pt x="92" y="3"/>
                      </a:cubicBezTo>
                      <a:cubicBezTo>
                        <a:pt x="92" y="3"/>
                        <a:pt x="91" y="2"/>
                        <a:pt x="90" y="2"/>
                      </a:cubicBezTo>
                      <a:cubicBezTo>
                        <a:pt x="86" y="1"/>
                        <a:pt x="81" y="1"/>
                        <a:pt x="76" y="0"/>
                      </a:cubicBezTo>
                      <a:cubicBezTo>
                        <a:pt x="76" y="0"/>
                        <a:pt x="75" y="0"/>
                        <a:pt x="7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2" name="Freeform 825"/>
                <p:cNvSpPr>
                  <a:spLocks noEditPoints="1"/>
                </p:cNvSpPr>
                <p:nvPr/>
              </p:nvSpPr>
              <p:spPr bwMode="auto">
                <a:xfrm>
                  <a:off x="3269" y="2690"/>
                  <a:ext cx="408" cy="377"/>
                </a:xfrm>
                <a:custGeom>
                  <a:avLst/>
                  <a:gdLst>
                    <a:gd name="T0" fmla="*/ 167 w 172"/>
                    <a:gd name="T1" fmla="*/ 113 h 159"/>
                    <a:gd name="T2" fmla="*/ 152 w 172"/>
                    <a:gd name="T3" fmla="*/ 152 h 159"/>
                    <a:gd name="T4" fmla="*/ 130 w 172"/>
                    <a:gd name="T5" fmla="*/ 117 h 159"/>
                    <a:gd name="T6" fmla="*/ 142 w 172"/>
                    <a:gd name="T7" fmla="*/ 102 h 159"/>
                    <a:gd name="T8" fmla="*/ 146 w 172"/>
                    <a:gd name="T9" fmla="*/ 102 h 159"/>
                    <a:gd name="T10" fmla="*/ 140 w 172"/>
                    <a:gd name="T11" fmla="*/ 78 h 159"/>
                    <a:gd name="T12" fmla="*/ 140 w 172"/>
                    <a:gd name="T13" fmla="*/ 100 h 159"/>
                    <a:gd name="T14" fmla="*/ 97 w 172"/>
                    <a:gd name="T15" fmla="*/ 91 h 159"/>
                    <a:gd name="T16" fmla="*/ 114 w 172"/>
                    <a:gd name="T17" fmla="*/ 77 h 159"/>
                    <a:gd name="T18" fmla="*/ 119 w 172"/>
                    <a:gd name="T19" fmla="*/ 92 h 159"/>
                    <a:gd name="T20" fmla="*/ 92 w 172"/>
                    <a:gd name="T21" fmla="*/ 68 h 159"/>
                    <a:gd name="T22" fmla="*/ 110 w 172"/>
                    <a:gd name="T23" fmla="*/ 76 h 159"/>
                    <a:gd name="T24" fmla="*/ 83 w 172"/>
                    <a:gd name="T25" fmla="*/ 55 h 159"/>
                    <a:gd name="T26" fmla="*/ 79 w 172"/>
                    <a:gd name="T27" fmla="*/ 65 h 159"/>
                    <a:gd name="T28" fmla="*/ 64 w 172"/>
                    <a:gd name="T29" fmla="*/ 46 h 159"/>
                    <a:gd name="T30" fmla="*/ 83 w 172"/>
                    <a:gd name="T31" fmla="*/ 42 h 159"/>
                    <a:gd name="T32" fmla="*/ 61 w 172"/>
                    <a:gd name="T33" fmla="*/ 29 h 159"/>
                    <a:gd name="T34" fmla="*/ 45 w 172"/>
                    <a:gd name="T35" fmla="*/ 41 h 159"/>
                    <a:gd name="T36" fmla="*/ 5 w 172"/>
                    <a:gd name="T37" fmla="*/ 155 h 159"/>
                    <a:gd name="T38" fmla="*/ 24 w 172"/>
                    <a:gd name="T39" fmla="*/ 23 h 159"/>
                    <a:gd name="T40" fmla="*/ 35 w 172"/>
                    <a:gd name="T41" fmla="*/ 46 h 159"/>
                    <a:gd name="T42" fmla="*/ 60 w 172"/>
                    <a:gd name="T43" fmla="*/ 47 h 159"/>
                    <a:gd name="T44" fmla="*/ 62 w 172"/>
                    <a:gd name="T45" fmla="*/ 69 h 159"/>
                    <a:gd name="T46" fmla="*/ 62 w 172"/>
                    <a:gd name="T47" fmla="*/ 70 h 159"/>
                    <a:gd name="T48" fmla="*/ 63 w 172"/>
                    <a:gd name="T49" fmla="*/ 70 h 159"/>
                    <a:gd name="T50" fmla="*/ 79 w 172"/>
                    <a:gd name="T51" fmla="*/ 69 h 159"/>
                    <a:gd name="T52" fmla="*/ 92 w 172"/>
                    <a:gd name="T53" fmla="*/ 95 h 159"/>
                    <a:gd name="T54" fmla="*/ 120 w 172"/>
                    <a:gd name="T55" fmla="*/ 118 h 159"/>
                    <a:gd name="T56" fmla="*/ 130 w 172"/>
                    <a:gd name="T57" fmla="*/ 121 h 159"/>
                    <a:gd name="T58" fmla="*/ 5 w 172"/>
                    <a:gd name="T59" fmla="*/ 155 h 159"/>
                    <a:gd name="T60" fmla="*/ 56 w 172"/>
                    <a:gd name="T61" fmla="*/ 13 h 159"/>
                    <a:gd name="T62" fmla="*/ 8 w 172"/>
                    <a:gd name="T63" fmla="*/ 19 h 159"/>
                    <a:gd name="T64" fmla="*/ 51 w 172"/>
                    <a:gd name="T65" fmla="*/ 4 h 159"/>
                    <a:gd name="T66" fmla="*/ 58 w 172"/>
                    <a:gd name="T67" fmla="*/ 0 h 159"/>
                    <a:gd name="T68" fmla="*/ 29 w 172"/>
                    <a:gd name="T69" fmla="*/ 2 h 159"/>
                    <a:gd name="T70" fmla="*/ 2 w 172"/>
                    <a:gd name="T71" fmla="*/ 20 h 159"/>
                    <a:gd name="T72" fmla="*/ 1 w 172"/>
                    <a:gd name="T73" fmla="*/ 21 h 159"/>
                    <a:gd name="T74" fmla="*/ 0 w 172"/>
                    <a:gd name="T75" fmla="*/ 157 h 159"/>
                    <a:gd name="T76" fmla="*/ 149 w 172"/>
                    <a:gd name="T77" fmla="*/ 157 h 159"/>
                    <a:gd name="T78" fmla="*/ 152 w 172"/>
                    <a:gd name="T79" fmla="*/ 158 h 159"/>
                    <a:gd name="T80" fmla="*/ 155 w 172"/>
                    <a:gd name="T81" fmla="*/ 154 h 159"/>
                    <a:gd name="T82" fmla="*/ 171 w 172"/>
                    <a:gd name="T83" fmla="*/ 131 h 159"/>
                    <a:gd name="T84" fmla="*/ 171 w 172"/>
                    <a:gd name="T85" fmla="*/ 99 h 159"/>
                    <a:gd name="T86" fmla="*/ 171 w 172"/>
                    <a:gd name="T87" fmla="*/ 98 h 159"/>
                    <a:gd name="T88" fmla="*/ 152 w 172"/>
                    <a:gd name="T89" fmla="*/ 98 h 159"/>
                    <a:gd name="T90" fmla="*/ 143 w 172"/>
                    <a:gd name="T91" fmla="*/ 99 h 159"/>
                    <a:gd name="T92" fmla="*/ 144 w 172"/>
                    <a:gd name="T93" fmla="*/ 74 h 159"/>
                    <a:gd name="T94" fmla="*/ 143 w 172"/>
                    <a:gd name="T95" fmla="*/ 73 h 159"/>
                    <a:gd name="T96" fmla="*/ 126 w 172"/>
                    <a:gd name="T97" fmla="*/ 73 h 159"/>
                    <a:gd name="T98" fmla="*/ 114 w 172"/>
                    <a:gd name="T99" fmla="*/ 48 h 159"/>
                    <a:gd name="T100" fmla="*/ 113 w 172"/>
                    <a:gd name="T101" fmla="*/ 47 h 159"/>
                    <a:gd name="T102" fmla="*/ 112 w 172"/>
                    <a:gd name="T103" fmla="*/ 46 h 159"/>
                    <a:gd name="T104" fmla="*/ 87 w 172"/>
                    <a:gd name="T105" fmla="*/ 26 h 159"/>
                    <a:gd name="T106" fmla="*/ 86 w 172"/>
                    <a:gd name="T107" fmla="*/ 25 h 159"/>
                    <a:gd name="T108" fmla="*/ 85 w 172"/>
                    <a:gd name="T109" fmla="*/ 24 h 159"/>
                    <a:gd name="T110" fmla="*/ 59 w 172"/>
                    <a:gd name="T111" fmla="*/ 13 h 159"/>
                    <a:gd name="T112" fmla="*/ 59 w 172"/>
                    <a:gd name="T113" fmla="*/ 2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2" h="159">
                      <a:moveTo>
                        <a:pt x="152" y="152"/>
                      </a:moveTo>
                      <a:cubicBezTo>
                        <a:pt x="151" y="141"/>
                        <a:pt x="150" y="130"/>
                        <a:pt x="150" y="119"/>
                      </a:cubicBezTo>
                      <a:cubicBezTo>
                        <a:pt x="156" y="113"/>
                        <a:pt x="161" y="108"/>
                        <a:pt x="168" y="103"/>
                      </a:cubicBezTo>
                      <a:cubicBezTo>
                        <a:pt x="168" y="106"/>
                        <a:pt x="167" y="110"/>
                        <a:pt x="167" y="113"/>
                      </a:cubicBezTo>
                      <a:cubicBezTo>
                        <a:pt x="167" y="116"/>
                        <a:pt x="167" y="118"/>
                        <a:pt x="167" y="120"/>
                      </a:cubicBezTo>
                      <a:cubicBezTo>
                        <a:pt x="167" y="124"/>
                        <a:pt x="167" y="128"/>
                        <a:pt x="167" y="131"/>
                      </a:cubicBezTo>
                      <a:cubicBezTo>
                        <a:pt x="167" y="131"/>
                        <a:pt x="168" y="132"/>
                        <a:pt x="168" y="132"/>
                      </a:cubicBezTo>
                      <a:cubicBezTo>
                        <a:pt x="163" y="139"/>
                        <a:pt x="158" y="146"/>
                        <a:pt x="152" y="152"/>
                      </a:cubicBezTo>
                      <a:moveTo>
                        <a:pt x="152" y="102"/>
                      </a:moveTo>
                      <a:cubicBezTo>
                        <a:pt x="156" y="102"/>
                        <a:pt x="159" y="102"/>
                        <a:pt x="163" y="102"/>
                      </a:cubicBezTo>
                      <a:cubicBezTo>
                        <a:pt x="157" y="106"/>
                        <a:pt x="152" y="112"/>
                        <a:pt x="147" y="117"/>
                      </a:cubicBezTo>
                      <a:cubicBezTo>
                        <a:pt x="139" y="117"/>
                        <a:pt x="136" y="117"/>
                        <a:pt x="130" y="117"/>
                      </a:cubicBezTo>
                      <a:cubicBezTo>
                        <a:pt x="129" y="117"/>
                        <a:pt x="128" y="117"/>
                        <a:pt x="126" y="117"/>
                      </a:cubicBezTo>
                      <a:cubicBezTo>
                        <a:pt x="128" y="116"/>
                        <a:pt x="131" y="113"/>
                        <a:pt x="133" y="111"/>
                      </a:cubicBezTo>
                      <a:cubicBezTo>
                        <a:pt x="136" y="108"/>
                        <a:pt x="139" y="105"/>
                        <a:pt x="141" y="103"/>
                      </a:cubicBezTo>
                      <a:cubicBezTo>
                        <a:pt x="142" y="102"/>
                        <a:pt x="142" y="102"/>
                        <a:pt x="142" y="102"/>
                      </a:cubicBezTo>
                      <a:cubicBezTo>
                        <a:pt x="142" y="102"/>
                        <a:pt x="142" y="102"/>
                        <a:pt x="143" y="102"/>
                      </a:cubicBezTo>
                      <a:cubicBezTo>
                        <a:pt x="143" y="102"/>
                        <a:pt x="143" y="102"/>
                        <a:pt x="143" y="102"/>
                      </a:cubicBezTo>
                      <a:cubicBezTo>
                        <a:pt x="144" y="102"/>
                        <a:pt x="144" y="102"/>
                        <a:pt x="144" y="102"/>
                      </a:cubicBezTo>
                      <a:cubicBezTo>
                        <a:pt x="144" y="102"/>
                        <a:pt x="145" y="102"/>
                        <a:pt x="146" y="102"/>
                      </a:cubicBezTo>
                      <a:cubicBezTo>
                        <a:pt x="148" y="102"/>
                        <a:pt x="150" y="102"/>
                        <a:pt x="152" y="102"/>
                      </a:cubicBezTo>
                      <a:moveTo>
                        <a:pt x="123" y="115"/>
                      </a:moveTo>
                      <a:cubicBezTo>
                        <a:pt x="123" y="107"/>
                        <a:pt x="123" y="104"/>
                        <a:pt x="122" y="94"/>
                      </a:cubicBezTo>
                      <a:cubicBezTo>
                        <a:pt x="128" y="88"/>
                        <a:pt x="133" y="83"/>
                        <a:pt x="140" y="78"/>
                      </a:cubicBezTo>
                      <a:cubicBezTo>
                        <a:pt x="140" y="80"/>
                        <a:pt x="140" y="83"/>
                        <a:pt x="140" y="86"/>
                      </a:cubicBezTo>
                      <a:cubicBezTo>
                        <a:pt x="140" y="87"/>
                        <a:pt x="140" y="89"/>
                        <a:pt x="140" y="91"/>
                      </a:cubicBezTo>
                      <a:cubicBezTo>
                        <a:pt x="140" y="93"/>
                        <a:pt x="140" y="96"/>
                        <a:pt x="140" y="99"/>
                      </a:cubicBezTo>
                      <a:cubicBezTo>
                        <a:pt x="140" y="100"/>
                        <a:pt x="140" y="100"/>
                        <a:pt x="140" y="100"/>
                      </a:cubicBezTo>
                      <a:cubicBezTo>
                        <a:pt x="139" y="100"/>
                        <a:pt x="139" y="100"/>
                        <a:pt x="139" y="100"/>
                      </a:cubicBezTo>
                      <a:cubicBezTo>
                        <a:pt x="137" y="102"/>
                        <a:pt x="134" y="105"/>
                        <a:pt x="130" y="109"/>
                      </a:cubicBezTo>
                      <a:cubicBezTo>
                        <a:pt x="128" y="111"/>
                        <a:pt x="126" y="113"/>
                        <a:pt x="123" y="115"/>
                      </a:cubicBezTo>
                      <a:moveTo>
                        <a:pt x="97" y="91"/>
                      </a:moveTo>
                      <a:cubicBezTo>
                        <a:pt x="100" y="89"/>
                        <a:pt x="103" y="87"/>
                        <a:pt x="106" y="84"/>
                      </a:cubicBezTo>
                      <a:cubicBezTo>
                        <a:pt x="108" y="83"/>
                        <a:pt x="110" y="81"/>
                        <a:pt x="111" y="80"/>
                      </a:cubicBezTo>
                      <a:cubicBezTo>
                        <a:pt x="112" y="79"/>
                        <a:pt x="113" y="78"/>
                        <a:pt x="113" y="78"/>
                      </a:cubicBezTo>
                      <a:cubicBezTo>
                        <a:pt x="114" y="77"/>
                        <a:pt x="114" y="77"/>
                        <a:pt x="114" y="77"/>
                      </a:cubicBezTo>
                      <a:cubicBezTo>
                        <a:pt x="114" y="77"/>
                        <a:pt x="114" y="77"/>
                        <a:pt x="114" y="77"/>
                      </a:cubicBezTo>
                      <a:cubicBezTo>
                        <a:pt x="117" y="77"/>
                        <a:pt x="121" y="77"/>
                        <a:pt x="126" y="77"/>
                      </a:cubicBezTo>
                      <a:cubicBezTo>
                        <a:pt x="129" y="77"/>
                        <a:pt x="133" y="77"/>
                        <a:pt x="136" y="77"/>
                      </a:cubicBezTo>
                      <a:cubicBezTo>
                        <a:pt x="130" y="81"/>
                        <a:pt x="125" y="87"/>
                        <a:pt x="119" y="92"/>
                      </a:cubicBezTo>
                      <a:cubicBezTo>
                        <a:pt x="114" y="91"/>
                        <a:pt x="110" y="91"/>
                        <a:pt x="106" y="91"/>
                      </a:cubicBezTo>
                      <a:cubicBezTo>
                        <a:pt x="103" y="91"/>
                        <a:pt x="101" y="91"/>
                        <a:pt x="97" y="91"/>
                      </a:cubicBezTo>
                      <a:moveTo>
                        <a:pt x="93" y="90"/>
                      </a:moveTo>
                      <a:cubicBezTo>
                        <a:pt x="93" y="81"/>
                        <a:pt x="92" y="77"/>
                        <a:pt x="92" y="68"/>
                      </a:cubicBezTo>
                      <a:cubicBezTo>
                        <a:pt x="98" y="62"/>
                        <a:pt x="103" y="56"/>
                        <a:pt x="110" y="52"/>
                      </a:cubicBezTo>
                      <a:cubicBezTo>
                        <a:pt x="110" y="52"/>
                        <a:pt x="110" y="53"/>
                        <a:pt x="110" y="54"/>
                      </a:cubicBezTo>
                      <a:cubicBezTo>
                        <a:pt x="110" y="59"/>
                        <a:pt x="110" y="66"/>
                        <a:pt x="110" y="72"/>
                      </a:cubicBezTo>
                      <a:cubicBezTo>
                        <a:pt x="110" y="73"/>
                        <a:pt x="110" y="74"/>
                        <a:pt x="110" y="76"/>
                      </a:cubicBezTo>
                      <a:cubicBezTo>
                        <a:pt x="108" y="77"/>
                        <a:pt x="105" y="80"/>
                        <a:pt x="102" y="83"/>
                      </a:cubicBezTo>
                      <a:cubicBezTo>
                        <a:pt x="99" y="86"/>
                        <a:pt x="96" y="88"/>
                        <a:pt x="93" y="90"/>
                      </a:cubicBezTo>
                      <a:moveTo>
                        <a:pt x="70" y="65"/>
                      </a:moveTo>
                      <a:cubicBezTo>
                        <a:pt x="75" y="62"/>
                        <a:pt x="80" y="58"/>
                        <a:pt x="83" y="55"/>
                      </a:cubicBezTo>
                      <a:cubicBezTo>
                        <a:pt x="85" y="53"/>
                        <a:pt x="85" y="53"/>
                        <a:pt x="87" y="52"/>
                      </a:cubicBezTo>
                      <a:cubicBezTo>
                        <a:pt x="91" y="51"/>
                        <a:pt x="98" y="51"/>
                        <a:pt x="105" y="51"/>
                      </a:cubicBezTo>
                      <a:cubicBezTo>
                        <a:pt x="100" y="55"/>
                        <a:pt x="95" y="60"/>
                        <a:pt x="89" y="65"/>
                      </a:cubicBezTo>
                      <a:cubicBezTo>
                        <a:pt x="85" y="65"/>
                        <a:pt x="82" y="65"/>
                        <a:pt x="79" y="65"/>
                      </a:cubicBezTo>
                      <a:cubicBezTo>
                        <a:pt x="76" y="65"/>
                        <a:pt x="73" y="65"/>
                        <a:pt x="70" y="65"/>
                      </a:cubicBezTo>
                      <a:moveTo>
                        <a:pt x="65" y="65"/>
                      </a:moveTo>
                      <a:cubicBezTo>
                        <a:pt x="64" y="59"/>
                        <a:pt x="63" y="57"/>
                        <a:pt x="63" y="53"/>
                      </a:cubicBezTo>
                      <a:cubicBezTo>
                        <a:pt x="63" y="51"/>
                        <a:pt x="64" y="49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71" y="40"/>
                        <a:pt x="76" y="34"/>
                        <a:pt x="83" y="29"/>
                      </a:cubicBezTo>
                      <a:cubicBezTo>
                        <a:pt x="83" y="32"/>
                        <a:pt x="83" y="34"/>
                        <a:pt x="83" y="37"/>
                      </a:cubicBezTo>
                      <a:cubicBezTo>
                        <a:pt x="83" y="39"/>
                        <a:pt x="83" y="40"/>
                        <a:pt x="83" y="42"/>
                      </a:cubicBezTo>
                      <a:cubicBezTo>
                        <a:pt x="83" y="45"/>
                        <a:pt x="83" y="47"/>
                        <a:pt x="83" y="50"/>
                      </a:cubicBezTo>
                      <a:cubicBezTo>
                        <a:pt x="82" y="51"/>
                        <a:pt x="81" y="51"/>
                        <a:pt x="80" y="52"/>
                      </a:cubicBezTo>
                      <a:cubicBezTo>
                        <a:pt x="77" y="56"/>
                        <a:pt x="70" y="61"/>
                        <a:pt x="65" y="65"/>
                      </a:cubicBezTo>
                      <a:moveTo>
                        <a:pt x="61" y="29"/>
                      </a:moveTo>
                      <a:cubicBezTo>
                        <a:pt x="66" y="29"/>
                        <a:pt x="72" y="28"/>
                        <a:pt x="79" y="28"/>
                      </a:cubicBezTo>
                      <a:cubicBezTo>
                        <a:pt x="72" y="33"/>
                        <a:pt x="68" y="38"/>
                        <a:pt x="62" y="43"/>
                      </a:cubicBezTo>
                      <a:cubicBezTo>
                        <a:pt x="62" y="43"/>
                        <a:pt x="62" y="43"/>
                        <a:pt x="62" y="43"/>
                      </a:cubicBezTo>
                      <a:cubicBezTo>
                        <a:pt x="56" y="42"/>
                        <a:pt x="51" y="41"/>
                        <a:pt x="45" y="41"/>
                      </a:cubicBezTo>
                      <a:cubicBezTo>
                        <a:pt x="44" y="41"/>
                        <a:pt x="42" y="41"/>
                        <a:pt x="41" y="41"/>
                      </a:cubicBezTo>
                      <a:cubicBezTo>
                        <a:pt x="46" y="37"/>
                        <a:pt x="52" y="33"/>
                        <a:pt x="58" y="29"/>
                      </a:cubicBezTo>
                      <a:cubicBezTo>
                        <a:pt x="59" y="29"/>
                        <a:pt x="60" y="29"/>
                        <a:pt x="61" y="29"/>
                      </a:cubicBezTo>
                      <a:moveTo>
                        <a:pt x="5" y="155"/>
                      </a:moveTo>
                      <a:cubicBezTo>
                        <a:pt x="5" y="143"/>
                        <a:pt x="6" y="133"/>
                        <a:pt x="6" y="124"/>
                      </a:cubicBezTo>
                      <a:cubicBezTo>
                        <a:pt x="6" y="98"/>
                        <a:pt x="5" y="78"/>
                        <a:pt x="5" y="52"/>
                      </a:cubicBezTo>
                      <a:cubicBezTo>
                        <a:pt x="5" y="43"/>
                        <a:pt x="5" y="34"/>
                        <a:pt x="5" y="23"/>
                      </a:cubicBezTo>
                      <a:cubicBezTo>
                        <a:pt x="12" y="23"/>
                        <a:pt x="18" y="23"/>
                        <a:pt x="24" y="23"/>
                      </a:cubicBezTo>
                      <a:cubicBezTo>
                        <a:pt x="27" y="23"/>
                        <a:pt x="29" y="23"/>
                        <a:pt x="32" y="23"/>
                      </a:cubicBezTo>
                      <a:cubicBezTo>
                        <a:pt x="33" y="31"/>
                        <a:pt x="33" y="35"/>
                        <a:pt x="34" y="43"/>
                      </a:cubicBezTo>
                      <a:cubicBezTo>
                        <a:pt x="34" y="44"/>
                        <a:pt x="34" y="45"/>
                        <a:pt x="34" y="45"/>
                      </a:cubicBezTo>
                      <a:cubicBezTo>
                        <a:pt x="35" y="45"/>
                        <a:pt x="35" y="46"/>
                        <a:pt x="35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9" y="45"/>
                        <a:pt x="42" y="45"/>
                        <a:pt x="45" y="45"/>
                      </a:cubicBezTo>
                      <a:cubicBezTo>
                        <a:pt x="50" y="45"/>
                        <a:pt x="55" y="45"/>
                        <a:pt x="60" y="47"/>
                      </a:cubicBezTo>
                      <a:cubicBezTo>
                        <a:pt x="60" y="49"/>
                        <a:pt x="60" y="51"/>
                        <a:pt x="60" y="53"/>
                      </a:cubicBezTo>
                      <a:cubicBezTo>
                        <a:pt x="60" y="58"/>
                        <a:pt x="60" y="61"/>
                        <a:pt x="61" y="68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2" y="69"/>
                        <a:pt x="62" y="69"/>
                        <a:pt x="62" y="69"/>
                      </a:cubicBezTo>
                      <a:cubicBezTo>
                        <a:pt x="62" y="69"/>
                        <a:pt x="62" y="69"/>
                        <a:pt x="62" y="69"/>
                      </a:cubicBezTo>
                      <a:cubicBezTo>
                        <a:pt x="62" y="69"/>
                        <a:pt x="62" y="69"/>
                        <a:pt x="62" y="69"/>
                      </a:cubicBezTo>
                      <a:cubicBezTo>
                        <a:pt x="62" y="69"/>
                        <a:pt x="62" y="69"/>
                        <a:pt x="62" y="69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3" y="70"/>
                        <a:pt x="63" y="70"/>
                        <a:pt x="63" y="70"/>
                      </a:cubicBezTo>
                      <a:cubicBezTo>
                        <a:pt x="63" y="70"/>
                        <a:pt x="63" y="70"/>
                        <a:pt x="63" y="70"/>
                      </a:cubicBezTo>
                      <a:cubicBezTo>
                        <a:pt x="63" y="70"/>
                        <a:pt x="63" y="70"/>
                        <a:pt x="63" y="70"/>
                      </a:cubicBezTo>
                      <a:cubicBezTo>
                        <a:pt x="63" y="70"/>
                        <a:pt x="63" y="70"/>
                        <a:pt x="63" y="70"/>
                      </a:cubicBezTo>
                      <a:cubicBezTo>
                        <a:pt x="63" y="70"/>
                        <a:pt x="63" y="70"/>
                        <a:pt x="63" y="70"/>
                      </a:cubicBezTo>
                      <a:cubicBezTo>
                        <a:pt x="63" y="70"/>
                        <a:pt x="63" y="70"/>
                        <a:pt x="63" y="70"/>
                      </a:cubicBezTo>
                      <a:cubicBezTo>
                        <a:pt x="70" y="69"/>
                        <a:pt x="74" y="69"/>
                        <a:pt x="79" y="69"/>
                      </a:cubicBezTo>
                      <a:cubicBezTo>
                        <a:pt x="82" y="69"/>
                        <a:pt x="85" y="69"/>
                        <a:pt x="88" y="69"/>
                      </a:cubicBezTo>
                      <a:cubicBezTo>
                        <a:pt x="89" y="79"/>
                        <a:pt x="89" y="83"/>
                        <a:pt x="90" y="94"/>
                      </a:cubicBezTo>
                      <a:cubicBezTo>
                        <a:pt x="90" y="94"/>
                        <a:pt x="90" y="95"/>
                        <a:pt x="91" y="95"/>
                      </a:cubicBezTo>
                      <a:cubicBezTo>
                        <a:pt x="91" y="95"/>
                        <a:pt x="91" y="95"/>
                        <a:pt x="92" y="95"/>
                      </a:cubicBezTo>
                      <a:cubicBezTo>
                        <a:pt x="92" y="95"/>
                        <a:pt x="92" y="95"/>
                        <a:pt x="92" y="95"/>
                      </a:cubicBezTo>
                      <a:cubicBezTo>
                        <a:pt x="98" y="95"/>
                        <a:pt x="102" y="95"/>
                        <a:pt x="106" y="95"/>
                      </a:cubicBezTo>
                      <a:cubicBezTo>
                        <a:pt x="110" y="95"/>
                        <a:pt x="113" y="95"/>
                        <a:pt x="118" y="95"/>
                      </a:cubicBezTo>
                      <a:cubicBezTo>
                        <a:pt x="119" y="105"/>
                        <a:pt x="120" y="108"/>
                        <a:pt x="120" y="118"/>
                      </a:cubicBezTo>
                      <a:cubicBezTo>
                        <a:pt x="120" y="118"/>
                        <a:pt x="120" y="119"/>
                        <a:pt x="120" y="119"/>
                      </a:cubicBezTo>
                      <a:cubicBezTo>
                        <a:pt x="120" y="120"/>
                        <a:pt x="120" y="120"/>
                        <a:pt x="120" y="120"/>
                      </a:cubicBezTo>
                      <a:cubicBezTo>
                        <a:pt x="120" y="120"/>
                        <a:pt x="121" y="121"/>
                        <a:pt x="122" y="121"/>
                      </a:cubicBezTo>
                      <a:cubicBezTo>
                        <a:pt x="125" y="121"/>
                        <a:pt x="128" y="121"/>
                        <a:pt x="130" y="121"/>
                      </a:cubicBezTo>
                      <a:cubicBezTo>
                        <a:pt x="135" y="121"/>
                        <a:pt x="139" y="121"/>
                        <a:pt x="146" y="120"/>
                      </a:cubicBezTo>
                      <a:cubicBezTo>
                        <a:pt x="147" y="132"/>
                        <a:pt x="148" y="143"/>
                        <a:pt x="148" y="154"/>
                      </a:cubicBezTo>
                      <a:cubicBezTo>
                        <a:pt x="124" y="153"/>
                        <a:pt x="104" y="152"/>
                        <a:pt x="84" y="152"/>
                      </a:cubicBezTo>
                      <a:cubicBezTo>
                        <a:pt x="59" y="152"/>
                        <a:pt x="35" y="153"/>
                        <a:pt x="5" y="155"/>
                      </a:cubicBezTo>
                      <a:moveTo>
                        <a:pt x="37" y="40"/>
                      </a:moveTo>
                      <a:cubicBezTo>
                        <a:pt x="37" y="33"/>
                        <a:pt x="36" y="29"/>
                        <a:pt x="35" y="21"/>
                      </a:cubicBezTo>
                      <a:cubicBezTo>
                        <a:pt x="42" y="15"/>
                        <a:pt x="49" y="10"/>
                        <a:pt x="56" y="6"/>
                      </a:cubicBezTo>
                      <a:cubicBezTo>
                        <a:pt x="56" y="8"/>
                        <a:pt x="56" y="10"/>
                        <a:pt x="56" y="13"/>
                      </a:cubicBezTo>
                      <a:cubicBezTo>
                        <a:pt x="56" y="15"/>
                        <a:pt x="56" y="16"/>
                        <a:pt x="56" y="18"/>
                      </a:cubicBezTo>
                      <a:cubicBezTo>
                        <a:pt x="56" y="21"/>
                        <a:pt x="55" y="23"/>
                        <a:pt x="55" y="26"/>
                      </a:cubicBezTo>
                      <a:cubicBezTo>
                        <a:pt x="49" y="30"/>
                        <a:pt x="43" y="35"/>
                        <a:pt x="37" y="40"/>
                      </a:cubicBezTo>
                      <a:moveTo>
                        <a:pt x="8" y="19"/>
                      </a:moveTo>
                      <a:cubicBezTo>
                        <a:pt x="13" y="16"/>
                        <a:pt x="18" y="13"/>
                        <a:pt x="24" y="9"/>
                      </a:cubicBezTo>
                      <a:cubicBezTo>
                        <a:pt x="26" y="8"/>
                        <a:pt x="28" y="7"/>
                        <a:pt x="30" y="6"/>
                      </a:cubicBezTo>
                      <a:cubicBezTo>
                        <a:pt x="32" y="5"/>
                        <a:pt x="37" y="5"/>
                        <a:pt x="42" y="5"/>
                      </a:cubicBezTo>
                      <a:cubicBezTo>
                        <a:pt x="45" y="5"/>
                        <a:pt x="48" y="4"/>
                        <a:pt x="51" y="4"/>
                      </a:cubicBezTo>
                      <a:cubicBezTo>
                        <a:pt x="44" y="9"/>
                        <a:pt x="37" y="14"/>
                        <a:pt x="32" y="19"/>
                      </a:cubicBezTo>
                      <a:cubicBezTo>
                        <a:pt x="29" y="19"/>
                        <a:pt x="27" y="19"/>
                        <a:pt x="24" y="19"/>
                      </a:cubicBezTo>
                      <a:cubicBezTo>
                        <a:pt x="19" y="19"/>
                        <a:pt x="14" y="19"/>
                        <a:pt x="8" y="19"/>
                      </a:cubicBezTo>
                      <a:moveTo>
                        <a:pt x="58" y="0"/>
                      </a:move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53" y="1"/>
                        <a:pt x="47" y="1"/>
                        <a:pt x="42" y="1"/>
                      </a:cubicBezTo>
                      <a:cubicBezTo>
                        <a:pt x="37" y="1"/>
                        <a:pt x="32" y="2"/>
                        <a:pt x="29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6" y="3"/>
                        <a:pt x="24" y="5"/>
                        <a:pt x="22" y="6"/>
                      </a:cubicBezTo>
                      <a:cubicBezTo>
                        <a:pt x="15" y="10"/>
                        <a:pt x="9" y="14"/>
                        <a:pt x="3" y="18"/>
                      </a:cubicBezTo>
                      <a:cubicBezTo>
                        <a:pt x="2" y="18"/>
                        <a:pt x="2" y="19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33"/>
                        <a:pt x="1" y="43"/>
                        <a:pt x="1" y="52"/>
                      </a:cubicBezTo>
                      <a:cubicBezTo>
                        <a:pt x="1" y="78"/>
                        <a:pt x="2" y="98"/>
                        <a:pt x="2" y="124"/>
                      </a:cubicBezTo>
                      <a:cubicBezTo>
                        <a:pt x="2" y="133"/>
                        <a:pt x="2" y="143"/>
                        <a:pt x="2" y="155"/>
                      </a:cubicBezTo>
                      <a:cubicBezTo>
                        <a:pt x="1" y="155"/>
                        <a:pt x="0" y="156"/>
                        <a:pt x="0" y="157"/>
                      </a:cubicBezTo>
                      <a:cubicBezTo>
                        <a:pt x="0" y="158"/>
                        <a:pt x="1" y="158"/>
                        <a:pt x="2" y="158"/>
                      </a:cubicBezTo>
                      <a:cubicBezTo>
                        <a:pt x="2" y="158"/>
                        <a:pt x="2" y="158"/>
                        <a:pt x="2" y="158"/>
                      </a:cubicBezTo>
                      <a:cubicBezTo>
                        <a:pt x="33" y="157"/>
                        <a:pt x="58" y="156"/>
                        <a:pt x="84" y="156"/>
                      </a:cubicBezTo>
                      <a:cubicBezTo>
                        <a:pt x="104" y="156"/>
                        <a:pt x="125" y="157"/>
                        <a:pt x="149" y="157"/>
                      </a:cubicBezTo>
                      <a:cubicBezTo>
                        <a:pt x="149" y="158"/>
                        <a:pt x="150" y="159"/>
                        <a:pt x="150" y="159"/>
                      </a:cubicBezTo>
                      <a:cubicBezTo>
                        <a:pt x="150" y="159"/>
                        <a:pt x="150" y="159"/>
                        <a:pt x="150" y="159"/>
                      </a:cubicBezTo>
                      <a:cubicBezTo>
                        <a:pt x="151" y="159"/>
                        <a:pt x="152" y="158"/>
                        <a:pt x="152" y="158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3" y="158"/>
                        <a:pt x="153" y="158"/>
                        <a:pt x="154" y="158"/>
                      </a:cubicBezTo>
                      <a:cubicBezTo>
                        <a:pt x="154" y="158"/>
                        <a:pt x="154" y="158"/>
                        <a:pt x="154" y="158"/>
                      </a:cubicBezTo>
                      <a:cubicBezTo>
                        <a:pt x="155" y="158"/>
                        <a:pt x="156" y="157"/>
                        <a:pt x="156" y="156"/>
                      </a:cubicBezTo>
                      <a:cubicBezTo>
                        <a:pt x="156" y="155"/>
                        <a:pt x="155" y="155"/>
                        <a:pt x="155" y="154"/>
                      </a:cubicBezTo>
                      <a:cubicBezTo>
                        <a:pt x="161" y="148"/>
                        <a:pt x="167" y="141"/>
                        <a:pt x="172" y="133"/>
                      </a:cubicBezTo>
                      <a:cubicBezTo>
                        <a:pt x="172" y="133"/>
                        <a:pt x="172" y="132"/>
                        <a:pt x="171" y="131"/>
                      </a:cubicBezTo>
                      <a:cubicBezTo>
                        <a:pt x="171" y="131"/>
                        <a:pt x="171" y="131"/>
                        <a:pt x="171" y="131"/>
                      </a:cubicBezTo>
                      <a:cubicBezTo>
                        <a:pt x="171" y="131"/>
                        <a:pt x="171" y="131"/>
                        <a:pt x="171" y="131"/>
                      </a:cubicBezTo>
                      <a:cubicBezTo>
                        <a:pt x="171" y="128"/>
                        <a:pt x="171" y="124"/>
                        <a:pt x="171" y="120"/>
                      </a:cubicBezTo>
                      <a:cubicBezTo>
                        <a:pt x="171" y="118"/>
                        <a:pt x="171" y="116"/>
                        <a:pt x="171" y="113"/>
                      </a:cubicBezTo>
                      <a:cubicBezTo>
                        <a:pt x="171" y="108"/>
                        <a:pt x="171" y="103"/>
                        <a:pt x="171" y="100"/>
                      </a:cubicBezTo>
                      <a:cubicBezTo>
                        <a:pt x="171" y="99"/>
                        <a:pt x="171" y="99"/>
                        <a:pt x="171" y="99"/>
                      </a:cubicBezTo>
                      <a:cubicBezTo>
                        <a:pt x="171" y="99"/>
                        <a:pt x="171" y="99"/>
                        <a:pt x="171" y="99"/>
                      </a:cubicBezTo>
                      <a:cubicBezTo>
                        <a:pt x="171" y="99"/>
                        <a:pt x="171" y="99"/>
                        <a:pt x="171" y="99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70" y="98"/>
                        <a:pt x="170" y="98"/>
                        <a:pt x="170" y="98"/>
                      </a:cubicBezTo>
                      <a:cubicBezTo>
                        <a:pt x="170" y="98"/>
                        <a:pt x="170" y="98"/>
                        <a:pt x="170" y="98"/>
                      </a:cubicBezTo>
                      <a:cubicBezTo>
                        <a:pt x="170" y="98"/>
                        <a:pt x="170" y="98"/>
                        <a:pt x="170" y="98"/>
                      </a:cubicBezTo>
                      <a:cubicBezTo>
                        <a:pt x="163" y="98"/>
                        <a:pt x="157" y="98"/>
                        <a:pt x="152" y="98"/>
                      </a:cubicBezTo>
                      <a:cubicBezTo>
                        <a:pt x="150" y="98"/>
                        <a:pt x="148" y="98"/>
                        <a:pt x="146" y="98"/>
                      </a:cubicBezTo>
                      <a:cubicBezTo>
                        <a:pt x="145" y="98"/>
                        <a:pt x="145" y="98"/>
                        <a:pt x="145" y="98"/>
                      </a:cubicBezTo>
                      <a:cubicBezTo>
                        <a:pt x="144" y="99"/>
                        <a:pt x="144" y="99"/>
                        <a:pt x="143" y="99"/>
                      </a:cubicBezTo>
                      <a:cubicBezTo>
                        <a:pt x="143" y="99"/>
                        <a:pt x="143" y="99"/>
                        <a:pt x="143" y="99"/>
                      </a:cubicBezTo>
                      <a:cubicBezTo>
                        <a:pt x="143" y="96"/>
                        <a:pt x="143" y="93"/>
                        <a:pt x="143" y="91"/>
                      </a:cubicBezTo>
                      <a:cubicBezTo>
                        <a:pt x="143" y="89"/>
                        <a:pt x="143" y="87"/>
                        <a:pt x="143" y="86"/>
                      </a:cubicBezTo>
                      <a:cubicBezTo>
                        <a:pt x="143" y="82"/>
                        <a:pt x="143" y="78"/>
                        <a:pt x="144" y="75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3" y="73"/>
                        <a:pt x="143" y="73"/>
                        <a:pt x="143" y="73"/>
                      </a:cubicBezTo>
                      <a:cubicBezTo>
                        <a:pt x="143" y="73"/>
                        <a:pt x="143" y="73"/>
                        <a:pt x="143" y="73"/>
                      </a:cubicBezTo>
                      <a:cubicBezTo>
                        <a:pt x="142" y="73"/>
                        <a:pt x="142" y="73"/>
                        <a:pt x="142" y="73"/>
                      </a:cubicBezTo>
                      <a:cubicBezTo>
                        <a:pt x="142" y="73"/>
                        <a:pt x="142" y="73"/>
                        <a:pt x="142" y="73"/>
                      </a:cubicBezTo>
                      <a:cubicBezTo>
                        <a:pt x="142" y="73"/>
                        <a:pt x="142" y="73"/>
                        <a:pt x="142" y="73"/>
                      </a:cubicBezTo>
                      <a:cubicBezTo>
                        <a:pt x="137" y="73"/>
                        <a:pt x="131" y="73"/>
                        <a:pt x="126" y="73"/>
                      </a:cubicBezTo>
                      <a:cubicBezTo>
                        <a:pt x="121" y="73"/>
                        <a:pt x="117" y="73"/>
                        <a:pt x="114" y="74"/>
                      </a:cubicBezTo>
                      <a:cubicBezTo>
                        <a:pt x="114" y="73"/>
                        <a:pt x="114" y="73"/>
                        <a:pt x="114" y="72"/>
                      </a:cubicBezTo>
                      <a:cubicBezTo>
                        <a:pt x="114" y="66"/>
                        <a:pt x="114" y="59"/>
                        <a:pt x="114" y="54"/>
                      </a:cubicBezTo>
                      <a:cubicBezTo>
                        <a:pt x="114" y="52"/>
                        <a:pt x="114" y="50"/>
                        <a:pt x="11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cubicBezTo>
                        <a:pt x="113" y="47"/>
                        <a:pt x="113" y="47"/>
                        <a:pt x="113" y="47"/>
                      </a:cubicBezTo>
                      <a:cubicBezTo>
                        <a:pt x="113" y="47"/>
                        <a:pt x="113" y="47"/>
                        <a:pt x="113" y="47"/>
                      </a:cubicBezTo>
                      <a:cubicBezTo>
                        <a:pt x="112" y="46"/>
                        <a:pt x="112" y="46"/>
                        <a:pt x="112" y="46"/>
                      </a:cubicBezTo>
                      <a:cubicBezTo>
                        <a:pt x="112" y="46"/>
                        <a:pt x="112" y="46"/>
                        <a:pt x="112" y="46"/>
                      </a:cubicBezTo>
                      <a:cubicBezTo>
                        <a:pt x="112" y="46"/>
                        <a:pt x="112" y="46"/>
                        <a:pt x="112" y="46"/>
                      </a:cubicBezTo>
                      <a:cubicBezTo>
                        <a:pt x="103" y="47"/>
                        <a:pt x="92" y="47"/>
                        <a:pt x="86" y="49"/>
                      </a:cubicBezTo>
                      <a:cubicBezTo>
                        <a:pt x="86" y="46"/>
                        <a:pt x="86" y="44"/>
                        <a:pt x="86" y="42"/>
                      </a:cubicBezTo>
                      <a:cubicBezTo>
                        <a:pt x="86" y="40"/>
                        <a:pt x="86" y="39"/>
                        <a:pt x="86" y="37"/>
                      </a:cubicBezTo>
                      <a:cubicBezTo>
                        <a:pt x="86" y="33"/>
                        <a:pt x="86" y="29"/>
                        <a:pt x="87" y="26"/>
                      </a:cubicBezTo>
                      <a:cubicBezTo>
                        <a:pt x="87" y="25"/>
                        <a:pt x="87" y="25"/>
                        <a:pt x="87" y="25"/>
                      </a:cubicBezTo>
                      <a:cubicBezTo>
                        <a:pt x="87" y="25"/>
                        <a:pt x="87" y="25"/>
                        <a:pt x="87" y="25"/>
                      </a:cubicBezTo>
                      <a:cubicBezTo>
                        <a:pt x="87" y="25"/>
                        <a:pt x="87" y="25"/>
                        <a:pt x="87" y="25"/>
                      </a:cubicBezTo>
                      <a:cubicBezTo>
                        <a:pt x="86" y="25"/>
                        <a:pt x="86" y="25"/>
                        <a:pt x="86" y="25"/>
                      </a:cubicBezTo>
                      <a:cubicBezTo>
                        <a:pt x="86" y="24"/>
                        <a:pt x="86" y="24"/>
                        <a:pt x="86" y="24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77" y="25"/>
                        <a:pt x="67" y="25"/>
                        <a:pt x="61" y="25"/>
                      </a:cubicBezTo>
                      <a:cubicBezTo>
                        <a:pt x="60" y="25"/>
                        <a:pt x="60" y="25"/>
                        <a:pt x="59" y="25"/>
                      </a:cubicBezTo>
                      <a:cubicBezTo>
                        <a:pt x="59" y="23"/>
                        <a:pt x="59" y="20"/>
                        <a:pt x="59" y="18"/>
                      </a:cubicBezTo>
                      <a:cubicBezTo>
                        <a:pt x="59" y="16"/>
                        <a:pt x="59" y="15"/>
                        <a:pt x="59" y="13"/>
                      </a:cubicBezTo>
                      <a:cubicBezTo>
                        <a:pt x="59" y="9"/>
                        <a:pt x="59" y="6"/>
                        <a:pt x="59" y="2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1"/>
                        <a:pt x="59" y="1"/>
                        <a:pt x="59" y="1"/>
                      </a:cubicBezTo>
                      <a:cubicBezTo>
                        <a:pt x="59" y="1"/>
                        <a:pt x="59" y="1"/>
                        <a:pt x="59" y="1"/>
                      </a:cubicBezTo>
                      <a:cubicBezTo>
                        <a:pt x="58" y="0"/>
                        <a:pt x="58" y="0"/>
                        <a:pt x="58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3" name="Freeform 826"/>
                <p:cNvSpPr>
                  <a:spLocks noEditPoints="1"/>
                </p:cNvSpPr>
                <p:nvPr/>
              </p:nvSpPr>
              <p:spPr bwMode="auto">
                <a:xfrm>
                  <a:off x="3558" y="2981"/>
                  <a:ext cx="52" cy="64"/>
                </a:xfrm>
                <a:custGeom>
                  <a:avLst/>
                  <a:gdLst>
                    <a:gd name="T0" fmla="*/ 6 w 22"/>
                    <a:gd name="T1" fmla="*/ 14 h 27"/>
                    <a:gd name="T2" fmla="*/ 6 w 22"/>
                    <a:gd name="T3" fmla="*/ 4 h 27"/>
                    <a:gd name="T4" fmla="*/ 10 w 22"/>
                    <a:gd name="T5" fmla="*/ 3 h 27"/>
                    <a:gd name="T6" fmla="*/ 16 w 22"/>
                    <a:gd name="T7" fmla="*/ 3 h 27"/>
                    <a:gd name="T8" fmla="*/ 17 w 22"/>
                    <a:gd name="T9" fmla="*/ 3 h 27"/>
                    <a:gd name="T10" fmla="*/ 18 w 22"/>
                    <a:gd name="T11" fmla="*/ 4 h 27"/>
                    <a:gd name="T12" fmla="*/ 16 w 22"/>
                    <a:gd name="T13" fmla="*/ 7 h 27"/>
                    <a:gd name="T14" fmla="*/ 12 w 22"/>
                    <a:gd name="T15" fmla="*/ 7 h 27"/>
                    <a:gd name="T16" fmla="*/ 10 w 22"/>
                    <a:gd name="T17" fmla="*/ 11 h 27"/>
                    <a:gd name="T18" fmla="*/ 11 w 22"/>
                    <a:gd name="T19" fmla="*/ 11 h 27"/>
                    <a:gd name="T20" fmla="*/ 15 w 22"/>
                    <a:gd name="T21" fmla="*/ 23 h 27"/>
                    <a:gd name="T22" fmla="*/ 9 w 22"/>
                    <a:gd name="T23" fmla="*/ 24 h 27"/>
                    <a:gd name="T24" fmla="*/ 4 w 22"/>
                    <a:gd name="T25" fmla="*/ 24 h 27"/>
                    <a:gd name="T26" fmla="*/ 5 w 22"/>
                    <a:gd name="T27" fmla="*/ 21 h 27"/>
                    <a:gd name="T28" fmla="*/ 5 w 22"/>
                    <a:gd name="T29" fmla="*/ 21 h 27"/>
                    <a:gd name="T30" fmla="*/ 9 w 22"/>
                    <a:gd name="T31" fmla="*/ 21 h 27"/>
                    <a:gd name="T32" fmla="*/ 13 w 22"/>
                    <a:gd name="T33" fmla="*/ 15 h 27"/>
                    <a:gd name="T34" fmla="*/ 8 w 22"/>
                    <a:gd name="T35" fmla="*/ 14 h 27"/>
                    <a:gd name="T36" fmla="*/ 6 w 22"/>
                    <a:gd name="T37" fmla="*/ 14 h 27"/>
                    <a:gd name="T38" fmla="*/ 10 w 22"/>
                    <a:gd name="T39" fmla="*/ 0 h 27"/>
                    <a:gd name="T40" fmla="*/ 3 w 22"/>
                    <a:gd name="T41" fmla="*/ 4 h 27"/>
                    <a:gd name="T42" fmla="*/ 3 w 22"/>
                    <a:gd name="T43" fmla="*/ 14 h 27"/>
                    <a:gd name="T44" fmla="*/ 4 w 22"/>
                    <a:gd name="T45" fmla="*/ 16 h 27"/>
                    <a:gd name="T46" fmla="*/ 6 w 22"/>
                    <a:gd name="T47" fmla="*/ 17 h 27"/>
                    <a:gd name="T48" fmla="*/ 6 w 22"/>
                    <a:gd name="T49" fmla="*/ 17 h 27"/>
                    <a:gd name="T50" fmla="*/ 8 w 22"/>
                    <a:gd name="T51" fmla="*/ 17 h 27"/>
                    <a:gd name="T52" fmla="*/ 11 w 22"/>
                    <a:gd name="T53" fmla="*/ 17 h 27"/>
                    <a:gd name="T54" fmla="*/ 9 w 22"/>
                    <a:gd name="T55" fmla="*/ 18 h 27"/>
                    <a:gd name="T56" fmla="*/ 8 w 22"/>
                    <a:gd name="T57" fmla="*/ 18 h 27"/>
                    <a:gd name="T58" fmla="*/ 5 w 22"/>
                    <a:gd name="T59" fmla="*/ 18 h 27"/>
                    <a:gd name="T60" fmla="*/ 2 w 22"/>
                    <a:gd name="T61" fmla="*/ 20 h 27"/>
                    <a:gd name="T62" fmla="*/ 2 w 22"/>
                    <a:gd name="T63" fmla="*/ 20 h 27"/>
                    <a:gd name="T64" fmla="*/ 1 w 22"/>
                    <a:gd name="T65" fmla="*/ 25 h 27"/>
                    <a:gd name="T66" fmla="*/ 3 w 22"/>
                    <a:gd name="T67" fmla="*/ 26 h 27"/>
                    <a:gd name="T68" fmla="*/ 9 w 22"/>
                    <a:gd name="T69" fmla="*/ 27 h 27"/>
                    <a:gd name="T70" fmla="*/ 16 w 22"/>
                    <a:gd name="T71" fmla="*/ 26 h 27"/>
                    <a:gd name="T72" fmla="*/ 22 w 22"/>
                    <a:gd name="T73" fmla="*/ 16 h 27"/>
                    <a:gd name="T74" fmla="*/ 17 w 22"/>
                    <a:gd name="T75" fmla="*/ 10 h 27"/>
                    <a:gd name="T76" fmla="*/ 20 w 22"/>
                    <a:gd name="T77" fmla="*/ 8 h 27"/>
                    <a:gd name="T78" fmla="*/ 21 w 22"/>
                    <a:gd name="T79" fmla="*/ 5 h 27"/>
                    <a:gd name="T80" fmla="*/ 21 w 22"/>
                    <a:gd name="T81" fmla="*/ 4 h 27"/>
                    <a:gd name="T82" fmla="*/ 17 w 22"/>
                    <a:gd name="T83" fmla="*/ 0 h 27"/>
                    <a:gd name="T84" fmla="*/ 16 w 22"/>
                    <a:gd name="T85" fmla="*/ 0 h 27"/>
                    <a:gd name="T86" fmla="*/ 16 w 22"/>
                    <a:gd name="T87" fmla="*/ 0 h 27"/>
                    <a:gd name="T88" fmla="*/ 14 w 22"/>
                    <a:gd name="T89" fmla="*/ 0 h 27"/>
                    <a:gd name="T90" fmla="*/ 10 w 22"/>
                    <a:gd name="T9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" h="27">
                      <a:moveTo>
                        <a:pt x="6" y="14"/>
                      </a:moveTo>
                      <a:cubicBezTo>
                        <a:pt x="6" y="11"/>
                        <a:pt x="6" y="7"/>
                        <a:pt x="6" y="4"/>
                      </a:cubicBezTo>
                      <a:cubicBezTo>
                        <a:pt x="6" y="3"/>
                        <a:pt x="7" y="3"/>
                        <a:pt x="10" y="3"/>
                      </a:cubicBezTo>
                      <a:cubicBezTo>
                        <a:pt x="12" y="3"/>
                        <a:pt x="14" y="3"/>
                        <a:pt x="16" y="3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6"/>
                        <a:pt x="19" y="7"/>
                        <a:pt x="16" y="7"/>
                      </a:cubicBezTo>
                      <a:cubicBezTo>
                        <a:pt x="15" y="7"/>
                        <a:pt x="13" y="7"/>
                        <a:pt x="12" y="7"/>
                      </a:cubicBezTo>
                      <a:cubicBezTo>
                        <a:pt x="10" y="7"/>
                        <a:pt x="10" y="7"/>
                        <a:pt x="10" y="11"/>
                      </a:cubicBezTo>
                      <a:cubicBezTo>
                        <a:pt x="10" y="11"/>
                        <a:pt x="11" y="11"/>
                        <a:pt x="11" y="11"/>
                      </a:cubicBezTo>
                      <a:cubicBezTo>
                        <a:pt x="19" y="11"/>
                        <a:pt x="22" y="20"/>
                        <a:pt x="15" y="23"/>
                      </a:cubicBezTo>
                      <a:cubicBezTo>
                        <a:pt x="13" y="24"/>
                        <a:pt x="11" y="24"/>
                        <a:pt x="9" y="24"/>
                      </a:cubicBezTo>
                      <a:cubicBezTo>
                        <a:pt x="7" y="24"/>
                        <a:pt x="5" y="24"/>
                        <a:pt x="4" y="24"/>
                      </a:cubicBezTo>
                      <a:cubicBezTo>
                        <a:pt x="4" y="23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1"/>
                        <a:pt x="8" y="21"/>
                        <a:pt x="9" y="21"/>
                      </a:cubicBezTo>
                      <a:cubicBezTo>
                        <a:pt x="13" y="21"/>
                        <a:pt x="17" y="17"/>
                        <a:pt x="13" y="15"/>
                      </a:cubicBezTo>
                      <a:cubicBezTo>
                        <a:pt x="11" y="14"/>
                        <a:pt x="10" y="14"/>
                        <a:pt x="8" y="14"/>
                      </a:cubicBezTo>
                      <a:cubicBezTo>
                        <a:pt x="7" y="14"/>
                        <a:pt x="6" y="14"/>
                        <a:pt x="6" y="14"/>
                      </a:cubicBezTo>
                      <a:moveTo>
                        <a:pt x="10" y="0"/>
                      </a:moveTo>
                      <a:cubicBezTo>
                        <a:pt x="4" y="0"/>
                        <a:pt x="3" y="2"/>
                        <a:pt x="3" y="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5"/>
                        <a:pt x="3" y="16"/>
                        <a:pt x="4" y="16"/>
                      </a:cubicBezTo>
                      <a:cubicBezTo>
                        <a:pt x="4" y="17"/>
                        <a:pt x="5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8" y="17"/>
                        <a:pt x="8" y="17"/>
                      </a:cubicBezTo>
                      <a:cubicBezTo>
                        <a:pt x="10" y="17"/>
                        <a:pt x="11" y="17"/>
                        <a:pt x="11" y="17"/>
                      </a:cubicBezTo>
                      <a:cubicBezTo>
                        <a:pt x="11" y="18"/>
                        <a:pt x="10" y="18"/>
                        <a:pt x="9" y="18"/>
                      </a:cubicBezTo>
                      <a:cubicBezTo>
                        <a:pt x="9" y="18"/>
                        <a:pt x="8" y="18"/>
                        <a:pt x="8" y="18"/>
                      </a:cubicBezTo>
                      <a:cubicBezTo>
                        <a:pt x="7" y="18"/>
                        <a:pt x="6" y="18"/>
                        <a:pt x="5" y="18"/>
                      </a:cubicBezTo>
                      <a:cubicBezTo>
                        <a:pt x="3" y="18"/>
                        <a:pt x="2" y="19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1" y="22"/>
                        <a:pt x="0" y="23"/>
                        <a:pt x="1" y="25"/>
                      </a:cubicBezTo>
                      <a:cubicBezTo>
                        <a:pt x="2" y="26"/>
                        <a:pt x="2" y="26"/>
                        <a:pt x="3" y="26"/>
                      </a:cubicBezTo>
                      <a:cubicBezTo>
                        <a:pt x="5" y="27"/>
                        <a:pt x="7" y="27"/>
                        <a:pt x="9" y="27"/>
                      </a:cubicBezTo>
                      <a:cubicBezTo>
                        <a:pt x="12" y="27"/>
                        <a:pt x="14" y="27"/>
                        <a:pt x="16" y="26"/>
                      </a:cubicBezTo>
                      <a:cubicBezTo>
                        <a:pt x="20" y="24"/>
                        <a:pt x="22" y="20"/>
                        <a:pt x="22" y="16"/>
                      </a:cubicBezTo>
                      <a:cubicBezTo>
                        <a:pt x="21" y="13"/>
                        <a:pt x="19" y="11"/>
                        <a:pt x="17" y="10"/>
                      </a:cubicBezTo>
                      <a:cubicBezTo>
                        <a:pt x="18" y="9"/>
                        <a:pt x="19" y="9"/>
                        <a:pt x="20" y="8"/>
                      </a:cubicBezTo>
                      <a:cubicBezTo>
                        <a:pt x="21" y="7"/>
                        <a:pt x="21" y="6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4" name="Freeform 827"/>
                <p:cNvSpPr>
                  <a:spLocks noEditPoints="1"/>
                </p:cNvSpPr>
                <p:nvPr/>
              </p:nvSpPr>
              <p:spPr bwMode="auto">
                <a:xfrm>
                  <a:off x="3293" y="2771"/>
                  <a:ext cx="57" cy="75"/>
                </a:xfrm>
                <a:custGeom>
                  <a:avLst/>
                  <a:gdLst>
                    <a:gd name="T0" fmla="*/ 5 w 24"/>
                    <a:gd name="T1" fmla="*/ 14 h 32"/>
                    <a:gd name="T2" fmla="*/ 5 w 24"/>
                    <a:gd name="T3" fmla="*/ 14 h 32"/>
                    <a:gd name="T4" fmla="*/ 5 w 24"/>
                    <a:gd name="T5" fmla="*/ 14 h 32"/>
                    <a:gd name="T6" fmla="*/ 3 w 24"/>
                    <a:gd name="T7" fmla="*/ 10 h 32"/>
                    <a:gd name="T8" fmla="*/ 13 w 24"/>
                    <a:gd name="T9" fmla="*/ 3 h 32"/>
                    <a:gd name="T10" fmla="*/ 13 w 24"/>
                    <a:gd name="T11" fmla="*/ 3 h 32"/>
                    <a:gd name="T12" fmla="*/ 14 w 24"/>
                    <a:gd name="T13" fmla="*/ 4 h 32"/>
                    <a:gd name="T14" fmla="*/ 15 w 24"/>
                    <a:gd name="T15" fmla="*/ 5 h 32"/>
                    <a:gd name="T16" fmla="*/ 15 w 24"/>
                    <a:gd name="T17" fmla="*/ 24 h 32"/>
                    <a:gd name="T18" fmla="*/ 18 w 24"/>
                    <a:gd name="T19" fmla="*/ 24 h 32"/>
                    <a:gd name="T20" fmla="*/ 21 w 24"/>
                    <a:gd name="T21" fmla="*/ 25 h 32"/>
                    <a:gd name="T22" fmla="*/ 21 w 24"/>
                    <a:gd name="T23" fmla="*/ 29 h 32"/>
                    <a:gd name="T24" fmla="*/ 21 w 24"/>
                    <a:gd name="T25" fmla="*/ 29 h 32"/>
                    <a:gd name="T26" fmla="*/ 21 w 24"/>
                    <a:gd name="T27" fmla="*/ 29 h 32"/>
                    <a:gd name="T28" fmla="*/ 21 w 24"/>
                    <a:gd name="T29" fmla="*/ 29 h 32"/>
                    <a:gd name="T30" fmla="*/ 4 w 24"/>
                    <a:gd name="T31" fmla="*/ 29 h 32"/>
                    <a:gd name="T32" fmla="*/ 4 w 24"/>
                    <a:gd name="T33" fmla="*/ 25 h 32"/>
                    <a:gd name="T34" fmla="*/ 5 w 24"/>
                    <a:gd name="T35" fmla="*/ 25 h 32"/>
                    <a:gd name="T36" fmla="*/ 10 w 24"/>
                    <a:gd name="T37" fmla="*/ 25 h 32"/>
                    <a:gd name="T38" fmla="*/ 11 w 24"/>
                    <a:gd name="T39" fmla="*/ 11 h 32"/>
                    <a:gd name="T40" fmla="*/ 5 w 24"/>
                    <a:gd name="T41" fmla="*/ 14 h 32"/>
                    <a:gd name="T42" fmla="*/ 5 w 24"/>
                    <a:gd name="T43" fmla="*/ 14 h 32"/>
                    <a:gd name="T44" fmla="*/ 13 w 24"/>
                    <a:gd name="T45" fmla="*/ 0 h 32"/>
                    <a:gd name="T46" fmla="*/ 10 w 24"/>
                    <a:gd name="T47" fmla="*/ 2 h 32"/>
                    <a:gd name="T48" fmla="*/ 2 w 24"/>
                    <a:gd name="T49" fmla="*/ 7 h 32"/>
                    <a:gd name="T50" fmla="*/ 0 w 24"/>
                    <a:gd name="T51" fmla="*/ 8 h 32"/>
                    <a:gd name="T52" fmla="*/ 0 w 24"/>
                    <a:gd name="T53" fmla="*/ 11 h 32"/>
                    <a:gd name="T54" fmla="*/ 2 w 24"/>
                    <a:gd name="T55" fmla="*/ 15 h 32"/>
                    <a:gd name="T56" fmla="*/ 4 w 24"/>
                    <a:gd name="T57" fmla="*/ 17 h 32"/>
                    <a:gd name="T58" fmla="*/ 5 w 24"/>
                    <a:gd name="T59" fmla="*/ 17 h 32"/>
                    <a:gd name="T60" fmla="*/ 7 w 24"/>
                    <a:gd name="T61" fmla="*/ 17 h 32"/>
                    <a:gd name="T62" fmla="*/ 8 w 24"/>
                    <a:gd name="T63" fmla="*/ 16 h 32"/>
                    <a:gd name="T64" fmla="*/ 8 w 24"/>
                    <a:gd name="T65" fmla="*/ 18 h 32"/>
                    <a:gd name="T66" fmla="*/ 7 w 24"/>
                    <a:gd name="T67" fmla="*/ 22 h 32"/>
                    <a:gd name="T68" fmla="*/ 5 w 24"/>
                    <a:gd name="T69" fmla="*/ 22 h 32"/>
                    <a:gd name="T70" fmla="*/ 4 w 24"/>
                    <a:gd name="T71" fmla="*/ 22 h 32"/>
                    <a:gd name="T72" fmla="*/ 2 w 24"/>
                    <a:gd name="T73" fmla="*/ 25 h 32"/>
                    <a:gd name="T74" fmla="*/ 2 w 24"/>
                    <a:gd name="T75" fmla="*/ 27 h 32"/>
                    <a:gd name="T76" fmla="*/ 2 w 24"/>
                    <a:gd name="T77" fmla="*/ 29 h 32"/>
                    <a:gd name="T78" fmla="*/ 4 w 24"/>
                    <a:gd name="T79" fmla="*/ 31 h 32"/>
                    <a:gd name="T80" fmla="*/ 12 w 24"/>
                    <a:gd name="T81" fmla="*/ 32 h 32"/>
                    <a:gd name="T82" fmla="*/ 21 w 24"/>
                    <a:gd name="T83" fmla="*/ 32 h 32"/>
                    <a:gd name="T84" fmla="*/ 23 w 24"/>
                    <a:gd name="T85" fmla="*/ 31 h 32"/>
                    <a:gd name="T86" fmla="*/ 24 w 24"/>
                    <a:gd name="T87" fmla="*/ 29 h 32"/>
                    <a:gd name="T88" fmla="*/ 24 w 24"/>
                    <a:gd name="T89" fmla="*/ 25 h 32"/>
                    <a:gd name="T90" fmla="*/ 21 w 24"/>
                    <a:gd name="T91" fmla="*/ 22 h 32"/>
                    <a:gd name="T92" fmla="*/ 18 w 24"/>
                    <a:gd name="T93" fmla="*/ 21 h 32"/>
                    <a:gd name="T94" fmla="*/ 18 w 24"/>
                    <a:gd name="T95" fmla="*/ 21 h 32"/>
                    <a:gd name="T96" fmla="*/ 18 w 24"/>
                    <a:gd name="T97" fmla="*/ 6 h 32"/>
                    <a:gd name="T98" fmla="*/ 18 w 24"/>
                    <a:gd name="T99" fmla="*/ 3 h 32"/>
                    <a:gd name="T100" fmla="*/ 17 w 24"/>
                    <a:gd name="T101" fmla="*/ 3 h 32"/>
                    <a:gd name="T102" fmla="*/ 16 w 24"/>
                    <a:gd name="T103" fmla="*/ 2 h 32"/>
                    <a:gd name="T104" fmla="*/ 14 w 24"/>
                    <a:gd name="T105" fmla="*/ 1 h 32"/>
                    <a:gd name="T106" fmla="*/ 13 w 24"/>
                    <a:gd name="T10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4" h="32"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4" y="13"/>
                        <a:pt x="3" y="11"/>
                        <a:pt x="3" y="10"/>
                      </a:cubicBezTo>
                      <a:cubicBezTo>
                        <a:pt x="6" y="8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5" y="5"/>
                        <a:pt x="15" y="5"/>
                      </a:cubicBezTo>
                      <a:cubicBezTo>
                        <a:pt x="15" y="12"/>
                        <a:pt x="15" y="18"/>
                        <a:pt x="15" y="24"/>
                      </a:cubicBezTo>
                      <a:cubicBezTo>
                        <a:pt x="16" y="24"/>
                        <a:pt x="17" y="24"/>
                        <a:pt x="18" y="24"/>
                      </a:cubicBezTo>
                      <a:cubicBezTo>
                        <a:pt x="19" y="24"/>
                        <a:pt x="20" y="24"/>
                        <a:pt x="21" y="25"/>
                      </a:cubicBezTo>
                      <a:cubicBezTo>
                        <a:pt x="21" y="26"/>
                        <a:pt x="21" y="27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15" y="29"/>
                        <a:pt x="10" y="29"/>
                        <a:pt x="4" y="29"/>
                      </a:cubicBezTo>
                      <a:cubicBezTo>
                        <a:pt x="4" y="27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7" y="25"/>
                        <a:pt x="9" y="25"/>
                        <a:pt x="10" y="25"/>
                      </a:cubicBezTo>
                      <a:cubicBezTo>
                        <a:pt x="10" y="20"/>
                        <a:pt x="11" y="15"/>
                        <a:pt x="11" y="11"/>
                      </a:cubicBezTo>
                      <a:cubicBezTo>
                        <a:pt x="9" y="12"/>
                        <a:pt x="7" y="13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moveTo>
                        <a:pt x="13" y="0"/>
                      </a:moveTo>
                      <a:cubicBezTo>
                        <a:pt x="12" y="0"/>
                        <a:pt x="12" y="1"/>
                        <a:pt x="10" y="2"/>
                      </a:cubicBezTo>
                      <a:cubicBezTo>
                        <a:pt x="8" y="3"/>
                        <a:pt x="4" y="6"/>
                        <a:pt x="2" y="7"/>
                      </a:cubicBezTo>
                      <a:cubicBezTo>
                        <a:pt x="1" y="7"/>
                        <a:pt x="0" y="8"/>
                        <a:pt x="0" y="8"/>
                      </a:cubicBezTo>
                      <a:cubicBezTo>
                        <a:pt x="0" y="9"/>
                        <a:pt x="0" y="10"/>
                        <a:pt x="0" y="11"/>
                      </a:cubicBezTo>
                      <a:cubicBezTo>
                        <a:pt x="1" y="12"/>
                        <a:pt x="2" y="14"/>
                        <a:pt x="2" y="15"/>
                      </a:cubicBezTo>
                      <a:cubicBezTo>
                        <a:pt x="3" y="16"/>
                        <a:pt x="3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ubicBezTo>
                        <a:pt x="6" y="17"/>
                        <a:pt x="6" y="17"/>
                        <a:pt x="7" y="17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7"/>
                        <a:pt x="8" y="17"/>
                        <a:pt x="8" y="18"/>
                      </a:cubicBezTo>
                      <a:cubicBezTo>
                        <a:pt x="7" y="19"/>
                        <a:pt x="7" y="20"/>
                        <a:pt x="7" y="22"/>
                      </a:cubicBezTo>
                      <a:cubicBezTo>
                        <a:pt x="7" y="22"/>
                        <a:pt x="6" y="22"/>
                        <a:pt x="5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2"/>
                        <a:pt x="2" y="23"/>
                        <a:pt x="2" y="25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30"/>
                        <a:pt x="3" y="31"/>
                        <a:pt x="4" y="31"/>
                      </a:cubicBezTo>
                      <a:cubicBezTo>
                        <a:pt x="7" y="31"/>
                        <a:pt x="10" y="32"/>
                        <a:pt x="12" y="32"/>
                      </a:cubicBezTo>
                      <a:cubicBezTo>
                        <a:pt x="15" y="32"/>
                        <a:pt x="18" y="32"/>
                        <a:pt x="21" y="32"/>
                      </a:cubicBezTo>
                      <a:cubicBezTo>
                        <a:pt x="22" y="32"/>
                        <a:pt x="22" y="32"/>
                        <a:pt x="23" y="31"/>
                      </a:cubicBezTo>
                      <a:cubicBezTo>
                        <a:pt x="23" y="31"/>
                        <a:pt x="24" y="30"/>
                        <a:pt x="24" y="29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3"/>
                        <a:pt x="23" y="22"/>
                        <a:pt x="21" y="22"/>
                      </a:cubicBezTo>
                      <a:cubicBezTo>
                        <a:pt x="21" y="21"/>
                        <a:pt x="20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16"/>
                        <a:pt x="18" y="11"/>
                        <a:pt x="18" y="6"/>
                      </a:cubicBezTo>
                      <a:cubicBezTo>
                        <a:pt x="18" y="5"/>
                        <a:pt x="18" y="4"/>
                        <a:pt x="18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5" y="1"/>
                        <a:pt x="14" y="1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5" name="Freeform 828"/>
                <p:cNvSpPr>
                  <a:spLocks noEditPoints="1"/>
                </p:cNvSpPr>
                <p:nvPr/>
              </p:nvSpPr>
              <p:spPr bwMode="auto">
                <a:xfrm>
                  <a:off x="3357" y="2818"/>
                  <a:ext cx="52" cy="73"/>
                </a:xfrm>
                <a:custGeom>
                  <a:avLst/>
                  <a:gdLst>
                    <a:gd name="T0" fmla="*/ 3 w 22"/>
                    <a:gd name="T1" fmla="*/ 4 h 31"/>
                    <a:gd name="T2" fmla="*/ 10 w 22"/>
                    <a:gd name="T3" fmla="*/ 2 h 31"/>
                    <a:gd name="T4" fmla="*/ 10 w 22"/>
                    <a:gd name="T5" fmla="*/ 2 h 31"/>
                    <a:gd name="T6" fmla="*/ 17 w 22"/>
                    <a:gd name="T7" fmla="*/ 9 h 31"/>
                    <a:gd name="T8" fmla="*/ 10 w 22"/>
                    <a:gd name="T9" fmla="*/ 22 h 31"/>
                    <a:gd name="T10" fmla="*/ 11 w 22"/>
                    <a:gd name="T11" fmla="*/ 24 h 31"/>
                    <a:gd name="T12" fmla="*/ 19 w 22"/>
                    <a:gd name="T13" fmla="*/ 27 h 31"/>
                    <a:gd name="T14" fmla="*/ 9 w 22"/>
                    <a:gd name="T15" fmla="*/ 27 h 31"/>
                    <a:gd name="T16" fmla="*/ 4 w 22"/>
                    <a:gd name="T17" fmla="*/ 24 h 31"/>
                    <a:gd name="T18" fmla="*/ 4 w 22"/>
                    <a:gd name="T19" fmla="*/ 24 h 31"/>
                    <a:gd name="T20" fmla="*/ 12 w 22"/>
                    <a:gd name="T21" fmla="*/ 16 h 31"/>
                    <a:gd name="T22" fmla="*/ 13 w 22"/>
                    <a:gd name="T23" fmla="*/ 12 h 31"/>
                    <a:gd name="T24" fmla="*/ 11 w 22"/>
                    <a:gd name="T25" fmla="*/ 8 h 31"/>
                    <a:gd name="T26" fmla="*/ 11 w 22"/>
                    <a:gd name="T27" fmla="*/ 8 h 31"/>
                    <a:gd name="T28" fmla="*/ 8 w 22"/>
                    <a:gd name="T29" fmla="*/ 7 h 31"/>
                    <a:gd name="T30" fmla="*/ 4 w 22"/>
                    <a:gd name="T31" fmla="*/ 8 h 31"/>
                    <a:gd name="T32" fmla="*/ 10 w 22"/>
                    <a:gd name="T33" fmla="*/ 0 h 31"/>
                    <a:gd name="T34" fmla="*/ 10 w 22"/>
                    <a:gd name="T35" fmla="*/ 0 h 31"/>
                    <a:gd name="T36" fmla="*/ 0 w 22"/>
                    <a:gd name="T37" fmla="*/ 4 h 31"/>
                    <a:gd name="T38" fmla="*/ 2 w 22"/>
                    <a:gd name="T39" fmla="*/ 11 h 31"/>
                    <a:gd name="T40" fmla="*/ 4 w 22"/>
                    <a:gd name="T41" fmla="*/ 11 h 31"/>
                    <a:gd name="T42" fmla="*/ 8 w 22"/>
                    <a:gd name="T43" fmla="*/ 10 h 31"/>
                    <a:gd name="T44" fmla="*/ 10 w 22"/>
                    <a:gd name="T45" fmla="*/ 10 h 31"/>
                    <a:gd name="T46" fmla="*/ 10 w 22"/>
                    <a:gd name="T47" fmla="*/ 12 h 31"/>
                    <a:gd name="T48" fmla="*/ 3 w 22"/>
                    <a:gd name="T49" fmla="*/ 21 h 31"/>
                    <a:gd name="T50" fmla="*/ 1 w 22"/>
                    <a:gd name="T51" fmla="*/ 24 h 31"/>
                    <a:gd name="T52" fmla="*/ 1 w 22"/>
                    <a:gd name="T53" fmla="*/ 29 h 31"/>
                    <a:gd name="T54" fmla="*/ 2 w 22"/>
                    <a:gd name="T55" fmla="*/ 31 h 31"/>
                    <a:gd name="T56" fmla="*/ 9 w 22"/>
                    <a:gd name="T57" fmla="*/ 30 h 31"/>
                    <a:gd name="T58" fmla="*/ 21 w 22"/>
                    <a:gd name="T59" fmla="*/ 31 h 31"/>
                    <a:gd name="T60" fmla="*/ 22 w 22"/>
                    <a:gd name="T61" fmla="*/ 29 h 31"/>
                    <a:gd name="T62" fmla="*/ 22 w 22"/>
                    <a:gd name="T63" fmla="*/ 23 h 31"/>
                    <a:gd name="T64" fmla="*/ 21 w 22"/>
                    <a:gd name="T65" fmla="*/ 22 h 31"/>
                    <a:gd name="T66" fmla="*/ 17 w 22"/>
                    <a:gd name="T67" fmla="*/ 18 h 31"/>
                    <a:gd name="T68" fmla="*/ 19 w 22"/>
                    <a:gd name="T69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2" h="31">
                      <a:moveTo>
                        <a:pt x="4" y="8"/>
                      </a:moveTo>
                      <a:cubicBezTo>
                        <a:pt x="4" y="7"/>
                        <a:pt x="3" y="6"/>
                        <a:pt x="3" y="4"/>
                      </a:cubicBezTo>
                      <a:cubicBezTo>
                        <a:pt x="5" y="3"/>
                        <a:pt x="8" y="3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3" y="2"/>
                        <a:pt x="15" y="4"/>
                        <a:pt x="16" y="6"/>
                      </a:cubicBezTo>
                      <a:cubicBezTo>
                        <a:pt x="17" y="7"/>
                        <a:pt x="17" y="8"/>
                        <a:pt x="17" y="9"/>
                      </a:cubicBezTo>
                      <a:cubicBezTo>
                        <a:pt x="17" y="11"/>
                        <a:pt x="16" y="14"/>
                        <a:pt x="15" y="16"/>
                      </a:cubicBezTo>
                      <a:cubicBezTo>
                        <a:pt x="13" y="19"/>
                        <a:pt x="11" y="21"/>
                        <a:pt x="10" y="22"/>
                      </a:cubicBezTo>
                      <a:cubicBezTo>
                        <a:pt x="10" y="22"/>
                        <a:pt x="10" y="23"/>
                        <a:pt x="10" y="23"/>
                      </a:cubicBezTo>
                      <a:cubicBezTo>
                        <a:pt x="10" y="24"/>
                        <a:pt x="11" y="24"/>
                        <a:pt x="11" y="24"/>
                      </a:cubicBezTo>
                      <a:cubicBezTo>
                        <a:pt x="14" y="24"/>
                        <a:pt x="17" y="24"/>
                        <a:pt x="19" y="24"/>
                      </a:cubicBezTo>
                      <a:cubicBezTo>
                        <a:pt x="19" y="25"/>
                        <a:pt x="19" y="26"/>
                        <a:pt x="19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6" y="28"/>
                        <a:pt x="12" y="27"/>
                        <a:pt x="9" y="27"/>
                      </a:cubicBezTo>
                      <a:cubicBezTo>
                        <a:pt x="7" y="27"/>
                        <a:pt x="6" y="28"/>
                        <a:pt x="4" y="28"/>
                      </a:cubicBezTo>
                      <a:cubicBezTo>
                        <a:pt x="4" y="26"/>
                        <a:pt x="4" y="25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8" y="22"/>
                        <a:pt x="10" y="19"/>
                        <a:pt x="12" y="16"/>
                      </a:cubicBezTo>
                      <a:cubicBezTo>
                        <a:pt x="13" y="15"/>
                        <a:pt x="13" y="14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0"/>
                        <a:pt x="13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7" y="7"/>
                        <a:pt x="5" y="7"/>
                        <a:pt x="4" y="8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3" y="1"/>
                        <a:pt x="1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6"/>
                        <a:pt x="1" y="8"/>
                        <a:pt x="1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4" y="11"/>
                      </a:cubicBezTo>
                      <a:cubicBezTo>
                        <a:pt x="5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0" y="10"/>
                        <a:pt x="10" y="11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3"/>
                        <a:pt x="10" y="14"/>
                        <a:pt x="9" y="15"/>
                      </a:cubicBezTo>
                      <a:cubicBezTo>
                        <a:pt x="8" y="17"/>
                        <a:pt x="6" y="19"/>
                        <a:pt x="3" y="21"/>
                      </a:cubicBezTo>
                      <a:cubicBezTo>
                        <a:pt x="3" y="21"/>
                        <a:pt x="2" y="21"/>
                        <a:pt x="1" y="22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6"/>
                        <a:pt x="1" y="27"/>
                        <a:pt x="1" y="29"/>
                      </a:cubicBezTo>
                      <a:cubicBezTo>
                        <a:pt x="1" y="29"/>
                        <a:pt x="1" y="30"/>
                        <a:pt x="1" y="30"/>
                      </a:cubicBezTo>
                      <a:cubicBezTo>
                        <a:pt x="2" y="30"/>
                        <a:pt x="2" y="31"/>
                        <a:pt x="2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5" y="30"/>
                        <a:pt x="7" y="30"/>
                        <a:pt x="9" y="30"/>
                      </a:cubicBezTo>
                      <a:cubicBezTo>
                        <a:pt x="13" y="30"/>
                        <a:pt x="17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2" y="30"/>
                      </a:cubicBezTo>
                      <a:cubicBezTo>
                        <a:pt x="22" y="30"/>
                        <a:pt x="22" y="30"/>
                        <a:pt x="22" y="29"/>
                      </a:cubicBezTo>
                      <a:cubicBezTo>
                        <a:pt x="22" y="29"/>
                        <a:pt x="22" y="28"/>
                        <a:pt x="22" y="27"/>
                      </a:cubicBezTo>
                      <a:cubicBezTo>
                        <a:pt x="22" y="26"/>
                        <a:pt x="22" y="24"/>
                        <a:pt x="22" y="23"/>
                      </a:cubicBezTo>
                      <a:cubicBezTo>
                        <a:pt x="22" y="23"/>
                        <a:pt x="22" y="22"/>
                        <a:pt x="22" y="22"/>
                      </a:cubicBezTo>
                      <a:cubicBezTo>
                        <a:pt x="22" y="22"/>
                        <a:pt x="21" y="22"/>
                        <a:pt x="21" y="22"/>
                      </a:cubicBezTo>
                      <a:cubicBezTo>
                        <a:pt x="19" y="22"/>
                        <a:pt x="17" y="21"/>
                        <a:pt x="15" y="21"/>
                      </a:cubicBezTo>
                      <a:cubicBezTo>
                        <a:pt x="15" y="20"/>
                        <a:pt x="16" y="19"/>
                        <a:pt x="17" y="18"/>
                      </a:cubicBezTo>
                      <a:cubicBezTo>
                        <a:pt x="19" y="15"/>
                        <a:pt x="20" y="12"/>
                        <a:pt x="20" y="9"/>
                      </a:cubicBezTo>
                      <a:cubicBezTo>
                        <a:pt x="20" y="7"/>
                        <a:pt x="20" y="6"/>
                        <a:pt x="19" y="4"/>
                      </a:cubicBezTo>
                      <a:cubicBezTo>
                        <a:pt x="17" y="1"/>
                        <a:pt x="14" y="0"/>
                        <a:pt x="1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6" name="Rectangle 829"/>
                <p:cNvSpPr>
                  <a:spLocks noChangeArrowheads="1"/>
                </p:cNvSpPr>
                <p:nvPr/>
              </p:nvSpPr>
              <p:spPr bwMode="auto">
                <a:xfrm>
                  <a:off x="3383" y="2837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7" name="Rectangle 830"/>
                <p:cNvSpPr>
                  <a:spLocks noChangeArrowheads="1"/>
                </p:cNvSpPr>
                <p:nvPr/>
              </p:nvSpPr>
              <p:spPr bwMode="auto">
                <a:xfrm>
                  <a:off x="3383" y="2837"/>
                  <a:ext cx="1" cy="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8" name="Freeform 831"/>
                <p:cNvSpPr>
                  <a:spLocks noEditPoints="1"/>
                </p:cNvSpPr>
                <p:nvPr/>
              </p:nvSpPr>
              <p:spPr bwMode="auto">
                <a:xfrm>
                  <a:off x="3423" y="2870"/>
                  <a:ext cx="55" cy="76"/>
                </a:xfrm>
                <a:custGeom>
                  <a:avLst/>
                  <a:gdLst>
                    <a:gd name="T0" fmla="*/ 5 w 23"/>
                    <a:gd name="T1" fmla="*/ 4 h 32"/>
                    <a:gd name="T2" fmla="*/ 5 w 23"/>
                    <a:gd name="T3" fmla="*/ 4 h 32"/>
                    <a:gd name="T4" fmla="*/ 11 w 23"/>
                    <a:gd name="T5" fmla="*/ 3 h 32"/>
                    <a:gd name="T6" fmla="*/ 17 w 23"/>
                    <a:gd name="T7" fmla="*/ 8 h 32"/>
                    <a:gd name="T8" fmla="*/ 13 w 23"/>
                    <a:gd name="T9" fmla="*/ 13 h 32"/>
                    <a:gd name="T10" fmla="*/ 14 w 23"/>
                    <a:gd name="T11" fmla="*/ 16 h 32"/>
                    <a:gd name="T12" fmla="*/ 20 w 23"/>
                    <a:gd name="T13" fmla="*/ 23 h 32"/>
                    <a:gd name="T14" fmla="*/ 13 w 23"/>
                    <a:gd name="T15" fmla="*/ 29 h 32"/>
                    <a:gd name="T16" fmla="*/ 11 w 23"/>
                    <a:gd name="T17" fmla="*/ 29 h 32"/>
                    <a:gd name="T18" fmla="*/ 4 w 23"/>
                    <a:gd name="T19" fmla="*/ 28 h 32"/>
                    <a:gd name="T20" fmla="*/ 9 w 23"/>
                    <a:gd name="T21" fmla="*/ 26 h 32"/>
                    <a:gd name="T22" fmla="*/ 15 w 23"/>
                    <a:gd name="T23" fmla="*/ 24 h 32"/>
                    <a:gd name="T24" fmla="*/ 12 w 23"/>
                    <a:gd name="T25" fmla="*/ 17 h 32"/>
                    <a:gd name="T26" fmla="*/ 8 w 23"/>
                    <a:gd name="T27" fmla="*/ 17 h 32"/>
                    <a:gd name="T28" fmla="*/ 11 w 23"/>
                    <a:gd name="T29" fmla="*/ 14 h 32"/>
                    <a:gd name="T30" fmla="*/ 13 w 23"/>
                    <a:gd name="T31" fmla="*/ 9 h 32"/>
                    <a:gd name="T32" fmla="*/ 8 w 23"/>
                    <a:gd name="T33" fmla="*/ 6 h 32"/>
                    <a:gd name="T34" fmla="*/ 5 w 23"/>
                    <a:gd name="T35" fmla="*/ 6 h 32"/>
                    <a:gd name="T36" fmla="*/ 11 w 23"/>
                    <a:gd name="T37" fmla="*/ 0 h 32"/>
                    <a:gd name="T38" fmla="*/ 2 w 23"/>
                    <a:gd name="T39" fmla="*/ 2 h 32"/>
                    <a:gd name="T40" fmla="*/ 2 w 23"/>
                    <a:gd name="T41" fmla="*/ 4 h 32"/>
                    <a:gd name="T42" fmla="*/ 2 w 23"/>
                    <a:gd name="T43" fmla="*/ 8 h 32"/>
                    <a:gd name="T44" fmla="*/ 3 w 23"/>
                    <a:gd name="T45" fmla="*/ 9 h 32"/>
                    <a:gd name="T46" fmla="*/ 5 w 23"/>
                    <a:gd name="T47" fmla="*/ 9 h 32"/>
                    <a:gd name="T48" fmla="*/ 8 w 23"/>
                    <a:gd name="T49" fmla="*/ 9 h 32"/>
                    <a:gd name="T50" fmla="*/ 10 w 23"/>
                    <a:gd name="T51" fmla="*/ 10 h 32"/>
                    <a:gd name="T52" fmla="*/ 10 w 23"/>
                    <a:gd name="T53" fmla="*/ 11 h 32"/>
                    <a:gd name="T54" fmla="*/ 7 w 23"/>
                    <a:gd name="T55" fmla="*/ 12 h 32"/>
                    <a:gd name="T56" fmla="*/ 7 w 23"/>
                    <a:gd name="T57" fmla="*/ 12 h 32"/>
                    <a:gd name="T58" fmla="*/ 6 w 23"/>
                    <a:gd name="T59" fmla="*/ 11 h 32"/>
                    <a:gd name="T60" fmla="*/ 5 w 23"/>
                    <a:gd name="T61" fmla="*/ 13 h 32"/>
                    <a:gd name="T62" fmla="*/ 5 w 23"/>
                    <a:gd name="T63" fmla="*/ 18 h 32"/>
                    <a:gd name="T64" fmla="*/ 5 w 23"/>
                    <a:gd name="T65" fmla="*/ 19 h 32"/>
                    <a:gd name="T66" fmla="*/ 6 w 23"/>
                    <a:gd name="T67" fmla="*/ 20 h 32"/>
                    <a:gd name="T68" fmla="*/ 11 w 23"/>
                    <a:gd name="T69" fmla="*/ 20 h 32"/>
                    <a:gd name="T70" fmla="*/ 12 w 23"/>
                    <a:gd name="T71" fmla="*/ 22 h 32"/>
                    <a:gd name="T72" fmla="*/ 9 w 23"/>
                    <a:gd name="T73" fmla="*/ 23 h 32"/>
                    <a:gd name="T74" fmla="*/ 4 w 23"/>
                    <a:gd name="T75" fmla="*/ 22 h 32"/>
                    <a:gd name="T76" fmla="*/ 0 w 23"/>
                    <a:gd name="T77" fmla="*/ 29 h 32"/>
                    <a:gd name="T78" fmla="*/ 11 w 23"/>
                    <a:gd name="T79" fmla="*/ 32 h 32"/>
                    <a:gd name="T80" fmla="*/ 20 w 23"/>
                    <a:gd name="T81" fmla="*/ 29 h 32"/>
                    <a:gd name="T82" fmla="*/ 23 w 23"/>
                    <a:gd name="T83" fmla="*/ 23 h 32"/>
                    <a:gd name="T84" fmla="*/ 18 w 23"/>
                    <a:gd name="T85" fmla="*/ 12 h 32"/>
                    <a:gd name="T86" fmla="*/ 18 w 23"/>
                    <a:gd name="T87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3" h="32">
                      <a:moveTo>
                        <a:pt x="5" y="6"/>
                      </a:moveTo>
                      <a:cubicBezTo>
                        <a:pt x="5" y="5"/>
                        <a:pt x="5" y="5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7" y="3"/>
                        <a:pt x="9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3"/>
                        <a:pt x="15" y="3"/>
                        <a:pt x="16" y="4"/>
                      </a:cubicBezTo>
                      <a:cubicBezTo>
                        <a:pt x="17" y="6"/>
                        <a:pt x="17" y="7"/>
                        <a:pt x="17" y="8"/>
                      </a:cubicBezTo>
                      <a:cubicBezTo>
                        <a:pt x="17" y="9"/>
                        <a:pt x="17" y="10"/>
                        <a:pt x="16" y="11"/>
                      </a:cubicBezTo>
                      <a:cubicBezTo>
                        <a:pt x="15" y="12"/>
                        <a:pt x="14" y="13"/>
                        <a:pt x="13" y="13"/>
                      </a:cubicBezTo>
                      <a:cubicBezTo>
                        <a:pt x="13" y="14"/>
                        <a:pt x="13" y="14"/>
                        <a:pt x="13" y="15"/>
                      </a:cubicBezTo>
                      <a:cubicBezTo>
                        <a:pt x="13" y="15"/>
                        <a:pt x="13" y="16"/>
                        <a:pt x="14" y="16"/>
                      </a:cubicBezTo>
                      <a:cubicBezTo>
                        <a:pt x="18" y="17"/>
                        <a:pt x="20" y="20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9" y="25"/>
                        <a:pt x="19" y="26"/>
                        <a:pt x="18" y="27"/>
                      </a:cubicBezTo>
                      <a:cubicBezTo>
                        <a:pt x="17" y="28"/>
                        <a:pt x="15" y="29"/>
                        <a:pt x="13" y="29"/>
                      </a:cubicBezTo>
                      <a:cubicBezTo>
                        <a:pt x="13" y="29"/>
                        <a:pt x="12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8" y="29"/>
                        <a:pt x="5" y="29"/>
                        <a:pt x="4" y="28"/>
                      </a:cubicBezTo>
                      <a:cubicBezTo>
                        <a:pt x="4" y="27"/>
                        <a:pt x="4" y="26"/>
                        <a:pt x="5" y="25"/>
                      </a:cubicBezTo>
                      <a:cubicBezTo>
                        <a:pt x="6" y="26"/>
                        <a:pt x="7" y="26"/>
                        <a:pt x="9" y="26"/>
                      </a:cubicBezTo>
                      <a:cubicBezTo>
                        <a:pt x="10" y="26"/>
                        <a:pt x="11" y="26"/>
                        <a:pt x="12" y="25"/>
                      </a:cubicBezTo>
                      <a:cubicBezTo>
                        <a:pt x="13" y="25"/>
                        <a:pt x="14" y="25"/>
                        <a:pt x="15" y="24"/>
                      </a:cubicBezTo>
                      <a:cubicBezTo>
                        <a:pt x="15" y="23"/>
                        <a:pt x="15" y="22"/>
                        <a:pt x="15" y="22"/>
                      </a:cubicBezTo>
                      <a:cubicBezTo>
                        <a:pt x="15" y="20"/>
                        <a:pt x="14" y="18"/>
                        <a:pt x="12" y="17"/>
                      </a:cubicBezTo>
                      <a:cubicBezTo>
                        <a:pt x="11" y="17"/>
                        <a:pt x="10" y="16"/>
                        <a:pt x="9" y="16"/>
                      </a:cubicBezTo>
                      <a:cubicBezTo>
                        <a:pt x="9" y="16"/>
                        <a:pt x="8" y="16"/>
                        <a:pt x="8" y="17"/>
                      </a:cubicBezTo>
                      <a:cubicBezTo>
                        <a:pt x="8" y="16"/>
                        <a:pt x="8" y="15"/>
                        <a:pt x="8" y="14"/>
                      </a:cubicBezTo>
                      <a:cubicBezTo>
                        <a:pt x="9" y="14"/>
                        <a:pt x="10" y="14"/>
                        <a:pt x="11" y="14"/>
                      </a:cubicBezTo>
                      <a:cubicBezTo>
                        <a:pt x="12" y="13"/>
                        <a:pt x="13" y="12"/>
                        <a:pt x="13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8"/>
                        <a:pt x="12" y="7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7" y="6"/>
                        <a:pt x="6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9" y="0"/>
                        <a:pt x="6" y="0"/>
                        <a:pt x="4" y="1"/>
                      </a:cubicBezTo>
                      <a:cubicBezTo>
                        <a:pt x="4" y="1"/>
                        <a:pt x="3" y="1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7"/>
                        <a:pt x="2" y="8"/>
                      </a:cubicBezTo>
                      <a:cubicBezTo>
                        <a:pt x="2" y="8"/>
                        <a:pt x="2" y="9"/>
                        <a:pt x="2" y="9"/>
                      </a:cubicBezTo>
                      <a:cubicBezTo>
                        <a:pt x="2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6" y="9"/>
                        <a:pt x="7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10" y="9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8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5" y="12"/>
                      </a:cubicBezTo>
                      <a:cubicBezTo>
                        <a:pt x="5" y="12"/>
                        <a:pt x="5" y="12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4"/>
                        <a:pt x="5" y="17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7" y="20"/>
                        <a:pt x="8" y="19"/>
                        <a:pt x="9" y="19"/>
                      </a:cubicBezTo>
                      <a:cubicBezTo>
                        <a:pt x="10" y="19"/>
                        <a:pt x="11" y="19"/>
                        <a:pt x="11" y="20"/>
                      </a:cubicBezTo>
                      <a:cubicBezTo>
                        <a:pt x="12" y="20"/>
                        <a:pt x="12" y="21"/>
                        <a:pt x="12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2"/>
                        <a:pt x="12" y="22"/>
                        <a:pt x="11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ubicBezTo>
                        <a:pt x="7" y="23"/>
                        <a:pt x="6" y="23"/>
                        <a:pt x="5" y="22"/>
                      </a:cubicBezTo>
                      <a:cubicBezTo>
                        <a:pt x="5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ubicBezTo>
                        <a:pt x="2" y="24"/>
                        <a:pt x="1" y="26"/>
                        <a:pt x="0" y="29"/>
                      </a:cubicBezTo>
                      <a:cubicBezTo>
                        <a:pt x="0" y="29"/>
                        <a:pt x="1" y="30"/>
                        <a:pt x="1" y="30"/>
                      </a:cubicBezTo>
                      <a:cubicBezTo>
                        <a:pt x="4" y="32"/>
                        <a:pt x="8" y="32"/>
                        <a:pt x="11" y="32"/>
                      </a:cubicBezTo>
                      <a:cubicBezTo>
                        <a:pt x="12" y="32"/>
                        <a:pt x="13" y="32"/>
                        <a:pt x="14" y="32"/>
                      </a:cubicBezTo>
                      <a:cubicBezTo>
                        <a:pt x="16" y="31"/>
                        <a:pt x="18" y="31"/>
                        <a:pt x="20" y="29"/>
                      </a:cubicBezTo>
                      <a:cubicBezTo>
                        <a:pt x="21" y="28"/>
                        <a:pt x="22" y="26"/>
                        <a:pt x="22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19"/>
                        <a:pt x="21" y="16"/>
                        <a:pt x="17" y="14"/>
                      </a:cubicBezTo>
                      <a:cubicBezTo>
                        <a:pt x="17" y="13"/>
                        <a:pt x="18" y="13"/>
                        <a:pt x="18" y="12"/>
                      </a:cubicBezTo>
                      <a:cubicBezTo>
                        <a:pt x="19" y="11"/>
                        <a:pt x="20" y="9"/>
                        <a:pt x="20" y="8"/>
                      </a:cubicBezTo>
                      <a:cubicBezTo>
                        <a:pt x="20" y="6"/>
                        <a:pt x="19" y="4"/>
                        <a:pt x="18" y="2"/>
                      </a:cubicBezTo>
                      <a:cubicBezTo>
                        <a:pt x="16" y="0"/>
                        <a:pt x="13" y="0"/>
                        <a:pt x="11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49" name="Freeform 832"/>
                <p:cNvSpPr>
                  <a:spLocks noEditPoints="1"/>
                </p:cNvSpPr>
                <p:nvPr/>
              </p:nvSpPr>
              <p:spPr bwMode="auto">
                <a:xfrm>
                  <a:off x="3499" y="2941"/>
                  <a:ext cx="24" cy="26"/>
                </a:xfrm>
                <a:custGeom>
                  <a:avLst/>
                  <a:gdLst>
                    <a:gd name="T0" fmla="*/ 7 w 10"/>
                    <a:gd name="T1" fmla="*/ 8 h 11"/>
                    <a:gd name="T2" fmla="*/ 5 w 10"/>
                    <a:gd name="T3" fmla="*/ 7 h 11"/>
                    <a:gd name="T4" fmla="*/ 7 w 10"/>
                    <a:gd name="T5" fmla="*/ 5 h 11"/>
                    <a:gd name="T6" fmla="*/ 7 w 10"/>
                    <a:gd name="T7" fmla="*/ 8 h 11"/>
                    <a:gd name="T8" fmla="*/ 9 w 10"/>
                    <a:gd name="T9" fmla="*/ 0 h 11"/>
                    <a:gd name="T10" fmla="*/ 8 w 10"/>
                    <a:gd name="T11" fmla="*/ 0 h 11"/>
                    <a:gd name="T12" fmla="*/ 8 w 10"/>
                    <a:gd name="T13" fmla="*/ 0 h 11"/>
                    <a:gd name="T14" fmla="*/ 7 w 10"/>
                    <a:gd name="T15" fmla="*/ 1 h 11"/>
                    <a:gd name="T16" fmla="*/ 0 w 10"/>
                    <a:gd name="T17" fmla="*/ 8 h 11"/>
                    <a:gd name="T18" fmla="*/ 0 w 10"/>
                    <a:gd name="T19" fmla="*/ 10 h 11"/>
                    <a:gd name="T20" fmla="*/ 1 w 10"/>
                    <a:gd name="T21" fmla="*/ 11 h 11"/>
                    <a:gd name="T22" fmla="*/ 1 w 10"/>
                    <a:gd name="T23" fmla="*/ 11 h 11"/>
                    <a:gd name="T24" fmla="*/ 4 w 10"/>
                    <a:gd name="T25" fmla="*/ 10 h 11"/>
                    <a:gd name="T26" fmla="*/ 8 w 10"/>
                    <a:gd name="T27" fmla="*/ 11 h 11"/>
                    <a:gd name="T28" fmla="*/ 8 w 10"/>
                    <a:gd name="T29" fmla="*/ 11 h 11"/>
                    <a:gd name="T30" fmla="*/ 9 w 10"/>
                    <a:gd name="T31" fmla="*/ 9 h 11"/>
                    <a:gd name="T32" fmla="*/ 10 w 10"/>
                    <a:gd name="T33" fmla="*/ 2 h 11"/>
                    <a:gd name="T34" fmla="*/ 9 w 10"/>
                    <a:gd name="T35" fmla="*/ 0 h 11"/>
                    <a:gd name="T36" fmla="*/ 9 w 10"/>
                    <a:gd name="T37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" h="11">
                      <a:moveTo>
                        <a:pt x="7" y="8"/>
                      </a:moveTo>
                      <a:cubicBezTo>
                        <a:pt x="6" y="8"/>
                        <a:pt x="5" y="7"/>
                        <a:pt x="5" y="7"/>
                      </a:cubicBezTo>
                      <a:cubicBezTo>
                        <a:pt x="5" y="7"/>
                        <a:pt x="6" y="6"/>
                        <a:pt x="7" y="5"/>
                      </a:cubicBezTo>
                      <a:cubicBezTo>
                        <a:pt x="7" y="6"/>
                        <a:pt x="7" y="7"/>
                        <a:pt x="7" y="8"/>
                      </a:cubicBezTo>
                      <a:moveTo>
                        <a:pt x="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5" y="3"/>
                        <a:pt x="2" y="5"/>
                        <a:pt x="0" y="8"/>
                      </a:cubicBezTo>
                      <a:cubicBezTo>
                        <a:pt x="0" y="9"/>
                        <a:pt x="0" y="9"/>
                        <a:pt x="0" y="10"/>
                      </a:cubicBezTo>
                      <a:cubicBezTo>
                        <a:pt x="0" y="10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3" y="10"/>
                        <a:pt x="4" y="10"/>
                      </a:cubicBezTo>
                      <a:cubicBezTo>
                        <a:pt x="5" y="10"/>
                        <a:pt x="7" y="10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9" y="11"/>
                        <a:pt x="9" y="10"/>
                        <a:pt x="9" y="9"/>
                      </a:cubicBezTo>
                      <a:cubicBezTo>
                        <a:pt x="10" y="7"/>
                        <a:pt x="10" y="4"/>
                        <a:pt x="10" y="2"/>
                      </a:cubicBezTo>
                      <a:cubicBezTo>
                        <a:pt x="10" y="1"/>
                        <a:pt x="10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0" name="Freeform 833"/>
                <p:cNvSpPr>
                  <a:spLocks noEditPoints="1"/>
                </p:cNvSpPr>
                <p:nvPr/>
              </p:nvSpPr>
              <p:spPr bwMode="auto">
                <a:xfrm>
                  <a:off x="3485" y="2925"/>
                  <a:ext cx="61" cy="75"/>
                </a:xfrm>
                <a:custGeom>
                  <a:avLst/>
                  <a:gdLst>
                    <a:gd name="T0" fmla="*/ 19 w 26"/>
                    <a:gd name="T1" fmla="*/ 3 h 32"/>
                    <a:gd name="T2" fmla="*/ 18 w 26"/>
                    <a:gd name="T3" fmla="*/ 15 h 32"/>
                    <a:gd name="T4" fmla="*/ 18 w 26"/>
                    <a:gd name="T5" fmla="*/ 17 h 32"/>
                    <a:gd name="T6" fmla="*/ 20 w 26"/>
                    <a:gd name="T7" fmla="*/ 18 h 32"/>
                    <a:gd name="T8" fmla="*/ 23 w 26"/>
                    <a:gd name="T9" fmla="*/ 18 h 32"/>
                    <a:gd name="T10" fmla="*/ 23 w 26"/>
                    <a:gd name="T11" fmla="*/ 20 h 32"/>
                    <a:gd name="T12" fmla="*/ 19 w 26"/>
                    <a:gd name="T13" fmla="*/ 20 h 32"/>
                    <a:gd name="T14" fmla="*/ 18 w 26"/>
                    <a:gd name="T15" fmla="*/ 21 h 32"/>
                    <a:gd name="T16" fmla="*/ 17 w 26"/>
                    <a:gd name="T17" fmla="*/ 27 h 32"/>
                    <a:gd name="T18" fmla="*/ 15 w 26"/>
                    <a:gd name="T19" fmla="*/ 29 h 32"/>
                    <a:gd name="T20" fmla="*/ 14 w 26"/>
                    <a:gd name="T21" fmla="*/ 20 h 32"/>
                    <a:gd name="T22" fmla="*/ 13 w 26"/>
                    <a:gd name="T23" fmla="*/ 20 h 32"/>
                    <a:gd name="T24" fmla="*/ 5 w 26"/>
                    <a:gd name="T25" fmla="*/ 20 h 32"/>
                    <a:gd name="T26" fmla="*/ 3 w 26"/>
                    <a:gd name="T27" fmla="*/ 20 h 32"/>
                    <a:gd name="T28" fmla="*/ 3 w 26"/>
                    <a:gd name="T29" fmla="*/ 17 h 32"/>
                    <a:gd name="T30" fmla="*/ 15 w 26"/>
                    <a:gd name="T31" fmla="*/ 3 h 32"/>
                    <a:gd name="T32" fmla="*/ 20 w 26"/>
                    <a:gd name="T33" fmla="*/ 0 h 32"/>
                    <a:gd name="T34" fmla="*/ 17 w 26"/>
                    <a:gd name="T35" fmla="*/ 0 h 32"/>
                    <a:gd name="T36" fmla="*/ 15 w 26"/>
                    <a:gd name="T37" fmla="*/ 0 h 32"/>
                    <a:gd name="T38" fmla="*/ 14 w 26"/>
                    <a:gd name="T39" fmla="*/ 0 h 32"/>
                    <a:gd name="T40" fmla="*/ 13 w 26"/>
                    <a:gd name="T41" fmla="*/ 0 h 32"/>
                    <a:gd name="T42" fmla="*/ 13 w 26"/>
                    <a:gd name="T43" fmla="*/ 1 h 32"/>
                    <a:gd name="T44" fmla="*/ 2 w 26"/>
                    <a:gd name="T45" fmla="*/ 14 h 32"/>
                    <a:gd name="T46" fmla="*/ 0 w 26"/>
                    <a:gd name="T47" fmla="*/ 18 h 32"/>
                    <a:gd name="T48" fmla="*/ 0 w 26"/>
                    <a:gd name="T49" fmla="*/ 22 h 32"/>
                    <a:gd name="T50" fmla="*/ 5 w 26"/>
                    <a:gd name="T51" fmla="*/ 23 h 32"/>
                    <a:gd name="T52" fmla="*/ 12 w 26"/>
                    <a:gd name="T53" fmla="*/ 30 h 32"/>
                    <a:gd name="T54" fmla="*/ 12 w 26"/>
                    <a:gd name="T55" fmla="*/ 32 h 32"/>
                    <a:gd name="T56" fmla="*/ 13 w 26"/>
                    <a:gd name="T57" fmla="*/ 32 h 32"/>
                    <a:gd name="T58" fmla="*/ 20 w 26"/>
                    <a:gd name="T59" fmla="*/ 30 h 32"/>
                    <a:gd name="T60" fmla="*/ 20 w 26"/>
                    <a:gd name="T61" fmla="*/ 27 h 32"/>
                    <a:gd name="T62" fmla="*/ 23 w 26"/>
                    <a:gd name="T63" fmla="*/ 23 h 32"/>
                    <a:gd name="T64" fmla="*/ 26 w 26"/>
                    <a:gd name="T65" fmla="*/ 22 h 32"/>
                    <a:gd name="T66" fmla="*/ 26 w 26"/>
                    <a:gd name="T67" fmla="*/ 15 h 32"/>
                    <a:gd name="T68" fmla="*/ 25 w 26"/>
                    <a:gd name="T69" fmla="*/ 15 h 32"/>
                    <a:gd name="T70" fmla="*/ 21 w 26"/>
                    <a:gd name="T71" fmla="*/ 15 h 32"/>
                    <a:gd name="T72" fmla="*/ 22 w 26"/>
                    <a:gd name="T73" fmla="*/ 2 h 32"/>
                    <a:gd name="T74" fmla="*/ 20 w 26"/>
                    <a:gd name="T7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6" h="32">
                      <a:moveTo>
                        <a:pt x="17" y="3"/>
                      </a:move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8" y="7"/>
                        <a:pt x="18" y="9"/>
                        <a:pt x="18" y="13"/>
                      </a:cubicBezTo>
                      <a:cubicBezTo>
                        <a:pt x="18" y="14"/>
                        <a:pt x="18" y="15"/>
                        <a:pt x="18" y="15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7"/>
                        <a:pt x="19" y="17"/>
                        <a:pt x="19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1" y="18"/>
                        <a:pt x="22" y="18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9"/>
                        <a:pt x="23" y="19"/>
                        <a:pt x="23" y="20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2" y="20"/>
                        <a:pt x="21" y="20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8" y="21"/>
                      </a:cubicBez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4"/>
                        <a:pt x="18" y="26"/>
                        <a:pt x="17" y="27"/>
                      </a:cubicBezTo>
                      <a:cubicBezTo>
                        <a:pt x="17" y="28"/>
                        <a:pt x="17" y="29"/>
                        <a:pt x="17" y="29"/>
                      </a:cubicBezTo>
                      <a:cubicBezTo>
                        <a:pt x="16" y="29"/>
                        <a:pt x="16" y="29"/>
                        <a:pt x="15" y="29"/>
                      </a:cubicBezTo>
                      <a:cubicBezTo>
                        <a:pt x="15" y="27"/>
                        <a:pt x="15" y="25"/>
                        <a:pt x="15" y="22"/>
                      </a:cubicBezTo>
                      <a:cubicBezTo>
                        <a:pt x="15" y="21"/>
                        <a:pt x="15" y="20"/>
                        <a:pt x="14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0" y="20"/>
                        <a:pt x="8" y="20"/>
                        <a:pt x="5" y="20"/>
                      </a:cubicBezTo>
                      <a:cubicBezTo>
                        <a:pt x="4" y="20"/>
                        <a:pt x="4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19"/>
                        <a:pt x="3" y="19"/>
                        <a:pt x="3" y="18"/>
                      </a:cubicBezTo>
                      <a:cubicBezTo>
                        <a:pt x="3" y="18"/>
                        <a:pt x="3" y="18"/>
                        <a:pt x="3" y="17"/>
                      </a:cubicBezTo>
                      <a:cubicBezTo>
                        <a:pt x="5" y="14"/>
                        <a:pt x="11" y="7"/>
                        <a:pt x="14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7" y="3"/>
                      </a:cubicBezTo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0" y="3"/>
                        <a:pt x="7" y="7"/>
                        <a:pt x="5" y="10"/>
                      </a:cubicBezTo>
                      <a:cubicBezTo>
                        <a:pt x="4" y="11"/>
                        <a:pt x="2" y="13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0" y="17"/>
                        <a:pt x="0" y="17"/>
                        <a:pt x="0" y="18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3"/>
                        <a:pt x="1" y="23"/>
                        <a:pt x="2" y="23"/>
                      </a:cubicBezTo>
                      <a:cubicBezTo>
                        <a:pt x="3" y="23"/>
                        <a:pt x="4" y="23"/>
                        <a:pt x="5" y="23"/>
                      </a:cubicBezTo>
                      <a:cubicBezTo>
                        <a:pt x="7" y="23"/>
                        <a:pt x="10" y="23"/>
                        <a:pt x="12" y="23"/>
                      </a:cubicBezTo>
                      <a:cubicBezTo>
                        <a:pt x="12" y="25"/>
                        <a:pt x="12" y="27"/>
                        <a:pt x="12" y="30"/>
                      </a:cubicBezTo>
                      <a:cubicBezTo>
                        <a:pt x="12" y="30"/>
                        <a:pt x="12" y="30"/>
                        <a:pt x="12" y="31"/>
                      </a:cubicBezTo>
                      <a:cubicBezTo>
                        <a:pt x="12" y="31"/>
                        <a:pt x="12" y="32"/>
                        <a:pt x="12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5" y="32"/>
                        <a:pt x="17" y="32"/>
                        <a:pt x="19" y="32"/>
                      </a:cubicBezTo>
                      <a:cubicBezTo>
                        <a:pt x="20" y="32"/>
                        <a:pt x="20" y="31"/>
                        <a:pt x="20" y="30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30"/>
                        <a:pt x="20" y="29"/>
                        <a:pt x="20" y="27"/>
                      </a:cubicBezTo>
                      <a:cubicBezTo>
                        <a:pt x="21" y="26"/>
                        <a:pt x="21" y="25"/>
                        <a:pt x="21" y="23"/>
                      </a:cubicBezTo>
                      <a:cubicBezTo>
                        <a:pt x="21" y="23"/>
                        <a:pt x="22" y="23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6" y="23"/>
                        <a:pt x="26" y="23"/>
                        <a:pt x="26" y="22"/>
                      </a:cubicBezTo>
                      <a:cubicBezTo>
                        <a:pt x="26" y="21"/>
                        <a:pt x="26" y="18"/>
                        <a:pt x="26" y="16"/>
                      </a:cubicBezTo>
                      <a:cubicBezTo>
                        <a:pt x="26" y="16"/>
                        <a:pt x="26" y="16"/>
                        <a:pt x="26" y="15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4" y="15"/>
                        <a:pt x="24" y="15"/>
                        <a:pt x="23" y="15"/>
                      </a:cubicBezTo>
                      <a:cubicBezTo>
                        <a:pt x="22" y="15"/>
                        <a:pt x="22" y="15"/>
                        <a:pt x="21" y="15"/>
                      </a:cubicBezTo>
                      <a:cubicBezTo>
                        <a:pt x="21" y="14"/>
                        <a:pt x="21" y="14"/>
                        <a:pt x="21" y="13"/>
                      </a:cubicBezTo>
                      <a:cubicBezTo>
                        <a:pt x="21" y="9"/>
                        <a:pt x="21" y="6"/>
                        <a:pt x="22" y="2"/>
                      </a:cubicBezTo>
                      <a:cubicBezTo>
                        <a:pt x="22" y="1"/>
                        <a:pt x="21" y="1"/>
                        <a:pt x="21" y="0"/>
                      </a:cubicBezTo>
                      <a:cubicBezTo>
                        <a:pt x="21" y="0"/>
                        <a:pt x="20" y="0"/>
                        <a:pt x="2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1" name="Rectangle 834"/>
                <p:cNvSpPr>
                  <a:spLocks noChangeArrowheads="1"/>
                </p:cNvSpPr>
                <p:nvPr/>
              </p:nvSpPr>
              <p:spPr bwMode="auto">
                <a:xfrm>
                  <a:off x="2517" y="2605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2" name="Freeform 835"/>
                <p:cNvSpPr/>
                <p:nvPr/>
              </p:nvSpPr>
              <p:spPr bwMode="auto">
                <a:xfrm>
                  <a:off x="2517" y="260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3" name="Rectangle 836"/>
                <p:cNvSpPr>
                  <a:spLocks noChangeArrowheads="1"/>
                </p:cNvSpPr>
                <p:nvPr/>
              </p:nvSpPr>
              <p:spPr bwMode="auto">
                <a:xfrm>
                  <a:off x="2557" y="2752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4" name="Rectangle 837"/>
                <p:cNvSpPr>
                  <a:spLocks noChangeArrowheads="1"/>
                </p:cNvSpPr>
                <p:nvPr/>
              </p:nvSpPr>
              <p:spPr bwMode="auto">
                <a:xfrm>
                  <a:off x="2557" y="2752"/>
                  <a:ext cx="1" cy="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5" name="Freeform 838"/>
                <p:cNvSpPr>
                  <a:spLocks noEditPoints="1"/>
                </p:cNvSpPr>
                <p:nvPr/>
              </p:nvSpPr>
              <p:spPr bwMode="auto">
                <a:xfrm>
                  <a:off x="2372" y="2541"/>
                  <a:ext cx="620" cy="346"/>
                </a:xfrm>
                <a:custGeom>
                  <a:avLst/>
                  <a:gdLst>
                    <a:gd name="T0" fmla="*/ 119 w 262"/>
                    <a:gd name="T1" fmla="*/ 120 h 146"/>
                    <a:gd name="T2" fmla="*/ 116 w 262"/>
                    <a:gd name="T3" fmla="*/ 139 h 146"/>
                    <a:gd name="T4" fmla="*/ 105 w 262"/>
                    <a:gd name="T5" fmla="*/ 107 h 146"/>
                    <a:gd name="T6" fmla="*/ 106 w 262"/>
                    <a:gd name="T7" fmla="*/ 132 h 146"/>
                    <a:gd name="T8" fmla="*/ 83 w 262"/>
                    <a:gd name="T9" fmla="*/ 116 h 146"/>
                    <a:gd name="T10" fmla="*/ 96 w 262"/>
                    <a:gd name="T11" fmla="*/ 97 h 146"/>
                    <a:gd name="T12" fmla="*/ 75 w 262"/>
                    <a:gd name="T13" fmla="*/ 112 h 146"/>
                    <a:gd name="T14" fmla="*/ 79 w 262"/>
                    <a:gd name="T15" fmla="*/ 93 h 146"/>
                    <a:gd name="T16" fmla="*/ 78 w 262"/>
                    <a:gd name="T17" fmla="*/ 110 h 146"/>
                    <a:gd name="T18" fmla="*/ 36 w 262"/>
                    <a:gd name="T19" fmla="*/ 90 h 146"/>
                    <a:gd name="T20" fmla="*/ 213 w 262"/>
                    <a:gd name="T21" fmla="*/ 87 h 146"/>
                    <a:gd name="T22" fmla="*/ 31 w 262"/>
                    <a:gd name="T23" fmla="*/ 88 h 146"/>
                    <a:gd name="T24" fmla="*/ 205 w 262"/>
                    <a:gd name="T25" fmla="*/ 82 h 146"/>
                    <a:gd name="T26" fmla="*/ 32 w 262"/>
                    <a:gd name="T27" fmla="*/ 79 h 146"/>
                    <a:gd name="T28" fmla="*/ 63 w 262"/>
                    <a:gd name="T29" fmla="*/ 32 h 146"/>
                    <a:gd name="T30" fmla="*/ 108 w 262"/>
                    <a:gd name="T31" fmla="*/ 47 h 146"/>
                    <a:gd name="T32" fmla="*/ 196 w 262"/>
                    <a:gd name="T33" fmla="*/ 90 h 146"/>
                    <a:gd name="T34" fmla="*/ 147 w 262"/>
                    <a:gd name="T35" fmla="*/ 83 h 146"/>
                    <a:gd name="T36" fmla="*/ 145 w 262"/>
                    <a:gd name="T37" fmla="*/ 102 h 146"/>
                    <a:gd name="T38" fmla="*/ 167 w 262"/>
                    <a:gd name="T39" fmla="*/ 122 h 146"/>
                    <a:gd name="T40" fmla="*/ 133 w 262"/>
                    <a:gd name="T41" fmla="*/ 120 h 146"/>
                    <a:gd name="T42" fmla="*/ 143 w 262"/>
                    <a:gd name="T43" fmla="*/ 141 h 146"/>
                    <a:gd name="T44" fmla="*/ 123 w 262"/>
                    <a:gd name="T45" fmla="*/ 116 h 146"/>
                    <a:gd name="T46" fmla="*/ 110 w 262"/>
                    <a:gd name="T47" fmla="*/ 100 h 146"/>
                    <a:gd name="T48" fmla="*/ 78 w 262"/>
                    <a:gd name="T49" fmla="*/ 89 h 146"/>
                    <a:gd name="T50" fmla="*/ 75 w 262"/>
                    <a:gd name="T51" fmla="*/ 48 h 146"/>
                    <a:gd name="T52" fmla="*/ 176 w 262"/>
                    <a:gd name="T53" fmla="*/ 34 h 146"/>
                    <a:gd name="T54" fmla="*/ 129 w 262"/>
                    <a:gd name="T55" fmla="*/ 39 h 146"/>
                    <a:gd name="T56" fmla="*/ 38 w 262"/>
                    <a:gd name="T57" fmla="*/ 79 h 146"/>
                    <a:gd name="T58" fmla="*/ 61 w 262"/>
                    <a:gd name="T59" fmla="*/ 27 h 146"/>
                    <a:gd name="T60" fmla="*/ 39 w 262"/>
                    <a:gd name="T61" fmla="*/ 85 h 146"/>
                    <a:gd name="T62" fmla="*/ 219 w 262"/>
                    <a:gd name="T63" fmla="*/ 71 h 146"/>
                    <a:gd name="T64" fmla="*/ 213 w 262"/>
                    <a:gd name="T65" fmla="*/ 78 h 146"/>
                    <a:gd name="T66" fmla="*/ 190 w 262"/>
                    <a:gd name="T67" fmla="*/ 24 h 146"/>
                    <a:gd name="T68" fmla="*/ 198 w 262"/>
                    <a:gd name="T69" fmla="*/ 9 h 146"/>
                    <a:gd name="T70" fmla="*/ 184 w 262"/>
                    <a:gd name="T71" fmla="*/ 23 h 146"/>
                    <a:gd name="T72" fmla="*/ 98 w 262"/>
                    <a:gd name="T73" fmla="*/ 22 h 146"/>
                    <a:gd name="T74" fmla="*/ 64 w 262"/>
                    <a:gd name="T75" fmla="*/ 17 h 146"/>
                    <a:gd name="T76" fmla="*/ 52 w 262"/>
                    <a:gd name="T77" fmla="*/ 16 h 146"/>
                    <a:gd name="T78" fmla="*/ 30 w 262"/>
                    <a:gd name="T79" fmla="*/ 70 h 146"/>
                    <a:gd name="T80" fmla="*/ 22 w 262"/>
                    <a:gd name="T81" fmla="*/ 68 h 146"/>
                    <a:gd name="T82" fmla="*/ 19 w 262"/>
                    <a:gd name="T83" fmla="*/ 62 h 146"/>
                    <a:gd name="T84" fmla="*/ 13 w 262"/>
                    <a:gd name="T85" fmla="*/ 60 h 146"/>
                    <a:gd name="T86" fmla="*/ 9 w 262"/>
                    <a:gd name="T87" fmla="*/ 55 h 146"/>
                    <a:gd name="T88" fmla="*/ 2 w 262"/>
                    <a:gd name="T89" fmla="*/ 79 h 146"/>
                    <a:gd name="T90" fmla="*/ 52 w 262"/>
                    <a:gd name="T91" fmla="*/ 84 h 146"/>
                    <a:gd name="T92" fmla="*/ 78 w 262"/>
                    <a:gd name="T93" fmla="*/ 117 h 146"/>
                    <a:gd name="T94" fmla="*/ 95 w 262"/>
                    <a:gd name="T95" fmla="*/ 132 h 146"/>
                    <a:gd name="T96" fmla="*/ 124 w 262"/>
                    <a:gd name="T97" fmla="*/ 137 h 146"/>
                    <a:gd name="T98" fmla="*/ 155 w 262"/>
                    <a:gd name="T99" fmla="*/ 134 h 146"/>
                    <a:gd name="T100" fmla="*/ 192 w 262"/>
                    <a:gd name="T101" fmla="*/ 110 h 146"/>
                    <a:gd name="T102" fmla="*/ 206 w 262"/>
                    <a:gd name="T103" fmla="*/ 89 h 146"/>
                    <a:gd name="T104" fmla="*/ 262 w 262"/>
                    <a:gd name="T105" fmla="*/ 55 h 146"/>
                    <a:gd name="T106" fmla="*/ 254 w 262"/>
                    <a:gd name="T107" fmla="*/ 56 h 146"/>
                    <a:gd name="T108" fmla="*/ 238 w 262"/>
                    <a:gd name="T109" fmla="*/ 77 h 146"/>
                    <a:gd name="T110" fmla="*/ 241 w 262"/>
                    <a:gd name="T111" fmla="*/ 59 h 146"/>
                    <a:gd name="T112" fmla="*/ 232 w 262"/>
                    <a:gd name="T113" fmla="*/ 61 h 146"/>
                    <a:gd name="T114" fmla="*/ 224 w 262"/>
                    <a:gd name="T115" fmla="*/ 72 h 146"/>
                    <a:gd name="T116" fmla="*/ 197 w 262"/>
                    <a:gd name="T117" fmla="*/ 1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62" h="146">
                      <a:moveTo>
                        <a:pt x="116" y="139"/>
                      </a:moveTo>
                      <a:cubicBezTo>
                        <a:pt x="114" y="139"/>
                        <a:pt x="114" y="139"/>
                        <a:pt x="113" y="139"/>
                      </a:cubicBezTo>
                      <a:cubicBezTo>
                        <a:pt x="112" y="138"/>
                        <a:pt x="111" y="135"/>
                        <a:pt x="111" y="133"/>
                      </a:cubicBezTo>
                      <a:cubicBezTo>
                        <a:pt x="111" y="133"/>
                        <a:pt x="112" y="132"/>
                        <a:pt x="112" y="131"/>
                      </a:cubicBezTo>
                      <a:cubicBezTo>
                        <a:pt x="113" y="129"/>
                        <a:pt x="114" y="125"/>
                        <a:pt x="115" y="123"/>
                      </a:cubicBezTo>
                      <a:cubicBezTo>
                        <a:pt x="115" y="122"/>
                        <a:pt x="115" y="122"/>
                        <a:pt x="116" y="122"/>
                      </a:cubicBezTo>
                      <a:cubicBezTo>
                        <a:pt x="116" y="122"/>
                        <a:pt x="116" y="122"/>
                        <a:pt x="116" y="122"/>
                      </a:cubicBezTo>
                      <a:cubicBezTo>
                        <a:pt x="116" y="121"/>
                        <a:pt x="116" y="121"/>
                        <a:pt x="117" y="120"/>
                      </a:cubicBezTo>
                      <a:cubicBezTo>
                        <a:pt x="118" y="120"/>
                        <a:pt x="118" y="120"/>
                        <a:pt x="119" y="120"/>
                      </a:cubicBezTo>
                      <a:cubicBezTo>
                        <a:pt x="119" y="120"/>
                        <a:pt x="119" y="120"/>
                        <a:pt x="119" y="120"/>
                      </a:cubicBezTo>
                      <a:cubicBezTo>
                        <a:pt x="119" y="120"/>
                        <a:pt x="120" y="120"/>
                        <a:pt x="121" y="120"/>
                      </a:cubicBezTo>
                      <a:cubicBezTo>
                        <a:pt x="122" y="121"/>
                        <a:pt x="123" y="122"/>
                        <a:pt x="123" y="122"/>
                      </a:cubicBezTo>
                      <a:cubicBezTo>
                        <a:pt x="124" y="123"/>
                        <a:pt x="124" y="124"/>
                        <a:pt x="124" y="125"/>
                      </a:cubicBezTo>
                      <a:cubicBezTo>
                        <a:pt x="124" y="125"/>
                        <a:pt x="124" y="125"/>
                        <a:pt x="124" y="125"/>
                      </a:cubicBezTo>
                      <a:cubicBezTo>
                        <a:pt x="124" y="125"/>
                        <a:pt x="124" y="126"/>
                        <a:pt x="123" y="128"/>
                      </a:cubicBezTo>
                      <a:cubicBezTo>
                        <a:pt x="122" y="131"/>
                        <a:pt x="120" y="135"/>
                        <a:pt x="118" y="138"/>
                      </a:cubicBezTo>
                      <a:cubicBezTo>
                        <a:pt x="118" y="139"/>
                        <a:pt x="117" y="139"/>
                        <a:pt x="116" y="139"/>
                      </a:cubicBezTo>
                      <a:cubicBezTo>
                        <a:pt x="116" y="139"/>
                        <a:pt x="116" y="139"/>
                        <a:pt x="116" y="139"/>
                      </a:cubicBezTo>
                      <a:cubicBezTo>
                        <a:pt x="116" y="139"/>
                        <a:pt x="116" y="139"/>
                        <a:pt x="116" y="139"/>
                      </a:cubicBezTo>
                      <a:moveTo>
                        <a:pt x="104" y="133"/>
                      </a:moveTo>
                      <a:cubicBezTo>
                        <a:pt x="102" y="133"/>
                        <a:pt x="100" y="131"/>
                        <a:pt x="99" y="130"/>
                      </a:cubicBezTo>
                      <a:cubicBezTo>
                        <a:pt x="98" y="129"/>
                        <a:pt x="98" y="127"/>
                        <a:pt x="98" y="126"/>
                      </a:cubicBezTo>
                      <a:cubicBezTo>
                        <a:pt x="98" y="125"/>
                        <a:pt x="98" y="124"/>
                        <a:pt x="99" y="122"/>
                      </a:cubicBezTo>
                      <a:cubicBezTo>
                        <a:pt x="99" y="122"/>
                        <a:pt x="99" y="122"/>
                        <a:pt x="99" y="122"/>
                      </a:cubicBezTo>
                      <a:cubicBezTo>
                        <a:pt x="99" y="121"/>
                        <a:pt x="100" y="120"/>
                        <a:pt x="100" y="119"/>
                      </a:cubicBezTo>
                      <a:cubicBezTo>
                        <a:pt x="102" y="116"/>
                        <a:pt x="103" y="113"/>
                        <a:pt x="104" y="110"/>
                      </a:cubicBezTo>
                      <a:cubicBezTo>
                        <a:pt x="104" y="109"/>
                        <a:pt x="104" y="108"/>
                        <a:pt x="105" y="107"/>
                      </a:cubicBezTo>
                      <a:cubicBezTo>
                        <a:pt x="105" y="106"/>
                        <a:pt x="107" y="105"/>
                        <a:pt x="109" y="105"/>
                      </a:cubicBezTo>
                      <a:cubicBezTo>
                        <a:pt x="109" y="105"/>
                        <a:pt x="109" y="105"/>
                        <a:pt x="109" y="105"/>
                      </a:cubicBezTo>
                      <a:cubicBezTo>
                        <a:pt x="109" y="105"/>
                        <a:pt x="109" y="105"/>
                        <a:pt x="109" y="105"/>
                      </a:cubicBezTo>
                      <a:cubicBezTo>
                        <a:pt x="109" y="105"/>
                        <a:pt x="109" y="105"/>
                        <a:pt x="109" y="105"/>
                      </a:cubicBezTo>
                      <a:cubicBezTo>
                        <a:pt x="111" y="105"/>
                        <a:pt x="113" y="107"/>
                        <a:pt x="113" y="109"/>
                      </a:cubicBezTo>
                      <a:cubicBezTo>
                        <a:pt x="113" y="109"/>
                        <a:pt x="113" y="109"/>
                        <a:pt x="113" y="110"/>
                      </a:cubicBezTo>
                      <a:cubicBezTo>
                        <a:pt x="113" y="111"/>
                        <a:pt x="113" y="112"/>
                        <a:pt x="112" y="114"/>
                      </a:cubicBezTo>
                      <a:cubicBezTo>
                        <a:pt x="111" y="119"/>
                        <a:pt x="109" y="125"/>
                        <a:pt x="107" y="130"/>
                      </a:cubicBezTo>
                      <a:cubicBezTo>
                        <a:pt x="107" y="132"/>
                        <a:pt x="106" y="132"/>
                        <a:pt x="106" y="132"/>
                      </a:cubicBezTo>
                      <a:cubicBezTo>
                        <a:pt x="105" y="133"/>
                        <a:pt x="105" y="133"/>
                        <a:pt x="105" y="133"/>
                      </a:cubicBezTo>
                      <a:cubicBezTo>
                        <a:pt x="104" y="133"/>
                        <a:pt x="104" y="133"/>
                        <a:pt x="104" y="133"/>
                      </a:cubicBezTo>
                      <a:cubicBezTo>
                        <a:pt x="104" y="133"/>
                        <a:pt x="104" y="133"/>
                        <a:pt x="104" y="133"/>
                      </a:cubicBezTo>
                      <a:moveTo>
                        <a:pt x="89" y="124"/>
                      </a:moveTo>
                      <a:cubicBezTo>
                        <a:pt x="89" y="124"/>
                        <a:pt x="89" y="124"/>
                        <a:pt x="89" y="124"/>
                      </a:cubicBezTo>
                      <a:cubicBezTo>
                        <a:pt x="88" y="124"/>
                        <a:pt x="86" y="124"/>
                        <a:pt x="86" y="123"/>
                      </a:cubicBezTo>
                      <a:cubicBezTo>
                        <a:pt x="85" y="123"/>
                        <a:pt x="84" y="123"/>
                        <a:pt x="84" y="122"/>
                      </a:cubicBezTo>
                      <a:cubicBezTo>
                        <a:pt x="84" y="122"/>
                        <a:pt x="84" y="121"/>
                        <a:pt x="83" y="121"/>
                      </a:cubicBezTo>
                      <a:cubicBezTo>
                        <a:pt x="83" y="119"/>
                        <a:pt x="83" y="117"/>
                        <a:pt x="83" y="116"/>
                      </a:cubicBezTo>
                      <a:cubicBezTo>
                        <a:pt x="83" y="116"/>
                        <a:pt x="83" y="116"/>
                        <a:pt x="83" y="116"/>
                      </a:cubicBezTo>
                      <a:cubicBezTo>
                        <a:pt x="83" y="113"/>
                        <a:pt x="84" y="110"/>
                        <a:pt x="86" y="106"/>
                      </a:cubicBezTo>
                      <a:cubicBezTo>
                        <a:pt x="87" y="105"/>
                        <a:pt x="87" y="104"/>
                        <a:pt x="87" y="104"/>
                      </a:cubicBezTo>
                      <a:cubicBezTo>
                        <a:pt x="88" y="103"/>
                        <a:pt x="88" y="103"/>
                        <a:pt x="88" y="103"/>
                      </a:cubicBezTo>
                      <a:cubicBezTo>
                        <a:pt x="88" y="102"/>
                        <a:pt x="88" y="102"/>
                        <a:pt x="88" y="102"/>
                      </a:cubicBezTo>
                      <a:cubicBezTo>
                        <a:pt x="89" y="101"/>
                        <a:pt x="89" y="100"/>
                        <a:pt x="90" y="99"/>
                      </a:cubicBezTo>
                      <a:cubicBezTo>
                        <a:pt x="91" y="98"/>
                        <a:pt x="93" y="97"/>
                        <a:pt x="94" y="97"/>
                      </a:cubicBezTo>
                      <a:cubicBezTo>
                        <a:pt x="94" y="97"/>
                        <a:pt x="94" y="97"/>
                        <a:pt x="94" y="97"/>
                      </a:cubicBezTo>
                      <a:cubicBezTo>
                        <a:pt x="95" y="97"/>
                        <a:pt x="96" y="97"/>
                        <a:pt x="96" y="97"/>
                      </a:cubicBezTo>
                      <a:cubicBezTo>
                        <a:pt x="97" y="97"/>
                        <a:pt x="98" y="98"/>
                        <a:pt x="99" y="99"/>
                      </a:cubicBezTo>
                      <a:cubicBezTo>
                        <a:pt x="99" y="101"/>
                        <a:pt x="100" y="102"/>
                        <a:pt x="100" y="104"/>
                      </a:cubicBezTo>
                      <a:cubicBezTo>
                        <a:pt x="100" y="104"/>
                        <a:pt x="100" y="105"/>
                        <a:pt x="100" y="106"/>
                      </a:cubicBezTo>
                      <a:cubicBezTo>
                        <a:pt x="100" y="106"/>
                        <a:pt x="100" y="106"/>
                        <a:pt x="100" y="106"/>
                      </a:cubicBezTo>
                      <a:cubicBezTo>
                        <a:pt x="100" y="107"/>
                        <a:pt x="100" y="107"/>
                        <a:pt x="99" y="108"/>
                      </a:cubicBezTo>
                      <a:cubicBezTo>
                        <a:pt x="98" y="111"/>
                        <a:pt x="97" y="114"/>
                        <a:pt x="96" y="117"/>
                      </a:cubicBezTo>
                      <a:cubicBezTo>
                        <a:pt x="94" y="120"/>
                        <a:pt x="93" y="122"/>
                        <a:pt x="91" y="123"/>
                      </a:cubicBezTo>
                      <a:cubicBezTo>
                        <a:pt x="90" y="124"/>
                        <a:pt x="90" y="124"/>
                        <a:pt x="89" y="124"/>
                      </a:cubicBezTo>
                      <a:moveTo>
                        <a:pt x="75" y="112"/>
                      </a:moveTo>
                      <a:cubicBezTo>
                        <a:pt x="75" y="112"/>
                        <a:pt x="75" y="112"/>
                        <a:pt x="75" y="112"/>
                      </a:cubicBezTo>
                      <a:cubicBezTo>
                        <a:pt x="74" y="112"/>
                        <a:pt x="74" y="112"/>
                        <a:pt x="74" y="112"/>
                      </a:cubicBezTo>
                      <a:cubicBezTo>
                        <a:pt x="74" y="112"/>
                        <a:pt x="73" y="112"/>
                        <a:pt x="72" y="111"/>
                      </a:cubicBezTo>
                      <a:cubicBezTo>
                        <a:pt x="72" y="110"/>
                        <a:pt x="72" y="110"/>
                        <a:pt x="72" y="109"/>
                      </a:cubicBezTo>
                      <a:cubicBezTo>
                        <a:pt x="72" y="109"/>
                        <a:pt x="72" y="109"/>
                        <a:pt x="72" y="109"/>
                      </a:cubicBezTo>
                      <a:cubicBezTo>
                        <a:pt x="72" y="108"/>
                        <a:pt x="72" y="108"/>
                        <a:pt x="72" y="107"/>
                      </a:cubicBezTo>
                      <a:cubicBezTo>
                        <a:pt x="73" y="103"/>
                        <a:pt x="74" y="100"/>
                        <a:pt x="76" y="97"/>
                      </a:cubicBezTo>
                      <a:cubicBezTo>
                        <a:pt x="76" y="96"/>
                        <a:pt x="77" y="95"/>
                        <a:pt x="77" y="94"/>
                      </a:cubicBezTo>
                      <a:cubicBezTo>
                        <a:pt x="78" y="94"/>
                        <a:pt x="78" y="93"/>
                        <a:pt x="79" y="93"/>
                      </a:cubicBezTo>
                      <a:cubicBezTo>
                        <a:pt x="79" y="93"/>
                        <a:pt x="79" y="93"/>
                        <a:pt x="79" y="93"/>
                      </a:cubicBezTo>
                      <a:cubicBezTo>
                        <a:pt x="79" y="93"/>
                        <a:pt x="79" y="93"/>
                        <a:pt x="79" y="93"/>
                      </a:cubicBezTo>
                      <a:cubicBezTo>
                        <a:pt x="79" y="93"/>
                        <a:pt x="79" y="93"/>
                        <a:pt x="79" y="93"/>
                      </a:cubicBezTo>
                      <a:cubicBezTo>
                        <a:pt x="80" y="93"/>
                        <a:pt x="81" y="94"/>
                        <a:pt x="82" y="94"/>
                      </a:cubicBezTo>
                      <a:cubicBezTo>
                        <a:pt x="83" y="95"/>
                        <a:pt x="84" y="96"/>
                        <a:pt x="84" y="98"/>
                      </a:cubicBezTo>
                      <a:cubicBezTo>
                        <a:pt x="84" y="99"/>
                        <a:pt x="84" y="100"/>
                        <a:pt x="83" y="101"/>
                      </a:cubicBezTo>
                      <a:cubicBezTo>
                        <a:pt x="83" y="102"/>
                        <a:pt x="82" y="103"/>
                        <a:pt x="82" y="104"/>
                      </a:cubicBezTo>
                      <a:cubicBezTo>
                        <a:pt x="81" y="106"/>
                        <a:pt x="80" y="107"/>
                        <a:pt x="79" y="109"/>
                      </a:cubicBezTo>
                      <a:cubicBezTo>
                        <a:pt x="79" y="109"/>
                        <a:pt x="78" y="110"/>
                        <a:pt x="78" y="110"/>
                      </a:cubicBezTo>
                      <a:cubicBezTo>
                        <a:pt x="78" y="111"/>
                        <a:pt x="76" y="112"/>
                        <a:pt x="75" y="112"/>
                      </a:cubicBezTo>
                      <a:moveTo>
                        <a:pt x="36" y="90"/>
                      </a:moveTo>
                      <a:cubicBezTo>
                        <a:pt x="36" y="90"/>
                        <a:pt x="35" y="90"/>
                        <a:pt x="34" y="90"/>
                      </a:cubicBezTo>
                      <a:cubicBezTo>
                        <a:pt x="34" y="90"/>
                        <a:pt x="34" y="90"/>
                        <a:pt x="33" y="89"/>
                      </a:cubicBezTo>
                      <a:cubicBezTo>
                        <a:pt x="34" y="89"/>
                        <a:pt x="34" y="88"/>
                        <a:pt x="34" y="88"/>
                      </a:cubicBezTo>
                      <a:cubicBezTo>
                        <a:pt x="35" y="88"/>
                        <a:pt x="35" y="88"/>
                        <a:pt x="35" y="88"/>
                      </a:cubicBezTo>
                      <a:cubicBezTo>
                        <a:pt x="35" y="89"/>
                        <a:pt x="36" y="89"/>
                        <a:pt x="36" y="89"/>
                      </a:cubicBezTo>
                      <a:cubicBezTo>
                        <a:pt x="36" y="90"/>
                        <a:pt x="36" y="90"/>
                        <a:pt x="36" y="90"/>
                      </a:cubicBezTo>
                      <a:cubicBezTo>
                        <a:pt x="36" y="90"/>
                        <a:pt x="36" y="90"/>
                        <a:pt x="36" y="90"/>
                      </a:cubicBezTo>
                      <a:cubicBezTo>
                        <a:pt x="36" y="90"/>
                        <a:pt x="36" y="90"/>
                        <a:pt x="36" y="90"/>
                      </a:cubicBezTo>
                      <a:cubicBezTo>
                        <a:pt x="36" y="90"/>
                        <a:pt x="36" y="90"/>
                        <a:pt x="36" y="90"/>
                      </a:cubicBezTo>
                      <a:cubicBezTo>
                        <a:pt x="36" y="90"/>
                        <a:pt x="36" y="90"/>
                        <a:pt x="36" y="90"/>
                      </a:cubicBezTo>
                      <a:moveTo>
                        <a:pt x="213" y="87"/>
                      </a:moveTo>
                      <a:cubicBezTo>
                        <a:pt x="212" y="87"/>
                        <a:pt x="212" y="87"/>
                        <a:pt x="211" y="87"/>
                      </a:cubicBezTo>
                      <a:cubicBezTo>
                        <a:pt x="212" y="86"/>
                        <a:pt x="212" y="86"/>
                        <a:pt x="212" y="86"/>
                      </a:cubicBezTo>
                      <a:cubicBezTo>
                        <a:pt x="213" y="86"/>
                        <a:pt x="213" y="86"/>
                        <a:pt x="214" y="86"/>
                      </a:cubicBezTo>
                      <a:cubicBezTo>
                        <a:pt x="214" y="86"/>
                        <a:pt x="214" y="86"/>
                        <a:pt x="214" y="86"/>
                      </a:cubicBezTo>
                      <a:cubicBezTo>
                        <a:pt x="214" y="86"/>
                        <a:pt x="213" y="87"/>
                        <a:pt x="213" y="87"/>
                      </a:cubicBezTo>
                      <a:moveTo>
                        <a:pt x="209" y="85"/>
                      </a:moveTo>
                      <a:cubicBezTo>
                        <a:pt x="208" y="85"/>
                        <a:pt x="208" y="85"/>
                        <a:pt x="208" y="85"/>
                      </a:cubicBezTo>
                      <a:cubicBezTo>
                        <a:pt x="208" y="85"/>
                        <a:pt x="208" y="85"/>
                        <a:pt x="208" y="85"/>
                      </a:cubicBezTo>
                      <a:cubicBezTo>
                        <a:pt x="208" y="84"/>
                        <a:pt x="208" y="84"/>
                        <a:pt x="208" y="84"/>
                      </a:cubicBezTo>
                      <a:cubicBezTo>
                        <a:pt x="209" y="84"/>
                        <a:pt x="209" y="85"/>
                        <a:pt x="210" y="85"/>
                      </a:cubicBezTo>
                      <a:cubicBezTo>
                        <a:pt x="210" y="85"/>
                        <a:pt x="210" y="85"/>
                        <a:pt x="210" y="85"/>
                      </a:cubicBezTo>
                      <a:cubicBezTo>
                        <a:pt x="210" y="85"/>
                        <a:pt x="210" y="85"/>
                        <a:pt x="210" y="85"/>
                      </a:cubicBezTo>
                      <a:cubicBezTo>
                        <a:pt x="209" y="85"/>
                        <a:pt x="209" y="85"/>
                        <a:pt x="209" y="85"/>
                      </a:cubicBezTo>
                      <a:moveTo>
                        <a:pt x="31" y="88"/>
                      </a:moveTo>
                      <a:cubicBezTo>
                        <a:pt x="31" y="88"/>
                        <a:pt x="31" y="88"/>
                        <a:pt x="31" y="88"/>
                      </a:cubicBezTo>
                      <a:cubicBezTo>
                        <a:pt x="31" y="88"/>
                        <a:pt x="30" y="88"/>
                        <a:pt x="30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31" y="85"/>
                        <a:pt x="32" y="83"/>
                        <a:pt x="33" y="82"/>
                      </a:cubicBezTo>
                      <a:cubicBezTo>
                        <a:pt x="33" y="82"/>
                        <a:pt x="33" y="83"/>
                        <a:pt x="33" y="83"/>
                      </a:cubicBezTo>
                      <a:cubicBezTo>
                        <a:pt x="33" y="84"/>
                        <a:pt x="33" y="84"/>
                        <a:pt x="33" y="85"/>
                      </a:cubicBezTo>
                      <a:cubicBezTo>
                        <a:pt x="32" y="86"/>
                        <a:pt x="32" y="87"/>
                        <a:pt x="31" y="88"/>
                      </a:cubicBezTo>
                      <a:moveTo>
                        <a:pt x="206" y="83"/>
                      </a:moveTo>
                      <a:cubicBezTo>
                        <a:pt x="206" y="82"/>
                        <a:pt x="205" y="82"/>
                        <a:pt x="205" y="82"/>
                      </a:cubicBezTo>
                      <a:cubicBezTo>
                        <a:pt x="206" y="81"/>
                        <a:pt x="206" y="81"/>
                        <a:pt x="206" y="81"/>
                      </a:cubicBezTo>
                      <a:cubicBezTo>
                        <a:pt x="206" y="82"/>
                        <a:pt x="206" y="82"/>
                        <a:pt x="206" y="82"/>
                      </a:cubicBezTo>
                      <a:cubicBezTo>
                        <a:pt x="206" y="83"/>
                        <a:pt x="206" y="83"/>
                        <a:pt x="206" y="83"/>
                      </a:cubicBezTo>
                      <a:moveTo>
                        <a:pt x="27" y="86"/>
                      </a:moveTo>
                      <a:cubicBezTo>
                        <a:pt x="27" y="86"/>
                        <a:pt x="26" y="86"/>
                        <a:pt x="26" y="85"/>
                      </a:cubicBezTo>
                      <a:cubicBezTo>
                        <a:pt x="28" y="82"/>
                        <a:pt x="30" y="78"/>
                        <a:pt x="33" y="75"/>
                      </a:cubicBezTo>
                      <a:cubicBezTo>
                        <a:pt x="33" y="76"/>
                        <a:pt x="33" y="77"/>
                        <a:pt x="33" y="79"/>
                      </a:cubicBezTo>
                      <a:cubicBezTo>
                        <a:pt x="33" y="79"/>
                        <a:pt x="33" y="79"/>
                        <a:pt x="33" y="7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30" y="81"/>
                        <a:pt x="29" y="84"/>
                        <a:pt x="27" y="86"/>
                      </a:cubicBezTo>
                      <a:moveTo>
                        <a:pt x="71" y="95"/>
                      </a:moveTo>
                      <a:cubicBezTo>
                        <a:pt x="65" y="86"/>
                        <a:pt x="56" y="80"/>
                        <a:pt x="45" y="76"/>
                      </a:cubicBezTo>
                      <a:cubicBezTo>
                        <a:pt x="46" y="61"/>
                        <a:pt x="51" y="45"/>
                        <a:pt x="61" y="33"/>
                      </a:cubicBezTo>
                      <a:cubicBezTo>
                        <a:pt x="61" y="32"/>
                        <a:pt x="62" y="32"/>
                        <a:pt x="62" y="32"/>
                      </a:cubicBezTo>
                      <a:cubicBezTo>
                        <a:pt x="62" y="32"/>
                        <a:pt x="62" y="32"/>
                        <a:pt x="62" y="32"/>
                      </a:cubicBezTo>
                      <a:cubicBezTo>
                        <a:pt x="62" y="32"/>
                        <a:pt x="62" y="32"/>
                        <a:pt x="62" y="32"/>
                      </a:cubicBez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63" y="32"/>
                        <a:pt x="63" y="32"/>
                        <a:pt x="64" y="32"/>
                      </a:cubicBezTo>
                      <a:cubicBezTo>
                        <a:pt x="69" y="33"/>
                        <a:pt x="74" y="34"/>
                        <a:pt x="80" y="36"/>
                      </a:cubicBezTo>
                      <a:cubicBezTo>
                        <a:pt x="78" y="38"/>
                        <a:pt x="76" y="39"/>
                        <a:pt x="73" y="41"/>
                      </a:cubicBezTo>
                      <a:cubicBezTo>
                        <a:pt x="71" y="43"/>
                        <a:pt x="70" y="45"/>
                        <a:pt x="70" y="48"/>
                      </a:cubicBezTo>
                      <a:cubicBezTo>
                        <a:pt x="70" y="50"/>
                        <a:pt x="70" y="51"/>
                        <a:pt x="71" y="53"/>
                      </a:cubicBezTo>
                      <a:cubicBezTo>
                        <a:pt x="72" y="54"/>
                        <a:pt x="74" y="56"/>
                        <a:pt x="76" y="56"/>
                      </a:cubicBezTo>
                      <a:cubicBezTo>
                        <a:pt x="78" y="57"/>
                        <a:pt x="81" y="57"/>
                        <a:pt x="83" y="57"/>
                      </a:cubicBezTo>
                      <a:cubicBezTo>
                        <a:pt x="85" y="57"/>
                        <a:pt x="87" y="57"/>
                        <a:pt x="88" y="57"/>
                      </a:cubicBezTo>
                      <a:cubicBezTo>
                        <a:pt x="96" y="55"/>
                        <a:pt x="102" y="50"/>
                        <a:pt x="108" y="47"/>
                      </a:cubicBezTo>
                      <a:cubicBezTo>
                        <a:pt x="112" y="44"/>
                        <a:pt x="118" y="42"/>
                        <a:pt x="122" y="42"/>
                      </a:cubicBezTo>
                      <a:cubicBezTo>
                        <a:pt x="123" y="42"/>
                        <a:pt x="123" y="42"/>
                        <a:pt x="123" y="42"/>
                      </a:cubicBezTo>
                      <a:cubicBezTo>
                        <a:pt x="125" y="42"/>
                        <a:pt x="127" y="43"/>
                        <a:pt x="128" y="44"/>
                      </a:cubicBezTo>
                      <a:cubicBezTo>
                        <a:pt x="128" y="44"/>
                        <a:pt x="128" y="44"/>
                        <a:pt x="128" y="44"/>
                      </a:cubicBezTo>
                      <a:cubicBezTo>
                        <a:pt x="131" y="48"/>
                        <a:pt x="134" y="52"/>
                        <a:pt x="138" y="55"/>
                      </a:cubicBezTo>
                      <a:cubicBezTo>
                        <a:pt x="142" y="57"/>
                        <a:pt x="146" y="59"/>
                        <a:pt x="149" y="61"/>
                      </a:cubicBezTo>
                      <a:cubicBezTo>
                        <a:pt x="164" y="68"/>
                        <a:pt x="177" y="76"/>
                        <a:pt x="190" y="86"/>
                      </a:cubicBezTo>
                      <a:cubicBezTo>
                        <a:pt x="190" y="86"/>
                        <a:pt x="191" y="86"/>
                        <a:pt x="191" y="87"/>
                      </a:cubicBezTo>
                      <a:cubicBezTo>
                        <a:pt x="193" y="88"/>
                        <a:pt x="194" y="89"/>
                        <a:pt x="196" y="90"/>
                      </a:cubicBezTo>
                      <a:cubicBezTo>
                        <a:pt x="197" y="91"/>
                        <a:pt x="198" y="92"/>
                        <a:pt x="199" y="93"/>
                      </a:cubicBezTo>
                      <a:cubicBezTo>
                        <a:pt x="200" y="95"/>
                        <a:pt x="200" y="96"/>
                        <a:pt x="200" y="97"/>
                      </a:cubicBezTo>
                      <a:cubicBezTo>
                        <a:pt x="200" y="99"/>
                        <a:pt x="200" y="100"/>
                        <a:pt x="199" y="101"/>
                      </a:cubicBezTo>
                      <a:cubicBezTo>
                        <a:pt x="198" y="103"/>
                        <a:pt x="195" y="105"/>
                        <a:pt x="193" y="105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192" y="105"/>
                        <a:pt x="192" y="105"/>
                        <a:pt x="192" y="105"/>
                      </a:cubicBezTo>
                      <a:cubicBezTo>
                        <a:pt x="191" y="105"/>
                        <a:pt x="189" y="104"/>
                        <a:pt x="188" y="103"/>
                      </a:cubicBezTo>
                      <a:cubicBezTo>
                        <a:pt x="174" y="98"/>
                        <a:pt x="161" y="91"/>
                        <a:pt x="148" y="84"/>
                      </a:cubicBezTo>
                      <a:cubicBezTo>
                        <a:pt x="147" y="83"/>
                        <a:pt x="147" y="83"/>
                        <a:pt x="147" y="83"/>
                      </a:cubicBezTo>
                      <a:cubicBezTo>
                        <a:pt x="146" y="83"/>
                        <a:pt x="145" y="84"/>
                        <a:pt x="145" y="84"/>
                      </a:cubicBezTo>
                      <a:cubicBezTo>
                        <a:pt x="144" y="86"/>
                        <a:pt x="144" y="87"/>
                        <a:pt x="145" y="88"/>
                      </a:cubicBezTo>
                      <a:cubicBezTo>
                        <a:pt x="158" y="95"/>
                        <a:pt x="171" y="102"/>
                        <a:pt x="185" y="107"/>
                      </a:cubicBezTo>
                      <a:cubicBezTo>
                        <a:pt x="185" y="108"/>
                        <a:pt x="185" y="109"/>
                        <a:pt x="185" y="109"/>
                      </a:cubicBezTo>
                      <a:cubicBezTo>
                        <a:pt x="185" y="112"/>
                        <a:pt x="183" y="115"/>
                        <a:pt x="180" y="116"/>
                      </a:cubicBezTo>
                      <a:cubicBezTo>
                        <a:pt x="179" y="117"/>
                        <a:pt x="177" y="118"/>
                        <a:pt x="175" y="118"/>
                      </a:cubicBezTo>
                      <a:cubicBezTo>
                        <a:pt x="173" y="118"/>
                        <a:pt x="172" y="117"/>
                        <a:pt x="170" y="117"/>
                      </a:cubicBezTo>
                      <a:cubicBezTo>
                        <a:pt x="167" y="116"/>
                        <a:pt x="163" y="114"/>
                        <a:pt x="160" y="112"/>
                      </a:cubicBezTo>
                      <a:cubicBezTo>
                        <a:pt x="155" y="109"/>
                        <a:pt x="150" y="105"/>
                        <a:pt x="145" y="102"/>
                      </a:cubicBezTo>
                      <a:cubicBezTo>
                        <a:pt x="146" y="101"/>
                        <a:pt x="146" y="100"/>
                        <a:pt x="145" y="100"/>
                      </a:cubicBezTo>
                      <a:cubicBezTo>
                        <a:pt x="145" y="99"/>
                        <a:pt x="144" y="99"/>
                        <a:pt x="143" y="99"/>
                      </a:cubicBezTo>
                      <a:cubicBezTo>
                        <a:pt x="143" y="99"/>
                        <a:pt x="142" y="99"/>
                        <a:pt x="142" y="99"/>
                      </a:cubicBezTo>
                      <a:cubicBezTo>
                        <a:pt x="141" y="99"/>
                        <a:pt x="140" y="100"/>
                        <a:pt x="140" y="100"/>
                      </a:cubicBezTo>
                      <a:cubicBezTo>
                        <a:pt x="139" y="101"/>
                        <a:pt x="139" y="102"/>
                        <a:pt x="139" y="102"/>
                      </a:cubicBezTo>
                      <a:cubicBezTo>
                        <a:pt x="139" y="103"/>
                        <a:pt x="139" y="104"/>
                        <a:pt x="140" y="104"/>
                      </a:cubicBezTo>
                      <a:cubicBezTo>
                        <a:pt x="146" y="108"/>
                        <a:pt x="151" y="112"/>
                        <a:pt x="157" y="116"/>
                      </a:cubicBezTo>
                      <a:cubicBezTo>
                        <a:pt x="160" y="118"/>
                        <a:pt x="164" y="120"/>
                        <a:pt x="167" y="121"/>
                      </a:cubicBezTo>
                      <a:cubicBezTo>
                        <a:pt x="167" y="122"/>
                        <a:pt x="167" y="122"/>
                        <a:pt x="167" y="122"/>
                      </a:cubicBezTo>
                      <a:cubicBezTo>
                        <a:pt x="167" y="123"/>
                        <a:pt x="167" y="124"/>
                        <a:pt x="167" y="125"/>
                      </a:cubicBezTo>
                      <a:cubicBezTo>
                        <a:pt x="167" y="126"/>
                        <a:pt x="166" y="126"/>
                        <a:pt x="165" y="127"/>
                      </a:cubicBezTo>
                      <a:cubicBezTo>
                        <a:pt x="164" y="129"/>
                        <a:pt x="162" y="130"/>
                        <a:pt x="159" y="130"/>
                      </a:cubicBezTo>
                      <a:cubicBezTo>
                        <a:pt x="158" y="130"/>
                        <a:pt x="157" y="130"/>
                        <a:pt x="157" y="129"/>
                      </a:cubicBezTo>
                      <a:cubicBezTo>
                        <a:pt x="153" y="129"/>
                        <a:pt x="150" y="126"/>
                        <a:pt x="147" y="124"/>
                      </a:cubicBezTo>
                      <a:cubicBezTo>
                        <a:pt x="143" y="121"/>
                        <a:pt x="139" y="119"/>
                        <a:pt x="136" y="116"/>
                      </a:cubicBezTo>
                      <a:cubicBezTo>
                        <a:pt x="135" y="116"/>
                        <a:pt x="135" y="116"/>
                        <a:pt x="134" y="116"/>
                      </a:cubicBezTo>
                      <a:cubicBezTo>
                        <a:pt x="134" y="116"/>
                        <a:pt x="133" y="116"/>
                        <a:pt x="132" y="117"/>
                      </a:cubicBezTo>
                      <a:cubicBezTo>
                        <a:pt x="132" y="118"/>
                        <a:pt x="132" y="119"/>
                        <a:pt x="133" y="120"/>
                      </a:cubicBezTo>
                      <a:cubicBezTo>
                        <a:pt x="137" y="123"/>
                        <a:pt x="140" y="125"/>
                        <a:pt x="144" y="128"/>
                      </a:cubicBezTo>
                      <a:cubicBezTo>
                        <a:pt x="145" y="129"/>
                        <a:pt x="146" y="129"/>
                        <a:pt x="147" y="130"/>
                      </a:cubicBezTo>
                      <a:cubicBezTo>
                        <a:pt x="148" y="131"/>
                        <a:pt x="148" y="132"/>
                        <a:pt x="149" y="133"/>
                      </a:cubicBezTo>
                      <a:cubicBezTo>
                        <a:pt x="149" y="134"/>
                        <a:pt x="149" y="135"/>
                        <a:pt x="149" y="135"/>
                      </a:cubicBezTo>
                      <a:cubicBezTo>
                        <a:pt x="149" y="136"/>
                        <a:pt x="149" y="136"/>
                        <a:pt x="149" y="136"/>
                      </a:cubicBezTo>
                      <a:cubicBezTo>
                        <a:pt x="149" y="138"/>
                        <a:pt x="148" y="139"/>
                        <a:pt x="147" y="140"/>
                      </a:cubicBezTo>
                      <a:cubicBezTo>
                        <a:pt x="146" y="140"/>
                        <a:pt x="145" y="141"/>
                        <a:pt x="144" y="141"/>
                      </a:cubicBezTo>
                      <a:cubicBezTo>
                        <a:pt x="143" y="141"/>
                        <a:pt x="143" y="141"/>
                        <a:pt x="143" y="141"/>
                      </a:cubicBezTo>
                      <a:cubicBezTo>
                        <a:pt x="143" y="141"/>
                        <a:pt x="143" y="141"/>
                        <a:pt x="143" y="141"/>
                      </a:cubicBezTo>
                      <a:cubicBezTo>
                        <a:pt x="142" y="141"/>
                        <a:pt x="141" y="141"/>
                        <a:pt x="140" y="140"/>
                      </a:cubicBezTo>
                      <a:cubicBezTo>
                        <a:pt x="140" y="140"/>
                        <a:pt x="140" y="140"/>
                        <a:pt x="140" y="140"/>
                      </a:cubicBezTo>
                      <a:cubicBezTo>
                        <a:pt x="134" y="138"/>
                        <a:pt x="132" y="136"/>
                        <a:pt x="126" y="133"/>
                      </a:cubicBezTo>
                      <a:cubicBezTo>
                        <a:pt x="126" y="133"/>
                        <a:pt x="126" y="133"/>
                        <a:pt x="126" y="133"/>
                      </a:cubicBezTo>
                      <a:cubicBezTo>
                        <a:pt x="127" y="132"/>
                        <a:pt x="127" y="131"/>
                        <a:pt x="128" y="129"/>
                      </a:cubicBezTo>
                      <a:cubicBezTo>
                        <a:pt x="128" y="128"/>
                        <a:pt x="129" y="126"/>
                        <a:pt x="129" y="125"/>
                      </a:cubicBez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123"/>
                        <a:pt x="128" y="121"/>
                        <a:pt x="127" y="119"/>
                      </a:cubicBezTo>
                      <a:cubicBezTo>
                        <a:pt x="126" y="118"/>
                        <a:pt x="125" y="117"/>
                        <a:pt x="123" y="116"/>
                      </a:cubicBezTo>
                      <a:cubicBezTo>
                        <a:pt x="122" y="115"/>
                        <a:pt x="120" y="115"/>
                        <a:pt x="119" y="115"/>
                      </a:cubicBezTo>
                      <a:cubicBezTo>
                        <a:pt x="119" y="115"/>
                        <a:pt x="119" y="115"/>
                        <a:pt x="119" y="115"/>
                      </a:cubicBezTo>
                      <a:cubicBezTo>
                        <a:pt x="118" y="115"/>
                        <a:pt x="118" y="115"/>
                        <a:pt x="117" y="115"/>
                      </a:cubicBezTo>
                      <a:cubicBezTo>
                        <a:pt x="118" y="113"/>
                        <a:pt x="118" y="112"/>
                        <a:pt x="118" y="110"/>
                      </a:cubicBezTo>
                      <a:cubicBezTo>
                        <a:pt x="118" y="109"/>
                        <a:pt x="118" y="108"/>
                        <a:pt x="118" y="108"/>
                      </a:cubicBezTo>
                      <a:cubicBezTo>
                        <a:pt x="117" y="104"/>
                        <a:pt x="114" y="101"/>
                        <a:pt x="110" y="100"/>
                      </a:cubicBezTo>
                      <a:cubicBezTo>
                        <a:pt x="110" y="100"/>
                        <a:pt x="110" y="100"/>
                        <a:pt x="110" y="100"/>
                      </a:cubicBezTo>
                      <a:cubicBezTo>
                        <a:pt x="110" y="100"/>
                        <a:pt x="110" y="100"/>
                        <a:pt x="110" y="100"/>
                      </a:cubicBezTo>
                      <a:cubicBezTo>
                        <a:pt x="110" y="100"/>
                        <a:pt x="110" y="100"/>
                        <a:pt x="110" y="100"/>
                      </a:cubicBezTo>
                      <a:cubicBezTo>
                        <a:pt x="109" y="100"/>
                        <a:pt x="109" y="100"/>
                        <a:pt x="109" y="100"/>
                      </a:cubicBezTo>
                      <a:cubicBezTo>
                        <a:pt x="107" y="100"/>
                        <a:pt x="106" y="100"/>
                        <a:pt x="105" y="101"/>
                      </a:cubicBezTo>
                      <a:cubicBezTo>
                        <a:pt x="104" y="99"/>
                        <a:pt x="103" y="98"/>
                        <a:pt x="102" y="96"/>
                      </a:cubicBezTo>
                      <a:cubicBezTo>
                        <a:pt x="101" y="95"/>
                        <a:pt x="99" y="94"/>
                        <a:pt x="98" y="93"/>
                      </a:cubicBezTo>
                      <a:cubicBezTo>
                        <a:pt x="97" y="92"/>
                        <a:pt x="96" y="92"/>
                        <a:pt x="94" y="92"/>
                      </a:cubicBezTo>
                      <a:cubicBezTo>
                        <a:pt x="92" y="92"/>
                        <a:pt x="90" y="93"/>
                        <a:pt x="88" y="95"/>
                      </a:cubicBezTo>
                      <a:cubicBezTo>
                        <a:pt x="87" y="93"/>
                        <a:pt x="86" y="91"/>
                        <a:pt x="85" y="90"/>
                      </a:cubicBezTo>
                      <a:cubicBezTo>
                        <a:pt x="83" y="89"/>
                        <a:pt x="81" y="88"/>
                        <a:pt x="79" y="88"/>
                      </a:cubicBezTo>
                      <a:cubicBezTo>
                        <a:pt x="79" y="88"/>
                        <a:pt x="78" y="88"/>
                        <a:pt x="78" y="89"/>
                      </a:cubicBezTo>
                      <a:cubicBezTo>
                        <a:pt x="78" y="89"/>
                        <a:pt x="78" y="89"/>
                        <a:pt x="78" y="89"/>
                      </a:cubicBezTo>
                      <a:cubicBezTo>
                        <a:pt x="78" y="89"/>
                        <a:pt x="78" y="89"/>
                        <a:pt x="78" y="89"/>
                      </a:cubicBezTo>
                      <a:cubicBezTo>
                        <a:pt x="76" y="89"/>
                        <a:pt x="75" y="90"/>
                        <a:pt x="74" y="91"/>
                      </a:cubicBezTo>
                      <a:cubicBezTo>
                        <a:pt x="73" y="92"/>
                        <a:pt x="72" y="94"/>
                        <a:pt x="71" y="95"/>
                      </a:cubicBezTo>
                      <a:cubicBezTo>
                        <a:pt x="71" y="95"/>
                        <a:pt x="71" y="95"/>
                        <a:pt x="71" y="95"/>
                      </a:cubicBezTo>
                      <a:moveTo>
                        <a:pt x="83" y="53"/>
                      </a:moveTo>
                      <a:cubicBezTo>
                        <a:pt x="81" y="53"/>
                        <a:pt x="79" y="52"/>
                        <a:pt x="77" y="52"/>
                      </a:cubicBezTo>
                      <a:cubicBezTo>
                        <a:pt x="76" y="51"/>
                        <a:pt x="76" y="51"/>
                        <a:pt x="75" y="50"/>
                      </a:cubicBezTo>
                      <a:cubicBezTo>
                        <a:pt x="75" y="50"/>
                        <a:pt x="75" y="49"/>
                        <a:pt x="75" y="48"/>
                      </a:cubicBezTo>
                      <a:cubicBezTo>
                        <a:pt x="75" y="47"/>
                        <a:pt x="75" y="46"/>
                        <a:pt x="76" y="45"/>
                      </a:cubicBezTo>
                      <a:cubicBezTo>
                        <a:pt x="81" y="41"/>
                        <a:pt x="85" y="38"/>
                        <a:pt x="88" y="34"/>
                      </a:cubicBezTo>
                      <a:cubicBezTo>
                        <a:pt x="90" y="32"/>
                        <a:pt x="92" y="30"/>
                        <a:pt x="94" y="29"/>
                      </a:cubicBezTo>
                      <a:cubicBezTo>
                        <a:pt x="95" y="28"/>
                        <a:pt x="97" y="27"/>
                        <a:pt x="99" y="26"/>
                      </a:cubicBezTo>
                      <a:cubicBezTo>
                        <a:pt x="108" y="24"/>
                        <a:pt x="117" y="22"/>
                        <a:pt x="125" y="22"/>
                      </a:cubicBezTo>
                      <a:cubicBezTo>
                        <a:pt x="136" y="22"/>
                        <a:pt x="147" y="24"/>
                        <a:pt x="157" y="28"/>
                      </a:cubicBezTo>
                      <a:cubicBezTo>
                        <a:pt x="162" y="31"/>
                        <a:pt x="168" y="33"/>
                        <a:pt x="174" y="34"/>
                      </a:cubicBezTo>
                      <a:cubicBezTo>
                        <a:pt x="174" y="34"/>
                        <a:pt x="174" y="34"/>
                        <a:pt x="174" y="34"/>
                      </a:cubicBezTo>
                      <a:cubicBezTo>
                        <a:pt x="175" y="34"/>
                        <a:pt x="176" y="34"/>
                        <a:pt x="176" y="34"/>
                      </a:cubicBezTo>
                      <a:cubicBezTo>
                        <a:pt x="182" y="34"/>
                        <a:pt x="188" y="32"/>
                        <a:pt x="192" y="28"/>
                      </a:cubicBezTo>
                      <a:cubicBezTo>
                        <a:pt x="192" y="28"/>
                        <a:pt x="192" y="28"/>
                        <a:pt x="192" y="28"/>
                      </a:cubicBezTo>
                      <a:cubicBezTo>
                        <a:pt x="197" y="34"/>
                        <a:pt x="201" y="41"/>
                        <a:pt x="204" y="48"/>
                      </a:cubicBezTo>
                      <a:cubicBezTo>
                        <a:pt x="207" y="56"/>
                        <a:pt x="209" y="65"/>
                        <a:pt x="210" y="74"/>
                      </a:cubicBezTo>
                      <a:cubicBezTo>
                        <a:pt x="204" y="77"/>
                        <a:pt x="198" y="79"/>
                        <a:pt x="193" y="82"/>
                      </a:cubicBezTo>
                      <a:cubicBezTo>
                        <a:pt x="180" y="72"/>
                        <a:pt x="166" y="63"/>
                        <a:pt x="151" y="56"/>
                      </a:cubicBezTo>
                      <a:cubicBezTo>
                        <a:pt x="148" y="55"/>
                        <a:pt x="144" y="53"/>
                        <a:pt x="141" y="51"/>
                      </a:cubicBezTo>
                      <a:cubicBezTo>
                        <a:pt x="137" y="48"/>
                        <a:pt x="134" y="44"/>
                        <a:pt x="131" y="40"/>
                      </a:cubicBezTo>
                      <a:cubicBezTo>
                        <a:pt x="131" y="39"/>
                        <a:pt x="130" y="39"/>
                        <a:pt x="129" y="39"/>
                      </a:cubicBezTo>
                      <a:cubicBezTo>
                        <a:pt x="127" y="38"/>
                        <a:pt x="125" y="37"/>
                        <a:pt x="123" y="37"/>
                      </a:cubicBezTo>
                      <a:cubicBezTo>
                        <a:pt x="123" y="37"/>
                        <a:pt x="123" y="37"/>
                        <a:pt x="123" y="37"/>
                      </a:cubicBezTo>
                      <a:cubicBezTo>
                        <a:pt x="117" y="37"/>
                        <a:pt x="111" y="40"/>
                        <a:pt x="106" y="42"/>
                      </a:cubicBezTo>
                      <a:cubicBezTo>
                        <a:pt x="99" y="46"/>
                        <a:pt x="93" y="51"/>
                        <a:pt x="87" y="52"/>
                      </a:cubicBezTo>
                      <a:cubicBezTo>
                        <a:pt x="86" y="53"/>
                        <a:pt x="85" y="53"/>
                        <a:pt x="83" y="53"/>
                      </a:cubicBezTo>
                      <a:moveTo>
                        <a:pt x="38" y="85"/>
                      </a:moveTo>
                      <a:cubicBezTo>
                        <a:pt x="38" y="84"/>
                        <a:pt x="38" y="84"/>
                        <a:pt x="38" y="84"/>
                      </a:cubicBezTo>
                      <a:cubicBezTo>
                        <a:pt x="38" y="84"/>
                        <a:pt x="38" y="83"/>
                        <a:pt x="38" y="83"/>
                      </a:cubicBezTo>
                      <a:cubicBezTo>
                        <a:pt x="38" y="81"/>
                        <a:pt x="38" y="80"/>
                        <a:pt x="38" y="79"/>
                      </a:cubicBezTo>
                      <a:cubicBezTo>
                        <a:pt x="38" y="60"/>
                        <a:pt x="44" y="42"/>
                        <a:pt x="54" y="27"/>
                      </a:cubicBezTo>
                      <a:cubicBezTo>
                        <a:pt x="56" y="25"/>
                        <a:pt x="57" y="23"/>
                        <a:pt x="59" y="23"/>
                      </a:cubicBezTo>
                      <a:cubicBezTo>
                        <a:pt x="59" y="22"/>
                        <a:pt x="60" y="22"/>
                        <a:pt x="61" y="22"/>
                      </a:cubicBezTo>
                      <a:cubicBezTo>
                        <a:pt x="62" y="22"/>
                        <a:pt x="63" y="23"/>
                        <a:pt x="63" y="23"/>
                      </a:cubicBezTo>
                      <a:cubicBezTo>
                        <a:pt x="63" y="24"/>
                        <a:pt x="64" y="24"/>
                        <a:pt x="64" y="26"/>
                      </a:cubicBezTo>
                      <a:cubicBezTo>
                        <a:pt x="64" y="26"/>
                        <a:pt x="64" y="26"/>
                        <a:pt x="64" y="27"/>
                      </a:cubicBezTo>
                      <a:cubicBezTo>
                        <a:pt x="63" y="27"/>
                        <a:pt x="63" y="27"/>
                        <a:pt x="63" y="27"/>
                      </a:cubicBezTo>
                      <a:cubicBezTo>
                        <a:pt x="62" y="27"/>
                        <a:pt x="62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0" y="27"/>
                        <a:pt x="59" y="28"/>
                        <a:pt x="59" y="28"/>
                      </a:cubicBezTo>
                      <a:cubicBezTo>
                        <a:pt x="58" y="29"/>
                        <a:pt x="58" y="29"/>
                        <a:pt x="57" y="30"/>
                      </a:cubicBezTo>
                      <a:cubicBezTo>
                        <a:pt x="46" y="43"/>
                        <a:pt x="40" y="61"/>
                        <a:pt x="40" y="78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40" y="79"/>
                        <a:pt x="41" y="80"/>
                        <a:pt x="42" y="81"/>
                      </a:cubicBezTo>
                      <a:cubicBezTo>
                        <a:pt x="43" y="81"/>
                        <a:pt x="43" y="81"/>
                        <a:pt x="43" y="81"/>
                      </a:cubicBezTo>
                      <a:cubicBezTo>
                        <a:pt x="42" y="82"/>
                        <a:pt x="41" y="83"/>
                        <a:pt x="40" y="84"/>
                      </a:cubicBezTo>
                      <a:cubicBezTo>
                        <a:pt x="39" y="85"/>
                        <a:pt x="39" y="85"/>
                        <a:pt x="39" y="85"/>
                      </a:cubicBezTo>
                      <a:cubicBezTo>
                        <a:pt x="38" y="85"/>
                        <a:pt x="38" y="85"/>
                        <a:pt x="38" y="85"/>
                      </a:cubicBezTo>
                      <a:moveTo>
                        <a:pt x="189" y="24"/>
                      </a:moveTo>
                      <a:cubicBezTo>
                        <a:pt x="189" y="24"/>
                        <a:pt x="189" y="24"/>
                        <a:pt x="189" y="23"/>
                      </a:cubicBezTo>
                      <a:cubicBezTo>
                        <a:pt x="189" y="22"/>
                        <a:pt x="189" y="21"/>
                        <a:pt x="190" y="20"/>
                      </a:cubicBezTo>
                      <a:cubicBezTo>
                        <a:pt x="190" y="19"/>
                        <a:pt x="191" y="18"/>
                        <a:pt x="191" y="18"/>
                      </a:cubicBezTo>
                      <a:cubicBezTo>
                        <a:pt x="191" y="18"/>
                        <a:pt x="191" y="18"/>
                        <a:pt x="191" y="18"/>
                      </a:cubicBezTo>
                      <a:cubicBezTo>
                        <a:pt x="192" y="18"/>
                        <a:pt x="193" y="18"/>
                        <a:pt x="195" y="19"/>
                      </a:cubicBezTo>
                      <a:cubicBezTo>
                        <a:pt x="201" y="22"/>
                        <a:pt x="211" y="34"/>
                        <a:pt x="218" y="65"/>
                      </a:cubicBezTo>
                      <a:cubicBezTo>
                        <a:pt x="219" y="67"/>
                        <a:pt x="219" y="69"/>
                        <a:pt x="219" y="71"/>
                      </a:cubicBezTo>
                      <a:cubicBezTo>
                        <a:pt x="219" y="74"/>
                        <a:pt x="219" y="77"/>
                        <a:pt x="218" y="79"/>
                      </a:cubicBezTo>
                      <a:cubicBezTo>
                        <a:pt x="217" y="80"/>
                        <a:pt x="217" y="80"/>
                        <a:pt x="217" y="80"/>
                      </a:cubicBezTo>
                      <a:cubicBezTo>
                        <a:pt x="217" y="80"/>
                        <a:pt x="216" y="81"/>
                        <a:pt x="216" y="81"/>
                      </a:cubicBezTo>
                      <a:cubicBezTo>
                        <a:pt x="215" y="81"/>
                        <a:pt x="214" y="81"/>
                        <a:pt x="214" y="81"/>
                      </a:cubicBezTo>
                      <a:cubicBezTo>
                        <a:pt x="213" y="81"/>
                        <a:pt x="213" y="81"/>
                        <a:pt x="212" y="81"/>
                      </a:cubicBezTo>
                      <a:cubicBezTo>
                        <a:pt x="212" y="81"/>
                        <a:pt x="212" y="81"/>
                        <a:pt x="212" y="81"/>
                      </a:cubicBezTo>
                      <a:cubicBezTo>
                        <a:pt x="212" y="81"/>
                        <a:pt x="212" y="81"/>
                        <a:pt x="212" y="81"/>
                      </a:cubicBezTo>
                      <a:cubicBezTo>
                        <a:pt x="211" y="80"/>
                        <a:pt x="211" y="80"/>
                        <a:pt x="210" y="79"/>
                      </a:cubicBezTo>
                      <a:cubicBezTo>
                        <a:pt x="211" y="79"/>
                        <a:pt x="212" y="79"/>
                        <a:pt x="213" y="78"/>
                      </a:cubicBezTo>
                      <a:cubicBezTo>
                        <a:pt x="213" y="78"/>
                        <a:pt x="213" y="78"/>
                        <a:pt x="213" y="78"/>
                      </a:cubicBezTo>
                      <a:cubicBezTo>
                        <a:pt x="214" y="78"/>
                        <a:pt x="215" y="77"/>
                        <a:pt x="215" y="76"/>
                      </a:cubicBezTo>
                      <a:cubicBezTo>
                        <a:pt x="214" y="66"/>
                        <a:pt x="212" y="56"/>
                        <a:pt x="208" y="46"/>
                      </a:cubicBezTo>
                      <a:cubicBezTo>
                        <a:pt x="205" y="38"/>
                        <a:pt x="201" y="30"/>
                        <a:pt x="194" y="24"/>
                      </a:cubicBezTo>
                      <a:cubicBezTo>
                        <a:pt x="194" y="23"/>
                        <a:pt x="193" y="23"/>
                        <a:pt x="193" y="23"/>
                      </a:cubicBezTo>
                      <a:cubicBezTo>
                        <a:pt x="193" y="23"/>
                        <a:pt x="193" y="23"/>
                        <a:pt x="193" y="23"/>
                      </a:cubicBezTo>
                      <a:cubicBezTo>
                        <a:pt x="192" y="23"/>
                        <a:pt x="192" y="23"/>
                        <a:pt x="192" y="23"/>
                      </a:cubicBezTo>
                      <a:cubicBezTo>
                        <a:pt x="192" y="23"/>
                        <a:pt x="192" y="23"/>
                        <a:pt x="192" y="23"/>
                      </a:cubicBezTo>
                      <a:cubicBezTo>
                        <a:pt x="191" y="23"/>
                        <a:pt x="190" y="23"/>
                        <a:pt x="190" y="24"/>
                      </a:cubicBezTo>
                      <a:cubicBezTo>
                        <a:pt x="190" y="24"/>
                        <a:pt x="190" y="24"/>
                        <a:pt x="190" y="24"/>
                      </a:cubicBezTo>
                      <a:cubicBezTo>
                        <a:pt x="189" y="24"/>
                        <a:pt x="189" y="24"/>
                        <a:pt x="189" y="24"/>
                      </a:cubicBezTo>
                      <a:moveTo>
                        <a:pt x="192" y="13"/>
                      </a:moveTo>
                      <a:cubicBezTo>
                        <a:pt x="192" y="12"/>
                        <a:pt x="192" y="12"/>
                        <a:pt x="192" y="12"/>
                      </a:cubicBezTo>
                      <a:cubicBezTo>
                        <a:pt x="192" y="13"/>
                        <a:pt x="192" y="13"/>
                        <a:pt x="192" y="13"/>
                      </a:cubicBezTo>
                      <a:moveTo>
                        <a:pt x="219" y="0"/>
                      </a:moveTo>
                      <a:cubicBezTo>
                        <a:pt x="219" y="0"/>
                        <a:pt x="218" y="0"/>
                        <a:pt x="218" y="0"/>
                      </a:cubicBezTo>
                      <a:cubicBezTo>
                        <a:pt x="217" y="1"/>
                        <a:pt x="215" y="2"/>
                        <a:pt x="212" y="3"/>
                      </a:cubicBezTo>
                      <a:cubicBezTo>
                        <a:pt x="208" y="5"/>
                        <a:pt x="202" y="8"/>
                        <a:pt x="198" y="9"/>
                      </a:cubicBezTo>
                      <a:cubicBezTo>
                        <a:pt x="196" y="10"/>
                        <a:pt x="194" y="11"/>
                        <a:pt x="193" y="12"/>
                      </a:cubicBezTo>
                      <a:cubicBezTo>
                        <a:pt x="192" y="12"/>
                        <a:pt x="191" y="12"/>
                        <a:pt x="191" y="12"/>
                      </a:cubicBezTo>
                      <a:cubicBezTo>
                        <a:pt x="190" y="12"/>
                        <a:pt x="190" y="12"/>
                        <a:pt x="190" y="12"/>
                      </a:cubicBezTo>
                      <a:cubicBezTo>
                        <a:pt x="190" y="13"/>
                        <a:pt x="190" y="13"/>
                        <a:pt x="190" y="13"/>
                      </a:cubicBezTo>
                      <a:cubicBezTo>
                        <a:pt x="190" y="13"/>
                        <a:pt x="190" y="13"/>
                        <a:pt x="190" y="13"/>
                      </a:cubicBezTo>
                      <a:cubicBezTo>
                        <a:pt x="189" y="13"/>
                        <a:pt x="189" y="13"/>
                        <a:pt x="189" y="13"/>
                      </a:cubicBezTo>
                      <a:cubicBezTo>
                        <a:pt x="189" y="13"/>
                        <a:pt x="189" y="13"/>
                        <a:pt x="189" y="13"/>
                      </a:cubicBezTo>
                      <a:cubicBezTo>
                        <a:pt x="187" y="14"/>
                        <a:pt x="186" y="16"/>
                        <a:pt x="185" y="18"/>
                      </a:cubicBezTo>
                      <a:cubicBezTo>
                        <a:pt x="185" y="19"/>
                        <a:pt x="184" y="21"/>
                        <a:pt x="184" y="23"/>
                      </a:cubicBezTo>
                      <a:cubicBezTo>
                        <a:pt x="184" y="24"/>
                        <a:pt x="185" y="25"/>
                        <a:pt x="185" y="26"/>
                      </a:cubicBezTo>
                      <a:cubicBezTo>
                        <a:pt x="185" y="27"/>
                        <a:pt x="185" y="27"/>
                        <a:pt x="185" y="27"/>
                      </a:cubicBezTo>
                      <a:cubicBezTo>
                        <a:pt x="182" y="28"/>
                        <a:pt x="179" y="29"/>
                        <a:pt x="176" y="29"/>
                      </a:cubicBezTo>
                      <a:cubicBezTo>
                        <a:pt x="176" y="29"/>
                        <a:pt x="176" y="29"/>
                        <a:pt x="176" y="29"/>
                      </a:cubicBezTo>
                      <a:cubicBezTo>
                        <a:pt x="176" y="29"/>
                        <a:pt x="175" y="29"/>
                        <a:pt x="175" y="29"/>
                      </a:cubicBezTo>
                      <a:cubicBezTo>
                        <a:pt x="175" y="29"/>
                        <a:pt x="175" y="29"/>
                        <a:pt x="175" y="29"/>
                      </a:cubicBezTo>
                      <a:cubicBezTo>
                        <a:pt x="169" y="29"/>
                        <a:pt x="164" y="26"/>
                        <a:pt x="159" y="24"/>
                      </a:cubicBezTo>
                      <a:cubicBezTo>
                        <a:pt x="148" y="20"/>
                        <a:pt x="137" y="18"/>
                        <a:pt x="125" y="18"/>
                      </a:cubicBezTo>
                      <a:cubicBezTo>
                        <a:pt x="116" y="18"/>
                        <a:pt x="107" y="19"/>
                        <a:pt x="98" y="22"/>
                      </a:cubicBezTo>
                      <a:cubicBezTo>
                        <a:pt x="96" y="23"/>
                        <a:pt x="93" y="23"/>
                        <a:pt x="91" y="25"/>
                      </a:cubicBezTo>
                      <a:cubicBezTo>
                        <a:pt x="89" y="27"/>
                        <a:pt x="87" y="29"/>
                        <a:pt x="85" y="31"/>
                      </a:cubicBezTo>
                      <a:cubicBezTo>
                        <a:pt x="84" y="31"/>
                        <a:pt x="84" y="31"/>
                        <a:pt x="84" y="32"/>
                      </a:cubicBezTo>
                      <a:cubicBezTo>
                        <a:pt x="83" y="32"/>
                        <a:pt x="83" y="32"/>
                        <a:pt x="83" y="32"/>
                      </a:cubicBezTo>
                      <a:cubicBezTo>
                        <a:pt x="78" y="30"/>
                        <a:pt x="73" y="29"/>
                        <a:pt x="68" y="28"/>
                      </a:cubicBezTo>
                      <a:cubicBezTo>
                        <a:pt x="68" y="27"/>
                        <a:pt x="68" y="26"/>
                        <a:pt x="68" y="26"/>
                      </a:cubicBezTo>
                      <a:cubicBezTo>
                        <a:pt x="68" y="24"/>
                        <a:pt x="68" y="22"/>
                        <a:pt x="67" y="20"/>
                      </a:cubicBezTo>
                      <a:cubicBezTo>
                        <a:pt x="66" y="20"/>
                        <a:pt x="66" y="19"/>
                        <a:pt x="65" y="19"/>
                      </a:cubicBezTo>
                      <a:cubicBezTo>
                        <a:pt x="65" y="18"/>
                        <a:pt x="65" y="18"/>
                        <a:pt x="64" y="17"/>
                      </a:cubicBezTo>
                      <a:cubicBezTo>
                        <a:pt x="64" y="17"/>
                        <a:pt x="62" y="16"/>
                        <a:pt x="61" y="15"/>
                      </a:cubicBezTo>
                      <a:cubicBezTo>
                        <a:pt x="55" y="12"/>
                        <a:pt x="46" y="7"/>
                        <a:pt x="40" y="4"/>
                      </a:cubicBezTo>
                      <a:cubicBezTo>
                        <a:pt x="40" y="4"/>
                        <a:pt x="40" y="4"/>
                        <a:pt x="40" y="4"/>
                      </a:cubicBezTo>
                      <a:cubicBezTo>
                        <a:pt x="40" y="4"/>
                        <a:pt x="39" y="4"/>
                        <a:pt x="39" y="4"/>
                      </a:cubicBezTo>
                      <a:cubicBezTo>
                        <a:pt x="38" y="4"/>
                        <a:pt x="37" y="4"/>
                        <a:pt x="37" y="5"/>
                      </a:cubicBezTo>
                      <a:cubicBezTo>
                        <a:pt x="36" y="6"/>
                        <a:pt x="36" y="7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41" y="10"/>
                        <a:pt x="47" y="13"/>
                        <a:pt x="52" y="16"/>
                      </a:cubicBezTo>
                      <a:cubicBezTo>
                        <a:pt x="53" y="17"/>
                        <a:pt x="55" y="18"/>
                        <a:pt x="56" y="18"/>
                      </a:cubicBezTo>
                      <a:cubicBezTo>
                        <a:pt x="53" y="20"/>
                        <a:pt x="52" y="22"/>
                        <a:pt x="50" y="24"/>
                      </a:cubicBezTo>
                      <a:cubicBezTo>
                        <a:pt x="40" y="39"/>
                        <a:pt x="34" y="56"/>
                        <a:pt x="33" y="73"/>
                      </a:cubicBezTo>
                      <a:cubicBezTo>
                        <a:pt x="33" y="73"/>
                        <a:pt x="33" y="73"/>
                        <a:pt x="33" y="73"/>
                      </a:cubicBezTo>
                      <a:cubicBezTo>
                        <a:pt x="33" y="73"/>
                        <a:pt x="33" y="73"/>
                        <a:pt x="32" y="73"/>
                      </a:cubicBezTo>
                      <a:cubicBezTo>
                        <a:pt x="32" y="73"/>
                        <a:pt x="32" y="73"/>
                        <a:pt x="31" y="73"/>
                      </a:cubicBezTo>
                      <a:cubicBezTo>
                        <a:pt x="28" y="76"/>
                        <a:pt x="26" y="80"/>
                        <a:pt x="23" y="84"/>
                      </a:cubicBezTo>
                      <a:cubicBezTo>
                        <a:pt x="22" y="84"/>
                        <a:pt x="21" y="83"/>
                        <a:pt x="20" y="83"/>
                      </a:cubicBezTo>
                      <a:cubicBezTo>
                        <a:pt x="23" y="78"/>
                        <a:pt x="26" y="74"/>
                        <a:pt x="30" y="70"/>
                      </a:cubicBezTo>
                      <a:cubicBezTo>
                        <a:pt x="30" y="70"/>
                        <a:pt x="30" y="69"/>
                        <a:pt x="29" y="69"/>
                      </a:cubicBezTo>
                      <a:cubicBezTo>
                        <a:pt x="29" y="68"/>
                        <a:pt x="29" y="68"/>
                        <a:pt x="29" y="68"/>
                      </a:cubicBezTo>
                      <a:cubicBezTo>
                        <a:pt x="28" y="68"/>
                        <a:pt x="28" y="68"/>
                        <a:pt x="28" y="69"/>
                      </a:cubicBezTo>
                      <a:cubicBezTo>
                        <a:pt x="24" y="73"/>
                        <a:pt x="21" y="77"/>
                        <a:pt x="18" y="81"/>
                      </a:cubicBezTo>
                      <a:cubicBezTo>
                        <a:pt x="17" y="81"/>
                        <a:pt x="16" y="81"/>
                        <a:pt x="16" y="80"/>
                      </a:cubicBezTo>
                      <a:cubicBezTo>
                        <a:pt x="18" y="77"/>
                        <a:pt x="21" y="73"/>
                        <a:pt x="24" y="69"/>
                      </a:cubicBezTo>
                      <a:cubicBezTo>
                        <a:pt x="24" y="68"/>
                        <a:pt x="24" y="68"/>
                        <a:pt x="23" y="67"/>
                      </a:cubicBezTo>
                      <a:cubicBezTo>
                        <a:pt x="23" y="67"/>
                        <a:pt x="23" y="67"/>
                        <a:pt x="23" y="67"/>
                      </a:cubicBezTo>
                      <a:cubicBezTo>
                        <a:pt x="22" y="67"/>
                        <a:pt x="22" y="67"/>
                        <a:pt x="22" y="68"/>
                      </a:cubicBezTo>
                      <a:cubicBezTo>
                        <a:pt x="19" y="72"/>
                        <a:pt x="16" y="75"/>
                        <a:pt x="13" y="79"/>
                      </a:cubicBezTo>
                      <a:cubicBezTo>
                        <a:pt x="12" y="79"/>
                        <a:pt x="12" y="79"/>
                        <a:pt x="12" y="79"/>
                      </a:cubicBezTo>
                      <a:cubicBezTo>
                        <a:pt x="13" y="78"/>
                        <a:pt x="13" y="78"/>
                        <a:pt x="12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5" y="72"/>
                        <a:pt x="18" y="68"/>
                        <a:pt x="21" y="63"/>
                      </a:cubicBezTo>
                      <a:cubicBezTo>
                        <a:pt x="22" y="63"/>
                        <a:pt x="22" y="62"/>
                        <a:pt x="21" y="62"/>
                      </a:cubicBezTo>
                      <a:cubicBezTo>
                        <a:pt x="21" y="62"/>
                        <a:pt x="21" y="61"/>
                        <a:pt x="20" y="61"/>
                      </a:cubicBezTo>
                      <a:cubicBezTo>
                        <a:pt x="20" y="61"/>
                        <a:pt x="20" y="62"/>
                        <a:pt x="19" y="62"/>
                      </a:cubicBezTo>
                      <a:cubicBezTo>
                        <a:pt x="16" y="66"/>
                        <a:pt x="13" y="71"/>
                        <a:pt x="10" y="75"/>
                      </a:cubicBezTo>
                      <a:cubicBezTo>
                        <a:pt x="10" y="76"/>
                        <a:pt x="10" y="76"/>
                        <a:pt x="9" y="77"/>
                      </a:cubicBezTo>
                      <a:cubicBezTo>
                        <a:pt x="8" y="76"/>
                        <a:pt x="7" y="76"/>
                        <a:pt x="6" y="75"/>
                      </a:cubicBezTo>
                      <a:cubicBezTo>
                        <a:pt x="9" y="71"/>
                        <a:pt x="12" y="66"/>
                        <a:pt x="15" y="62"/>
                      </a:cubicBezTo>
                      <a:cubicBezTo>
                        <a:pt x="16" y="61"/>
                        <a:pt x="16" y="61"/>
                        <a:pt x="16" y="60"/>
                      </a:cubicBezTo>
                      <a:cubicBezTo>
                        <a:pt x="17" y="60"/>
                        <a:pt x="16" y="59"/>
                        <a:pt x="16" y="59"/>
                      </a:cubicBezTo>
                      <a:cubicBezTo>
                        <a:pt x="16" y="58"/>
                        <a:pt x="15" y="58"/>
                        <a:pt x="15" y="58"/>
                      </a:cubicBezTo>
                      <a:cubicBezTo>
                        <a:pt x="15" y="58"/>
                        <a:pt x="14" y="59"/>
                        <a:pt x="14" y="59"/>
                      </a:cubicBezTo>
                      <a:cubicBezTo>
                        <a:pt x="14" y="59"/>
                        <a:pt x="14" y="60"/>
                        <a:pt x="13" y="60"/>
                      </a:cubicBezTo>
                      <a:cubicBezTo>
                        <a:pt x="10" y="65"/>
                        <a:pt x="7" y="69"/>
                        <a:pt x="4" y="73"/>
                      </a:cubicBezTo>
                      <a:cubicBezTo>
                        <a:pt x="4" y="73"/>
                        <a:pt x="4" y="73"/>
                        <a:pt x="4" y="73"/>
                      </a:cubicBezTo>
                      <a:cubicBezTo>
                        <a:pt x="4" y="73"/>
                        <a:pt x="4" y="73"/>
                        <a:pt x="4" y="73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7" y="67"/>
                        <a:pt x="9" y="62"/>
                        <a:pt x="11" y="57"/>
                      </a:cubicBezTo>
                      <a:cubicBezTo>
                        <a:pt x="11" y="57"/>
                        <a:pt x="11" y="56"/>
                        <a:pt x="11" y="56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1" y="55"/>
                        <a:pt x="10" y="55"/>
                        <a:pt x="10" y="55"/>
                      </a:cubicBezTo>
                      <a:cubicBezTo>
                        <a:pt x="10" y="55"/>
                        <a:pt x="9" y="55"/>
                        <a:pt x="9" y="55"/>
                      </a:cubicBezTo>
                      <a:cubicBezTo>
                        <a:pt x="9" y="55"/>
                        <a:pt x="9" y="56"/>
                        <a:pt x="9" y="57"/>
                      </a:cubicBezTo>
                      <a:cubicBezTo>
                        <a:pt x="6" y="62"/>
                        <a:pt x="4" y="67"/>
                        <a:pt x="1" y="72"/>
                      </a:cubicBezTo>
                      <a:cubicBezTo>
                        <a:pt x="1" y="73"/>
                        <a:pt x="1" y="73"/>
                        <a:pt x="1" y="73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0" y="74"/>
                        <a:pt x="0" y="75"/>
                        <a:pt x="0" y="76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7"/>
                        <a:pt x="1" y="78"/>
                        <a:pt x="1" y="78"/>
                      </a:cubicBezTo>
                      <a:cubicBezTo>
                        <a:pt x="2" y="79"/>
                        <a:pt x="2" y="79"/>
                        <a:pt x="2" y="79"/>
                      </a:cubicBezTo>
                      <a:cubicBezTo>
                        <a:pt x="2" y="79"/>
                        <a:pt x="2" y="79"/>
                        <a:pt x="2" y="79"/>
                      </a:cubicBezTo>
                      <a:cubicBezTo>
                        <a:pt x="3" y="79"/>
                        <a:pt x="3" y="79"/>
                        <a:pt x="3" y="79"/>
                      </a:cubicBezTo>
                      <a:cubicBezTo>
                        <a:pt x="11" y="83"/>
                        <a:pt x="17" y="87"/>
                        <a:pt x="26" y="91"/>
                      </a:cubicBezTo>
                      <a:cubicBezTo>
                        <a:pt x="27" y="91"/>
                        <a:pt x="28" y="92"/>
                        <a:pt x="30" y="93"/>
                      </a:cubicBezTo>
                      <a:cubicBezTo>
                        <a:pt x="31" y="94"/>
                        <a:pt x="32" y="94"/>
                        <a:pt x="33" y="94"/>
                      </a:cubicBezTo>
                      <a:cubicBezTo>
                        <a:pt x="34" y="95"/>
                        <a:pt x="35" y="95"/>
                        <a:pt x="36" y="95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38" y="95"/>
                        <a:pt x="41" y="94"/>
                        <a:pt x="44" y="92"/>
                      </a:cubicBezTo>
                      <a:cubicBezTo>
                        <a:pt x="46" y="91"/>
                        <a:pt x="49" y="88"/>
                        <a:pt x="52" y="84"/>
                      </a:cubicBezTo>
                      <a:cubicBezTo>
                        <a:pt x="59" y="88"/>
                        <a:pt x="65" y="94"/>
                        <a:pt x="69" y="100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2"/>
                        <a:pt x="68" y="104"/>
                        <a:pt x="68" y="105"/>
                      </a:cubicBezTo>
                      <a:cubicBezTo>
                        <a:pt x="67" y="106"/>
                        <a:pt x="67" y="107"/>
                        <a:pt x="67" y="109"/>
                      </a:cubicBezTo>
                      <a:cubicBezTo>
                        <a:pt x="67" y="109"/>
                        <a:pt x="67" y="109"/>
                        <a:pt x="67" y="109"/>
                      </a:cubicBezTo>
                      <a:cubicBezTo>
                        <a:pt x="67" y="111"/>
                        <a:pt x="68" y="113"/>
                        <a:pt x="69" y="114"/>
                      </a:cubicBezTo>
                      <a:cubicBezTo>
                        <a:pt x="70" y="116"/>
                        <a:pt x="71" y="117"/>
                        <a:pt x="73" y="117"/>
                      </a:cubicBezTo>
                      <a:cubicBezTo>
                        <a:pt x="74" y="117"/>
                        <a:pt x="74" y="117"/>
                        <a:pt x="75" y="117"/>
                      </a:cubicBezTo>
                      <a:cubicBezTo>
                        <a:pt x="76" y="117"/>
                        <a:pt x="77" y="117"/>
                        <a:pt x="78" y="117"/>
                      </a:cubicBezTo>
                      <a:cubicBezTo>
                        <a:pt x="78" y="119"/>
                        <a:pt x="78" y="120"/>
                        <a:pt x="79" y="122"/>
                      </a:cubicBezTo>
                      <a:cubicBezTo>
                        <a:pt x="79" y="123"/>
                        <a:pt x="79" y="124"/>
                        <a:pt x="80" y="125"/>
                      </a:cubicBezTo>
                      <a:cubicBezTo>
                        <a:pt x="82" y="124"/>
                        <a:pt x="82" y="124"/>
                        <a:pt x="82" y="124"/>
                      </a:cubicBezTo>
                      <a:cubicBezTo>
                        <a:pt x="80" y="125"/>
                        <a:pt x="80" y="125"/>
                        <a:pt x="80" y="125"/>
                      </a:cubicBezTo>
                      <a:cubicBezTo>
                        <a:pt x="81" y="126"/>
                        <a:pt x="83" y="127"/>
                        <a:pt x="84" y="128"/>
                      </a:cubicBezTo>
                      <a:cubicBezTo>
                        <a:pt x="85" y="128"/>
                        <a:pt x="87" y="129"/>
                        <a:pt x="89" y="129"/>
                      </a:cubicBezTo>
                      <a:cubicBezTo>
                        <a:pt x="90" y="129"/>
                        <a:pt x="92" y="128"/>
                        <a:pt x="93" y="128"/>
                      </a:cubicBezTo>
                      <a:cubicBezTo>
                        <a:pt x="93" y="127"/>
                        <a:pt x="93" y="127"/>
                        <a:pt x="93" y="127"/>
                      </a:cubicBezTo>
                      <a:cubicBezTo>
                        <a:pt x="93" y="129"/>
                        <a:pt x="94" y="131"/>
                        <a:pt x="95" y="132"/>
                      </a:cubicBezTo>
                      <a:cubicBezTo>
                        <a:pt x="97" y="135"/>
                        <a:pt x="100" y="138"/>
                        <a:pt x="104" y="138"/>
                      </a:cubicBezTo>
                      <a:cubicBezTo>
                        <a:pt x="104" y="138"/>
                        <a:pt x="105" y="138"/>
                        <a:pt x="105" y="138"/>
                      </a:cubicBezTo>
                      <a:cubicBezTo>
                        <a:pt x="105" y="138"/>
                        <a:pt x="106" y="137"/>
                        <a:pt x="107" y="137"/>
                      </a:cubicBezTo>
                      <a:cubicBezTo>
                        <a:pt x="107" y="139"/>
                        <a:pt x="108" y="141"/>
                        <a:pt x="110" y="142"/>
                      </a:cubicBezTo>
                      <a:cubicBezTo>
                        <a:pt x="112" y="144"/>
                        <a:pt x="114" y="144"/>
                        <a:pt x="116" y="144"/>
                      </a:cubicBezTo>
                      <a:cubicBezTo>
                        <a:pt x="116" y="144"/>
                        <a:pt x="116" y="144"/>
                        <a:pt x="116" y="144"/>
                      </a:cubicBezTo>
                      <a:cubicBezTo>
                        <a:pt x="116" y="144"/>
                        <a:pt x="116" y="144"/>
                        <a:pt x="116" y="144"/>
                      </a:cubicBezTo>
                      <a:cubicBezTo>
                        <a:pt x="118" y="144"/>
                        <a:pt x="121" y="143"/>
                        <a:pt x="122" y="140"/>
                      </a:cubicBezTo>
                      <a:cubicBezTo>
                        <a:pt x="123" y="139"/>
                        <a:pt x="124" y="138"/>
                        <a:pt x="124" y="137"/>
                      </a:cubicBezTo>
                      <a:cubicBezTo>
                        <a:pt x="129" y="141"/>
                        <a:pt x="132" y="143"/>
                        <a:pt x="138" y="145"/>
                      </a:cubicBezTo>
                      <a:cubicBezTo>
                        <a:pt x="140" y="145"/>
                        <a:pt x="141" y="146"/>
                        <a:pt x="143" y="146"/>
                      </a:cubicBezTo>
                      <a:cubicBezTo>
                        <a:pt x="144" y="146"/>
                        <a:pt x="144" y="146"/>
                        <a:pt x="144" y="146"/>
                      </a:cubicBezTo>
                      <a:cubicBezTo>
                        <a:pt x="144" y="146"/>
                        <a:pt x="144" y="146"/>
                        <a:pt x="144" y="146"/>
                      </a:cubicBezTo>
                      <a:cubicBezTo>
                        <a:pt x="146" y="145"/>
                        <a:pt x="148" y="145"/>
                        <a:pt x="150" y="144"/>
                      </a:cubicBezTo>
                      <a:cubicBezTo>
                        <a:pt x="152" y="142"/>
                        <a:pt x="153" y="140"/>
                        <a:pt x="154" y="138"/>
                      </a:cubicBezTo>
                      <a:cubicBezTo>
                        <a:pt x="154" y="137"/>
                        <a:pt x="154" y="136"/>
                        <a:pt x="154" y="135"/>
                      </a:cubicBezTo>
                      <a:cubicBezTo>
                        <a:pt x="154" y="135"/>
                        <a:pt x="154" y="134"/>
                        <a:pt x="154" y="134"/>
                      </a:cubicBezTo>
                      <a:cubicBezTo>
                        <a:pt x="154" y="134"/>
                        <a:pt x="155" y="134"/>
                        <a:pt x="155" y="134"/>
                      </a:cubicBezTo>
                      <a:cubicBezTo>
                        <a:pt x="155" y="134"/>
                        <a:pt x="155" y="134"/>
                        <a:pt x="155" y="134"/>
                      </a:cubicBezTo>
                      <a:cubicBezTo>
                        <a:pt x="157" y="134"/>
                        <a:pt x="158" y="135"/>
                        <a:pt x="159" y="135"/>
                      </a:cubicBezTo>
                      <a:cubicBezTo>
                        <a:pt x="163" y="135"/>
                        <a:pt x="167" y="133"/>
                        <a:pt x="169" y="130"/>
                      </a:cubicBezTo>
                      <a:cubicBezTo>
                        <a:pt x="170" y="129"/>
                        <a:pt x="171" y="128"/>
                        <a:pt x="172" y="126"/>
                      </a:cubicBezTo>
                      <a:cubicBezTo>
                        <a:pt x="172" y="125"/>
                        <a:pt x="172" y="124"/>
                        <a:pt x="172" y="122"/>
                      </a:cubicBezTo>
                      <a:cubicBezTo>
                        <a:pt x="173" y="122"/>
                        <a:pt x="174" y="123"/>
                        <a:pt x="175" y="123"/>
                      </a:cubicBezTo>
                      <a:cubicBezTo>
                        <a:pt x="178" y="123"/>
                        <a:pt x="180" y="122"/>
                        <a:pt x="183" y="120"/>
                      </a:cubicBezTo>
                      <a:cubicBezTo>
                        <a:pt x="187" y="118"/>
                        <a:pt x="190" y="114"/>
                        <a:pt x="190" y="109"/>
                      </a:cubicBezTo>
                      <a:cubicBezTo>
                        <a:pt x="190" y="109"/>
                        <a:pt x="191" y="110"/>
                        <a:pt x="192" y="110"/>
                      </a:cubicBezTo>
                      <a:cubicBezTo>
                        <a:pt x="192" y="110"/>
                        <a:pt x="192" y="110"/>
                        <a:pt x="192" y="110"/>
                      </a:cubicBezTo>
                      <a:cubicBezTo>
                        <a:pt x="192" y="110"/>
                        <a:pt x="193" y="110"/>
                        <a:pt x="193" y="110"/>
                      </a:cubicBezTo>
                      <a:cubicBezTo>
                        <a:pt x="197" y="110"/>
                        <a:pt x="201" y="107"/>
                        <a:pt x="203" y="104"/>
                      </a:cubicBezTo>
                      <a:cubicBezTo>
                        <a:pt x="205" y="102"/>
                        <a:pt x="205" y="100"/>
                        <a:pt x="205" y="97"/>
                      </a:cubicBezTo>
                      <a:cubicBezTo>
                        <a:pt x="205" y="95"/>
                        <a:pt x="205" y="93"/>
                        <a:pt x="203" y="91"/>
                      </a:cubicBezTo>
                      <a:cubicBezTo>
                        <a:pt x="202" y="89"/>
                        <a:pt x="200" y="87"/>
                        <a:pt x="199" y="86"/>
                      </a:cubicBezTo>
                      <a:cubicBezTo>
                        <a:pt x="198" y="86"/>
                        <a:pt x="198" y="85"/>
                        <a:pt x="197" y="85"/>
                      </a:cubicBezTo>
                      <a:cubicBezTo>
                        <a:pt x="198" y="84"/>
                        <a:pt x="199" y="84"/>
                        <a:pt x="200" y="84"/>
                      </a:cubicBezTo>
                      <a:cubicBezTo>
                        <a:pt x="201" y="85"/>
                        <a:pt x="203" y="87"/>
                        <a:pt x="206" y="89"/>
                      </a:cubicBezTo>
                      <a:cubicBezTo>
                        <a:pt x="209" y="91"/>
                        <a:pt x="212" y="93"/>
                        <a:pt x="215" y="93"/>
                      </a:cubicBezTo>
                      <a:cubicBezTo>
                        <a:pt x="215" y="93"/>
                        <a:pt x="215" y="93"/>
                        <a:pt x="215" y="93"/>
                      </a:cubicBezTo>
                      <a:cubicBezTo>
                        <a:pt x="216" y="93"/>
                        <a:pt x="216" y="93"/>
                        <a:pt x="216" y="93"/>
                      </a:cubicBezTo>
                      <a:cubicBezTo>
                        <a:pt x="216" y="93"/>
                        <a:pt x="217" y="93"/>
                        <a:pt x="217" y="93"/>
                      </a:cubicBezTo>
                      <a:cubicBezTo>
                        <a:pt x="218" y="93"/>
                        <a:pt x="220" y="92"/>
                        <a:pt x="221" y="91"/>
                      </a:cubicBezTo>
                      <a:cubicBezTo>
                        <a:pt x="223" y="90"/>
                        <a:pt x="224" y="90"/>
                        <a:pt x="224" y="90"/>
                      </a:cubicBezTo>
                      <a:cubicBezTo>
                        <a:pt x="234" y="85"/>
                        <a:pt x="241" y="81"/>
                        <a:pt x="251" y="76"/>
                      </a:cubicBezTo>
                      <a:cubicBezTo>
                        <a:pt x="251" y="76"/>
                        <a:pt x="252" y="75"/>
                        <a:pt x="252" y="74"/>
                      </a:cubicBezTo>
                      <a:cubicBezTo>
                        <a:pt x="255" y="68"/>
                        <a:pt x="259" y="62"/>
                        <a:pt x="262" y="55"/>
                      </a:cubicBezTo>
                      <a:cubicBezTo>
                        <a:pt x="262" y="55"/>
                        <a:pt x="262" y="54"/>
                        <a:pt x="261" y="54"/>
                      </a:cubicBezTo>
                      <a:cubicBezTo>
                        <a:pt x="261" y="53"/>
                        <a:pt x="261" y="53"/>
                        <a:pt x="261" y="53"/>
                      </a:cubicBezTo>
                      <a:cubicBezTo>
                        <a:pt x="260" y="53"/>
                        <a:pt x="260" y="54"/>
                        <a:pt x="260" y="54"/>
                      </a:cubicBezTo>
                      <a:cubicBezTo>
                        <a:pt x="257" y="60"/>
                        <a:pt x="254" y="66"/>
                        <a:pt x="251" y="72"/>
                      </a:cubicBezTo>
                      <a:cubicBezTo>
                        <a:pt x="250" y="71"/>
                        <a:pt x="250" y="71"/>
                        <a:pt x="250" y="71"/>
                      </a:cubicBezTo>
                      <a:cubicBezTo>
                        <a:pt x="249" y="71"/>
                        <a:pt x="249" y="71"/>
                        <a:pt x="249" y="72"/>
                      </a:cubicBezTo>
                      <a:cubicBezTo>
                        <a:pt x="248" y="72"/>
                        <a:pt x="248" y="72"/>
                        <a:pt x="248" y="72"/>
                      </a:cubicBezTo>
                      <a:cubicBezTo>
                        <a:pt x="250" y="67"/>
                        <a:pt x="253" y="63"/>
                        <a:pt x="255" y="58"/>
                      </a:cubicBezTo>
                      <a:cubicBezTo>
                        <a:pt x="255" y="57"/>
                        <a:pt x="255" y="57"/>
                        <a:pt x="254" y="56"/>
                      </a:cubicBezTo>
                      <a:cubicBezTo>
                        <a:pt x="254" y="56"/>
                        <a:pt x="254" y="56"/>
                        <a:pt x="254" y="56"/>
                      </a:cubicBezTo>
                      <a:cubicBezTo>
                        <a:pt x="254" y="56"/>
                        <a:pt x="253" y="57"/>
                        <a:pt x="253" y="57"/>
                      </a:cubicBezTo>
                      <a:cubicBezTo>
                        <a:pt x="250" y="63"/>
                        <a:pt x="247" y="68"/>
                        <a:pt x="244" y="74"/>
                      </a:cubicBezTo>
                      <a:cubicBezTo>
                        <a:pt x="244" y="74"/>
                        <a:pt x="243" y="74"/>
                        <a:pt x="242" y="75"/>
                      </a:cubicBezTo>
                      <a:cubicBezTo>
                        <a:pt x="246" y="69"/>
                        <a:pt x="248" y="63"/>
                        <a:pt x="251" y="56"/>
                      </a:cubicBezTo>
                      <a:cubicBezTo>
                        <a:pt x="251" y="55"/>
                        <a:pt x="251" y="55"/>
                        <a:pt x="250" y="54"/>
                      </a:cubicBezTo>
                      <a:cubicBezTo>
                        <a:pt x="250" y="54"/>
                        <a:pt x="250" y="54"/>
                        <a:pt x="250" y="54"/>
                      </a:cubicBezTo>
                      <a:cubicBezTo>
                        <a:pt x="249" y="54"/>
                        <a:pt x="249" y="55"/>
                        <a:pt x="249" y="55"/>
                      </a:cubicBezTo>
                      <a:cubicBezTo>
                        <a:pt x="246" y="63"/>
                        <a:pt x="242" y="70"/>
                        <a:pt x="238" y="77"/>
                      </a:cubicBezTo>
                      <a:cubicBezTo>
                        <a:pt x="237" y="77"/>
                        <a:pt x="236" y="78"/>
                        <a:pt x="235" y="78"/>
                      </a:cubicBezTo>
                      <a:cubicBezTo>
                        <a:pt x="240" y="72"/>
                        <a:pt x="243" y="64"/>
                        <a:pt x="246" y="57"/>
                      </a:cubicBezTo>
                      <a:cubicBezTo>
                        <a:pt x="246" y="56"/>
                        <a:pt x="246" y="55"/>
                        <a:pt x="245" y="55"/>
                      </a:cubicBezTo>
                      <a:cubicBezTo>
                        <a:pt x="245" y="55"/>
                        <a:pt x="245" y="55"/>
                        <a:pt x="245" y="55"/>
                      </a:cubicBezTo>
                      <a:cubicBezTo>
                        <a:pt x="244" y="55"/>
                        <a:pt x="244" y="55"/>
                        <a:pt x="244" y="56"/>
                      </a:cubicBezTo>
                      <a:cubicBezTo>
                        <a:pt x="241" y="64"/>
                        <a:pt x="237" y="72"/>
                        <a:pt x="232" y="80"/>
                      </a:cubicBezTo>
                      <a:cubicBezTo>
                        <a:pt x="232" y="80"/>
                        <a:pt x="232" y="80"/>
                        <a:pt x="232" y="80"/>
                      </a:cubicBezTo>
                      <a:cubicBezTo>
                        <a:pt x="231" y="81"/>
                        <a:pt x="230" y="81"/>
                        <a:pt x="230" y="81"/>
                      </a:cubicBezTo>
                      <a:cubicBezTo>
                        <a:pt x="234" y="74"/>
                        <a:pt x="238" y="67"/>
                        <a:pt x="241" y="59"/>
                      </a:cubicBezTo>
                      <a:cubicBezTo>
                        <a:pt x="241" y="58"/>
                        <a:pt x="241" y="57"/>
                        <a:pt x="240" y="57"/>
                      </a:cubicBezTo>
                      <a:cubicBezTo>
                        <a:pt x="240" y="57"/>
                        <a:pt x="240" y="57"/>
                        <a:pt x="240" y="57"/>
                      </a:cubicBezTo>
                      <a:cubicBezTo>
                        <a:pt x="239" y="57"/>
                        <a:pt x="239" y="57"/>
                        <a:pt x="239" y="58"/>
                      </a:cubicBezTo>
                      <a:cubicBezTo>
                        <a:pt x="235" y="67"/>
                        <a:pt x="231" y="75"/>
                        <a:pt x="226" y="83"/>
                      </a:cubicBezTo>
                      <a:cubicBezTo>
                        <a:pt x="225" y="84"/>
                        <a:pt x="224" y="84"/>
                        <a:pt x="223" y="85"/>
                      </a:cubicBezTo>
                      <a:cubicBezTo>
                        <a:pt x="227" y="77"/>
                        <a:pt x="232" y="70"/>
                        <a:pt x="235" y="62"/>
                      </a:cubicBezTo>
                      <a:cubicBezTo>
                        <a:pt x="235" y="61"/>
                        <a:pt x="234" y="60"/>
                        <a:pt x="234" y="60"/>
                      </a:cubicBezTo>
                      <a:cubicBezTo>
                        <a:pt x="234" y="60"/>
                        <a:pt x="233" y="60"/>
                        <a:pt x="233" y="60"/>
                      </a:cubicBezTo>
                      <a:cubicBezTo>
                        <a:pt x="233" y="60"/>
                        <a:pt x="232" y="60"/>
                        <a:pt x="232" y="61"/>
                      </a:cubicBezTo>
                      <a:cubicBezTo>
                        <a:pt x="230" y="70"/>
                        <a:pt x="224" y="77"/>
                        <a:pt x="220" y="86"/>
                      </a:cubicBezTo>
                      <a:cubicBezTo>
                        <a:pt x="220" y="87"/>
                        <a:pt x="219" y="87"/>
                        <a:pt x="219" y="87"/>
                      </a:cubicBezTo>
                      <a:cubicBezTo>
                        <a:pt x="218" y="87"/>
                        <a:pt x="217" y="88"/>
                        <a:pt x="216" y="88"/>
                      </a:cubicBezTo>
                      <a:cubicBezTo>
                        <a:pt x="216" y="88"/>
                        <a:pt x="216" y="88"/>
                        <a:pt x="216" y="88"/>
                      </a:cubicBezTo>
                      <a:cubicBezTo>
                        <a:pt x="215" y="88"/>
                        <a:pt x="215" y="88"/>
                        <a:pt x="215" y="88"/>
                      </a:cubicBezTo>
                      <a:cubicBezTo>
                        <a:pt x="216" y="87"/>
                        <a:pt x="217" y="86"/>
                        <a:pt x="218" y="85"/>
                      </a:cubicBezTo>
                      <a:cubicBezTo>
                        <a:pt x="218" y="85"/>
                        <a:pt x="219" y="85"/>
                        <a:pt x="220" y="84"/>
                      </a:cubicBezTo>
                      <a:cubicBezTo>
                        <a:pt x="221" y="83"/>
                        <a:pt x="222" y="82"/>
                        <a:pt x="222" y="81"/>
                      </a:cubicBezTo>
                      <a:cubicBezTo>
                        <a:pt x="223" y="78"/>
                        <a:pt x="224" y="75"/>
                        <a:pt x="224" y="72"/>
                      </a:cubicBezTo>
                      <a:cubicBezTo>
                        <a:pt x="224" y="72"/>
                        <a:pt x="224" y="72"/>
                        <a:pt x="224" y="72"/>
                      </a:cubicBezTo>
                      <a:cubicBezTo>
                        <a:pt x="225" y="70"/>
                        <a:pt x="226" y="67"/>
                        <a:pt x="227" y="64"/>
                      </a:cubicBezTo>
                      <a:cubicBezTo>
                        <a:pt x="227" y="64"/>
                        <a:pt x="227" y="63"/>
                        <a:pt x="226" y="63"/>
                      </a:cubicBezTo>
                      <a:cubicBezTo>
                        <a:pt x="226" y="63"/>
                        <a:pt x="226" y="63"/>
                        <a:pt x="226" y="63"/>
                      </a:cubicBezTo>
                      <a:cubicBezTo>
                        <a:pt x="226" y="63"/>
                        <a:pt x="225" y="63"/>
                        <a:pt x="225" y="64"/>
                      </a:cubicBezTo>
                      <a:cubicBezTo>
                        <a:pt x="225" y="65"/>
                        <a:pt x="224" y="66"/>
                        <a:pt x="224" y="67"/>
                      </a:cubicBezTo>
                      <a:cubicBezTo>
                        <a:pt x="224" y="66"/>
                        <a:pt x="223" y="65"/>
                        <a:pt x="223" y="64"/>
                      </a:cubicBezTo>
                      <a:cubicBezTo>
                        <a:pt x="218" y="43"/>
                        <a:pt x="212" y="30"/>
                        <a:pt x="206" y="22"/>
                      </a:cubicBezTo>
                      <a:cubicBezTo>
                        <a:pt x="203" y="19"/>
                        <a:pt x="200" y="16"/>
                        <a:pt x="197" y="15"/>
                      </a:cubicBezTo>
                      <a:cubicBezTo>
                        <a:pt x="197" y="15"/>
                        <a:pt x="197" y="15"/>
                        <a:pt x="197" y="15"/>
                      </a:cubicBezTo>
                      <a:cubicBezTo>
                        <a:pt x="200" y="14"/>
                        <a:pt x="203" y="13"/>
                        <a:pt x="206" y="11"/>
                      </a:cubicBezTo>
                      <a:cubicBezTo>
                        <a:pt x="209" y="10"/>
                        <a:pt x="212" y="9"/>
                        <a:pt x="215" y="7"/>
                      </a:cubicBezTo>
                      <a:cubicBezTo>
                        <a:pt x="217" y="6"/>
                        <a:pt x="219" y="5"/>
                        <a:pt x="220" y="4"/>
                      </a:cubicBezTo>
                      <a:cubicBezTo>
                        <a:pt x="222" y="4"/>
                        <a:pt x="222" y="2"/>
                        <a:pt x="221" y="1"/>
                      </a:cubicBezTo>
                      <a:cubicBezTo>
                        <a:pt x="221" y="0"/>
                        <a:pt x="220" y="0"/>
                        <a:pt x="21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6" name="Rectangle 839"/>
                <p:cNvSpPr>
                  <a:spLocks noChangeArrowheads="1"/>
                </p:cNvSpPr>
                <p:nvPr/>
              </p:nvSpPr>
              <p:spPr bwMode="auto">
                <a:xfrm>
                  <a:off x="2633" y="2778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7" name="Rectangle 840"/>
                <p:cNvSpPr>
                  <a:spLocks noChangeArrowheads="1"/>
                </p:cNvSpPr>
                <p:nvPr/>
              </p:nvSpPr>
              <p:spPr bwMode="auto">
                <a:xfrm>
                  <a:off x="2633" y="2778"/>
                  <a:ext cx="1" cy="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8" name="Freeform 841"/>
                <p:cNvSpPr/>
                <p:nvPr/>
              </p:nvSpPr>
              <p:spPr bwMode="auto">
                <a:xfrm>
                  <a:off x="2820" y="25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9" name="Freeform 842"/>
                <p:cNvSpPr/>
                <p:nvPr/>
              </p:nvSpPr>
              <p:spPr bwMode="auto">
                <a:xfrm>
                  <a:off x="2820" y="25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0" name="Freeform 843"/>
                <p:cNvSpPr>
                  <a:spLocks noEditPoints="1"/>
                </p:cNvSpPr>
                <p:nvPr/>
              </p:nvSpPr>
              <p:spPr bwMode="auto">
                <a:xfrm>
                  <a:off x="4993" y="2200"/>
                  <a:ext cx="393" cy="533"/>
                </a:xfrm>
                <a:custGeom>
                  <a:avLst/>
                  <a:gdLst>
                    <a:gd name="T0" fmla="*/ 67 w 166"/>
                    <a:gd name="T1" fmla="*/ 201 h 225"/>
                    <a:gd name="T2" fmla="*/ 50 w 166"/>
                    <a:gd name="T3" fmla="*/ 81 h 225"/>
                    <a:gd name="T4" fmla="*/ 60 w 166"/>
                    <a:gd name="T5" fmla="*/ 211 h 225"/>
                    <a:gd name="T6" fmla="*/ 51 w 166"/>
                    <a:gd name="T7" fmla="*/ 219 h 225"/>
                    <a:gd name="T8" fmla="*/ 18 w 166"/>
                    <a:gd name="T9" fmla="*/ 215 h 225"/>
                    <a:gd name="T10" fmla="*/ 91 w 166"/>
                    <a:gd name="T11" fmla="*/ 85 h 225"/>
                    <a:gd name="T12" fmla="*/ 113 w 166"/>
                    <a:gd name="T13" fmla="*/ 211 h 225"/>
                    <a:gd name="T14" fmla="*/ 104 w 166"/>
                    <a:gd name="T15" fmla="*/ 219 h 225"/>
                    <a:gd name="T16" fmla="*/ 72 w 166"/>
                    <a:gd name="T17" fmla="*/ 215 h 225"/>
                    <a:gd name="T18" fmla="*/ 111 w 166"/>
                    <a:gd name="T19" fmla="*/ 73 h 225"/>
                    <a:gd name="T20" fmla="*/ 117 w 166"/>
                    <a:gd name="T21" fmla="*/ 206 h 225"/>
                    <a:gd name="T22" fmla="*/ 66 w 166"/>
                    <a:gd name="T23" fmla="*/ 75 h 225"/>
                    <a:gd name="T24" fmla="*/ 67 w 166"/>
                    <a:gd name="T25" fmla="*/ 82 h 225"/>
                    <a:gd name="T26" fmla="*/ 14 w 166"/>
                    <a:gd name="T27" fmla="*/ 82 h 225"/>
                    <a:gd name="T28" fmla="*/ 11 w 166"/>
                    <a:gd name="T29" fmla="*/ 78 h 225"/>
                    <a:gd name="T30" fmla="*/ 14 w 166"/>
                    <a:gd name="T31" fmla="*/ 81 h 225"/>
                    <a:gd name="T32" fmla="*/ 72 w 166"/>
                    <a:gd name="T33" fmla="*/ 83 h 225"/>
                    <a:gd name="T34" fmla="*/ 123 w 166"/>
                    <a:gd name="T35" fmla="*/ 20 h 225"/>
                    <a:gd name="T36" fmla="*/ 80 w 166"/>
                    <a:gd name="T37" fmla="*/ 78 h 225"/>
                    <a:gd name="T38" fmla="*/ 133 w 166"/>
                    <a:gd name="T39" fmla="*/ 22 h 225"/>
                    <a:gd name="T40" fmla="*/ 95 w 166"/>
                    <a:gd name="T41" fmla="*/ 74 h 225"/>
                    <a:gd name="T42" fmla="*/ 115 w 166"/>
                    <a:gd name="T43" fmla="*/ 62 h 225"/>
                    <a:gd name="T44" fmla="*/ 107 w 166"/>
                    <a:gd name="T45" fmla="*/ 70 h 225"/>
                    <a:gd name="T46" fmla="*/ 40 w 166"/>
                    <a:gd name="T47" fmla="*/ 75 h 225"/>
                    <a:gd name="T48" fmla="*/ 89 w 166"/>
                    <a:gd name="T49" fmla="*/ 20 h 225"/>
                    <a:gd name="T50" fmla="*/ 57 w 166"/>
                    <a:gd name="T51" fmla="*/ 70 h 225"/>
                    <a:gd name="T52" fmla="*/ 47 w 166"/>
                    <a:gd name="T53" fmla="*/ 78 h 225"/>
                    <a:gd name="T54" fmla="*/ 19 w 166"/>
                    <a:gd name="T55" fmla="*/ 83 h 225"/>
                    <a:gd name="T56" fmla="*/ 70 w 166"/>
                    <a:gd name="T57" fmla="*/ 20 h 225"/>
                    <a:gd name="T58" fmla="*/ 27 w 166"/>
                    <a:gd name="T59" fmla="*/ 78 h 225"/>
                    <a:gd name="T60" fmla="*/ 79 w 166"/>
                    <a:gd name="T61" fmla="*/ 22 h 225"/>
                    <a:gd name="T62" fmla="*/ 45 w 166"/>
                    <a:gd name="T63" fmla="*/ 40 h 225"/>
                    <a:gd name="T64" fmla="*/ 45 w 166"/>
                    <a:gd name="T65" fmla="*/ 40 h 225"/>
                    <a:gd name="T66" fmla="*/ 120 w 166"/>
                    <a:gd name="T67" fmla="*/ 18 h 225"/>
                    <a:gd name="T68" fmla="*/ 118 w 166"/>
                    <a:gd name="T69" fmla="*/ 64 h 225"/>
                    <a:gd name="T70" fmla="*/ 123 w 166"/>
                    <a:gd name="T71" fmla="*/ 197 h 225"/>
                    <a:gd name="T72" fmla="*/ 87 w 166"/>
                    <a:gd name="T73" fmla="*/ 32 h 225"/>
                    <a:gd name="T74" fmla="*/ 5 w 166"/>
                    <a:gd name="T75" fmla="*/ 78 h 225"/>
                    <a:gd name="T76" fmla="*/ 64 w 166"/>
                    <a:gd name="T77" fmla="*/ 6 h 225"/>
                    <a:gd name="T78" fmla="*/ 9 w 166"/>
                    <a:gd name="T79" fmla="*/ 79 h 225"/>
                    <a:gd name="T80" fmla="*/ 59 w 166"/>
                    <a:gd name="T81" fmla="*/ 78 h 225"/>
                    <a:gd name="T82" fmla="*/ 100 w 166"/>
                    <a:gd name="T83" fmla="*/ 23 h 225"/>
                    <a:gd name="T84" fmla="*/ 65 w 166"/>
                    <a:gd name="T85" fmla="*/ 74 h 225"/>
                    <a:gd name="T86" fmla="*/ 118 w 166"/>
                    <a:gd name="T87" fmla="*/ 0 h 225"/>
                    <a:gd name="T88" fmla="*/ 98 w 166"/>
                    <a:gd name="T89" fmla="*/ 7 h 225"/>
                    <a:gd name="T90" fmla="*/ 91 w 166"/>
                    <a:gd name="T91" fmla="*/ 15 h 225"/>
                    <a:gd name="T92" fmla="*/ 79 w 166"/>
                    <a:gd name="T93" fmla="*/ 18 h 225"/>
                    <a:gd name="T94" fmla="*/ 75 w 166"/>
                    <a:gd name="T95" fmla="*/ 17 h 225"/>
                    <a:gd name="T96" fmla="*/ 67 w 166"/>
                    <a:gd name="T97" fmla="*/ 1 h 225"/>
                    <a:gd name="T98" fmla="*/ 2 w 166"/>
                    <a:gd name="T99" fmla="*/ 74 h 225"/>
                    <a:gd name="T100" fmla="*/ 3 w 166"/>
                    <a:gd name="T101" fmla="*/ 81 h 225"/>
                    <a:gd name="T102" fmla="*/ 14 w 166"/>
                    <a:gd name="T103" fmla="*/ 216 h 225"/>
                    <a:gd name="T104" fmla="*/ 40 w 166"/>
                    <a:gd name="T105" fmla="*/ 225 h 225"/>
                    <a:gd name="T106" fmla="*/ 62 w 166"/>
                    <a:gd name="T107" fmla="*/ 217 h 225"/>
                    <a:gd name="T108" fmla="*/ 68 w 166"/>
                    <a:gd name="T109" fmla="*/ 216 h 225"/>
                    <a:gd name="T110" fmla="*/ 68 w 166"/>
                    <a:gd name="T111" fmla="*/ 217 h 225"/>
                    <a:gd name="T112" fmla="*/ 114 w 166"/>
                    <a:gd name="T113" fmla="*/ 217 h 225"/>
                    <a:gd name="T114" fmla="*/ 163 w 166"/>
                    <a:gd name="T115" fmla="*/ 154 h 225"/>
                    <a:gd name="T116" fmla="*/ 149 w 166"/>
                    <a:gd name="T117" fmla="*/ 7 h 225"/>
                    <a:gd name="T118" fmla="*/ 132 w 166"/>
                    <a:gd name="T119" fmla="*/ 18 h 225"/>
                    <a:gd name="T120" fmla="*/ 130 w 166"/>
                    <a:gd name="T121" fmla="*/ 16 h 225"/>
                    <a:gd name="T122" fmla="*/ 123 w 166"/>
                    <a:gd name="T123" fmla="*/ 13 h 225"/>
                    <a:gd name="T124" fmla="*/ 118 w 166"/>
                    <a:gd name="T125" fmla="*/ 0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66" h="225">
                      <a:moveTo>
                        <a:pt x="63" y="206"/>
                      </a:moveTo>
                      <a:cubicBezTo>
                        <a:pt x="62" y="171"/>
                        <a:pt x="61" y="140"/>
                        <a:pt x="59" y="107"/>
                      </a:cubicBezTo>
                      <a:cubicBezTo>
                        <a:pt x="64" y="138"/>
                        <a:pt x="66" y="169"/>
                        <a:pt x="67" y="200"/>
                      </a:cubicBezTo>
                      <a:cubicBezTo>
                        <a:pt x="67" y="201"/>
                        <a:pt x="67" y="201"/>
                        <a:pt x="67" y="201"/>
                      </a:cubicBezTo>
                      <a:cubicBezTo>
                        <a:pt x="66" y="202"/>
                        <a:pt x="64" y="204"/>
                        <a:pt x="63" y="206"/>
                      </a:cubicBezTo>
                      <a:moveTo>
                        <a:pt x="22" y="87"/>
                      </a:moveTo>
                      <a:cubicBezTo>
                        <a:pt x="27" y="87"/>
                        <a:pt x="33" y="86"/>
                        <a:pt x="38" y="85"/>
                      </a:cubicBezTo>
                      <a:cubicBezTo>
                        <a:pt x="42" y="84"/>
                        <a:pt x="46" y="83"/>
                        <a:pt x="50" y="81"/>
                      </a:cubicBezTo>
                      <a:cubicBezTo>
                        <a:pt x="51" y="80"/>
                        <a:pt x="53" y="79"/>
                        <a:pt x="54" y="77"/>
                      </a:cubicBezTo>
                      <a:cubicBezTo>
                        <a:pt x="54" y="78"/>
                        <a:pt x="54" y="78"/>
                        <a:pt x="54" y="79"/>
                      </a:cubicBezTo>
                      <a:cubicBezTo>
                        <a:pt x="56" y="124"/>
                        <a:pt x="57" y="164"/>
                        <a:pt x="59" y="210"/>
                      </a:cubicBezTo>
                      <a:cubicBezTo>
                        <a:pt x="60" y="211"/>
                        <a:pt x="60" y="211"/>
                        <a:pt x="60" y="211"/>
                      </a:cubicBezTo>
                      <a:cubicBezTo>
                        <a:pt x="59" y="211"/>
                        <a:pt x="59" y="212"/>
                        <a:pt x="59" y="212"/>
                      </a:cubicBezTo>
                      <a:cubicBezTo>
                        <a:pt x="59" y="212"/>
                        <a:pt x="59" y="212"/>
                        <a:pt x="59" y="212"/>
                      </a:cubicBezTo>
                      <a:cubicBezTo>
                        <a:pt x="59" y="212"/>
                        <a:pt x="59" y="212"/>
                        <a:pt x="59" y="212"/>
                      </a:cubicBezTo>
                      <a:cubicBezTo>
                        <a:pt x="57" y="215"/>
                        <a:pt x="54" y="218"/>
                        <a:pt x="51" y="219"/>
                      </a:cubicBezTo>
                      <a:cubicBezTo>
                        <a:pt x="48" y="221"/>
                        <a:pt x="44" y="221"/>
                        <a:pt x="40" y="221"/>
                      </a:cubicBezTo>
                      <a:cubicBezTo>
                        <a:pt x="40" y="221"/>
                        <a:pt x="40" y="221"/>
                        <a:pt x="40" y="221"/>
                      </a:cubicBezTo>
                      <a:cubicBezTo>
                        <a:pt x="40" y="221"/>
                        <a:pt x="40" y="221"/>
                        <a:pt x="40" y="221"/>
                      </a:cubicBezTo>
                      <a:cubicBezTo>
                        <a:pt x="32" y="221"/>
                        <a:pt x="24" y="219"/>
                        <a:pt x="18" y="215"/>
                      </a:cubicBezTo>
                      <a:cubicBezTo>
                        <a:pt x="18" y="171"/>
                        <a:pt x="14" y="127"/>
                        <a:pt x="6" y="84"/>
                      </a:cubicBezTo>
                      <a:cubicBezTo>
                        <a:pt x="11" y="86"/>
                        <a:pt x="16" y="87"/>
                        <a:pt x="22" y="87"/>
                      </a:cubicBezTo>
                      <a:moveTo>
                        <a:pt x="75" y="87"/>
                      </a:moveTo>
                      <a:cubicBezTo>
                        <a:pt x="80" y="87"/>
                        <a:pt x="86" y="86"/>
                        <a:pt x="91" y="85"/>
                      </a:cubicBezTo>
                      <a:cubicBezTo>
                        <a:pt x="95" y="84"/>
                        <a:pt x="99" y="83"/>
                        <a:pt x="103" y="81"/>
                      </a:cubicBezTo>
                      <a:cubicBezTo>
                        <a:pt x="104" y="80"/>
                        <a:pt x="106" y="79"/>
                        <a:pt x="107" y="77"/>
                      </a:cubicBezTo>
                      <a:cubicBezTo>
                        <a:pt x="109" y="124"/>
                        <a:pt x="111" y="163"/>
                        <a:pt x="113" y="210"/>
                      </a:cubicBezTo>
                      <a:cubicBezTo>
                        <a:pt x="113" y="211"/>
                        <a:pt x="113" y="211"/>
                        <a:pt x="113" y="211"/>
                      </a:cubicBezTo>
                      <a:cubicBezTo>
                        <a:pt x="113" y="211"/>
                        <a:pt x="112" y="212"/>
                        <a:pt x="112" y="212"/>
                      </a:cubicBezTo>
                      <a:cubicBezTo>
                        <a:pt x="112" y="212"/>
                        <a:pt x="112" y="212"/>
                        <a:pt x="112" y="212"/>
                      </a:cubicBezTo>
                      <a:cubicBezTo>
                        <a:pt x="112" y="212"/>
                        <a:pt x="112" y="212"/>
                        <a:pt x="112" y="212"/>
                      </a:cubicBezTo>
                      <a:cubicBezTo>
                        <a:pt x="110" y="215"/>
                        <a:pt x="108" y="218"/>
                        <a:pt x="104" y="219"/>
                      </a:cubicBezTo>
                      <a:cubicBezTo>
                        <a:pt x="101" y="221"/>
                        <a:pt x="97" y="221"/>
                        <a:pt x="93" y="221"/>
                      </a:cubicBezTo>
                      <a:cubicBezTo>
                        <a:pt x="93" y="221"/>
                        <a:pt x="93" y="221"/>
                        <a:pt x="93" y="221"/>
                      </a:cubicBezTo>
                      <a:cubicBezTo>
                        <a:pt x="93" y="221"/>
                        <a:pt x="93" y="221"/>
                        <a:pt x="93" y="221"/>
                      </a:cubicBezTo>
                      <a:cubicBezTo>
                        <a:pt x="85" y="221"/>
                        <a:pt x="77" y="219"/>
                        <a:pt x="72" y="215"/>
                      </a:cubicBezTo>
                      <a:cubicBezTo>
                        <a:pt x="71" y="171"/>
                        <a:pt x="67" y="127"/>
                        <a:pt x="60" y="84"/>
                      </a:cubicBezTo>
                      <a:cubicBezTo>
                        <a:pt x="64" y="86"/>
                        <a:pt x="70" y="87"/>
                        <a:pt x="75" y="87"/>
                      </a:cubicBezTo>
                      <a:moveTo>
                        <a:pt x="117" y="206"/>
                      </a:moveTo>
                      <a:cubicBezTo>
                        <a:pt x="115" y="159"/>
                        <a:pt x="113" y="120"/>
                        <a:pt x="111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4" y="116"/>
                        <a:pt x="116" y="158"/>
                        <a:pt x="119" y="202"/>
                      </a:cubicBezTo>
                      <a:cubicBezTo>
                        <a:pt x="119" y="202"/>
                        <a:pt x="119" y="202"/>
                        <a:pt x="119" y="202"/>
                      </a:cubicBezTo>
                      <a:cubicBezTo>
                        <a:pt x="118" y="204"/>
                        <a:pt x="117" y="205"/>
                        <a:pt x="117" y="206"/>
                      </a:cubicBezTo>
                      <a:moveTo>
                        <a:pt x="66" y="82"/>
                      </a:moveTo>
                      <a:cubicBezTo>
                        <a:pt x="65" y="82"/>
                        <a:pt x="64" y="80"/>
                        <a:pt x="64" y="79"/>
                      </a:cubicBezTo>
                      <a:cubicBezTo>
                        <a:pt x="64" y="78"/>
                        <a:pt x="64" y="78"/>
                        <a:pt x="64" y="78"/>
                      </a:cubicBezTo>
                      <a:cubicBezTo>
                        <a:pt x="65" y="77"/>
                        <a:pt x="65" y="76"/>
                        <a:pt x="66" y="75"/>
                      </a:cubicBezTo>
                      <a:cubicBezTo>
                        <a:pt x="74" y="67"/>
                        <a:pt x="81" y="58"/>
                        <a:pt x="89" y="50"/>
                      </a:cubicBezTo>
                      <a:cubicBezTo>
                        <a:pt x="83" y="57"/>
                        <a:pt x="76" y="64"/>
                        <a:pt x="70" y="72"/>
                      </a:cubicBezTo>
                      <a:cubicBezTo>
                        <a:pt x="69" y="74"/>
                        <a:pt x="67" y="77"/>
                        <a:pt x="67" y="81"/>
                      </a:cubicBezTo>
                      <a:cubicBezTo>
                        <a:pt x="67" y="81"/>
                        <a:pt x="67" y="82"/>
                        <a:pt x="67" y="82"/>
                      </a:cubicBezTo>
                      <a:cubicBezTo>
                        <a:pt x="67" y="82"/>
                        <a:pt x="66" y="82"/>
                        <a:pt x="66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moveTo>
                        <a:pt x="14" y="82"/>
                      </a:moveTo>
                      <a:cubicBezTo>
                        <a:pt x="13" y="82"/>
                        <a:pt x="13" y="82"/>
                        <a:pt x="12" y="82"/>
                      </a:cubicBezTo>
                      <a:cubicBezTo>
                        <a:pt x="12" y="82"/>
                        <a:pt x="12" y="82"/>
                        <a:pt x="12" y="82"/>
                      </a:cubicBezTo>
                      <a:cubicBezTo>
                        <a:pt x="11" y="82"/>
                        <a:pt x="11" y="80"/>
                        <a:pt x="11" y="79"/>
                      </a:cubicBez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77"/>
                        <a:pt x="12" y="76"/>
                        <a:pt x="13" y="75"/>
                      </a:cubicBezTo>
                      <a:cubicBezTo>
                        <a:pt x="20" y="67"/>
                        <a:pt x="28" y="58"/>
                        <a:pt x="36" y="50"/>
                      </a:cubicBezTo>
                      <a:cubicBezTo>
                        <a:pt x="29" y="57"/>
                        <a:pt x="23" y="64"/>
                        <a:pt x="17" y="72"/>
                      </a:cubicBezTo>
                      <a:cubicBezTo>
                        <a:pt x="15" y="74"/>
                        <a:pt x="14" y="77"/>
                        <a:pt x="14" y="81"/>
                      </a:cubicBezTo>
                      <a:cubicBezTo>
                        <a:pt x="13" y="81"/>
                        <a:pt x="14" y="82"/>
                        <a:pt x="14" y="82"/>
                      </a:cubicBezTo>
                      <a:moveTo>
                        <a:pt x="75" y="83"/>
                      </a:moveTo>
                      <a:cubicBezTo>
                        <a:pt x="75" y="83"/>
                        <a:pt x="75" y="83"/>
                        <a:pt x="75" y="83"/>
                      </a:cubicBezTo>
                      <a:cubicBezTo>
                        <a:pt x="74" y="83"/>
                        <a:pt x="73" y="83"/>
                        <a:pt x="72" y="83"/>
                      </a:cubicBezTo>
                      <a:cubicBezTo>
                        <a:pt x="72" y="83"/>
                        <a:pt x="72" y="83"/>
                        <a:pt x="72" y="83"/>
                      </a:cubicBezTo>
                      <a:cubicBezTo>
                        <a:pt x="71" y="82"/>
                        <a:pt x="71" y="82"/>
                        <a:pt x="71" y="81"/>
                      </a:cubicBezTo>
                      <a:cubicBezTo>
                        <a:pt x="71" y="79"/>
                        <a:pt x="72" y="76"/>
                        <a:pt x="74" y="75"/>
                      </a:cubicBezTo>
                      <a:cubicBezTo>
                        <a:pt x="88" y="55"/>
                        <a:pt x="105" y="37"/>
                        <a:pt x="123" y="20"/>
                      </a:cubicBezTo>
                      <a:cubicBezTo>
                        <a:pt x="124" y="21"/>
                        <a:pt x="124" y="21"/>
                        <a:pt x="125" y="21"/>
                      </a:cubicBezTo>
                      <a:cubicBezTo>
                        <a:pt x="109" y="38"/>
                        <a:pt x="93" y="56"/>
                        <a:pt x="79" y="74"/>
                      </a:cubicBezTo>
                      <a:cubicBezTo>
                        <a:pt x="78" y="75"/>
                        <a:pt x="78" y="76"/>
                        <a:pt x="79" y="77"/>
                      </a:cubicBezTo>
                      <a:cubicBezTo>
                        <a:pt x="80" y="77"/>
                        <a:pt x="80" y="78"/>
                        <a:pt x="80" y="78"/>
                      </a:cubicBezTo>
                      <a:cubicBezTo>
                        <a:pt x="81" y="78"/>
                        <a:pt x="82" y="77"/>
                        <a:pt x="82" y="77"/>
                      </a:cubicBezTo>
                      <a:cubicBezTo>
                        <a:pt x="97" y="57"/>
                        <a:pt x="113" y="39"/>
                        <a:pt x="130" y="21"/>
                      </a:cubicBezTo>
                      <a:cubicBezTo>
                        <a:pt x="131" y="21"/>
                        <a:pt x="131" y="22"/>
                        <a:pt x="132" y="22"/>
                      </a:cubicBezTo>
                      <a:cubicBezTo>
                        <a:pt x="133" y="22"/>
                        <a:pt x="133" y="22"/>
                        <a:pt x="133" y="22"/>
                      </a:cubicBezTo>
                      <a:cubicBezTo>
                        <a:pt x="119" y="38"/>
                        <a:pt x="105" y="55"/>
                        <a:pt x="92" y="72"/>
                      </a:cubicBezTo>
                      <a:cubicBezTo>
                        <a:pt x="91" y="72"/>
                        <a:pt x="91" y="74"/>
                        <a:pt x="92" y="74"/>
                      </a:cubicBezTo>
                      <a:cubicBezTo>
                        <a:pt x="92" y="75"/>
                        <a:pt x="93" y="75"/>
                        <a:pt x="93" y="75"/>
                      </a:cubicBezTo>
                      <a:cubicBezTo>
                        <a:pt x="94" y="75"/>
                        <a:pt x="95" y="75"/>
                        <a:pt x="95" y="74"/>
                      </a:cubicBezTo>
                      <a:cubicBezTo>
                        <a:pt x="109" y="56"/>
                        <a:pt x="124" y="39"/>
                        <a:pt x="138" y="21"/>
                      </a:cubicBezTo>
                      <a:cubicBezTo>
                        <a:pt x="138" y="21"/>
                        <a:pt x="138" y="21"/>
                        <a:pt x="138" y="21"/>
                      </a:cubicBezTo>
                      <a:cubicBezTo>
                        <a:pt x="139" y="21"/>
                        <a:pt x="140" y="21"/>
                        <a:pt x="140" y="21"/>
                      </a:cubicBezTo>
                      <a:cubicBezTo>
                        <a:pt x="133" y="35"/>
                        <a:pt x="124" y="49"/>
                        <a:pt x="115" y="62"/>
                      </a:cubicBezTo>
                      <a:cubicBezTo>
                        <a:pt x="113" y="64"/>
                        <a:pt x="111" y="66"/>
                        <a:pt x="110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8" y="68"/>
                        <a:pt x="107" y="69"/>
                        <a:pt x="107" y="70"/>
                      </a:cubicBezTo>
                      <a:cubicBezTo>
                        <a:pt x="106" y="73"/>
                        <a:pt x="104" y="76"/>
                        <a:pt x="101" y="78"/>
                      </a:cubicBezTo>
                      <a:cubicBezTo>
                        <a:pt x="98" y="80"/>
                        <a:pt x="94" y="81"/>
                        <a:pt x="90" y="81"/>
                      </a:cubicBezTo>
                      <a:cubicBezTo>
                        <a:pt x="85" y="82"/>
                        <a:pt x="80" y="83"/>
                        <a:pt x="75" y="83"/>
                      </a:cubicBezTo>
                      <a:moveTo>
                        <a:pt x="40" y="75"/>
                      </a:moveTo>
                      <a:cubicBezTo>
                        <a:pt x="41" y="75"/>
                        <a:pt x="41" y="75"/>
                        <a:pt x="42" y="74"/>
                      </a:cubicBezTo>
                      <a:cubicBezTo>
                        <a:pt x="56" y="56"/>
                        <a:pt x="70" y="39"/>
                        <a:pt x="85" y="21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6" y="21"/>
                        <a:pt x="88" y="20"/>
                        <a:pt x="89" y="20"/>
                      </a:cubicBezTo>
                      <a:cubicBezTo>
                        <a:pt x="84" y="30"/>
                        <a:pt x="78" y="39"/>
                        <a:pt x="72" y="48"/>
                      </a:cubicBezTo>
                      <a:cubicBezTo>
                        <a:pt x="72" y="49"/>
                        <a:pt x="72" y="49"/>
                        <a:pt x="72" y="50"/>
                      </a:cubicBezTo>
                      <a:cubicBezTo>
                        <a:pt x="67" y="56"/>
                        <a:pt x="62" y="63"/>
                        <a:pt x="57" y="70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57" y="69"/>
                        <a:pt x="56" y="68"/>
                        <a:pt x="56" y="68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4" y="68"/>
                        <a:pt x="53" y="69"/>
                        <a:pt x="53" y="70"/>
                      </a:cubicBezTo>
                      <a:cubicBezTo>
                        <a:pt x="53" y="73"/>
                        <a:pt x="50" y="76"/>
                        <a:pt x="47" y="78"/>
                      </a:cubicBezTo>
                      <a:cubicBezTo>
                        <a:pt x="44" y="80"/>
                        <a:pt x="41" y="81"/>
                        <a:pt x="37" y="81"/>
                      </a:cubicBezTo>
                      <a:cubicBezTo>
                        <a:pt x="32" y="82"/>
                        <a:pt x="27" y="83"/>
                        <a:pt x="22" y="83"/>
                      </a:cubicBezTo>
                      <a:cubicBezTo>
                        <a:pt x="22" y="83"/>
                        <a:pt x="22" y="83"/>
                        <a:pt x="22" y="83"/>
                      </a:cubicBezTo>
                      <a:cubicBezTo>
                        <a:pt x="21" y="83"/>
                        <a:pt x="20" y="83"/>
                        <a:pt x="19" y="83"/>
                      </a:cubicBezTo>
                      <a:cubicBezTo>
                        <a:pt x="18" y="83"/>
                        <a:pt x="18" y="83"/>
                        <a:pt x="18" y="83"/>
                      </a:cubicBezTo>
                      <a:cubicBezTo>
                        <a:pt x="18" y="82"/>
                        <a:pt x="18" y="82"/>
                        <a:pt x="18" y="81"/>
                      </a:cubicBezTo>
                      <a:cubicBezTo>
                        <a:pt x="17" y="79"/>
                        <a:pt x="19" y="76"/>
                        <a:pt x="20" y="75"/>
                      </a:cubicBezTo>
                      <a:cubicBezTo>
                        <a:pt x="35" y="55"/>
                        <a:pt x="52" y="37"/>
                        <a:pt x="70" y="20"/>
                      </a:cubicBezTo>
                      <a:cubicBezTo>
                        <a:pt x="70" y="21"/>
                        <a:pt x="71" y="21"/>
                        <a:pt x="72" y="21"/>
                      </a:cubicBezTo>
                      <a:cubicBezTo>
                        <a:pt x="55" y="38"/>
                        <a:pt x="40" y="56"/>
                        <a:pt x="26" y="74"/>
                      </a:cubicBezTo>
                      <a:cubicBezTo>
                        <a:pt x="25" y="75"/>
                        <a:pt x="25" y="76"/>
                        <a:pt x="26" y="77"/>
                      </a:cubicBezTo>
                      <a:cubicBezTo>
                        <a:pt x="26" y="77"/>
                        <a:pt x="27" y="78"/>
                        <a:pt x="27" y="78"/>
                      </a:cubicBezTo>
                      <a:cubicBezTo>
                        <a:pt x="28" y="78"/>
                        <a:pt x="28" y="77"/>
                        <a:pt x="29" y="77"/>
                      </a:cubicBezTo>
                      <a:cubicBezTo>
                        <a:pt x="44" y="57"/>
                        <a:pt x="60" y="39"/>
                        <a:pt x="77" y="21"/>
                      </a:cubicBezTo>
                      <a:cubicBezTo>
                        <a:pt x="77" y="21"/>
                        <a:pt x="78" y="22"/>
                        <a:pt x="79" y="22"/>
                      </a:cubicBezTo>
                      <a:cubicBezTo>
                        <a:pt x="79" y="22"/>
                        <a:pt x="79" y="22"/>
                        <a:pt x="79" y="22"/>
                      </a:cubicBezTo>
                      <a:cubicBezTo>
                        <a:pt x="66" y="38"/>
                        <a:pt x="52" y="55"/>
                        <a:pt x="38" y="72"/>
                      </a:cubicBezTo>
                      <a:cubicBezTo>
                        <a:pt x="38" y="72"/>
                        <a:pt x="38" y="74"/>
                        <a:pt x="39" y="74"/>
                      </a:cubicBezTo>
                      <a:cubicBezTo>
                        <a:pt x="39" y="75"/>
                        <a:pt x="40" y="75"/>
                        <a:pt x="40" y="75"/>
                      </a:cubicBezTo>
                      <a:moveTo>
                        <a:pt x="45" y="40"/>
                      </a:moveTo>
                      <a:cubicBezTo>
                        <a:pt x="52" y="32"/>
                        <a:pt x="59" y="24"/>
                        <a:pt x="66" y="17"/>
                      </a:cubicBezTo>
                      <a:cubicBezTo>
                        <a:pt x="66" y="17"/>
                        <a:pt x="66" y="17"/>
                        <a:pt x="66" y="17"/>
                      </a:cubicBezTo>
                      <a:cubicBezTo>
                        <a:pt x="66" y="18"/>
                        <a:pt x="66" y="18"/>
                        <a:pt x="66" y="18"/>
                      </a:cubicBezTo>
                      <a:cubicBezTo>
                        <a:pt x="59" y="25"/>
                        <a:pt x="52" y="32"/>
                        <a:pt x="45" y="40"/>
                      </a:cubicBezTo>
                      <a:moveTo>
                        <a:pt x="98" y="40"/>
                      </a:moveTo>
                      <a:cubicBezTo>
                        <a:pt x="105" y="32"/>
                        <a:pt x="112" y="24"/>
                        <a:pt x="119" y="17"/>
                      </a:cubicBezTo>
                      <a:cubicBezTo>
                        <a:pt x="120" y="17"/>
                        <a:pt x="120" y="17"/>
                        <a:pt x="120" y="17"/>
                      </a:cubicBezTo>
                      <a:cubicBezTo>
                        <a:pt x="120" y="18"/>
                        <a:pt x="120" y="18"/>
                        <a:pt x="120" y="18"/>
                      </a:cubicBezTo>
                      <a:cubicBezTo>
                        <a:pt x="112" y="25"/>
                        <a:pt x="105" y="32"/>
                        <a:pt x="98" y="40"/>
                      </a:cubicBezTo>
                      <a:moveTo>
                        <a:pt x="123" y="197"/>
                      </a:moveTo>
                      <a:cubicBezTo>
                        <a:pt x="120" y="153"/>
                        <a:pt x="118" y="112"/>
                        <a:pt x="116" y="67"/>
                      </a:cubicBezTo>
                      <a:cubicBezTo>
                        <a:pt x="116" y="66"/>
                        <a:pt x="117" y="65"/>
                        <a:pt x="118" y="64"/>
                      </a:cubicBezTo>
                      <a:cubicBezTo>
                        <a:pt x="130" y="49"/>
                        <a:pt x="139" y="32"/>
                        <a:pt x="148" y="15"/>
                      </a:cubicBezTo>
                      <a:cubicBezTo>
                        <a:pt x="155" y="60"/>
                        <a:pt x="161" y="105"/>
                        <a:pt x="162" y="150"/>
                      </a:cubicBezTo>
                      <a:cubicBezTo>
                        <a:pt x="161" y="150"/>
                        <a:pt x="161" y="150"/>
                        <a:pt x="161" y="150"/>
                      </a:cubicBezTo>
                      <a:cubicBezTo>
                        <a:pt x="148" y="165"/>
                        <a:pt x="135" y="181"/>
                        <a:pt x="123" y="197"/>
                      </a:cubicBezTo>
                      <a:moveTo>
                        <a:pt x="87" y="32"/>
                      </a:moveTo>
                      <a:cubicBezTo>
                        <a:pt x="90" y="27"/>
                        <a:pt x="93" y="21"/>
                        <a:pt x="96" y="15"/>
                      </a:cubicBezTo>
                      <a:cubicBezTo>
                        <a:pt x="96" y="17"/>
                        <a:pt x="97" y="19"/>
                        <a:pt x="97" y="21"/>
                      </a:cubicBezTo>
                      <a:cubicBezTo>
                        <a:pt x="93" y="24"/>
                        <a:pt x="90" y="28"/>
                        <a:pt x="87" y="32"/>
                      </a:cubicBezTo>
                      <a:moveTo>
                        <a:pt x="9" y="80"/>
                      </a:move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7" y="80"/>
                        <a:pt x="6" y="79"/>
                        <a:pt x="5" y="78"/>
                      </a:cubicBezTo>
                      <a:cubicBezTo>
                        <a:pt x="5" y="78"/>
                        <a:pt x="5" y="78"/>
                        <a:pt x="5" y="78"/>
                      </a:cubicBezTo>
                      <a:cubicBezTo>
                        <a:pt x="4" y="77"/>
                        <a:pt x="4" y="77"/>
                        <a:pt x="4" y="77"/>
                      </a:cubicBezTo>
                      <a:cubicBezTo>
                        <a:pt x="4" y="77"/>
                        <a:pt x="4" y="77"/>
                        <a:pt x="4" y="77"/>
                      </a:cubicBezTo>
                      <a:cubicBezTo>
                        <a:pt x="5" y="77"/>
                        <a:pt x="5" y="76"/>
                        <a:pt x="5" y="76"/>
                      </a:cubicBezTo>
                      <a:cubicBezTo>
                        <a:pt x="22" y="50"/>
                        <a:pt x="42" y="27"/>
                        <a:pt x="64" y="6"/>
                      </a:cubicBezTo>
                      <a:cubicBezTo>
                        <a:pt x="64" y="9"/>
                        <a:pt x="65" y="11"/>
                        <a:pt x="66" y="14"/>
                      </a:cubicBezTo>
                      <a:cubicBezTo>
                        <a:pt x="47" y="34"/>
                        <a:pt x="29" y="54"/>
                        <a:pt x="11" y="74"/>
                      </a:cubicBezTo>
                      <a:cubicBezTo>
                        <a:pt x="10" y="75"/>
                        <a:pt x="9" y="76"/>
                        <a:pt x="9" y="78"/>
                      </a:cubicBezTo>
                      <a:cubicBezTo>
                        <a:pt x="9" y="78"/>
                        <a:pt x="9" y="79"/>
                        <a:pt x="9" y="79"/>
                      </a:cubicBezTo>
                      <a:cubicBezTo>
                        <a:pt x="9" y="80"/>
                        <a:pt x="9" y="80"/>
                        <a:pt x="9" y="80"/>
                      </a:cubicBezTo>
                      <a:moveTo>
                        <a:pt x="62" y="80"/>
                      </a:moveTo>
                      <a:cubicBezTo>
                        <a:pt x="62" y="80"/>
                        <a:pt x="62" y="80"/>
                        <a:pt x="62" y="80"/>
                      </a:cubicBezTo>
                      <a:cubicBezTo>
                        <a:pt x="61" y="80"/>
                        <a:pt x="59" y="79"/>
                        <a:pt x="59" y="78"/>
                      </a:cubicBezTo>
                      <a:cubicBezTo>
                        <a:pt x="58" y="78"/>
                        <a:pt x="58" y="78"/>
                        <a:pt x="58" y="78"/>
                      </a:cubicBezTo>
                      <a:cubicBezTo>
                        <a:pt x="58" y="77"/>
                        <a:pt x="58" y="77"/>
                        <a:pt x="58" y="77"/>
                      </a:cubicBezTo>
                      <a:cubicBezTo>
                        <a:pt x="58" y="76"/>
                        <a:pt x="58" y="76"/>
                        <a:pt x="58" y="76"/>
                      </a:cubicBezTo>
                      <a:cubicBezTo>
                        <a:pt x="71" y="57"/>
                        <a:pt x="85" y="40"/>
                        <a:pt x="100" y="23"/>
                      </a:cubicBezTo>
                      <a:cubicBezTo>
                        <a:pt x="101" y="23"/>
                        <a:pt x="101" y="23"/>
                        <a:pt x="101" y="22"/>
                      </a:cubicBezTo>
                      <a:cubicBezTo>
                        <a:pt x="106" y="17"/>
                        <a:pt x="112" y="11"/>
                        <a:pt x="117" y="6"/>
                      </a:cubicBezTo>
                      <a:cubicBezTo>
                        <a:pt x="118" y="9"/>
                        <a:pt x="118" y="11"/>
                        <a:pt x="119" y="14"/>
                      </a:cubicBezTo>
                      <a:cubicBezTo>
                        <a:pt x="100" y="34"/>
                        <a:pt x="82" y="54"/>
                        <a:pt x="65" y="74"/>
                      </a:cubicBezTo>
                      <a:cubicBezTo>
                        <a:pt x="64" y="75"/>
                        <a:pt x="63" y="76"/>
                        <a:pt x="62" y="78"/>
                      </a:cubicBezTo>
                      <a:cubicBezTo>
                        <a:pt x="62" y="78"/>
                        <a:pt x="62" y="79"/>
                        <a:pt x="62" y="79"/>
                      </a:cubicBezTo>
                      <a:cubicBezTo>
                        <a:pt x="62" y="80"/>
                        <a:pt x="62" y="80"/>
                        <a:pt x="62" y="80"/>
                      </a:cubicBezTo>
                      <a:moveTo>
                        <a:pt x="118" y="0"/>
                      </a:moveTo>
                      <a:cubicBezTo>
                        <a:pt x="118" y="0"/>
                        <a:pt x="117" y="0"/>
                        <a:pt x="117" y="0"/>
                      </a:cubicBezTo>
                      <a:cubicBezTo>
                        <a:pt x="111" y="6"/>
                        <a:pt x="106" y="11"/>
                        <a:pt x="100" y="17"/>
                      </a:cubicBezTo>
                      <a:cubicBezTo>
                        <a:pt x="100" y="14"/>
                        <a:pt x="100" y="11"/>
                        <a:pt x="99" y="9"/>
                      </a:cubicBezTo>
                      <a:cubicBezTo>
                        <a:pt x="99" y="8"/>
                        <a:pt x="98" y="7"/>
                        <a:pt x="98" y="7"/>
                      </a:cubicBezTo>
                      <a:cubicBezTo>
                        <a:pt x="97" y="7"/>
                        <a:pt x="97" y="7"/>
                        <a:pt x="97" y="7"/>
                      </a:cubicBezTo>
                      <a:cubicBezTo>
                        <a:pt x="96" y="7"/>
                        <a:pt x="96" y="7"/>
                        <a:pt x="95" y="8"/>
                      </a:cubicBezTo>
                      <a:cubicBezTo>
                        <a:pt x="94" y="10"/>
                        <a:pt x="93" y="13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0" y="15"/>
                        <a:pt x="90" y="15"/>
                      </a:cubicBezTo>
                      <a:cubicBezTo>
                        <a:pt x="87" y="17"/>
                        <a:pt x="83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8" y="17"/>
                        <a:pt x="77" y="16"/>
                        <a:pt x="77" y="16"/>
                      </a:cubicBezTo>
                      <a:cubicBezTo>
                        <a:pt x="76" y="16"/>
                        <a:pt x="76" y="17"/>
                        <a:pt x="75" y="17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3" y="17"/>
                        <a:pt x="72" y="17"/>
                        <a:pt x="70" y="16"/>
                      </a:cubicBezTo>
                      <a:cubicBezTo>
                        <a:pt x="70" y="15"/>
                        <a:pt x="70" y="14"/>
                        <a:pt x="69" y="13"/>
                      </a:cubicBezTo>
                      <a:cubicBezTo>
                        <a:pt x="69" y="12"/>
                        <a:pt x="69" y="12"/>
                        <a:pt x="69" y="12"/>
                      </a:cubicBezTo>
                      <a:cubicBezTo>
                        <a:pt x="68" y="9"/>
                        <a:pt x="68" y="5"/>
                        <a:pt x="67" y="1"/>
                      </a:cubicBezTo>
                      <a:cubicBezTo>
                        <a:pt x="67" y="1"/>
                        <a:pt x="66" y="0"/>
                        <a:pt x="66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40" y="22"/>
                        <a:pt x="20" y="47"/>
                        <a:pt x="2" y="74"/>
                      </a:cubicBezTo>
                      <a:cubicBezTo>
                        <a:pt x="1" y="74"/>
                        <a:pt x="1" y="75"/>
                        <a:pt x="1" y="76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8"/>
                        <a:pt x="1" y="79"/>
                        <a:pt x="1" y="80"/>
                      </a:cubicBezTo>
                      <a:cubicBezTo>
                        <a:pt x="2" y="80"/>
                        <a:pt x="2" y="81"/>
                        <a:pt x="3" y="81"/>
                      </a:cubicBezTo>
                      <a:cubicBezTo>
                        <a:pt x="3" y="81"/>
                        <a:pt x="3" y="81"/>
                        <a:pt x="3" y="81"/>
                      </a:cubicBezTo>
                      <a:cubicBezTo>
                        <a:pt x="2" y="82"/>
                        <a:pt x="2" y="83"/>
                        <a:pt x="2" y="83"/>
                      </a:cubicBezTo>
                      <a:cubicBezTo>
                        <a:pt x="10" y="127"/>
                        <a:pt x="14" y="171"/>
                        <a:pt x="14" y="216"/>
                      </a:cubicBezTo>
                      <a:cubicBezTo>
                        <a:pt x="14" y="216"/>
                        <a:pt x="14" y="216"/>
                        <a:pt x="14" y="216"/>
                      </a:cubicBezTo>
                      <a:cubicBezTo>
                        <a:pt x="14" y="216"/>
                        <a:pt x="14" y="216"/>
                        <a:pt x="14" y="216"/>
                      </a:cubicBezTo>
                      <a:cubicBezTo>
                        <a:pt x="14" y="216"/>
                        <a:pt x="14" y="216"/>
                        <a:pt x="14" y="216"/>
                      </a:cubicBezTo>
                      <a:cubicBezTo>
                        <a:pt x="15" y="217"/>
                        <a:pt x="15" y="217"/>
                        <a:pt x="15" y="217"/>
                      </a:cubicBezTo>
                      <a:cubicBezTo>
                        <a:pt x="22" y="223"/>
                        <a:pt x="31" y="225"/>
                        <a:pt x="40" y="225"/>
                      </a:cubicBezTo>
                      <a:cubicBezTo>
                        <a:pt x="44" y="225"/>
                        <a:pt x="49" y="225"/>
                        <a:pt x="53" y="223"/>
                      </a:cubicBezTo>
                      <a:cubicBezTo>
                        <a:pt x="56" y="221"/>
                        <a:pt x="58" y="219"/>
                        <a:pt x="60" y="217"/>
                      </a:cubicBezTo>
                      <a:cubicBezTo>
                        <a:pt x="61" y="217"/>
                        <a:pt x="61" y="217"/>
                        <a:pt x="61" y="217"/>
                      </a:cubicBezTo>
                      <a:cubicBezTo>
                        <a:pt x="61" y="217"/>
                        <a:pt x="61" y="217"/>
                        <a:pt x="62" y="217"/>
                      </a:cubicBezTo>
                      <a:cubicBezTo>
                        <a:pt x="63" y="216"/>
                        <a:pt x="63" y="215"/>
                        <a:pt x="63" y="214"/>
                      </a:cubicBezTo>
                      <a:cubicBezTo>
                        <a:pt x="62" y="214"/>
                        <a:pt x="62" y="214"/>
                        <a:pt x="62" y="214"/>
                      </a:cubicBezTo>
                      <a:cubicBezTo>
                        <a:pt x="64" y="211"/>
                        <a:pt x="66" y="209"/>
                        <a:pt x="67" y="207"/>
                      </a:cubicBezTo>
                      <a:cubicBezTo>
                        <a:pt x="68" y="210"/>
                        <a:pt x="68" y="213"/>
                        <a:pt x="68" y="216"/>
                      </a:cubicBezTo>
                      <a:cubicBezTo>
                        <a:pt x="68" y="216"/>
                        <a:pt x="68" y="216"/>
                        <a:pt x="68" y="216"/>
                      </a:cubicBezTo>
                      <a:cubicBezTo>
                        <a:pt x="68" y="216"/>
                        <a:pt x="68" y="216"/>
                        <a:pt x="68" y="216"/>
                      </a:cubicBezTo>
                      <a:cubicBezTo>
                        <a:pt x="68" y="216"/>
                        <a:pt x="68" y="216"/>
                        <a:pt x="68" y="216"/>
                      </a:cubicBezTo>
                      <a:cubicBezTo>
                        <a:pt x="68" y="217"/>
                        <a:pt x="68" y="217"/>
                        <a:pt x="68" y="217"/>
                      </a:cubicBezTo>
                      <a:cubicBezTo>
                        <a:pt x="75" y="223"/>
                        <a:pt x="84" y="225"/>
                        <a:pt x="93" y="225"/>
                      </a:cubicBezTo>
                      <a:cubicBezTo>
                        <a:pt x="98" y="225"/>
                        <a:pt x="102" y="225"/>
                        <a:pt x="106" y="223"/>
                      </a:cubicBezTo>
                      <a:cubicBezTo>
                        <a:pt x="109" y="221"/>
                        <a:pt x="112" y="219"/>
                        <a:pt x="114" y="217"/>
                      </a:cubicBezTo>
                      <a:cubicBezTo>
                        <a:pt x="114" y="217"/>
                        <a:pt x="114" y="217"/>
                        <a:pt x="114" y="217"/>
                      </a:cubicBezTo>
                      <a:cubicBezTo>
                        <a:pt x="114" y="217"/>
                        <a:pt x="115" y="217"/>
                        <a:pt x="115" y="217"/>
                      </a:cubicBezTo>
                      <a:cubicBezTo>
                        <a:pt x="116" y="216"/>
                        <a:pt x="116" y="215"/>
                        <a:pt x="116" y="214"/>
                      </a:cubicBezTo>
                      <a:cubicBezTo>
                        <a:pt x="116" y="214"/>
                        <a:pt x="116" y="214"/>
                        <a:pt x="116" y="214"/>
                      </a:cubicBezTo>
                      <a:cubicBezTo>
                        <a:pt x="130" y="193"/>
                        <a:pt x="146" y="173"/>
                        <a:pt x="163" y="154"/>
                      </a:cubicBezTo>
                      <a:cubicBezTo>
                        <a:pt x="164" y="155"/>
                        <a:pt x="164" y="155"/>
                        <a:pt x="164" y="155"/>
                      </a:cubicBezTo>
                      <a:cubicBezTo>
                        <a:pt x="165" y="155"/>
                        <a:pt x="166" y="154"/>
                        <a:pt x="166" y="153"/>
                      </a:cubicBezTo>
                      <a:cubicBezTo>
                        <a:pt x="165" y="105"/>
                        <a:pt x="159" y="56"/>
                        <a:pt x="151" y="9"/>
                      </a:cubicBezTo>
                      <a:cubicBezTo>
                        <a:pt x="151" y="8"/>
                        <a:pt x="150" y="7"/>
                        <a:pt x="149" y="7"/>
                      </a:cubicBezTo>
                      <a:cubicBezTo>
                        <a:pt x="149" y="7"/>
                        <a:pt x="149" y="7"/>
                        <a:pt x="149" y="7"/>
                      </a:cubicBezTo>
                      <a:cubicBezTo>
                        <a:pt x="148" y="7"/>
                        <a:pt x="148" y="7"/>
                        <a:pt x="147" y="8"/>
                      </a:cubicBezTo>
                      <a:cubicBezTo>
                        <a:pt x="146" y="10"/>
                        <a:pt x="145" y="13"/>
                        <a:pt x="143" y="15"/>
                      </a:cubicBezTo>
                      <a:cubicBezTo>
                        <a:pt x="140" y="17"/>
                        <a:pt x="136" y="18"/>
                        <a:pt x="132" y="18"/>
                      </a:cubicBezTo>
                      <a:cubicBezTo>
                        <a:pt x="132" y="18"/>
                        <a:pt x="132" y="18"/>
                        <a:pt x="132" y="18"/>
                      </a:cubicBezTo>
                      <a:cubicBezTo>
                        <a:pt x="132" y="18"/>
                        <a:pt x="132" y="18"/>
                        <a:pt x="132" y="18"/>
                      </a:cubicBezTo>
                      <a:cubicBezTo>
                        <a:pt x="131" y="17"/>
                        <a:pt x="131" y="17"/>
                        <a:pt x="131" y="17"/>
                      </a:cubicBezTo>
                      <a:cubicBezTo>
                        <a:pt x="131" y="17"/>
                        <a:pt x="131" y="16"/>
                        <a:pt x="130" y="16"/>
                      </a:cubicBezTo>
                      <a:cubicBezTo>
                        <a:pt x="130" y="16"/>
                        <a:pt x="129" y="17"/>
                        <a:pt x="129" y="17"/>
                      </a:cubicBezTo>
                      <a:cubicBezTo>
                        <a:pt x="128" y="17"/>
                        <a:pt x="128" y="17"/>
                        <a:pt x="128" y="17"/>
                      </a:cubicBezTo>
                      <a:cubicBezTo>
                        <a:pt x="127" y="17"/>
                        <a:pt x="125" y="17"/>
                        <a:pt x="123" y="16"/>
                      </a:cubicBezTo>
                      <a:cubicBezTo>
                        <a:pt x="123" y="15"/>
                        <a:pt x="123" y="14"/>
                        <a:pt x="123" y="13"/>
                      </a:cubicBezTo>
                      <a:cubicBezTo>
                        <a:pt x="122" y="12"/>
                        <a:pt x="122" y="12"/>
                        <a:pt x="122" y="12"/>
                      </a:cubicBezTo>
                      <a:cubicBezTo>
                        <a:pt x="122" y="9"/>
                        <a:pt x="121" y="5"/>
                        <a:pt x="120" y="1"/>
                      </a:cubicBezTo>
                      <a:cubicBezTo>
                        <a:pt x="120" y="1"/>
                        <a:pt x="120" y="0"/>
                        <a:pt x="119" y="0"/>
                      </a:cubicBezTo>
                      <a:cubicBezTo>
                        <a:pt x="119" y="0"/>
                        <a:pt x="118" y="0"/>
                        <a:pt x="118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1" name="Freeform 844"/>
                <p:cNvSpPr>
                  <a:spLocks noEditPoints="1"/>
                </p:cNvSpPr>
                <p:nvPr/>
              </p:nvSpPr>
              <p:spPr bwMode="auto">
                <a:xfrm>
                  <a:off x="5282" y="2338"/>
                  <a:ext cx="83" cy="161"/>
                </a:xfrm>
                <a:custGeom>
                  <a:avLst/>
                  <a:gdLst>
                    <a:gd name="T0" fmla="*/ 5 w 35"/>
                    <a:gd name="T1" fmla="*/ 30 h 68"/>
                    <a:gd name="T2" fmla="*/ 8 w 35"/>
                    <a:gd name="T3" fmla="*/ 26 h 68"/>
                    <a:gd name="T4" fmla="*/ 27 w 35"/>
                    <a:gd name="T5" fmla="*/ 7 h 68"/>
                    <a:gd name="T6" fmla="*/ 31 w 35"/>
                    <a:gd name="T7" fmla="*/ 34 h 68"/>
                    <a:gd name="T8" fmla="*/ 6 w 35"/>
                    <a:gd name="T9" fmla="*/ 61 h 68"/>
                    <a:gd name="T10" fmla="*/ 4 w 35"/>
                    <a:gd name="T11" fmla="*/ 34 h 68"/>
                    <a:gd name="T12" fmla="*/ 4 w 35"/>
                    <a:gd name="T13" fmla="*/ 33 h 68"/>
                    <a:gd name="T14" fmla="*/ 5 w 35"/>
                    <a:gd name="T15" fmla="*/ 30 h 68"/>
                    <a:gd name="T16" fmla="*/ 3 w 35"/>
                    <a:gd name="T17" fmla="*/ 29 h 68"/>
                    <a:gd name="T18" fmla="*/ 5 w 35"/>
                    <a:gd name="T19" fmla="*/ 30 h 68"/>
                    <a:gd name="T20" fmla="*/ 28 w 35"/>
                    <a:gd name="T21" fmla="*/ 0 h 68"/>
                    <a:gd name="T22" fmla="*/ 27 w 35"/>
                    <a:gd name="T23" fmla="*/ 1 h 68"/>
                    <a:gd name="T24" fmla="*/ 6 w 35"/>
                    <a:gd name="T25" fmla="*/ 23 h 68"/>
                    <a:gd name="T26" fmla="*/ 1 w 35"/>
                    <a:gd name="T27" fmla="*/ 28 h 68"/>
                    <a:gd name="T28" fmla="*/ 0 w 35"/>
                    <a:gd name="T29" fmla="*/ 33 h 68"/>
                    <a:gd name="T30" fmla="*/ 0 w 35"/>
                    <a:gd name="T31" fmla="*/ 34 h 68"/>
                    <a:gd name="T32" fmla="*/ 2 w 35"/>
                    <a:gd name="T33" fmla="*/ 66 h 68"/>
                    <a:gd name="T34" fmla="*/ 4 w 35"/>
                    <a:gd name="T35" fmla="*/ 68 h 68"/>
                    <a:gd name="T36" fmla="*/ 4 w 35"/>
                    <a:gd name="T37" fmla="*/ 68 h 68"/>
                    <a:gd name="T38" fmla="*/ 6 w 35"/>
                    <a:gd name="T39" fmla="*/ 67 h 68"/>
                    <a:gd name="T40" fmla="*/ 34 w 35"/>
                    <a:gd name="T41" fmla="*/ 36 h 68"/>
                    <a:gd name="T42" fmla="*/ 35 w 35"/>
                    <a:gd name="T43" fmla="*/ 34 h 68"/>
                    <a:gd name="T44" fmla="*/ 30 w 35"/>
                    <a:gd name="T45" fmla="*/ 2 h 68"/>
                    <a:gd name="T46" fmla="*/ 29 w 35"/>
                    <a:gd name="T47" fmla="*/ 0 h 68"/>
                    <a:gd name="T48" fmla="*/ 28 w 35"/>
                    <a:gd name="T4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5" h="68">
                      <a:moveTo>
                        <a:pt x="5" y="30"/>
                      </a:moveTo>
                      <a:cubicBezTo>
                        <a:pt x="5" y="29"/>
                        <a:pt x="7" y="27"/>
                        <a:pt x="8" y="26"/>
                      </a:cubicBezTo>
                      <a:cubicBezTo>
                        <a:pt x="15" y="20"/>
                        <a:pt x="21" y="14"/>
                        <a:pt x="27" y="7"/>
                      </a:cubicBezTo>
                      <a:cubicBezTo>
                        <a:pt x="27" y="16"/>
                        <a:pt x="29" y="25"/>
                        <a:pt x="31" y="34"/>
                      </a:cubicBezTo>
                      <a:cubicBezTo>
                        <a:pt x="22" y="42"/>
                        <a:pt x="13" y="51"/>
                        <a:pt x="6" y="61"/>
                      </a:cubicBezTo>
                      <a:cubicBezTo>
                        <a:pt x="5" y="52"/>
                        <a:pt x="5" y="43"/>
                        <a:pt x="4" y="34"/>
                      </a:cubicBezTo>
                      <a:cubicBezTo>
                        <a:pt x="4" y="34"/>
                        <a:pt x="4" y="33"/>
                        <a:pt x="4" y="33"/>
                      </a:cubicBezTo>
                      <a:cubicBezTo>
                        <a:pt x="4" y="32"/>
                        <a:pt x="4" y="31"/>
                        <a:pt x="5" y="30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5" y="30"/>
                        <a:pt x="5" y="30"/>
                        <a:pt x="5" y="30"/>
                      </a:cubicBezTo>
                      <a:moveTo>
                        <a:pt x="28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1" y="9"/>
                        <a:pt x="14" y="16"/>
                        <a:pt x="6" y="23"/>
                      </a:cubicBezTo>
                      <a:cubicBezTo>
                        <a:pt x="4" y="24"/>
                        <a:pt x="2" y="26"/>
                        <a:pt x="1" y="28"/>
                      </a:cubicBezTo>
                      <a:cubicBezTo>
                        <a:pt x="0" y="30"/>
                        <a:pt x="0" y="32"/>
                        <a:pt x="0" y="33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45"/>
                        <a:pt x="1" y="56"/>
                        <a:pt x="2" y="66"/>
                      </a:cubicBezTo>
                      <a:cubicBezTo>
                        <a:pt x="2" y="67"/>
                        <a:pt x="3" y="68"/>
                        <a:pt x="4" y="68"/>
                      </a:cubicBezTo>
                      <a:cubicBezTo>
                        <a:pt x="4" y="68"/>
                        <a:pt x="4" y="68"/>
                        <a:pt x="4" y="68"/>
                      </a:cubicBezTo>
                      <a:cubicBezTo>
                        <a:pt x="5" y="68"/>
                        <a:pt x="6" y="68"/>
                        <a:pt x="6" y="67"/>
                      </a:cubicBezTo>
                      <a:cubicBezTo>
                        <a:pt x="14" y="56"/>
                        <a:pt x="24" y="46"/>
                        <a:pt x="34" y="36"/>
                      </a:cubicBezTo>
                      <a:cubicBezTo>
                        <a:pt x="35" y="36"/>
                        <a:pt x="35" y="35"/>
                        <a:pt x="35" y="34"/>
                      </a:cubicBezTo>
                      <a:cubicBezTo>
                        <a:pt x="32" y="24"/>
                        <a:pt x="31" y="13"/>
                        <a:pt x="30" y="2"/>
                      </a:cubicBezTo>
                      <a:cubicBezTo>
                        <a:pt x="30" y="1"/>
                        <a:pt x="30" y="0"/>
                        <a:pt x="29" y="0"/>
                      </a:cubicBezTo>
                      <a:cubicBezTo>
                        <a:pt x="29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2" name="Freeform 845"/>
                <p:cNvSpPr/>
                <p:nvPr/>
              </p:nvSpPr>
              <p:spPr bwMode="auto">
                <a:xfrm>
                  <a:off x="5173" y="2532"/>
                  <a:ext cx="59" cy="161"/>
                </a:xfrm>
                <a:custGeom>
                  <a:avLst/>
                  <a:gdLst>
                    <a:gd name="T0" fmla="*/ 7 w 25"/>
                    <a:gd name="T1" fmla="*/ 0 h 68"/>
                    <a:gd name="T2" fmla="*/ 0 w 25"/>
                    <a:gd name="T3" fmla="*/ 15 h 68"/>
                    <a:gd name="T4" fmla="*/ 5 w 25"/>
                    <a:gd name="T5" fmla="*/ 23 h 68"/>
                    <a:gd name="T6" fmla="*/ 10 w 25"/>
                    <a:gd name="T7" fmla="*/ 21 h 68"/>
                    <a:gd name="T8" fmla="*/ 5 w 25"/>
                    <a:gd name="T9" fmla="*/ 29 h 68"/>
                    <a:gd name="T10" fmla="*/ 3 w 25"/>
                    <a:gd name="T11" fmla="*/ 36 h 68"/>
                    <a:gd name="T12" fmla="*/ 8 w 25"/>
                    <a:gd name="T13" fmla="*/ 39 h 68"/>
                    <a:gd name="T14" fmla="*/ 6 w 25"/>
                    <a:gd name="T15" fmla="*/ 49 h 68"/>
                    <a:gd name="T16" fmla="*/ 17 w 25"/>
                    <a:gd name="T17" fmla="*/ 49 h 68"/>
                    <a:gd name="T18" fmla="*/ 8 w 25"/>
                    <a:gd name="T19" fmla="*/ 63 h 68"/>
                    <a:gd name="T20" fmla="*/ 10 w 25"/>
                    <a:gd name="T21" fmla="*/ 67 h 68"/>
                    <a:gd name="T22" fmla="*/ 15 w 25"/>
                    <a:gd name="T23" fmla="*/ 68 h 68"/>
                    <a:gd name="T24" fmla="*/ 20 w 25"/>
                    <a:gd name="T25" fmla="*/ 66 h 68"/>
                    <a:gd name="T26" fmla="*/ 20 w 25"/>
                    <a:gd name="T27" fmla="*/ 66 h 68"/>
                    <a:gd name="T28" fmla="*/ 21 w 25"/>
                    <a:gd name="T29" fmla="*/ 63 h 68"/>
                    <a:gd name="T30" fmla="*/ 14 w 25"/>
                    <a:gd name="T31" fmla="*/ 64 h 68"/>
                    <a:gd name="T32" fmla="*/ 14 w 25"/>
                    <a:gd name="T33" fmla="*/ 64 h 68"/>
                    <a:gd name="T34" fmla="*/ 12 w 25"/>
                    <a:gd name="T35" fmla="*/ 63 h 68"/>
                    <a:gd name="T36" fmla="*/ 24 w 25"/>
                    <a:gd name="T37" fmla="*/ 46 h 68"/>
                    <a:gd name="T38" fmla="*/ 23 w 25"/>
                    <a:gd name="T39" fmla="*/ 43 h 68"/>
                    <a:gd name="T40" fmla="*/ 12 w 25"/>
                    <a:gd name="T41" fmla="*/ 46 h 68"/>
                    <a:gd name="T42" fmla="*/ 14 w 25"/>
                    <a:gd name="T43" fmla="*/ 39 h 68"/>
                    <a:gd name="T44" fmla="*/ 23 w 25"/>
                    <a:gd name="T45" fmla="*/ 32 h 68"/>
                    <a:gd name="T46" fmla="*/ 21 w 25"/>
                    <a:gd name="T47" fmla="*/ 31 h 68"/>
                    <a:gd name="T48" fmla="*/ 11 w 25"/>
                    <a:gd name="T49" fmla="*/ 35 h 68"/>
                    <a:gd name="T50" fmla="*/ 9 w 25"/>
                    <a:gd name="T51" fmla="*/ 35 h 68"/>
                    <a:gd name="T52" fmla="*/ 7 w 25"/>
                    <a:gd name="T53" fmla="*/ 34 h 68"/>
                    <a:gd name="T54" fmla="*/ 8 w 25"/>
                    <a:gd name="T55" fmla="*/ 32 h 68"/>
                    <a:gd name="T56" fmla="*/ 22 w 25"/>
                    <a:gd name="T57" fmla="*/ 12 h 68"/>
                    <a:gd name="T58" fmla="*/ 19 w 25"/>
                    <a:gd name="T59" fmla="*/ 11 h 68"/>
                    <a:gd name="T60" fmla="*/ 6 w 25"/>
                    <a:gd name="T61" fmla="*/ 19 h 68"/>
                    <a:gd name="T62" fmla="*/ 5 w 25"/>
                    <a:gd name="T63" fmla="*/ 19 h 68"/>
                    <a:gd name="T64" fmla="*/ 4 w 25"/>
                    <a:gd name="T65" fmla="*/ 15 h 68"/>
                    <a:gd name="T66" fmla="*/ 10 w 25"/>
                    <a:gd name="T67" fmla="*/ 3 h 68"/>
                    <a:gd name="T68" fmla="*/ 8 w 25"/>
                    <a:gd name="T6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" h="68">
                      <a:moveTo>
                        <a:pt x="8" y="0"/>
                      </a:move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4" y="4"/>
                        <a:pt x="1" y="8"/>
                        <a:pt x="0" y="12"/>
                      </a:cubicBezTo>
                      <a:cubicBezTo>
                        <a:pt x="0" y="13"/>
                        <a:pt x="0" y="14"/>
                        <a:pt x="0" y="15"/>
                      </a:cubicBezTo>
                      <a:cubicBezTo>
                        <a:pt x="0" y="17"/>
                        <a:pt x="0" y="18"/>
                        <a:pt x="1" y="20"/>
                      </a:cubicBezTo>
                      <a:cubicBezTo>
                        <a:pt x="1" y="21"/>
                        <a:pt x="3" y="23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7" y="23"/>
                        <a:pt x="9" y="22"/>
                        <a:pt x="10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10" y="23"/>
                        <a:pt x="8" y="26"/>
                        <a:pt x="5" y="29"/>
                      </a:cubicBezTo>
                      <a:cubicBezTo>
                        <a:pt x="4" y="30"/>
                        <a:pt x="3" y="32"/>
                        <a:pt x="3" y="34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4" y="37"/>
                        <a:pt x="5" y="38"/>
                        <a:pt x="6" y="38"/>
                      </a:cubicBezTo>
                      <a:cubicBezTo>
                        <a:pt x="7" y="39"/>
                        <a:pt x="8" y="39"/>
                        <a:pt x="8" y="39"/>
                      </a:cubicBezTo>
                      <a:cubicBezTo>
                        <a:pt x="7" y="41"/>
                        <a:pt x="6" y="44"/>
                        <a:pt x="5" y="47"/>
                      </a:cubicBezTo>
                      <a:cubicBezTo>
                        <a:pt x="5" y="48"/>
                        <a:pt x="5" y="49"/>
                        <a:pt x="6" y="49"/>
                      </a:cubicBezTo>
                      <a:cubicBezTo>
                        <a:pt x="8" y="50"/>
                        <a:pt x="10" y="50"/>
                        <a:pt x="12" y="50"/>
                      </a:cubicBezTo>
                      <a:cubicBezTo>
                        <a:pt x="13" y="50"/>
                        <a:pt x="15" y="50"/>
                        <a:pt x="17" y="49"/>
                      </a:cubicBezTo>
                      <a:cubicBezTo>
                        <a:pt x="15" y="53"/>
                        <a:pt x="12" y="56"/>
                        <a:pt x="9" y="60"/>
                      </a:cubicBezTo>
                      <a:cubicBezTo>
                        <a:pt x="9" y="60"/>
                        <a:pt x="9" y="61"/>
                        <a:pt x="8" y="63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8" y="65"/>
                        <a:pt x="9" y="66"/>
                        <a:pt x="10" y="67"/>
                      </a:cubicBezTo>
                      <a:cubicBezTo>
                        <a:pt x="11" y="67"/>
                        <a:pt x="13" y="68"/>
                        <a:pt x="14" y="68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7" y="67"/>
                        <a:pt x="19" y="66"/>
                        <a:pt x="20" y="66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1" y="66"/>
                        <a:pt x="22" y="66"/>
                        <a:pt x="22" y="65"/>
                      </a:cubicBezTo>
                      <a:cubicBezTo>
                        <a:pt x="23" y="64"/>
                        <a:pt x="22" y="63"/>
                        <a:pt x="21" y="63"/>
                      </a:cubicBezTo>
                      <a:cubicBezTo>
                        <a:pt x="20" y="62"/>
                        <a:pt x="20" y="62"/>
                        <a:pt x="20" y="62"/>
                      </a:cubicBezTo>
                      <a:cubicBezTo>
                        <a:pt x="17" y="62"/>
                        <a:pt x="16" y="63"/>
                        <a:pt x="14" y="64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13" y="64"/>
                        <a:pt x="13" y="63"/>
                        <a:pt x="13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2" y="63"/>
                        <a:pt x="12" y="63"/>
                        <a:pt x="13" y="62"/>
                      </a:cubicBezTo>
                      <a:cubicBezTo>
                        <a:pt x="17" y="57"/>
                        <a:pt x="20" y="51"/>
                        <a:pt x="24" y="46"/>
                      </a:cubicBezTo>
                      <a:cubicBezTo>
                        <a:pt x="25" y="45"/>
                        <a:pt x="25" y="44"/>
                        <a:pt x="24" y="43"/>
                      </a:cubicBezTo>
                      <a:cubicBezTo>
                        <a:pt x="24" y="43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19" y="45"/>
                        <a:pt x="15" y="46"/>
                        <a:pt x="12" y="46"/>
                      </a:cubicBezTo>
                      <a:cubicBezTo>
                        <a:pt x="11" y="46"/>
                        <a:pt x="10" y="46"/>
                        <a:pt x="9" y="46"/>
                      </a:cubicBezTo>
                      <a:cubicBezTo>
                        <a:pt x="10" y="43"/>
                        <a:pt x="12" y="41"/>
                        <a:pt x="14" y="39"/>
                      </a:cubicBezTo>
                      <a:cubicBezTo>
                        <a:pt x="17" y="38"/>
                        <a:pt x="20" y="37"/>
                        <a:pt x="23" y="34"/>
                      </a:cubicBezTo>
                      <a:cubicBezTo>
                        <a:pt x="23" y="33"/>
                        <a:pt x="23" y="32"/>
                        <a:pt x="23" y="32"/>
                      </a:cubicBezTo>
                      <a:cubicBezTo>
                        <a:pt x="22" y="31"/>
                        <a:pt x="22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17" y="32"/>
                        <a:pt x="15" y="33"/>
                        <a:pt x="12" y="35"/>
                      </a:cubicBezTo>
                      <a:cubicBezTo>
                        <a:pt x="12" y="35"/>
                        <a:pt x="11" y="35"/>
                        <a:pt x="11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0" y="35"/>
                        <a:pt x="9" y="35"/>
                        <a:pt x="9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3"/>
                        <a:pt x="8" y="32"/>
                      </a:cubicBezTo>
                      <a:cubicBezTo>
                        <a:pt x="13" y="26"/>
                        <a:pt x="17" y="20"/>
                        <a:pt x="22" y="14"/>
                      </a:cubicBezTo>
                      <a:cubicBezTo>
                        <a:pt x="22" y="13"/>
                        <a:pt x="22" y="12"/>
                        <a:pt x="22" y="12"/>
                      </a:cubicBezTo>
                      <a:cubicBezTo>
                        <a:pt x="21" y="11"/>
                        <a:pt x="21" y="11"/>
                        <a:pt x="20" y="11"/>
                      </a:cubicBezTo>
                      <a:cubicBezTo>
                        <a:pt x="20" y="11"/>
                        <a:pt x="20" y="11"/>
                        <a:pt x="19" y="11"/>
                      </a:cubicBezTo>
                      <a:cubicBezTo>
                        <a:pt x="16" y="13"/>
                        <a:pt x="12" y="16"/>
                        <a:pt x="8" y="18"/>
                      </a:cubicBezTo>
                      <a:cubicBezTo>
                        <a:pt x="7" y="18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4"/>
                        <a:pt x="4" y="13"/>
                      </a:cubicBezTo>
                      <a:cubicBezTo>
                        <a:pt x="5" y="10"/>
                        <a:pt x="7" y="6"/>
                        <a:pt x="10" y="3"/>
                      </a:cubicBezTo>
                      <a:cubicBezTo>
                        <a:pt x="10" y="2"/>
                        <a:pt x="10" y="1"/>
                        <a:pt x="10" y="0"/>
                      </a:cubicBezTo>
                      <a:cubicBezTo>
                        <a:pt x="9" y="0"/>
                        <a:pt x="9" y="0"/>
                        <a:pt x="8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3" name="Freeform 846"/>
                <p:cNvSpPr/>
                <p:nvPr/>
              </p:nvSpPr>
              <p:spPr bwMode="auto">
                <a:xfrm>
                  <a:off x="5045" y="2532"/>
                  <a:ext cx="59" cy="161"/>
                </a:xfrm>
                <a:custGeom>
                  <a:avLst/>
                  <a:gdLst>
                    <a:gd name="T0" fmla="*/ 7 w 25"/>
                    <a:gd name="T1" fmla="*/ 0 h 68"/>
                    <a:gd name="T2" fmla="*/ 0 w 25"/>
                    <a:gd name="T3" fmla="*/ 15 h 68"/>
                    <a:gd name="T4" fmla="*/ 5 w 25"/>
                    <a:gd name="T5" fmla="*/ 23 h 68"/>
                    <a:gd name="T6" fmla="*/ 11 w 25"/>
                    <a:gd name="T7" fmla="*/ 21 h 68"/>
                    <a:gd name="T8" fmla="*/ 6 w 25"/>
                    <a:gd name="T9" fmla="*/ 29 h 68"/>
                    <a:gd name="T10" fmla="*/ 4 w 25"/>
                    <a:gd name="T11" fmla="*/ 36 h 68"/>
                    <a:gd name="T12" fmla="*/ 9 w 25"/>
                    <a:gd name="T13" fmla="*/ 39 h 68"/>
                    <a:gd name="T14" fmla="*/ 7 w 25"/>
                    <a:gd name="T15" fmla="*/ 49 h 68"/>
                    <a:gd name="T16" fmla="*/ 18 w 25"/>
                    <a:gd name="T17" fmla="*/ 49 h 68"/>
                    <a:gd name="T18" fmla="*/ 9 w 25"/>
                    <a:gd name="T19" fmla="*/ 63 h 68"/>
                    <a:gd name="T20" fmla="*/ 11 w 25"/>
                    <a:gd name="T21" fmla="*/ 67 h 68"/>
                    <a:gd name="T22" fmla="*/ 16 w 25"/>
                    <a:gd name="T23" fmla="*/ 68 h 68"/>
                    <a:gd name="T24" fmla="*/ 20 w 25"/>
                    <a:gd name="T25" fmla="*/ 66 h 68"/>
                    <a:gd name="T26" fmla="*/ 21 w 25"/>
                    <a:gd name="T27" fmla="*/ 66 h 68"/>
                    <a:gd name="T28" fmla="*/ 21 w 25"/>
                    <a:gd name="T29" fmla="*/ 63 h 68"/>
                    <a:gd name="T30" fmla="*/ 15 w 25"/>
                    <a:gd name="T31" fmla="*/ 64 h 68"/>
                    <a:gd name="T32" fmla="*/ 15 w 25"/>
                    <a:gd name="T33" fmla="*/ 64 h 68"/>
                    <a:gd name="T34" fmla="*/ 13 w 25"/>
                    <a:gd name="T35" fmla="*/ 63 h 68"/>
                    <a:gd name="T36" fmla="*/ 25 w 25"/>
                    <a:gd name="T37" fmla="*/ 46 h 68"/>
                    <a:gd name="T38" fmla="*/ 23 w 25"/>
                    <a:gd name="T39" fmla="*/ 43 h 68"/>
                    <a:gd name="T40" fmla="*/ 12 w 25"/>
                    <a:gd name="T41" fmla="*/ 46 h 68"/>
                    <a:gd name="T42" fmla="*/ 14 w 25"/>
                    <a:gd name="T43" fmla="*/ 39 h 68"/>
                    <a:gd name="T44" fmla="*/ 23 w 25"/>
                    <a:gd name="T45" fmla="*/ 32 h 68"/>
                    <a:gd name="T46" fmla="*/ 21 w 25"/>
                    <a:gd name="T47" fmla="*/ 31 h 68"/>
                    <a:gd name="T48" fmla="*/ 11 w 25"/>
                    <a:gd name="T49" fmla="*/ 35 h 68"/>
                    <a:gd name="T50" fmla="*/ 10 w 25"/>
                    <a:gd name="T51" fmla="*/ 35 h 68"/>
                    <a:gd name="T52" fmla="*/ 8 w 25"/>
                    <a:gd name="T53" fmla="*/ 34 h 68"/>
                    <a:gd name="T54" fmla="*/ 9 w 25"/>
                    <a:gd name="T55" fmla="*/ 32 h 68"/>
                    <a:gd name="T56" fmla="*/ 22 w 25"/>
                    <a:gd name="T57" fmla="*/ 12 h 68"/>
                    <a:gd name="T58" fmla="*/ 20 w 25"/>
                    <a:gd name="T59" fmla="*/ 11 h 68"/>
                    <a:gd name="T60" fmla="*/ 6 w 25"/>
                    <a:gd name="T61" fmla="*/ 19 h 68"/>
                    <a:gd name="T62" fmla="*/ 6 w 25"/>
                    <a:gd name="T63" fmla="*/ 19 h 68"/>
                    <a:gd name="T64" fmla="*/ 4 w 25"/>
                    <a:gd name="T65" fmla="*/ 15 h 68"/>
                    <a:gd name="T66" fmla="*/ 10 w 25"/>
                    <a:gd name="T67" fmla="*/ 3 h 68"/>
                    <a:gd name="T68" fmla="*/ 9 w 25"/>
                    <a:gd name="T6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" h="68">
                      <a:moveTo>
                        <a:pt x="9" y="0"/>
                      </a:move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4" y="4"/>
                        <a:pt x="2" y="8"/>
                        <a:pt x="1" y="12"/>
                      </a:cubicBezTo>
                      <a:cubicBezTo>
                        <a:pt x="0" y="13"/>
                        <a:pt x="0" y="14"/>
                        <a:pt x="0" y="15"/>
                      </a:cubicBezTo>
                      <a:cubicBezTo>
                        <a:pt x="0" y="17"/>
                        <a:pt x="1" y="18"/>
                        <a:pt x="1" y="20"/>
                      </a:cubicBezTo>
                      <a:cubicBezTo>
                        <a:pt x="2" y="21"/>
                        <a:pt x="4" y="23"/>
                        <a:pt x="5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8" y="23"/>
                        <a:pt x="10" y="22"/>
                        <a:pt x="11" y="21"/>
                      </a:cubicBezTo>
                      <a:cubicBezTo>
                        <a:pt x="12" y="21"/>
                        <a:pt x="12" y="20"/>
                        <a:pt x="13" y="20"/>
                      </a:cubicBezTo>
                      <a:cubicBezTo>
                        <a:pt x="11" y="23"/>
                        <a:pt x="8" y="26"/>
                        <a:pt x="6" y="29"/>
                      </a:cubicBezTo>
                      <a:cubicBezTo>
                        <a:pt x="5" y="30"/>
                        <a:pt x="4" y="32"/>
                        <a:pt x="4" y="34"/>
                      </a:cubicBezTo>
                      <a:cubicBezTo>
                        <a:pt x="4" y="35"/>
                        <a:pt x="4" y="35"/>
                        <a:pt x="4" y="36"/>
                      </a:cubicBezTo>
                      <a:cubicBezTo>
                        <a:pt x="5" y="37"/>
                        <a:pt x="6" y="38"/>
                        <a:pt x="6" y="38"/>
                      </a:cubicBezTo>
                      <a:cubicBezTo>
                        <a:pt x="7" y="39"/>
                        <a:pt x="8" y="39"/>
                        <a:pt x="9" y="39"/>
                      </a:cubicBezTo>
                      <a:cubicBezTo>
                        <a:pt x="7" y="41"/>
                        <a:pt x="6" y="44"/>
                        <a:pt x="6" y="47"/>
                      </a:cubicBezTo>
                      <a:cubicBezTo>
                        <a:pt x="5" y="48"/>
                        <a:pt x="6" y="49"/>
                        <a:pt x="7" y="49"/>
                      </a:cubicBezTo>
                      <a:cubicBezTo>
                        <a:pt x="9" y="50"/>
                        <a:pt x="11" y="50"/>
                        <a:pt x="12" y="50"/>
                      </a:cubicBezTo>
                      <a:cubicBezTo>
                        <a:pt x="14" y="50"/>
                        <a:pt x="16" y="50"/>
                        <a:pt x="18" y="49"/>
                      </a:cubicBezTo>
                      <a:cubicBezTo>
                        <a:pt x="15" y="53"/>
                        <a:pt x="13" y="56"/>
                        <a:pt x="10" y="60"/>
                      </a:cubicBezTo>
                      <a:cubicBezTo>
                        <a:pt x="10" y="60"/>
                        <a:pt x="9" y="61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5"/>
                        <a:pt x="10" y="66"/>
                        <a:pt x="11" y="67"/>
                      </a:cubicBezTo>
                      <a:cubicBezTo>
                        <a:pt x="12" y="67"/>
                        <a:pt x="13" y="68"/>
                        <a:pt x="15" y="68"/>
                      </a:cubicBezTo>
                      <a:cubicBezTo>
                        <a:pt x="16" y="68"/>
                        <a:pt x="16" y="68"/>
                        <a:pt x="16" y="68"/>
                      </a:cubicBezTo>
                      <a:cubicBezTo>
                        <a:pt x="18" y="67"/>
                        <a:pt x="19" y="66"/>
                        <a:pt x="20" y="66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1" y="66"/>
                        <a:pt x="21" y="66"/>
                        <a:pt x="21" y="66"/>
                      </a:cubicBezTo>
                      <a:cubicBezTo>
                        <a:pt x="21" y="66"/>
                        <a:pt x="21" y="66"/>
                        <a:pt x="21" y="66"/>
                      </a:cubicBezTo>
                      <a:cubicBezTo>
                        <a:pt x="22" y="66"/>
                        <a:pt x="23" y="66"/>
                        <a:pt x="23" y="65"/>
                      </a:cubicBezTo>
                      <a:cubicBezTo>
                        <a:pt x="23" y="64"/>
                        <a:pt x="23" y="63"/>
                        <a:pt x="21" y="63"/>
                      </a:cubicBezTo>
                      <a:cubicBezTo>
                        <a:pt x="21" y="62"/>
                        <a:pt x="21" y="62"/>
                        <a:pt x="20" y="62"/>
                      </a:cubicBezTo>
                      <a:cubicBezTo>
                        <a:pt x="18" y="62"/>
                        <a:pt x="16" y="63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4" y="64"/>
                        <a:pt x="13" y="63"/>
                        <a:pt x="13" y="63"/>
                      </a:cubicBezTo>
                      <a:cubicBezTo>
                        <a:pt x="13" y="63"/>
                        <a:pt x="13" y="63"/>
                        <a:pt x="13" y="63"/>
                      </a:cubicBezTo>
                      <a:cubicBezTo>
                        <a:pt x="13" y="63"/>
                        <a:pt x="13" y="63"/>
                        <a:pt x="13" y="62"/>
                      </a:cubicBezTo>
                      <a:cubicBezTo>
                        <a:pt x="17" y="57"/>
                        <a:pt x="21" y="51"/>
                        <a:pt x="25" y="46"/>
                      </a:cubicBezTo>
                      <a:cubicBezTo>
                        <a:pt x="25" y="45"/>
                        <a:pt x="25" y="44"/>
                        <a:pt x="25" y="43"/>
                      </a:cubicBezTo>
                      <a:cubicBezTo>
                        <a:pt x="24" y="43"/>
                        <a:pt x="24" y="43"/>
                        <a:pt x="23" y="43"/>
                      </a:cubicBezTo>
                      <a:cubicBezTo>
                        <a:pt x="23" y="43"/>
                        <a:pt x="23" y="43"/>
                        <a:pt x="22" y="43"/>
                      </a:cubicBezTo>
                      <a:cubicBezTo>
                        <a:pt x="19" y="45"/>
                        <a:pt x="16" y="46"/>
                        <a:pt x="12" y="46"/>
                      </a:cubicBezTo>
                      <a:cubicBezTo>
                        <a:pt x="12" y="46"/>
                        <a:pt x="11" y="46"/>
                        <a:pt x="10" y="46"/>
                      </a:cubicBezTo>
                      <a:cubicBezTo>
                        <a:pt x="11" y="43"/>
                        <a:pt x="13" y="41"/>
                        <a:pt x="14" y="39"/>
                      </a:cubicBezTo>
                      <a:cubicBezTo>
                        <a:pt x="18" y="38"/>
                        <a:pt x="21" y="37"/>
                        <a:pt x="23" y="34"/>
                      </a:cubicBezTo>
                      <a:cubicBezTo>
                        <a:pt x="24" y="33"/>
                        <a:pt x="24" y="32"/>
                        <a:pt x="23" y="32"/>
                      </a:cubicBezTo>
                      <a:cubicBezTo>
                        <a:pt x="23" y="31"/>
                        <a:pt x="22" y="31"/>
                        <a:pt x="22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18" y="32"/>
                        <a:pt x="15" y="33"/>
                        <a:pt x="13" y="35"/>
                      </a:cubicBez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1" y="35"/>
                        <a:pt x="10" y="35"/>
                        <a:pt x="10" y="35"/>
                      </a:cubicBezTo>
                      <a:cubicBezTo>
                        <a:pt x="9" y="35"/>
                        <a:pt x="9" y="35"/>
                        <a:pt x="8" y="35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8" y="34"/>
                        <a:pt x="8" y="33"/>
                        <a:pt x="9" y="32"/>
                      </a:cubicBezTo>
                      <a:cubicBezTo>
                        <a:pt x="13" y="26"/>
                        <a:pt x="18" y="20"/>
                        <a:pt x="23" y="14"/>
                      </a:cubicBezTo>
                      <a:cubicBezTo>
                        <a:pt x="23" y="13"/>
                        <a:pt x="23" y="12"/>
                        <a:pt x="22" y="12"/>
                      </a:cubicBezTo>
                      <a:cubicBezTo>
                        <a:pt x="22" y="11"/>
                        <a:pt x="21" y="11"/>
                        <a:pt x="21" y="11"/>
                      </a:cubicBezTo>
                      <a:cubicBezTo>
                        <a:pt x="21" y="11"/>
                        <a:pt x="20" y="11"/>
                        <a:pt x="20" y="11"/>
                      </a:cubicBezTo>
                      <a:cubicBezTo>
                        <a:pt x="16" y="13"/>
                        <a:pt x="12" y="16"/>
                        <a:pt x="9" y="18"/>
                      </a:cubicBezTo>
                      <a:cubicBezTo>
                        <a:pt x="8" y="18"/>
                        <a:pt x="7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7"/>
                        <a:pt x="4" y="16"/>
                        <a:pt x="4" y="15"/>
                      </a:cubicBezTo>
                      <a:cubicBezTo>
                        <a:pt x="4" y="15"/>
                        <a:pt x="4" y="14"/>
                        <a:pt x="5" y="13"/>
                      </a:cubicBezTo>
                      <a:cubicBezTo>
                        <a:pt x="6" y="10"/>
                        <a:pt x="8" y="6"/>
                        <a:pt x="10" y="3"/>
                      </a:cubicBezTo>
                      <a:cubicBezTo>
                        <a:pt x="11" y="2"/>
                        <a:pt x="11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4" name="Freeform 847"/>
                <p:cNvSpPr>
                  <a:spLocks noEditPoints="1"/>
                </p:cNvSpPr>
                <p:nvPr/>
              </p:nvSpPr>
              <p:spPr bwMode="auto">
                <a:xfrm>
                  <a:off x="2742" y="2913"/>
                  <a:ext cx="236" cy="225"/>
                </a:xfrm>
                <a:custGeom>
                  <a:avLst/>
                  <a:gdLst>
                    <a:gd name="T0" fmla="*/ 51 w 100"/>
                    <a:gd name="T1" fmla="*/ 88 h 95"/>
                    <a:gd name="T2" fmla="*/ 11 w 100"/>
                    <a:gd name="T3" fmla="*/ 35 h 95"/>
                    <a:gd name="T4" fmla="*/ 49 w 100"/>
                    <a:gd name="T5" fmla="*/ 6 h 95"/>
                    <a:gd name="T6" fmla="*/ 89 w 100"/>
                    <a:gd name="T7" fmla="*/ 59 h 95"/>
                    <a:gd name="T8" fmla="*/ 51 w 100"/>
                    <a:gd name="T9" fmla="*/ 88 h 95"/>
                    <a:gd name="T10" fmla="*/ 49 w 100"/>
                    <a:gd name="T11" fmla="*/ 0 h 95"/>
                    <a:gd name="T12" fmla="*/ 5 w 100"/>
                    <a:gd name="T13" fmla="*/ 33 h 95"/>
                    <a:gd name="T14" fmla="*/ 11 w 100"/>
                    <a:gd name="T15" fmla="*/ 75 h 95"/>
                    <a:gd name="T16" fmla="*/ 51 w 100"/>
                    <a:gd name="T17" fmla="*/ 95 h 95"/>
                    <a:gd name="T18" fmla="*/ 95 w 100"/>
                    <a:gd name="T19" fmla="*/ 61 h 95"/>
                    <a:gd name="T20" fmla="*/ 89 w 100"/>
                    <a:gd name="T21" fmla="*/ 19 h 95"/>
                    <a:gd name="T22" fmla="*/ 49 w 100"/>
                    <a:gd name="T2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0" h="95">
                      <a:moveTo>
                        <a:pt x="51" y="88"/>
                      </a:moveTo>
                      <a:cubicBezTo>
                        <a:pt x="26" y="88"/>
                        <a:pt x="1" y="67"/>
                        <a:pt x="11" y="35"/>
                      </a:cubicBezTo>
                      <a:cubicBezTo>
                        <a:pt x="17" y="14"/>
                        <a:pt x="33" y="6"/>
                        <a:pt x="49" y="6"/>
                      </a:cubicBezTo>
                      <a:cubicBezTo>
                        <a:pt x="74" y="6"/>
                        <a:pt x="99" y="27"/>
                        <a:pt x="89" y="59"/>
                      </a:cubicBezTo>
                      <a:cubicBezTo>
                        <a:pt x="83" y="80"/>
                        <a:pt x="67" y="88"/>
                        <a:pt x="51" y="88"/>
                      </a:cubicBezTo>
                      <a:moveTo>
                        <a:pt x="49" y="0"/>
                      </a:moveTo>
                      <a:cubicBezTo>
                        <a:pt x="28" y="0"/>
                        <a:pt x="11" y="12"/>
                        <a:pt x="5" y="33"/>
                      </a:cubicBezTo>
                      <a:cubicBezTo>
                        <a:pt x="0" y="48"/>
                        <a:pt x="2" y="63"/>
                        <a:pt x="11" y="75"/>
                      </a:cubicBezTo>
                      <a:cubicBezTo>
                        <a:pt x="20" y="87"/>
                        <a:pt x="35" y="95"/>
                        <a:pt x="51" y="95"/>
                      </a:cubicBezTo>
                      <a:cubicBezTo>
                        <a:pt x="72" y="95"/>
                        <a:pt x="88" y="82"/>
                        <a:pt x="95" y="61"/>
                      </a:cubicBezTo>
                      <a:cubicBezTo>
                        <a:pt x="100" y="46"/>
                        <a:pt x="98" y="31"/>
                        <a:pt x="89" y="19"/>
                      </a:cubicBezTo>
                      <a:cubicBezTo>
                        <a:pt x="80" y="7"/>
                        <a:pt x="65" y="0"/>
                        <a:pt x="4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5" name="Freeform 848"/>
                <p:cNvSpPr>
                  <a:spLocks noEditPoints="1"/>
                </p:cNvSpPr>
                <p:nvPr/>
              </p:nvSpPr>
              <p:spPr bwMode="auto">
                <a:xfrm>
                  <a:off x="2661" y="2875"/>
                  <a:ext cx="369" cy="473"/>
                </a:xfrm>
                <a:custGeom>
                  <a:avLst/>
                  <a:gdLst>
                    <a:gd name="T0" fmla="*/ 13 w 156"/>
                    <a:gd name="T1" fmla="*/ 191 h 200"/>
                    <a:gd name="T2" fmla="*/ 15 w 156"/>
                    <a:gd name="T3" fmla="*/ 191 h 200"/>
                    <a:gd name="T4" fmla="*/ 21 w 156"/>
                    <a:gd name="T5" fmla="*/ 194 h 200"/>
                    <a:gd name="T6" fmla="*/ 21 w 156"/>
                    <a:gd name="T7" fmla="*/ 162 h 200"/>
                    <a:gd name="T8" fmla="*/ 33 w 156"/>
                    <a:gd name="T9" fmla="*/ 141 h 200"/>
                    <a:gd name="T10" fmla="*/ 44 w 156"/>
                    <a:gd name="T11" fmla="*/ 144 h 200"/>
                    <a:gd name="T12" fmla="*/ 40 w 156"/>
                    <a:gd name="T13" fmla="*/ 146 h 200"/>
                    <a:gd name="T14" fmla="*/ 47 w 156"/>
                    <a:gd name="T15" fmla="*/ 146 h 200"/>
                    <a:gd name="T16" fmla="*/ 49 w 156"/>
                    <a:gd name="T17" fmla="*/ 148 h 200"/>
                    <a:gd name="T18" fmla="*/ 48 w 156"/>
                    <a:gd name="T19" fmla="*/ 148 h 200"/>
                    <a:gd name="T20" fmla="*/ 39 w 156"/>
                    <a:gd name="T21" fmla="*/ 155 h 200"/>
                    <a:gd name="T22" fmla="*/ 45 w 156"/>
                    <a:gd name="T23" fmla="*/ 156 h 200"/>
                    <a:gd name="T24" fmla="*/ 35 w 156"/>
                    <a:gd name="T25" fmla="*/ 159 h 200"/>
                    <a:gd name="T26" fmla="*/ 43 w 156"/>
                    <a:gd name="T27" fmla="*/ 159 h 200"/>
                    <a:gd name="T28" fmla="*/ 40 w 156"/>
                    <a:gd name="T29" fmla="*/ 161 h 200"/>
                    <a:gd name="T30" fmla="*/ 32 w 156"/>
                    <a:gd name="T31" fmla="*/ 169 h 200"/>
                    <a:gd name="T32" fmla="*/ 38 w 156"/>
                    <a:gd name="T33" fmla="*/ 169 h 200"/>
                    <a:gd name="T34" fmla="*/ 27 w 156"/>
                    <a:gd name="T35" fmla="*/ 173 h 200"/>
                    <a:gd name="T36" fmla="*/ 37 w 156"/>
                    <a:gd name="T37" fmla="*/ 171 h 200"/>
                    <a:gd name="T38" fmla="*/ 34 w 156"/>
                    <a:gd name="T39" fmla="*/ 177 h 200"/>
                    <a:gd name="T40" fmla="*/ 24 w 156"/>
                    <a:gd name="T41" fmla="*/ 180 h 200"/>
                    <a:gd name="T42" fmla="*/ 33 w 156"/>
                    <a:gd name="T43" fmla="*/ 179 h 200"/>
                    <a:gd name="T44" fmla="*/ 30 w 156"/>
                    <a:gd name="T45" fmla="*/ 183 h 200"/>
                    <a:gd name="T46" fmla="*/ 21 w 156"/>
                    <a:gd name="T47" fmla="*/ 189 h 200"/>
                    <a:gd name="T48" fmla="*/ 28 w 156"/>
                    <a:gd name="T49" fmla="*/ 188 h 200"/>
                    <a:gd name="T50" fmla="*/ 25 w 156"/>
                    <a:gd name="T51" fmla="*/ 193 h 200"/>
                    <a:gd name="T52" fmla="*/ 24 w 156"/>
                    <a:gd name="T53" fmla="*/ 193 h 200"/>
                    <a:gd name="T54" fmla="*/ 15 w 156"/>
                    <a:gd name="T55" fmla="*/ 187 h 200"/>
                    <a:gd name="T56" fmla="*/ 7 w 156"/>
                    <a:gd name="T57" fmla="*/ 187 h 200"/>
                    <a:gd name="T58" fmla="*/ 7 w 156"/>
                    <a:gd name="T59" fmla="*/ 188 h 200"/>
                    <a:gd name="T60" fmla="*/ 7 w 156"/>
                    <a:gd name="T61" fmla="*/ 185 h 200"/>
                    <a:gd name="T62" fmla="*/ 7 w 156"/>
                    <a:gd name="T63" fmla="*/ 185 h 200"/>
                    <a:gd name="T64" fmla="*/ 43 w 156"/>
                    <a:gd name="T65" fmla="*/ 137 h 200"/>
                    <a:gd name="T66" fmla="*/ 46 w 156"/>
                    <a:gd name="T67" fmla="*/ 123 h 200"/>
                    <a:gd name="T68" fmla="*/ 49 w 156"/>
                    <a:gd name="T69" fmla="*/ 115 h 200"/>
                    <a:gd name="T70" fmla="*/ 49 w 156"/>
                    <a:gd name="T71" fmla="*/ 140 h 200"/>
                    <a:gd name="T72" fmla="*/ 50 w 156"/>
                    <a:gd name="T73" fmla="*/ 108 h 200"/>
                    <a:gd name="T74" fmla="*/ 50 w 156"/>
                    <a:gd name="T75" fmla="*/ 108 h 200"/>
                    <a:gd name="T76" fmla="*/ 82 w 156"/>
                    <a:gd name="T77" fmla="*/ 6 h 200"/>
                    <a:gd name="T78" fmla="*/ 86 w 156"/>
                    <a:gd name="T79" fmla="*/ 120 h 200"/>
                    <a:gd name="T80" fmla="*/ 28 w 156"/>
                    <a:gd name="T81" fmla="*/ 35 h 200"/>
                    <a:gd name="T82" fmla="*/ 44 w 156"/>
                    <a:gd name="T83" fmla="*/ 111 h 200"/>
                    <a:gd name="T84" fmla="*/ 33 w 156"/>
                    <a:gd name="T85" fmla="*/ 135 h 200"/>
                    <a:gd name="T86" fmla="*/ 27 w 156"/>
                    <a:gd name="T87" fmla="*/ 136 h 200"/>
                    <a:gd name="T88" fmla="*/ 27 w 156"/>
                    <a:gd name="T89" fmla="*/ 136 h 200"/>
                    <a:gd name="T90" fmla="*/ 27 w 156"/>
                    <a:gd name="T91" fmla="*/ 137 h 200"/>
                    <a:gd name="T92" fmla="*/ 3 w 156"/>
                    <a:gd name="T93" fmla="*/ 179 h 200"/>
                    <a:gd name="T94" fmla="*/ 2 w 156"/>
                    <a:gd name="T95" fmla="*/ 182 h 200"/>
                    <a:gd name="T96" fmla="*/ 0 w 156"/>
                    <a:gd name="T97" fmla="*/ 188 h 200"/>
                    <a:gd name="T98" fmla="*/ 1 w 156"/>
                    <a:gd name="T99" fmla="*/ 190 h 200"/>
                    <a:gd name="T100" fmla="*/ 13 w 156"/>
                    <a:gd name="T101" fmla="*/ 198 h 200"/>
                    <a:gd name="T102" fmla="*/ 28 w 156"/>
                    <a:gd name="T103" fmla="*/ 199 h 200"/>
                    <a:gd name="T104" fmla="*/ 32 w 156"/>
                    <a:gd name="T105" fmla="*/ 194 h 200"/>
                    <a:gd name="T106" fmla="*/ 56 w 156"/>
                    <a:gd name="T107" fmla="*/ 148 h 200"/>
                    <a:gd name="T108" fmla="*/ 56 w 156"/>
                    <a:gd name="T109" fmla="*/ 148 h 200"/>
                    <a:gd name="T110" fmla="*/ 56 w 156"/>
                    <a:gd name="T111" fmla="*/ 148 h 200"/>
                    <a:gd name="T112" fmla="*/ 66 w 156"/>
                    <a:gd name="T113" fmla="*/ 123 h 200"/>
                    <a:gd name="T114" fmla="*/ 140 w 156"/>
                    <a:gd name="T115" fmla="*/ 91 h 200"/>
                    <a:gd name="T116" fmla="*/ 82 w 156"/>
                    <a:gd name="T1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6" h="200">
                      <a:moveTo>
                        <a:pt x="21" y="194"/>
                      </a:moveTo>
                      <a:cubicBezTo>
                        <a:pt x="18" y="194"/>
                        <a:pt x="15" y="193"/>
                        <a:pt x="13" y="191"/>
                      </a:cubicBezTo>
                      <a:cubicBezTo>
                        <a:pt x="12" y="191"/>
                        <a:pt x="11" y="190"/>
                        <a:pt x="10" y="190"/>
                      </a:cubicBezTo>
                      <a:cubicBezTo>
                        <a:pt x="12" y="190"/>
                        <a:pt x="13" y="190"/>
                        <a:pt x="15" y="191"/>
                      </a:cubicBezTo>
                      <a:cubicBezTo>
                        <a:pt x="16" y="191"/>
                        <a:pt x="17" y="191"/>
                        <a:pt x="18" y="191"/>
                      </a:cubicBezTo>
                      <a:cubicBezTo>
                        <a:pt x="19" y="192"/>
                        <a:pt x="20" y="193"/>
                        <a:pt x="21" y="194"/>
                      </a:cubicBezTo>
                      <a:moveTo>
                        <a:pt x="7" y="185"/>
                      </a:moveTo>
                      <a:cubicBezTo>
                        <a:pt x="13" y="175"/>
                        <a:pt x="17" y="169"/>
                        <a:pt x="21" y="162"/>
                      </a:cubicBezTo>
                      <a:cubicBezTo>
                        <a:pt x="25" y="156"/>
                        <a:pt x="28" y="150"/>
                        <a:pt x="32" y="141"/>
                      </a:cubicBezTo>
                      <a:cubicBezTo>
                        <a:pt x="32" y="141"/>
                        <a:pt x="33" y="141"/>
                        <a:pt x="33" y="141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36" y="141"/>
                        <a:pt x="40" y="142"/>
                        <a:pt x="44" y="144"/>
                      </a:cubicBezTo>
                      <a:cubicBezTo>
                        <a:pt x="44" y="144"/>
                        <a:pt x="44" y="144"/>
                        <a:pt x="44" y="144"/>
                      </a:cubicBezTo>
                      <a:cubicBezTo>
                        <a:pt x="43" y="145"/>
                        <a:pt x="41" y="146"/>
                        <a:pt x="40" y="146"/>
                      </a:cubicBezTo>
                      <a:cubicBezTo>
                        <a:pt x="41" y="149"/>
                        <a:pt x="41" y="149"/>
                        <a:pt x="41" y="149"/>
                      </a:cubicBezTo>
                      <a:cubicBezTo>
                        <a:pt x="43" y="148"/>
                        <a:pt x="45" y="147"/>
                        <a:pt x="47" y="146"/>
                      </a:cubicBezTo>
                      <a:cubicBezTo>
                        <a:pt x="48" y="147"/>
                        <a:pt x="48" y="147"/>
                        <a:pt x="48" y="147"/>
                      </a:cubicBezTo>
                      <a:cubicBezTo>
                        <a:pt x="48" y="147"/>
                        <a:pt x="49" y="148"/>
                        <a:pt x="49" y="148"/>
                      </a:cubicBezTo>
                      <a:cubicBezTo>
                        <a:pt x="48" y="149"/>
                        <a:pt x="48" y="149"/>
                        <a:pt x="48" y="149"/>
                      </a:cubicBezTo>
                      <a:cubicBezTo>
                        <a:pt x="48" y="148"/>
                        <a:pt x="48" y="148"/>
                        <a:pt x="48" y="148"/>
                      </a:cubicBezTo>
                      <a:cubicBezTo>
                        <a:pt x="44" y="149"/>
                        <a:pt x="41" y="151"/>
                        <a:pt x="37" y="152"/>
                      </a:cubicBezTo>
                      <a:cubicBezTo>
                        <a:pt x="39" y="155"/>
                        <a:pt x="39" y="155"/>
                        <a:pt x="39" y="155"/>
                      </a:cubicBezTo>
                      <a:cubicBezTo>
                        <a:pt x="41" y="154"/>
                        <a:pt x="44" y="153"/>
                        <a:pt x="47" y="151"/>
                      </a:cubicBezTo>
                      <a:cubicBezTo>
                        <a:pt x="46" y="153"/>
                        <a:pt x="45" y="154"/>
                        <a:pt x="45" y="156"/>
                      </a:cubicBezTo>
                      <a:cubicBezTo>
                        <a:pt x="44" y="155"/>
                        <a:pt x="44" y="155"/>
                        <a:pt x="44" y="155"/>
                      </a:cubicBezTo>
                      <a:cubicBezTo>
                        <a:pt x="41" y="156"/>
                        <a:pt x="38" y="158"/>
                        <a:pt x="35" y="159"/>
                      </a:cubicBezTo>
                      <a:cubicBezTo>
                        <a:pt x="36" y="162"/>
                        <a:pt x="36" y="162"/>
                        <a:pt x="36" y="162"/>
                      </a:cubicBezTo>
                      <a:cubicBezTo>
                        <a:pt x="38" y="161"/>
                        <a:pt x="41" y="160"/>
                        <a:pt x="43" y="159"/>
                      </a:cubicBezTo>
                      <a:cubicBezTo>
                        <a:pt x="42" y="160"/>
                        <a:pt x="42" y="162"/>
                        <a:pt x="41" y="163"/>
                      </a:cubicBezTo>
                      <a:cubicBezTo>
                        <a:pt x="40" y="161"/>
                        <a:pt x="40" y="161"/>
                        <a:pt x="40" y="161"/>
                      </a:cubicBezTo>
                      <a:cubicBezTo>
                        <a:pt x="37" y="163"/>
                        <a:pt x="33" y="164"/>
                        <a:pt x="30" y="166"/>
                      </a:cubicBezTo>
                      <a:cubicBezTo>
                        <a:pt x="32" y="169"/>
                        <a:pt x="32" y="169"/>
                        <a:pt x="32" y="169"/>
                      </a:cubicBezTo>
                      <a:cubicBezTo>
                        <a:pt x="34" y="167"/>
                        <a:pt x="37" y="166"/>
                        <a:pt x="40" y="165"/>
                      </a:cubicBezTo>
                      <a:cubicBezTo>
                        <a:pt x="40" y="166"/>
                        <a:pt x="39" y="167"/>
                        <a:pt x="38" y="169"/>
                      </a:cubicBezTo>
                      <a:cubicBezTo>
                        <a:pt x="38" y="167"/>
                        <a:pt x="38" y="167"/>
                        <a:pt x="38" y="167"/>
                      </a:cubicBezTo>
                      <a:cubicBezTo>
                        <a:pt x="34" y="168"/>
                        <a:pt x="30" y="170"/>
                        <a:pt x="27" y="173"/>
                      </a:cubicBezTo>
                      <a:cubicBezTo>
                        <a:pt x="29" y="175"/>
                        <a:pt x="29" y="175"/>
                        <a:pt x="29" y="175"/>
                      </a:cubicBezTo>
                      <a:cubicBezTo>
                        <a:pt x="31" y="173"/>
                        <a:pt x="34" y="172"/>
                        <a:pt x="37" y="171"/>
                      </a:cubicBezTo>
                      <a:cubicBezTo>
                        <a:pt x="36" y="172"/>
                        <a:pt x="36" y="174"/>
                        <a:pt x="35" y="175"/>
                      </a:cubicBezTo>
                      <a:cubicBezTo>
                        <a:pt x="35" y="176"/>
                        <a:pt x="34" y="176"/>
                        <a:pt x="34" y="177"/>
                      </a:cubicBezTo>
                      <a:cubicBezTo>
                        <a:pt x="34" y="175"/>
                        <a:pt x="34" y="175"/>
                        <a:pt x="34" y="175"/>
                      </a:cubicBezTo>
                      <a:cubicBezTo>
                        <a:pt x="30" y="177"/>
                        <a:pt x="27" y="178"/>
                        <a:pt x="24" y="180"/>
                      </a:cubicBezTo>
                      <a:cubicBezTo>
                        <a:pt x="26" y="183"/>
                        <a:pt x="26" y="183"/>
                        <a:pt x="26" y="183"/>
                      </a:cubicBezTo>
                      <a:cubicBezTo>
                        <a:pt x="28" y="181"/>
                        <a:pt x="31" y="180"/>
                        <a:pt x="33" y="179"/>
                      </a:cubicBezTo>
                      <a:cubicBezTo>
                        <a:pt x="32" y="181"/>
                        <a:pt x="31" y="183"/>
                        <a:pt x="30" y="185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26" y="184"/>
                        <a:pt x="23" y="185"/>
                        <a:pt x="20" y="186"/>
                      </a:cubicBezTo>
                      <a:cubicBezTo>
                        <a:pt x="21" y="189"/>
                        <a:pt x="21" y="189"/>
                        <a:pt x="21" y="189"/>
                      </a:cubicBezTo>
                      <a:cubicBezTo>
                        <a:pt x="24" y="188"/>
                        <a:pt x="27" y="187"/>
                        <a:pt x="29" y="186"/>
                      </a:cubicBezTo>
                      <a:cubicBezTo>
                        <a:pt x="29" y="187"/>
                        <a:pt x="28" y="187"/>
                        <a:pt x="28" y="188"/>
                      </a:cubicBezTo>
                      <a:cubicBezTo>
                        <a:pt x="27" y="190"/>
                        <a:pt x="26" y="191"/>
                        <a:pt x="26" y="192"/>
                      </a:cubicBezTo>
                      <a:cubicBezTo>
                        <a:pt x="25" y="193"/>
                        <a:pt x="25" y="193"/>
                        <a:pt x="25" y="193"/>
                      </a:cubicBezTo>
                      <a:cubicBezTo>
                        <a:pt x="25" y="193"/>
                        <a:pt x="25" y="193"/>
                        <a:pt x="25" y="193"/>
                      </a:cubicBezTo>
                      <a:cubicBezTo>
                        <a:pt x="24" y="193"/>
                        <a:pt x="24" y="193"/>
                        <a:pt x="24" y="193"/>
                      </a:cubicBezTo>
                      <a:cubicBezTo>
                        <a:pt x="23" y="192"/>
                        <a:pt x="22" y="190"/>
                        <a:pt x="20" y="188"/>
                      </a:cubicBezTo>
                      <a:cubicBezTo>
                        <a:pt x="18" y="188"/>
                        <a:pt x="16" y="188"/>
                        <a:pt x="15" y="187"/>
                      </a:cubicBezTo>
                      <a:cubicBezTo>
                        <a:pt x="13" y="187"/>
                        <a:pt x="11" y="187"/>
                        <a:pt x="8" y="187"/>
                      </a:cubicBezTo>
                      <a:cubicBezTo>
                        <a:pt x="7" y="187"/>
                        <a:pt x="7" y="187"/>
                        <a:pt x="7" y="187"/>
                      </a:cubicBezTo>
                      <a:cubicBezTo>
                        <a:pt x="7" y="187"/>
                        <a:pt x="7" y="187"/>
                        <a:pt x="7" y="187"/>
                      </a:cubicBezTo>
                      <a:cubicBezTo>
                        <a:pt x="7" y="188"/>
                        <a:pt x="7" y="188"/>
                        <a:pt x="7" y="188"/>
                      </a:cubicBezTo>
                      <a:cubicBezTo>
                        <a:pt x="7" y="187"/>
                        <a:pt x="7" y="187"/>
                        <a:pt x="7" y="187"/>
                      </a:cubicBezTo>
                      <a:cubicBezTo>
                        <a:pt x="7" y="187"/>
                        <a:pt x="7" y="186"/>
                        <a:pt x="7" y="185"/>
                      </a:cubicBezTo>
                      <a:cubicBezTo>
                        <a:pt x="7" y="185"/>
                        <a:pt x="7" y="185"/>
                        <a:pt x="7" y="185"/>
                      </a:cubicBezTo>
                      <a:cubicBezTo>
                        <a:pt x="7" y="185"/>
                        <a:pt x="7" y="185"/>
                        <a:pt x="7" y="185"/>
                      </a:cubicBezTo>
                      <a:moveTo>
                        <a:pt x="49" y="140"/>
                      </a:moveTo>
                      <a:cubicBezTo>
                        <a:pt x="47" y="139"/>
                        <a:pt x="45" y="138"/>
                        <a:pt x="43" y="137"/>
                      </a:cubicBezTo>
                      <a:cubicBezTo>
                        <a:pt x="42" y="136"/>
                        <a:pt x="41" y="136"/>
                        <a:pt x="40" y="136"/>
                      </a:cubicBezTo>
                      <a:cubicBezTo>
                        <a:pt x="42" y="132"/>
                        <a:pt x="44" y="127"/>
                        <a:pt x="46" y="123"/>
                      </a:cubicBezTo>
                      <a:cubicBezTo>
                        <a:pt x="47" y="120"/>
                        <a:pt x="49" y="117"/>
                        <a:pt x="49" y="115"/>
                      </a:cubicBezTo>
                      <a:cubicBezTo>
                        <a:pt x="49" y="115"/>
                        <a:pt x="49" y="115"/>
                        <a:pt x="49" y="115"/>
                      </a:cubicBezTo>
                      <a:cubicBezTo>
                        <a:pt x="53" y="117"/>
                        <a:pt x="56" y="119"/>
                        <a:pt x="60" y="121"/>
                      </a:cubicBezTo>
                      <a:cubicBezTo>
                        <a:pt x="56" y="127"/>
                        <a:pt x="52" y="133"/>
                        <a:pt x="49" y="140"/>
                      </a:cubicBezTo>
                      <a:moveTo>
                        <a:pt x="86" y="120"/>
                      </a:moveTo>
                      <a:cubicBezTo>
                        <a:pt x="73" y="120"/>
                        <a:pt x="61" y="115"/>
                        <a:pt x="50" y="108"/>
                      </a:cubicBezTo>
                      <a:cubicBezTo>
                        <a:pt x="50" y="108"/>
                        <a:pt x="50" y="108"/>
                        <a:pt x="50" y="108"/>
                      </a:cubicBezTo>
                      <a:cubicBezTo>
                        <a:pt x="50" y="108"/>
                        <a:pt x="50" y="108"/>
                        <a:pt x="50" y="108"/>
                      </a:cubicBezTo>
                      <a:cubicBezTo>
                        <a:pt x="30" y="94"/>
                        <a:pt x="19" y="67"/>
                        <a:pt x="34" y="38"/>
                      </a:cubicBezTo>
                      <a:cubicBezTo>
                        <a:pt x="45" y="16"/>
                        <a:pt x="63" y="6"/>
                        <a:pt x="82" y="6"/>
                      </a:cubicBezTo>
                      <a:cubicBezTo>
                        <a:pt x="119" y="6"/>
                        <a:pt x="156" y="43"/>
                        <a:pt x="134" y="88"/>
                      </a:cubicBezTo>
                      <a:cubicBezTo>
                        <a:pt x="123" y="110"/>
                        <a:pt x="104" y="120"/>
                        <a:pt x="86" y="120"/>
                      </a:cubicBezTo>
                      <a:moveTo>
                        <a:pt x="82" y="0"/>
                      </a:moveTo>
                      <a:cubicBezTo>
                        <a:pt x="59" y="0"/>
                        <a:pt x="39" y="13"/>
                        <a:pt x="28" y="35"/>
                      </a:cubicBezTo>
                      <a:cubicBezTo>
                        <a:pt x="18" y="56"/>
                        <a:pt x="18" y="77"/>
                        <a:pt x="29" y="95"/>
                      </a:cubicBezTo>
                      <a:cubicBezTo>
                        <a:pt x="33" y="101"/>
                        <a:pt x="38" y="107"/>
                        <a:pt x="44" y="111"/>
                      </a:cubicBezTo>
                      <a:cubicBezTo>
                        <a:pt x="43" y="114"/>
                        <a:pt x="42" y="117"/>
                        <a:pt x="40" y="121"/>
                      </a:cubicBezTo>
                      <a:cubicBezTo>
                        <a:pt x="38" y="126"/>
                        <a:pt x="35" y="131"/>
                        <a:pt x="33" y="135"/>
                      </a:cubicBezTo>
                      <a:cubicBezTo>
                        <a:pt x="32" y="135"/>
                        <a:pt x="31" y="135"/>
                        <a:pt x="30" y="135"/>
                      </a:cubicBezTo>
                      <a:cubicBezTo>
                        <a:pt x="29" y="135"/>
                        <a:pt x="28" y="136"/>
                        <a:pt x="27" y="136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7"/>
                        <a:pt x="27" y="137"/>
                        <a:pt x="27" y="137"/>
                      </a:cubicBezTo>
                      <a:cubicBezTo>
                        <a:pt x="27" y="137"/>
                        <a:pt x="27" y="137"/>
                        <a:pt x="27" y="137"/>
                      </a:cubicBezTo>
                      <a:cubicBezTo>
                        <a:pt x="23" y="147"/>
                        <a:pt x="19" y="153"/>
                        <a:pt x="16" y="159"/>
                      </a:cubicBezTo>
                      <a:cubicBezTo>
                        <a:pt x="12" y="165"/>
                        <a:pt x="8" y="171"/>
                        <a:pt x="3" y="179"/>
                      </a:cubicBezTo>
                      <a:cubicBezTo>
                        <a:pt x="3" y="180"/>
                        <a:pt x="3" y="180"/>
                        <a:pt x="3" y="180"/>
                      </a:cubicBezTo>
                      <a:cubicBezTo>
                        <a:pt x="2" y="180"/>
                        <a:pt x="2" y="181"/>
                        <a:pt x="2" y="182"/>
                      </a:cubicBezTo>
                      <a:cubicBezTo>
                        <a:pt x="1" y="182"/>
                        <a:pt x="1" y="184"/>
                        <a:pt x="1" y="185"/>
                      </a:cubicBezTo>
                      <a:cubicBezTo>
                        <a:pt x="0" y="186"/>
                        <a:pt x="0" y="187"/>
                        <a:pt x="0" y="188"/>
                      </a:cubicBezTo>
                      <a:cubicBezTo>
                        <a:pt x="0" y="188"/>
                        <a:pt x="0" y="188"/>
                        <a:pt x="0" y="189"/>
                      </a:cubicBezTo>
                      <a:cubicBezTo>
                        <a:pt x="1" y="189"/>
                        <a:pt x="1" y="190"/>
                        <a:pt x="1" y="190"/>
                      </a:cubicBezTo>
                      <a:cubicBezTo>
                        <a:pt x="2" y="192"/>
                        <a:pt x="3" y="193"/>
                        <a:pt x="5" y="194"/>
                      </a:cubicBezTo>
                      <a:cubicBezTo>
                        <a:pt x="7" y="196"/>
                        <a:pt x="10" y="197"/>
                        <a:pt x="13" y="198"/>
                      </a:cubicBezTo>
                      <a:cubicBezTo>
                        <a:pt x="16" y="199"/>
                        <a:pt x="19" y="200"/>
                        <a:pt x="22" y="200"/>
                      </a:cubicBezTo>
                      <a:cubicBezTo>
                        <a:pt x="24" y="200"/>
                        <a:pt x="26" y="200"/>
                        <a:pt x="28" y="199"/>
                      </a:cubicBezTo>
                      <a:cubicBezTo>
                        <a:pt x="29" y="198"/>
                        <a:pt x="29" y="198"/>
                        <a:pt x="29" y="197"/>
                      </a:cubicBezTo>
                      <a:cubicBezTo>
                        <a:pt x="30" y="196"/>
                        <a:pt x="31" y="195"/>
                        <a:pt x="32" y="194"/>
                      </a:cubicBezTo>
                      <a:cubicBezTo>
                        <a:pt x="35" y="189"/>
                        <a:pt x="39" y="181"/>
                        <a:pt x="43" y="172"/>
                      </a:cubicBezTo>
                      <a:cubicBezTo>
                        <a:pt x="48" y="164"/>
                        <a:pt x="52" y="155"/>
                        <a:pt x="56" y="148"/>
                      </a:cubicBezTo>
                      <a:cubicBezTo>
                        <a:pt x="56" y="148"/>
                        <a:pt x="56" y="148"/>
                        <a:pt x="56" y="148"/>
                      </a:cubicBezTo>
                      <a:cubicBezTo>
                        <a:pt x="56" y="148"/>
                        <a:pt x="56" y="148"/>
                        <a:pt x="56" y="148"/>
                      </a:cubicBezTo>
                      <a:cubicBezTo>
                        <a:pt x="56" y="148"/>
                        <a:pt x="56" y="148"/>
                        <a:pt x="56" y="148"/>
                      </a:cubicBezTo>
                      <a:cubicBezTo>
                        <a:pt x="56" y="148"/>
                        <a:pt x="56" y="148"/>
                        <a:pt x="56" y="148"/>
                      </a:cubicBezTo>
                      <a:cubicBezTo>
                        <a:pt x="55" y="147"/>
                        <a:pt x="55" y="145"/>
                        <a:pt x="54" y="144"/>
                      </a:cubicBezTo>
                      <a:cubicBezTo>
                        <a:pt x="58" y="136"/>
                        <a:pt x="61" y="130"/>
                        <a:pt x="66" y="123"/>
                      </a:cubicBezTo>
                      <a:cubicBezTo>
                        <a:pt x="72" y="125"/>
                        <a:pt x="79" y="126"/>
                        <a:pt x="86" y="126"/>
                      </a:cubicBezTo>
                      <a:cubicBezTo>
                        <a:pt x="109" y="126"/>
                        <a:pt x="129" y="113"/>
                        <a:pt x="140" y="91"/>
                      </a:cubicBezTo>
                      <a:cubicBezTo>
                        <a:pt x="150" y="70"/>
                        <a:pt x="149" y="49"/>
                        <a:pt x="138" y="31"/>
                      </a:cubicBezTo>
                      <a:cubicBezTo>
                        <a:pt x="127" y="12"/>
                        <a:pt x="105" y="0"/>
                        <a:pt x="8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6" name="Freeform 849"/>
                <p:cNvSpPr>
                  <a:spLocks noEditPoints="1"/>
                </p:cNvSpPr>
                <p:nvPr/>
              </p:nvSpPr>
              <p:spPr bwMode="auto">
                <a:xfrm>
                  <a:off x="2789" y="2946"/>
                  <a:ext cx="111" cy="64"/>
                </a:xfrm>
                <a:custGeom>
                  <a:avLst/>
                  <a:gdLst>
                    <a:gd name="T0" fmla="*/ 7 w 47"/>
                    <a:gd name="T1" fmla="*/ 24 h 27"/>
                    <a:gd name="T2" fmla="*/ 7 w 47"/>
                    <a:gd name="T3" fmla="*/ 24 h 27"/>
                    <a:gd name="T4" fmla="*/ 6 w 47"/>
                    <a:gd name="T5" fmla="*/ 24 h 27"/>
                    <a:gd name="T6" fmla="*/ 4 w 47"/>
                    <a:gd name="T7" fmla="*/ 23 h 27"/>
                    <a:gd name="T8" fmla="*/ 4 w 47"/>
                    <a:gd name="T9" fmla="*/ 21 h 27"/>
                    <a:gd name="T10" fmla="*/ 8 w 47"/>
                    <a:gd name="T11" fmla="*/ 13 h 27"/>
                    <a:gd name="T12" fmla="*/ 15 w 47"/>
                    <a:gd name="T13" fmla="*/ 7 h 27"/>
                    <a:gd name="T14" fmla="*/ 29 w 47"/>
                    <a:gd name="T15" fmla="*/ 3 h 27"/>
                    <a:gd name="T16" fmla="*/ 29 w 47"/>
                    <a:gd name="T17" fmla="*/ 3 h 27"/>
                    <a:gd name="T18" fmla="*/ 29 w 47"/>
                    <a:gd name="T19" fmla="*/ 3 h 27"/>
                    <a:gd name="T20" fmla="*/ 41 w 47"/>
                    <a:gd name="T21" fmla="*/ 8 h 27"/>
                    <a:gd name="T22" fmla="*/ 44 w 47"/>
                    <a:gd name="T23" fmla="*/ 12 h 27"/>
                    <a:gd name="T24" fmla="*/ 44 w 47"/>
                    <a:gd name="T25" fmla="*/ 12 h 27"/>
                    <a:gd name="T26" fmla="*/ 43 w 47"/>
                    <a:gd name="T27" fmla="*/ 13 h 27"/>
                    <a:gd name="T28" fmla="*/ 42 w 47"/>
                    <a:gd name="T29" fmla="*/ 14 h 27"/>
                    <a:gd name="T30" fmla="*/ 42 w 47"/>
                    <a:gd name="T31" fmla="*/ 14 h 27"/>
                    <a:gd name="T32" fmla="*/ 42 w 47"/>
                    <a:gd name="T33" fmla="*/ 14 h 27"/>
                    <a:gd name="T34" fmla="*/ 40 w 47"/>
                    <a:gd name="T35" fmla="*/ 13 h 27"/>
                    <a:gd name="T36" fmla="*/ 39 w 47"/>
                    <a:gd name="T37" fmla="*/ 15 h 27"/>
                    <a:gd name="T38" fmla="*/ 40 w 47"/>
                    <a:gd name="T39" fmla="*/ 13 h 27"/>
                    <a:gd name="T40" fmla="*/ 31 w 47"/>
                    <a:gd name="T41" fmla="*/ 11 h 27"/>
                    <a:gd name="T42" fmla="*/ 18 w 47"/>
                    <a:gd name="T43" fmla="*/ 16 h 27"/>
                    <a:gd name="T44" fmla="*/ 12 w 47"/>
                    <a:gd name="T45" fmla="*/ 22 h 27"/>
                    <a:gd name="T46" fmla="*/ 7 w 47"/>
                    <a:gd name="T47" fmla="*/ 24 h 27"/>
                    <a:gd name="T48" fmla="*/ 29 w 47"/>
                    <a:gd name="T49" fmla="*/ 0 h 27"/>
                    <a:gd name="T50" fmla="*/ 28 w 47"/>
                    <a:gd name="T51" fmla="*/ 0 h 27"/>
                    <a:gd name="T52" fmla="*/ 28 w 47"/>
                    <a:gd name="T53" fmla="*/ 0 h 27"/>
                    <a:gd name="T54" fmla="*/ 14 w 47"/>
                    <a:gd name="T55" fmla="*/ 4 h 27"/>
                    <a:gd name="T56" fmla="*/ 6 w 47"/>
                    <a:gd name="T57" fmla="*/ 11 h 27"/>
                    <a:gd name="T58" fmla="*/ 1 w 47"/>
                    <a:gd name="T59" fmla="*/ 21 h 27"/>
                    <a:gd name="T60" fmla="*/ 1 w 47"/>
                    <a:gd name="T61" fmla="*/ 24 h 27"/>
                    <a:gd name="T62" fmla="*/ 4 w 47"/>
                    <a:gd name="T63" fmla="*/ 27 h 27"/>
                    <a:gd name="T64" fmla="*/ 7 w 47"/>
                    <a:gd name="T65" fmla="*/ 27 h 27"/>
                    <a:gd name="T66" fmla="*/ 14 w 47"/>
                    <a:gd name="T67" fmla="*/ 25 h 27"/>
                    <a:gd name="T68" fmla="*/ 20 w 47"/>
                    <a:gd name="T69" fmla="*/ 19 h 27"/>
                    <a:gd name="T70" fmla="*/ 31 w 47"/>
                    <a:gd name="T71" fmla="*/ 14 h 27"/>
                    <a:gd name="T72" fmla="*/ 31 w 47"/>
                    <a:gd name="T73" fmla="*/ 14 h 27"/>
                    <a:gd name="T74" fmla="*/ 39 w 47"/>
                    <a:gd name="T75" fmla="*/ 16 h 27"/>
                    <a:gd name="T76" fmla="*/ 41 w 47"/>
                    <a:gd name="T77" fmla="*/ 17 h 27"/>
                    <a:gd name="T78" fmla="*/ 41 w 47"/>
                    <a:gd name="T79" fmla="*/ 17 h 27"/>
                    <a:gd name="T80" fmla="*/ 42 w 47"/>
                    <a:gd name="T81" fmla="*/ 17 h 27"/>
                    <a:gd name="T82" fmla="*/ 45 w 47"/>
                    <a:gd name="T83" fmla="*/ 15 h 27"/>
                    <a:gd name="T84" fmla="*/ 47 w 47"/>
                    <a:gd name="T85" fmla="*/ 12 h 27"/>
                    <a:gd name="T86" fmla="*/ 47 w 47"/>
                    <a:gd name="T87" fmla="*/ 12 h 27"/>
                    <a:gd name="T88" fmla="*/ 43 w 47"/>
                    <a:gd name="T89" fmla="*/ 5 h 27"/>
                    <a:gd name="T90" fmla="*/ 29 w 47"/>
                    <a:gd name="T9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" h="27">
                      <a:moveTo>
                        <a:pt x="7" y="24"/>
                      </a:move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4"/>
                        <a:pt x="4" y="23"/>
                        <a:pt x="4" y="23"/>
                      </a:cubicBezTo>
                      <a:cubicBezTo>
                        <a:pt x="4" y="22"/>
                        <a:pt x="4" y="22"/>
                        <a:pt x="4" y="21"/>
                      </a:cubicBezTo>
                      <a:cubicBezTo>
                        <a:pt x="4" y="19"/>
                        <a:pt x="6" y="15"/>
                        <a:pt x="8" y="13"/>
                      </a:cubicBezTo>
                      <a:cubicBezTo>
                        <a:pt x="11" y="10"/>
                        <a:pt x="14" y="8"/>
                        <a:pt x="15" y="7"/>
                      </a:cubicBezTo>
                      <a:cubicBezTo>
                        <a:pt x="19" y="5"/>
                        <a:pt x="24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3" y="3"/>
                        <a:pt x="38" y="5"/>
                        <a:pt x="41" y="8"/>
                      </a:cubicBezTo>
                      <a:cubicBezTo>
                        <a:pt x="43" y="9"/>
                        <a:pt x="44" y="10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3" y="13"/>
                        <a:pt x="43" y="13"/>
                      </a:cubicBezTo>
                      <a:cubicBezTo>
                        <a:pt x="43" y="14"/>
                        <a:pt x="42" y="14"/>
                        <a:pt x="42" y="14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1" y="14"/>
                        <a:pt x="41" y="14"/>
                        <a:pt x="40" y="13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37" y="12"/>
                        <a:pt x="34" y="11"/>
                        <a:pt x="31" y="11"/>
                      </a:cubicBezTo>
                      <a:cubicBezTo>
                        <a:pt x="26" y="11"/>
                        <a:pt x="21" y="13"/>
                        <a:pt x="18" y="16"/>
                      </a:cubicBezTo>
                      <a:cubicBezTo>
                        <a:pt x="16" y="18"/>
                        <a:pt x="14" y="21"/>
                        <a:pt x="12" y="22"/>
                      </a:cubicBezTo>
                      <a:cubicBezTo>
                        <a:pt x="10" y="23"/>
                        <a:pt x="8" y="24"/>
                        <a:pt x="7" y="24"/>
                      </a:cubicBezTo>
                      <a:moveTo>
                        <a:pt x="29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3" y="0"/>
                        <a:pt x="18" y="2"/>
                        <a:pt x="14" y="4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3" y="14"/>
                        <a:pt x="1" y="17"/>
                        <a:pt x="1" y="21"/>
                      </a:cubicBezTo>
                      <a:cubicBezTo>
                        <a:pt x="0" y="22"/>
                        <a:pt x="1" y="23"/>
                        <a:pt x="1" y="24"/>
                      </a:cubicBezTo>
                      <a:cubicBezTo>
                        <a:pt x="2" y="25"/>
                        <a:pt x="3" y="26"/>
                        <a:pt x="4" y="27"/>
                      </a:cubicBezTo>
                      <a:cubicBezTo>
                        <a:pt x="5" y="27"/>
                        <a:pt x="6" y="27"/>
                        <a:pt x="7" y="27"/>
                      </a:cubicBezTo>
                      <a:cubicBezTo>
                        <a:pt x="10" y="27"/>
                        <a:pt x="12" y="26"/>
                        <a:pt x="14" y="25"/>
                      </a:cubicBezTo>
                      <a:cubicBezTo>
                        <a:pt x="16" y="23"/>
                        <a:pt x="18" y="20"/>
                        <a:pt x="20" y="19"/>
                      </a:cubicBezTo>
                      <a:cubicBezTo>
                        <a:pt x="23" y="16"/>
                        <a:pt x="27" y="14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4" y="14"/>
                        <a:pt x="36" y="15"/>
                        <a:pt x="39" y="16"/>
                      </a:cubicBezTo>
                      <a:cubicBezTo>
                        <a:pt x="39" y="16"/>
                        <a:pt x="40" y="17"/>
                        <a:pt x="41" y="17"/>
                      </a:cubicBez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3" y="17"/>
                        <a:pt x="45" y="16"/>
                        <a:pt x="45" y="15"/>
                      </a:cubicBezTo>
                      <a:cubicBezTo>
                        <a:pt x="46" y="14"/>
                        <a:pt x="47" y="13"/>
                        <a:pt x="47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39" y="2"/>
                        <a:pt x="34" y="0"/>
                        <a:pt x="2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7" name="Rectangle 850"/>
                <p:cNvSpPr>
                  <a:spLocks noChangeArrowheads="1"/>
                </p:cNvSpPr>
                <p:nvPr/>
              </p:nvSpPr>
              <p:spPr bwMode="auto">
                <a:xfrm>
                  <a:off x="2917" y="2979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8" name="Freeform 851"/>
                <p:cNvSpPr/>
                <p:nvPr/>
              </p:nvSpPr>
              <p:spPr bwMode="auto">
                <a:xfrm>
                  <a:off x="2917" y="297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69" name="Freeform 852"/>
                <p:cNvSpPr>
                  <a:spLocks noEditPoints="1"/>
                </p:cNvSpPr>
                <p:nvPr/>
              </p:nvSpPr>
              <p:spPr bwMode="auto">
                <a:xfrm>
                  <a:off x="2900" y="2979"/>
                  <a:ext cx="31" cy="31"/>
                </a:xfrm>
                <a:custGeom>
                  <a:avLst/>
                  <a:gdLst>
                    <a:gd name="T0" fmla="*/ 6 w 13"/>
                    <a:gd name="T1" fmla="*/ 10 h 13"/>
                    <a:gd name="T2" fmla="*/ 6 w 13"/>
                    <a:gd name="T3" fmla="*/ 10 h 13"/>
                    <a:gd name="T4" fmla="*/ 5 w 13"/>
                    <a:gd name="T5" fmla="*/ 10 h 13"/>
                    <a:gd name="T6" fmla="*/ 3 w 13"/>
                    <a:gd name="T7" fmla="*/ 7 h 13"/>
                    <a:gd name="T8" fmla="*/ 4 w 13"/>
                    <a:gd name="T9" fmla="*/ 5 h 13"/>
                    <a:gd name="T10" fmla="*/ 7 w 13"/>
                    <a:gd name="T11" fmla="*/ 3 h 13"/>
                    <a:gd name="T12" fmla="*/ 7 w 13"/>
                    <a:gd name="T13" fmla="*/ 3 h 13"/>
                    <a:gd name="T14" fmla="*/ 7 w 13"/>
                    <a:gd name="T15" fmla="*/ 3 h 13"/>
                    <a:gd name="T16" fmla="*/ 7 w 13"/>
                    <a:gd name="T17" fmla="*/ 3 h 13"/>
                    <a:gd name="T18" fmla="*/ 10 w 13"/>
                    <a:gd name="T19" fmla="*/ 5 h 13"/>
                    <a:gd name="T20" fmla="*/ 10 w 13"/>
                    <a:gd name="T21" fmla="*/ 5 h 13"/>
                    <a:gd name="T22" fmla="*/ 10 w 13"/>
                    <a:gd name="T23" fmla="*/ 6 h 13"/>
                    <a:gd name="T24" fmla="*/ 10 w 13"/>
                    <a:gd name="T25" fmla="*/ 6 h 13"/>
                    <a:gd name="T26" fmla="*/ 8 w 13"/>
                    <a:gd name="T27" fmla="*/ 9 h 13"/>
                    <a:gd name="T28" fmla="*/ 6 w 13"/>
                    <a:gd name="T29" fmla="*/ 10 h 13"/>
                    <a:gd name="T30" fmla="*/ 7 w 13"/>
                    <a:gd name="T31" fmla="*/ 0 h 13"/>
                    <a:gd name="T32" fmla="*/ 7 w 13"/>
                    <a:gd name="T33" fmla="*/ 0 h 13"/>
                    <a:gd name="T34" fmla="*/ 7 w 13"/>
                    <a:gd name="T35" fmla="*/ 0 h 13"/>
                    <a:gd name="T36" fmla="*/ 7 w 13"/>
                    <a:gd name="T37" fmla="*/ 0 h 13"/>
                    <a:gd name="T38" fmla="*/ 1 w 13"/>
                    <a:gd name="T39" fmla="*/ 4 h 13"/>
                    <a:gd name="T40" fmla="*/ 0 w 13"/>
                    <a:gd name="T41" fmla="*/ 7 h 13"/>
                    <a:gd name="T42" fmla="*/ 3 w 13"/>
                    <a:gd name="T43" fmla="*/ 12 h 13"/>
                    <a:gd name="T44" fmla="*/ 6 w 13"/>
                    <a:gd name="T45" fmla="*/ 13 h 13"/>
                    <a:gd name="T46" fmla="*/ 10 w 13"/>
                    <a:gd name="T47" fmla="*/ 12 h 13"/>
                    <a:gd name="T48" fmla="*/ 13 w 13"/>
                    <a:gd name="T49" fmla="*/ 7 h 13"/>
                    <a:gd name="T50" fmla="*/ 13 w 13"/>
                    <a:gd name="T51" fmla="*/ 6 h 13"/>
                    <a:gd name="T52" fmla="*/ 13 w 13"/>
                    <a:gd name="T53" fmla="*/ 4 h 13"/>
                    <a:gd name="T54" fmla="*/ 7 w 13"/>
                    <a:gd name="T5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3" h="13">
                      <a:moveTo>
                        <a:pt x="6" y="10"/>
                      </a:move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4" y="9"/>
                        <a:pt x="3" y="8"/>
                        <a:pt x="3" y="7"/>
                      </a:cubicBezTo>
                      <a:cubicBezTo>
                        <a:pt x="3" y="6"/>
                        <a:pt x="3" y="6"/>
                        <a:pt x="4" y="5"/>
                      </a:cubicBezTo>
                      <a:cubicBezTo>
                        <a:pt x="4" y="4"/>
                        <a:pt x="6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3"/>
                        <a:pt x="9" y="4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8"/>
                        <a:pt x="9" y="9"/>
                        <a:pt x="8" y="9"/>
                      </a:cubicBezTo>
                      <a:cubicBezTo>
                        <a:pt x="8" y="10"/>
                        <a:pt x="7" y="10"/>
                        <a:pt x="6" y="1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0"/>
                        <a:pt x="2" y="2"/>
                        <a:pt x="1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1" y="11"/>
                        <a:pt x="3" y="12"/>
                      </a:cubicBezTo>
                      <a:cubicBezTo>
                        <a:pt x="4" y="13"/>
                        <a:pt x="5" y="13"/>
                        <a:pt x="6" y="13"/>
                      </a:cubicBezTo>
                      <a:cubicBezTo>
                        <a:pt x="7" y="13"/>
                        <a:pt x="9" y="13"/>
                        <a:pt x="10" y="12"/>
                      </a:cubicBezTo>
                      <a:cubicBezTo>
                        <a:pt x="12" y="11"/>
                        <a:pt x="13" y="9"/>
                        <a:pt x="13" y="7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2" y="2"/>
                        <a:pt x="9" y="0"/>
                        <a:pt x="7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0" name="Freeform 853"/>
                <p:cNvSpPr>
                  <a:spLocks noEditPoints="1"/>
                </p:cNvSpPr>
                <p:nvPr/>
              </p:nvSpPr>
              <p:spPr bwMode="auto">
                <a:xfrm>
                  <a:off x="5381" y="2456"/>
                  <a:ext cx="190" cy="218"/>
                </a:xfrm>
                <a:custGeom>
                  <a:avLst/>
                  <a:gdLst>
                    <a:gd name="T0" fmla="*/ 59 w 80"/>
                    <a:gd name="T1" fmla="*/ 56 h 92"/>
                    <a:gd name="T2" fmla="*/ 50 w 80"/>
                    <a:gd name="T3" fmla="*/ 58 h 92"/>
                    <a:gd name="T4" fmla="*/ 9 w 80"/>
                    <a:gd name="T5" fmla="*/ 78 h 92"/>
                    <a:gd name="T6" fmla="*/ 13 w 80"/>
                    <a:gd name="T7" fmla="*/ 82 h 92"/>
                    <a:gd name="T8" fmla="*/ 67 w 80"/>
                    <a:gd name="T9" fmla="*/ 40 h 92"/>
                    <a:gd name="T10" fmla="*/ 64 w 80"/>
                    <a:gd name="T11" fmla="*/ 42 h 92"/>
                    <a:gd name="T12" fmla="*/ 66 w 80"/>
                    <a:gd name="T13" fmla="*/ 38 h 92"/>
                    <a:gd name="T14" fmla="*/ 47 w 80"/>
                    <a:gd name="T15" fmla="*/ 57 h 92"/>
                    <a:gd name="T16" fmla="*/ 25 w 80"/>
                    <a:gd name="T17" fmla="*/ 34 h 92"/>
                    <a:gd name="T18" fmla="*/ 39 w 80"/>
                    <a:gd name="T19" fmla="*/ 19 h 92"/>
                    <a:gd name="T20" fmla="*/ 37 w 80"/>
                    <a:gd name="T21" fmla="*/ 24 h 92"/>
                    <a:gd name="T22" fmla="*/ 35 w 80"/>
                    <a:gd name="T23" fmla="*/ 31 h 92"/>
                    <a:gd name="T24" fmla="*/ 56 w 80"/>
                    <a:gd name="T25" fmla="*/ 46 h 92"/>
                    <a:gd name="T26" fmla="*/ 57 w 80"/>
                    <a:gd name="T27" fmla="*/ 46 h 92"/>
                    <a:gd name="T28" fmla="*/ 68 w 80"/>
                    <a:gd name="T29" fmla="*/ 44 h 92"/>
                    <a:gd name="T30" fmla="*/ 62 w 80"/>
                    <a:gd name="T31" fmla="*/ 54 h 92"/>
                    <a:gd name="T32" fmla="*/ 59 w 80"/>
                    <a:gd name="T33" fmla="*/ 54 h 92"/>
                    <a:gd name="T34" fmla="*/ 48 w 80"/>
                    <a:gd name="T35" fmla="*/ 57 h 92"/>
                    <a:gd name="T36" fmla="*/ 39 w 80"/>
                    <a:gd name="T37" fmla="*/ 31 h 92"/>
                    <a:gd name="T38" fmla="*/ 57 w 80"/>
                    <a:gd name="T39" fmla="*/ 20 h 92"/>
                    <a:gd name="T40" fmla="*/ 71 w 80"/>
                    <a:gd name="T41" fmla="*/ 25 h 92"/>
                    <a:gd name="T42" fmla="*/ 63 w 80"/>
                    <a:gd name="T43" fmla="*/ 24 h 92"/>
                    <a:gd name="T44" fmla="*/ 62 w 80"/>
                    <a:gd name="T45" fmla="*/ 26 h 92"/>
                    <a:gd name="T46" fmla="*/ 68 w 80"/>
                    <a:gd name="T47" fmla="*/ 28 h 92"/>
                    <a:gd name="T48" fmla="*/ 61 w 80"/>
                    <a:gd name="T49" fmla="*/ 28 h 92"/>
                    <a:gd name="T50" fmla="*/ 66 w 80"/>
                    <a:gd name="T51" fmla="*/ 31 h 92"/>
                    <a:gd name="T52" fmla="*/ 59 w 80"/>
                    <a:gd name="T53" fmla="*/ 31 h 92"/>
                    <a:gd name="T54" fmla="*/ 58 w 80"/>
                    <a:gd name="T55" fmla="*/ 33 h 92"/>
                    <a:gd name="T56" fmla="*/ 65 w 80"/>
                    <a:gd name="T57" fmla="*/ 33 h 92"/>
                    <a:gd name="T58" fmla="*/ 56 w 80"/>
                    <a:gd name="T59" fmla="*/ 35 h 92"/>
                    <a:gd name="T60" fmla="*/ 62 w 80"/>
                    <a:gd name="T61" fmla="*/ 37 h 92"/>
                    <a:gd name="T62" fmla="*/ 55 w 80"/>
                    <a:gd name="T63" fmla="*/ 38 h 92"/>
                    <a:gd name="T64" fmla="*/ 54 w 80"/>
                    <a:gd name="T65" fmla="*/ 39 h 92"/>
                    <a:gd name="T66" fmla="*/ 59 w 80"/>
                    <a:gd name="T67" fmla="*/ 40 h 92"/>
                    <a:gd name="T68" fmla="*/ 52 w 80"/>
                    <a:gd name="T69" fmla="*/ 41 h 92"/>
                    <a:gd name="T70" fmla="*/ 51 w 80"/>
                    <a:gd name="T71" fmla="*/ 42 h 92"/>
                    <a:gd name="T72" fmla="*/ 51 w 80"/>
                    <a:gd name="T73" fmla="*/ 43 h 92"/>
                    <a:gd name="T74" fmla="*/ 54 w 80"/>
                    <a:gd name="T75" fmla="*/ 9 h 92"/>
                    <a:gd name="T76" fmla="*/ 61 w 80"/>
                    <a:gd name="T77" fmla="*/ 4 h 92"/>
                    <a:gd name="T78" fmla="*/ 72 w 80"/>
                    <a:gd name="T79" fmla="*/ 8 h 92"/>
                    <a:gd name="T80" fmla="*/ 70 w 80"/>
                    <a:gd name="T81" fmla="*/ 20 h 92"/>
                    <a:gd name="T82" fmla="*/ 60 w 80"/>
                    <a:gd name="T83" fmla="*/ 0 h 92"/>
                    <a:gd name="T84" fmla="*/ 52 w 80"/>
                    <a:gd name="T85" fmla="*/ 3 h 92"/>
                    <a:gd name="T86" fmla="*/ 39 w 80"/>
                    <a:gd name="T87" fmla="*/ 15 h 92"/>
                    <a:gd name="T88" fmla="*/ 22 w 80"/>
                    <a:gd name="T89" fmla="*/ 34 h 92"/>
                    <a:gd name="T90" fmla="*/ 6 w 80"/>
                    <a:gd name="T91" fmla="*/ 76 h 92"/>
                    <a:gd name="T92" fmla="*/ 3 w 80"/>
                    <a:gd name="T93" fmla="*/ 84 h 92"/>
                    <a:gd name="T94" fmla="*/ 2 w 80"/>
                    <a:gd name="T95" fmla="*/ 92 h 92"/>
                    <a:gd name="T96" fmla="*/ 16 w 80"/>
                    <a:gd name="T97" fmla="*/ 85 h 92"/>
                    <a:gd name="T98" fmla="*/ 52 w 80"/>
                    <a:gd name="T99" fmla="*/ 61 h 92"/>
                    <a:gd name="T100" fmla="*/ 71 w 80"/>
                    <a:gd name="T101" fmla="*/ 44 h 92"/>
                    <a:gd name="T102" fmla="*/ 79 w 80"/>
                    <a:gd name="T103" fmla="*/ 18 h 92"/>
                    <a:gd name="T104" fmla="*/ 60 w 80"/>
                    <a:gd name="T10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80" h="92">
                      <a:moveTo>
                        <a:pt x="50" y="58"/>
                      </a:moveTo>
                      <a:cubicBezTo>
                        <a:pt x="50" y="58"/>
                        <a:pt x="50" y="58"/>
                        <a:pt x="50" y="58"/>
                      </a:cubicBezTo>
                      <a:cubicBezTo>
                        <a:pt x="53" y="57"/>
                        <a:pt x="56" y="57"/>
                        <a:pt x="59" y="56"/>
                      </a:cubicBezTo>
                      <a:cubicBezTo>
                        <a:pt x="58" y="57"/>
                        <a:pt x="56" y="57"/>
                        <a:pt x="55" y="58"/>
                      </a:cubicBezTo>
                      <a:cubicBezTo>
                        <a:pt x="54" y="57"/>
                        <a:pt x="54" y="57"/>
                        <a:pt x="54" y="57"/>
                      </a:cubicBezTo>
                      <a:cubicBezTo>
                        <a:pt x="53" y="57"/>
                        <a:pt x="51" y="57"/>
                        <a:pt x="50" y="58"/>
                      </a:cubicBezTo>
                      <a:moveTo>
                        <a:pt x="6" y="86"/>
                      </a:moveTo>
                      <a:cubicBezTo>
                        <a:pt x="6" y="86"/>
                        <a:pt x="6" y="86"/>
                        <a:pt x="6" y="86"/>
                      </a:cubicBezTo>
                      <a:cubicBezTo>
                        <a:pt x="7" y="83"/>
                        <a:pt x="8" y="80"/>
                        <a:pt x="9" y="78"/>
                      </a:cubicBezTo>
                      <a:cubicBezTo>
                        <a:pt x="11" y="76"/>
                        <a:pt x="22" y="63"/>
                        <a:pt x="30" y="53"/>
                      </a:cubicBezTo>
                      <a:cubicBezTo>
                        <a:pt x="32" y="54"/>
                        <a:pt x="33" y="55"/>
                        <a:pt x="35" y="56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6" y="86"/>
                        <a:pt x="6" y="86"/>
                        <a:pt x="6" y="86"/>
                      </a:cubicBezTo>
                      <a:moveTo>
                        <a:pt x="64" y="42"/>
                      </a:moveTo>
                      <a:cubicBezTo>
                        <a:pt x="65" y="41"/>
                        <a:pt x="66" y="41"/>
                        <a:pt x="67" y="40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6" y="41"/>
                        <a:pt x="65" y="41"/>
                        <a:pt x="64" y="42"/>
                      </a:cubicBezTo>
                      <a:moveTo>
                        <a:pt x="65" y="39"/>
                      </a:moveTo>
                      <a:cubicBezTo>
                        <a:pt x="65" y="39"/>
                        <a:pt x="66" y="38"/>
                        <a:pt x="66" y="38"/>
                      </a:cubicBezTo>
                      <a:cubicBezTo>
                        <a:pt x="66" y="38"/>
                        <a:pt x="66" y="38"/>
                        <a:pt x="66" y="38"/>
                      </a:cubicBezTo>
                      <a:cubicBezTo>
                        <a:pt x="66" y="39"/>
                        <a:pt x="65" y="39"/>
                        <a:pt x="65" y="39"/>
                      </a:cubicBezTo>
                      <a:moveTo>
                        <a:pt x="48" y="57"/>
                      </a:move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1" y="56"/>
                        <a:pt x="34" y="52"/>
                        <a:pt x="31" y="48"/>
                      </a:cubicBezTo>
                      <a:cubicBezTo>
                        <a:pt x="27" y="44"/>
                        <a:pt x="25" y="39"/>
                        <a:pt x="25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5" y="29"/>
                        <a:pt x="27" y="24"/>
                        <a:pt x="31" y="22"/>
                      </a:cubicBezTo>
                      <a:cubicBezTo>
                        <a:pt x="33" y="20"/>
                        <a:pt x="36" y="19"/>
                        <a:pt x="39" y="19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9" y="19"/>
                        <a:pt x="40" y="19"/>
                        <a:pt x="40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7" y="23"/>
                        <a:pt x="37" y="23"/>
                        <a:pt x="37" y="24"/>
                      </a:cubicBezTo>
                      <a:cubicBezTo>
                        <a:pt x="37" y="24"/>
                        <a:pt x="36" y="25"/>
                        <a:pt x="36" y="25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5" y="27"/>
                        <a:pt x="35" y="29"/>
                        <a:pt x="35" y="31"/>
                      </a:cubicBezTo>
                      <a:cubicBezTo>
                        <a:pt x="35" y="35"/>
                        <a:pt x="37" y="40"/>
                        <a:pt x="40" y="43"/>
                      </a:cubicBezTo>
                      <a:cubicBezTo>
                        <a:pt x="43" y="46"/>
                        <a:pt x="47" y="47"/>
                        <a:pt x="51" y="47"/>
                      </a:cubicBezTo>
                      <a:cubicBezTo>
                        <a:pt x="53" y="47"/>
                        <a:pt x="54" y="47"/>
                        <a:pt x="56" y="46"/>
                      </a:cubicBezTo>
                      <a:cubicBezTo>
                        <a:pt x="56" y="46"/>
                        <a:pt x="56" y="46"/>
                        <a:pt x="56" y="46"/>
                      </a:cubicBezTo>
                      <a:cubicBezTo>
                        <a:pt x="57" y="46"/>
                        <a:pt x="57" y="46"/>
                        <a:pt x="57" y="46"/>
                      </a:cubicBezTo>
                      <a:cubicBezTo>
                        <a:pt x="57" y="46"/>
                        <a:pt x="57" y="46"/>
                        <a:pt x="57" y="46"/>
                      </a:cubicBezTo>
                      <a:cubicBezTo>
                        <a:pt x="61" y="45"/>
                        <a:pt x="64" y="44"/>
                        <a:pt x="67" y="42"/>
                      </a:cubicBezTo>
                      <a:cubicBezTo>
                        <a:pt x="68" y="42"/>
                        <a:pt x="68" y="42"/>
                        <a:pt x="68" y="42"/>
                      </a:cubicBezTo>
                      <a:cubicBezTo>
                        <a:pt x="68" y="43"/>
                        <a:pt x="68" y="43"/>
                        <a:pt x="68" y="44"/>
                      </a:cubicBezTo>
                      <a:cubicBezTo>
                        <a:pt x="68" y="48"/>
                        <a:pt x="66" y="52"/>
                        <a:pt x="63" y="54"/>
                      </a:cubicBezTo>
                      <a:cubicBezTo>
                        <a:pt x="63" y="54"/>
                        <a:pt x="63" y="54"/>
                        <a:pt x="62" y="55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1" y="54"/>
                      </a:cubicBezTo>
                      <a:cubicBezTo>
                        <a:pt x="61" y="54"/>
                        <a:pt x="61" y="54"/>
                        <a:pt x="61" y="54"/>
                      </a:cubicBezTo>
                      <a:cubicBezTo>
                        <a:pt x="60" y="54"/>
                        <a:pt x="60" y="54"/>
                        <a:pt x="59" y="54"/>
                      </a:cubicBezTo>
                      <a:cubicBezTo>
                        <a:pt x="56" y="55"/>
                        <a:pt x="52" y="56"/>
                        <a:pt x="48" y="56"/>
                      </a:cubicBezTo>
                      <a:cubicBezTo>
                        <a:pt x="48" y="56"/>
                        <a:pt x="47" y="57"/>
                        <a:pt x="48" y="57"/>
                      </a:cubicBezTo>
                      <a:cubicBezTo>
                        <a:pt x="48" y="57"/>
                        <a:pt x="48" y="57"/>
                        <a:pt x="48" y="57"/>
                      </a:cubicBezTo>
                      <a:moveTo>
                        <a:pt x="51" y="43"/>
                      </a:moveTo>
                      <a:cubicBezTo>
                        <a:pt x="48" y="43"/>
                        <a:pt x="45" y="42"/>
                        <a:pt x="42" y="40"/>
                      </a:cubicBezTo>
                      <a:cubicBezTo>
                        <a:pt x="40" y="38"/>
                        <a:pt x="39" y="34"/>
                        <a:pt x="39" y="31"/>
                      </a:cubicBezTo>
                      <a:cubicBezTo>
                        <a:pt x="39" y="30"/>
                        <a:pt x="39" y="28"/>
                        <a:pt x="40" y="27"/>
                      </a:cubicBezTo>
                      <a:cubicBezTo>
                        <a:pt x="44" y="21"/>
                        <a:pt x="47" y="16"/>
                        <a:pt x="51" y="10"/>
                      </a:cubicBezTo>
                      <a:cubicBezTo>
                        <a:pt x="51" y="14"/>
                        <a:pt x="54" y="17"/>
                        <a:pt x="57" y="20"/>
                      </a:cubicBezTo>
                      <a:cubicBezTo>
                        <a:pt x="61" y="23"/>
                        <a:pt x="66" y="24"/>
                        <a:pt x="70" y="24"/>
                      </a:cubicBezTo>
                      <a:cubicBezTo>
                        <a:pt x="70" y="24"/>
                        <a:pt x="71" y="24"/>
                        <a:pt x="72" y="24"/>
                      </a:cubicBezTo>
                      <a:cubicBezTo>
                        <a:pt x="71" y="24"/>
                        <a:pt x="71" y="25"/>
                        <a:pt x="71" y="25"/>
                      </a:cubicBezTo>
                      <a:cubicBezTo>
                        <a:pt x="70" y="25"/>
                        <a:pt x="70" y="25"/>
                        <a:pt x="70" y="25"/>
                      </a:cubicBezTo>
                      <a:cubicBezTo>
                        <a:pt x="69" y="25"/>
                        <a:pt x="69" y="25"/>
                        <a:pt x="68" y="25"/>
                      </a:cubicBezTo>
                      <a:cubicBezTo>
                        <a:pt x="66" y="25"/>
                        <a:pt x="65" y="25"/>
                        <a:pt x="63" y="24"/>
                      </a:cubicBezTo>
                      <a:cubicBezTo>
                        <a:pt x="63" y="24"/>
                        <a:pt x="63" y="24"/>
                        <a:pt x="63" y="24"/>
                      </a:cubicBezTo>
                      <a:cubicBezTo>
                        <a:pt x="62" y="24"/>
                        <a:pt x="62" y="25"/>
                        <a:pt x="62" y="25"/>
                      </a:cubicBezTo>
                      <a:cubicBezTo>
                        <a:pt x="62" y="25"/>
                        <a:pt x="62" y="26"/>
                        <a:pt x="62" y="26"/>
                      </a:cubicBezTo>
                      <a:cubicBezTo>
                        <a:pt x="64" y="26"/>
                        <a:pt x="66" y="27"/>
                        <a:pt x="68" y="27"/>
                      </a:cubicBezTo>
                      <a:cubicBezTo>
                        <a:pt x="69" y="27"/>
                        <a:pt x="69" y="27"/>
                        <a:pt x="70" y="27"/>
                      </a:cubicBezTo>
                      <a:cubicBezTo>
                        <a:pt x="69" y="27"/>
                        <a:pt x="69" y="28"/>
                        <a:pt x="68" y="28"/>
                      </a:cubicBezTo>
                      <a:cubicBezTo>
                        <a:pt x="66" y="28"/>
                        <a:pt x="64" y="28"/>
                        <a:pt x="62" y="27"/>
                      </a:cubicBezTo>
                      <a:cubicBezTo>
                        <a:pt x="62" y="27"/>
                        <a:pt x="62" y="27"/>
                        <a:pt x="62" y="27"/>
                      </a:cubicBezTo>
                      <a:cubicBezTo>
                        <a:pt x="61" y="27"/>
                        <a:pt x="61" y="27"/>
                        <a:pt x="61" y="28"/>
                      </a:cubicBezTo>
                      <a:cubicBezTo>
                        <a:pt x="61" y="28"/>
                        <a:pt x="61" y="29"/>
                        <a:pt x="61" y="29"/>
                      </a:cubicBezTo>
                      <a:cubicBezTo>
                        <a:pt x="63" y="29"/>
                        <a:pt x="65" y="30"/>
                        <a:pt x="67" y="30"/>
                      </a:cubicBezTo>
                      <a:cubicBezTo>
                        <a:pt x="67" y="30"/>
                        <a:pt x="67" y="31"/>
                        <a:pt x="66" y="31"/>
                      </a:cubicBezTo>
                      <a:cubicBezTo>
                        <a:pt x="66" y="31"/>
                        <a:pt x="66" y="31"/>
                        <a:pt x="66" y="31"/>
                      </a:cubicBezTo>
                      <a:cubicBezTo>
                        <a:pt x="65" y="31"/>
                        <a:pt x="64" y="31"/>
                        <a:pt x="63" y="31"/>
                      </a:cubicBezTo>
                      <a:cubicBezTo>
                        <a:pt x="62" y="31"/>
                        <a:pt x="60" y="31"/>
                        <a:pt x="59" y="31"/>
                      </a:cubicBezTo>
                      <a:cubicBezTo>
                        <a:pt x="59" y="31"/>
                        <a:pt x="59" y="31"/>
                        <a:pt x="59" y="31"/>
                      </a:cubicBezTo>
                      <a:cubicBezTo>
                        <a:pt x="58" y="31"/>
                        <a:pt x="58" y="31"/>
                        <a:pt x="58" y="32"/>
                      </a:cubicBezTo>
                      <a:cubicBezTo>
                        <a:pt x="58" y="32"/>
                        <a:pt x="58" y="33"/>
                        <a:pt x="58" y="33"/>
                      </a:cubicBez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60" y="33"/>
                        <a:pt x="62" y="33"/>
                        <a:pt x="63" y="33"/>
                      </a:cubicBezTo>
                      <a:cubicBezTo>
                        <a:pt x="64" y="33"/>
                        <a:pt x="64" y="33"/>
                        <a:pt x="65" y="33"/>
                      </a:cubicBezTo>
                      <a:cubicBezTo>
                        <a:pt x="64" y="34"/>
                        <a:pt x="64" y="35"/>
                        <a:pt x="63" y="35"/>
                      </a:cubicBezTo>
                      <a:cubicBezTo>
                        <a:pt x="61" y="35"/>
                        <a:pt x="59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5" y="35"/>
                        <a:pt x="55" y="36"/>
                      </a:cubicBezTo>
                      <a:cubicBezTo>
                        <a:pt x="55" y="36"/>
                        <a:pt x="55" y="36"/>
                        <a:pt x="56" y="37"/>
                      </a:cubicBezTo>
                      <a:cubicBezTo>
                        <a:pt x="58" y="37"/>
                        <a:pt x="60" y="37"/>
                        <a:pt x="62" y="37"/>
                      </a:cubicBezTo>
                      <a:cubicBezTo>
                        <a:pt x="61" y="38"/>
                        <a:pt x="61" y="38"/>
                        <a:pt x="60" y="39"/>
                      </a:cubicBezTo>
                      <a:cubicBezTo>
                        <a:pt x="60" y="39"/>
                        <a:pt x="60" y="39"/>
                        <a:pt x="60" y="39"/>
                      </a:cubicBezTo>
                      <a:cubicBezTo>
                        <a:pt x="59" y="39"/>
                        <a:pt x="57" y="39"/>
                        <a:pt x="55" y="38"/>
                      </a:cubicBezTo>
                      <a:cubicBezTo>
                        <a:pt x="55" y="38"/>
                        <a:pt x="55" y="38"/>
                        <a:pt x="55" y="38"/>
                      </a:cubicBezTo>
                      <a:cubicBezTo>
                        <a:pt x="55" y="38"/>
                        <a:pt x="54" y="38"/>
                        <a:pt x="54" y="38"/>
                      </a:cubicBezTo>
                      <a:cubicBezTo>
                        <a:pt x="54" y="38"/>
                        <a:pt x="54" y="39"/>
                        <a:pt x="54" y="39"/>
                      </a:cubicBezTo>
                      <a:cubicBezTo>
                        <a:pt x="54" y="39"/>
                        <a:pt x="54" y="39"/>
                        <a:pt x="54" y="39"/>
                      </a:cubicBezTo>
                      <a:cubicBezTo>
                        <a:pt x="55" y="40"/>
                        <a:pt x="55" y="40"/>
                        <a:pt x="55" y="40"/>
                      </a:cubicBezTo>
                      <a:cubicBezTo>
                        <a:pt x="56" y="40"/>
                        <a:pt x="57" y="40"/>
                        <a:pt x="59" y="40"/>
                      </a:cubicBezTo>
                      <a:cubicBezTo>
                        <a:pt x="58" y="41"/>
                        <a:pt x="58" y="41"/>
                        <a:pt x="58" y="41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5" y="42"/>
                        <a:pt x="53" y="41"/>
                        <a:pt x="52" y="41"/>
                      </a:cubicBezTo>
                      <a:cubicBezTo>
                        <a:pt x="52" y="41"/>
                        <a:pt x="52" y="41"/>
                        <a:pt x="52" y="41"/>
                      </a:cubicBezTo>
                      <a:cubicBezTo>
                        <a:pt x="51" y="41"/>
                        <a:pt x="51" y="41"/>
                        <a:pt x="51" y="41"/>
                      </a:cubicBezTo>
                      <a:cubicBezTo>
                        <a:pt x="51" y="42"/>
                        <a:pt x="51" y="42"/>
                        <a:pt x="51" y="42"/>
                      </a:cubicBezTo>
                      <a:cubicBezTo>
                        <a:pt x="52" y="43"/>
                        <a:pt x="53" y="43"/>
                        <a:pt x="54" y="43"/>
                      </a:cubicBezTo>
                      <a:cubicBezTo>
                        <a:pt x="53" y="43"/>
                        <a:pt x="52" y="43"/>
                        <a:pt x="51" y="43"/>
                      </a:cubicBezTo>
                      <a:cubicBezTo>
                        <a:pt x="51" y="43"/>
                        <a:pt x="51" y="43"/>
                        <a:pt x="51" y="43"/>
                      </a:cubicBezTo>
                      <a:moveTo>
                        <a:pt x="70" y="20"/>
                      </a:moveTo>
                      <a:cubicBezTo>
                        <a:pt x="67" y="20"/>
                        <a:pt x="63" y="19"/>
                        <a:pt x="59" y="17"/>
                      </a:cubicBezTo>
                      <a:cubicBezTo>
                        <a:pt x="56" y="15"/>
                        <a:pt x="54" y="12"/>
                        <a:pt x="54" y="9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7" y="4"/>
                        <a:pt x="59" y="4"/>
                        <a:pt x="60" y="4"/>
                      </a:cubicBezTo>
                      <a:cubicBezTo>
                        <a:pt x="60" y="4"/>
                        <a:pt x="61" y="4"/>
                        <a:pt x="61" y="4"/>
                      </a:cubicBezTo>
                      <a:cubicBezTo>
                        <a:pt x="65" y="4"/>
                        <a:pt x="69" y="5"/>
                        <a:pt x="72" y="8"/>
                      </a:cubicBezTo>
                      <a:cubicBezTo>
                        <a:pt x="73" y="7"/>
                        <a:pt x="73" y="7"/>
                        <a:pt x="73" y="7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5" y="11"/>
                        <a:pt x="76" y="14"/>
                        <a:pt x="76" y="15"/>
                      </a:cubicBezTo>
                      <a:cubicBezTo>
                        <a:pt x="76" y="17"/>
                        <a:pt x="75" y="19"/>
                        <a:pt x="74" y="19"/>
                      </a:cubicBezTo>
                      <a:cubicBezTo>
                        <a:pt x="73" y="20"/>
                        <a:pt x="72" y="20"/>
                        <a:pt x="70" y="20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moveTo>
                        <a:pt x="60" y="0"/>
                      </a:moveTo>
                      <a:cubicBezTo>
                        <a:pt x="58" y="0"/>
                        <a:pt x="56" y="0"/>
                        <a:pt x="53" y="1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48" y="8"/>
                        <a:pt x="45" y="12"/>
                        <a:pt x="43" y="16"/>
                      </a:cubicBezTo>
                      <a:cubicBezTo>
                        <a:pt x="41" y="16"/>
                        <a:pt x="40" y="15"/>
                        <a:pt x="39" y="15"/>
                      </a:cubicBezTo>
                      <a:cubicBezTo>
                        <a:pt x="35" y="15"/>
                        <a:pt x="32" y="17"/>
                        <a:pt x="29" y="19"/>
                      </a:cubicBezTo>
                      <a:cubicBezTo>
                        <a:pt x="24" y="22"/>
                        <a:pt x="22" y="28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40"/>
                        <a:pt x="24" y="45"/>
                        <a:pt x="28" y="50"/>
                      </a:cubicBezTo>
                      <a:cubicBezTo>
                        <a:pt x="23" y="55"/>
                        <a:pt x="18" y="61"/>
                        <a:pt x="14" y="66"/>
                      </a:cubicBezTo>
                      <a:cubicBezTo>
                        <a:pt x="10" y="72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5" y="78"/>
                        <a:pt x="4" y="81"/>
                        <a:pt x="3" y="84"/>
                      </a:cubicBezTo>
                      <a:cubicBezTo>
                        <a:pt x="1" y="87"/>
                        <a:pt x="1" y="90"/>
                        <a:pt x="1" y="90"/>
                      </a:cubicBezTo>
                      <a:cubicBezTo>
                        <a:pt x="0" y="90"/>
                        <a:pt x="1" y="91"/>
                        <a:pt x="1" y="92"/>
                      </a:cubicBezTo>
                      <a:cubicBezTo>
                        <a:pt x="2" y="92"/>
                        <a:pt x="2" y="92"/>
                        <a:pt x="2" y="92"/>
                      </a:cubicBezTo>
                      <a:cubicBezTo>
                        <a:pt x="3" y="92"/>
                        <a:pt x="3" y="92"/>
                        <a:pt x="3" y="92"/>
                      </a:cubicBezTo>
                      <a:cubicBezTo>
                        <a:pt x="15" y="85"/>
                        <a:pt x="15" y="85"/>
                        <a:pt x="15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41" y="59"/>
                        <a:pt x="44" y="60"/>
                        <a:pt x="46" y="61"/>
                      </a:cubicBezTo>
                      <a:cubicBezTo>
                        <a:pt x="48" y="61"/>
                        <a:pt x="50" y="61"/>
                        <a:pt x="52" y="61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7" y="61"/>
                        <a:pt x="62" y="60"/>
                        <a:pt x="66" y="57"/>
                      </a:cubicBezTo>
                      <a:cubicBezTo>
                        <a:pt x="69" y="53"/>
                        <a:pt x="71" y="49"/>
                        <a:pt x="71" y="44"/>
                      </a:cubicBezTo>
                      <a:cubicBezTo>
                        <a:pt x="71" y="41"/>
                        <a:pt x="70" y="37"/>
                        <a:pt x="68" y="35"/>
                      </a:cubicBezTo>
                      <a:cubicBezTo>
                        <a:pt x="72" y="30"/>
                        <a:pt x="75" y="25"/>
                        <a:pt x="79" y="20"/>
                      </a:cubicBezTo>
                      <a:cubicBezTo>
                        <a:pt x="79" y="20"/>
                        <a:pt x="79" y="19"/>
                        <a:pt x="79" y="18"/>
                      </a:cubicBezTo>
                      <a:cubicBezTo>
                        <a:pt x="79" y="17"/>
                        <a:pt x="80" y="16"/>
                        <a:pt x="80" y="15"/>
                      </a:cubicBezTo>
                      <a:cubicBezTo>
                        <a:pt x="80" y="12"/>
                        <a:pt x="78" y="9"/>
                        <a:pt x="74" y="6"/>
                      </a:cubicBezTo>
                      <a:cubicBezTo>
                        <a:pt x="71" y="2"/>
                        <a:pt x="66" y="0"/>
                        <a:pt x="6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1" name="Freeform 854"/>
                <p:cNvSpPr/>
                <p:nvPr/>
              </p:nvSpPr>
              <p:spPr bwMode="auto">
                <a:xfrm>
                  <a:off x="5507" y="2562"/>
                  <a:ext cx="35" cy="10"/>
                </a:xfrm>
                <a:custGeom>
                  <a:avLst/>
                  <a:gdLst>
                    <a:gd name="T0" fmla="*/ 14 w 15"/>
                    <a:gd name="T1" fmla="*/ 0 h 4"/>
                    <a:gd name="T2" fmla="*/ 13 w 15"/>
                    <a:gd name="T3" fmla="*/ 0 h 4"/>
                    <a:gd name="T4" fmla="*/ 1 w 15"/>
                    <a:gd name="T5" fmla="*/ 3 h 4"/>
                    <a:gd name="T6" fmla="*/ 0 w 15"/>
                    <a:gd name="T7" fmla="*/ 4 h 4"/>
                    <a:gd name="T8" fmla="*/ 1 w 15"/>
                    <a:gd name="T9" fmla="*/ 4 h 4"/>
                    <a:gd name="T10" fmla="*/ 1 w 15"/>
                    <a:gd name="T11" fmla="*/ 4 h 4"/>
                    <a:gd name="T12" fmla="*/ 14 w 15"/>
                    <a:gd name="T13" fmla="*/ 1 h 4"/>
                    <a:gd name="T14" fmla="*/ 14 w 15"/>
                    <a:gd name="T15" fmla="*/ 0 h 4"/>
                    <a:gd name="T16" fmla="*/ 14 w 15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4">
                      <a:moveTo>
                        <a:pt x="1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1"/>
                        <a:pt x="5" y="2"/>
                        <a:pt x="1" y="3"/>
                      </a:cubicBezTo>
                      <a:cubicBezTo>
                        <a:pt x="1" y="3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6" y="4"/>
                        <a:pt x="10" y="3"/>
                        <a:pt x="14" y="1"/>
                      </a:cubicBezTo>
                      <a:cubicBezTo>
                        <a:pt x="14" y="1"/>
                        <a:pt x="15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2" name="Freeform 855"/>
                <p:cNvSpPr/>
                <p:nvPr/>
              </p:nvSpPr>
              <p:spPr bwMode="auto">
                <a:xfrm>
                  <a:off x="5504" y="2572"/>
                  <a:ext cx="34" cy="9"/>
                </a:xfrm>
                <a:custGeom>
                  <a:avLst/>
                  <a:gdLst>
                    <a:gd name="T0" fmla="*/ 13 w 14"/>
                    <a:gd name="T1" fmla="*/ 0 h 4"/>
                    <a:gd name="T2" fmla="*/ 13 w 14"/>
                    <a:gd name="T3" fmla="*/ 0 h 4"/>
                    <a:gd name="T4" fmla="*/ 1 w 14"/>
                    <a:gd name="T5" fmla="*/ 3 h 4"/>
                    <a:gd name="T6" fmla="*/ 0 w 14"/>
                    <a:gd name="T7" fmla="*/ 4 h 4"/>
                    <a:gd name="T8" fmla="*/ 1 w 14"/>
                    <a:gd name="T9" fmla="*/ 4 h 4"/>
                    <a:gd name="T10" fmla="*/ 1 w 14"/>
                    <a:gd name="T11" fmla="*/ 4 h 4"/>
                    <a:gd name="T12" fmla="*/ 13 w 14"/>
                    <a:gd name="T13" fmla="*/ 2 h 4"/>
                    <a:gd name="T14" fmla="*/ 14 w 14"/>
                    <a:gd name="T15" fmla="*/ 1 h 4"/>
                    <a:gd name="T16" fmla="*/ 13 w 1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4"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5" y="2"/>
                        <a:pt x="1" y="3"/>
                      </a:cubicBezTo>
                      <a:cubicBezTo>
                        <a:pt x="1" y="3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5" y="4"/>
                        <a:pt x="9" y="3"/>
                        <a:pt x="13" y="2"/>
                      </a:cubicBezTo>
                      <a:cubicBezTo>
                        <a:pt x="14" y="2"/>
                        <a:pt x="14" y="1"/>
                        <a:pt x="14" y="1"/>
                      </a:cubicBezTo>
                      <a:cubicBezTo>
                        <a:pt x="14" y="0"/>
                        <a:pt x="13" y="0"/>
                        <a:pt x="1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3" name="Freeform 856"/>
                <p:cNvSpPr/>
                <p:nvPr/>
              </p:nvSpPr>
              <p:spPr bwMode="auto">
                <a:xfrm>
                  <a:off x="5445" y="175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4" name="Freeform 857"/>
                <p:cNvSpPr/>
                <p:nvPr/>
              </p:nvSpPr>
              <p:spPr bwMode="auto">
                <a:xfrm>
                  <a:off x="5445" y="175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5" name="Freeform 858"/>
                <p:cNvSpPr>
                  <a:spLocks noEditPoints="1"/>
                </p:cNvSpPr>
                <p:nvPr/>
              </p:nvSpPr>
              <p:spPr bwMode="auto">
                <a:xfrm>
                  <a:off x="5182" y="1649"/>
                  <a:ext cx="296" cy="199"/>
                </a:xfrm>
                <a:custGeom>
                  <a:avLst/>
                  <a:gdLst>
                    <a:gd name="T0" fmla="*/ 20 w 125"/>
                    <a:gd name="T1" fmla="*/ 58 h 84"/>
                    <a:gd name="T2" fmla="*/ 27 w 125"/>
                    <a:gd name="T3" fmla="*/ 78 h 84"/>
                    <a:gd name="T4" fmla="*/ 53 w 125"/>
                    <a:gd name="T5" fmla="*/ 46 h 84"/>
                    <a:gd name="T6" fmla="*/ 46 w 125"/>
                    <a:gd name="T7" fmla="*/ 75 h 84"/>
                    <a:gd name="T8" fmla="*/ 29 w 125"/>
                    <a:gd name="T9" fmla="*/ 79 h 84"/>
                    <a:gd name="T10" fmla="*/ 37 w 125"/>
                    <a:gd name="T11" fmla="*/ 51 h 84"/>
                    <a:gd name="T12" fmla="*/ 48 w 125"/>
                    <a:gd name="T13" fmla="*/ 46 h 84"/>
                    <a:gd name="T14" fmla="*/ 51 w 125"/>
                    <a:gd name="T15" fmla="*/ 46 h 84"/>
                    <a:gd name="T16" fmla="*/ 31 w 125"/>
                    <a:gd name="T17" fmla="*/ 79 h 84"/>
                    <a:gd name="T18" fmla="*/ 97 w 125"/>
                    <a:gd name="T19" fmla="*/ 25 h 84"/>
                    <a:gd name="T20" fmla="*/ 104 w 125"/>
                    <a:gd name="T21" fmla="*/ 23 h 84"/>
                    <a:gd name="T22" fmla="*/ 101 w 125"/>
                    <a:gd name="T23" fmla="*/ 50 h 84"/>
                    <a:gd name="T24" fmla="*/ 108 w 125"/>
                    <a:gd name="T25" fmla="*/ 24 h 84"/>
                    <a:gd name="T26" fmla="*/ 111 w 125"/>
                    <a:gd name="T27" fmla="*/ 43 h 84"/>
                    <a:gd name="T28" fmla="*/ 111 w 125"/>
                    <a:gd name="T29" fmla="*/ 44 h 84"/>
                    <a:gd name="T30" fmla="*/ 110 w 125"/>
                    <a:gd name="T31" fmla="*/ 44 h 84"/>
                    <a:gd name="T32" fmla="*/ 85 w 125"/>
                    <a:gd name="T33" fmla="*/ 56 h 84"/>
                    <a:gd name="T34" fmla="*/ 74 w 125"/>
                    <a:gd name="T35" fmla="*/ 35 h 84"/>
                    <a:gd name="T36" fmla="*/ 88 w 125"/>
                    <a:gd name="T37" fmla="*/ 54 h 84"/>
                    <a:gd name="T38" fmla="*/ 82 w 125"/>
                    <a:gd name="T39" fmla="*/ 0 h 84"/>
                    <a:gd name="T40" fmla="*/ 82 w 125"/>
                    <a:gd name="T41" fmla="*/ 19 h 84"/>
                    <a:gd name="T42" fmla="*/ 83 w 125"/>
                    <a:gd name="T43" fmla="*/ 11 h 84"/>
                    <a:gd name="T44" fmla="*/ 87 w 125"/>
                    <a:gd name="T45" fmla="*/ 6 h 84"/>
                    <a:gd name="T46" fmla="*/ 105 w 125"/>
                    <a:gd name="T47" fmla="*/ 17 h 84"/>
                    <a:gd name="T48" fmla="*/ 72 w 125"/>
                    <a:gd name="T49" fmla="*/ 30 h 84"/>
                    <a:gd name="T50" fmla="*/ 59 w 125"/>
                    <a:gd name="T51" fmla="*/ 41 h 84"/>
                    <a:gd name="T52" fmla="*/ 50 w 125"/>
                    <a:gd name="T53" fmla="*/ 40 h 84"/>
                    <a:gd name="T54" fmla="*/ 33 w 125"/>
                    <a:gd name="T55" fmla="*/ 46 h 84"/>
                    <a:gd name="T56" fmla="*/ 19 w 125"/>
                    <a:gd name="T57" fmla="*/ 34 h 84"/>
                    <a:gd name="T58" fmla="*/ 24 w 125"/>
                    <a:gd name="T59" fmla="*/ 37 h 84"/>
                    <a:gd name="T60" fmla="*/ 29 w 125"/>
                    <a:gd name="T61" fmla="*/ 41 h 84"/>
                    <a:gd name="T62" fmla="*/ 15 w 125"/>
                    <a:gd name="T63" fmla="*/ 28 h 84"/>
                    <a:gd name="T64" fmla="*/ 4 w 125"/>
                    <a:gd name="T65" fmla="*/ 60 h 84"/>
                    <a:gd name="T66" fmla="*/ 5 w 125"/>
                    <a:gd name="T67" fmla="*/ 71 h 84"/>
                    <a:gd name="T68" fmla="*/ 11 w 125"/>
                    <a:gd name="T69" fmla="*/ 68 h 84"/>
                    <a:gd name="T70" fmla="*/ 18 w 125"/>
                    <a:gd name="T71" fmla="*/ 79 h 84"/>
                    <a:gd name="T72" fmla="*/ 55 w 125"/>
                    <a:gd name="T73" fmla="*/ 76 h 84"/>
                    <a:gd name="T74" fmla="*/ 65 w 125"/>
                    <a:gd name="T75" fmla="*/ 45 h 84"/>
                    <a:gd name="T76" fmla="*/ 72 w 125"/>
                    <a:gd name="T77" fmla="*/ 55 h 84"/>
                    <a:gd name="T78" fmla="*/ 110 w 125"/>
                    <a:gd name="T79" fmla="*/ 52 h 84"/>
                    <a:gd name="T80" fmla="*/ 118 w 125"/>
                    <a:gd name="T81" fmla="*/ 23 h 84"/>
                    <a:gd name="T82" fmla="*/ 96 w 125"/>
                    <a:gd name="T83" fmla="*/ 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5" h="84">
                      <a:moveTo>
                        <a:pt x="27" y="78"/>
                      </a:moveTo>
                      <a:cubicBezTo>
                        <a:pt x="20" y="74"/>
                        <a:pt x="10" y="62"/>
                        <a:pt x="20" y="58"/>
                      </a:cubicBezTo>
                      <a:cubicBezTo>
                        <a:pt x="25" y="56"/>
                        <a:pt x="30" y="54"/>
                        <a:pt x="36" y="51"/>
                      </a:cubicBezTo>
                      <a:cubicBezTo>
                        <a:pt x="33" y="60"/>
                        <a:pt x="30" y="69"/>
                        <a:pt x="27" y="78"/>
                      </a:cubicBezTo>
                      <a:moveTo>
                        <a:pt x="46" y="75"/>
                      </a:moveTo>
                      <a:cubicBezTo>
                        <a:pt x="48" y="65"/>
                        <a:pt x="50" y="56"/>
                        <a:pt x="53" y="46"/>
                      </a:cubicBezTo>
                      <a:cubicBezTo>
                        <a:pt x="58" y="50"/>
                        <a:pt x="59" y="64"/>
                        <a:pt x="55" y="68"/>
                      </a:cubicBezTo>
                      <a:cubicBezTo>
                        <a:pt x="53" y="70"/>
                        <a:pt x="50" y="73"/>
                        <a:pt x="46" y="75"/>
                      </a:cubicBezTo>
                      <a:moveTo>
                        <a:pt x="31" y="79"/>
                      </a:moveTo>
                      <a:cubicBezTo>
                        <a:pt x="30" y="79"/>
                        <a:pt x="29" y="79"/>
                        <a:pt x="29" y="79"/>
                      </a:cubicBezTo>
                      <a:cubicBezTo>
                        <a:pt x="28" y="79"/>
                        <a:pt x="28" y="79"/>
                        <a:pt x="28" y="79"/>
                      </a:cubicBezTo>
                      <a:cubicBezTo>
                        <a:pt x="31" y="70"/>
                        <a:pt x="34" y="60"/>
                        <a:pt x="37" y="51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40" y="49"/>
                        <a:pt x="44" y="48"/>
                        <a:pt x="48" y="46"/>
                      </a:cubicBezTo>
                      <a:cubicBezTo>
                        <a:pt x="49" y="46"/>
                        <a:pt x="49" y="46"/>
                        <a:pt x="50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49" y="56"/>
                        <a:pt x="46" y="66"/>
                        <a:pt x="43" y="76"/>
                      </a:cubicBezTo>
                      <a:cubicBezTo>
                        <a:pt x="39" y="78"/>
                        <a:pt x="35" y="79"/>
                        <a:pt x="31" y="79"/>
                      </a:cubicBezTo>
                      <a:moveTo>
                        <a:pt x="89" y="55"/>
                      </a:moveTo>
                      <a:cubicBezTo>
                        <a:pt x="92" y="45"/>
                        <a:pt x="95" y="35"/>
                        <a:pt x="97" y="25"/>
                      </a:cubicBezTo>
                      <a:cubicBezTo>
                        <a:pt x="99" y="25"/>
                        <a:pt x="100" y="24"/>
                        <a:pt x="101" y="23"/>
                      </a:cubicBezTo>
                      <a:cubicBezTo>
                        <a:pt x="102" y="23"/>
                        <a:pt x="103" y="23"/>
                        <a:pt x="104" y="23"/>
                      </a:cubicBezTo>
                      <a:cubicBezTo>
                        <a:pt x="105" y="23"/>
                        <a:pt x="106" y="23"/>
                        <a:pt x="106" y="23"/>
                      </a:cubicBezTo>
                      <a:cubicBezTo>
                        <a:pt x="104" y="32"/>
                        <a:pt x="103" y="41"/>
                        <a:pt x="101" y="50"/>
                      </a:cubicBezTo>
                      <a:cubicBezTo>
                        <a:pt x="103" y="50"/>
                        <a:pt x="103" y="50"/>
                        <a:pt x="103" y="50"/>
                      </a:cubicBezTo>
                      <a:cubicBezTo>
                        <a:pt x="104" y="41"/>
                        <a:pt x="106" y="33"/>
                        <a:pt x="108" y="24"/>
                      </a:cubicBezTo>
                      <a:cubicBezTo>
                        <a:pt x="113" y="27"/>
                        <a:pt x="113" y="39"/>
                        <a:pt x="111" y="44"/>
                      </a:cubicBezTo>
                      <a:cubicBezTo>
                        <a:pt x="111" y="43"/>
                        <a:pt x="111" y="43"/>
                        <a:pt x="111" y="43"/>
                      </a:cubicBezTo>
                      <a:cubicBezTo>
                        <a:pt x="111" y="43"/>
                        <a:pt x="111" y="43"/>
                        <a:pt x="111" y="44"/>
                      </a:cubicBezTo>
                      <a:cubicBezTo>
                        <a:pt x="111" y="44"/>
                        <a:pt x="111" y="44"/>
                        <a:pt x="111" y="44"/>
                      </a:cubicBezTo>
                      <a:cubicBezTo>
                        <a:pt x="111" y="44"/>
                        <a:pt x="111" y="44"/>
                        <a:pt x="111" y="44"/>
                      </a:cubicBezTo>
                      <a:cubicBezTo>
                        <a:pt x="110" y="44"/>
                        <a:pt x="110" y="44"/>
                        <a:pt x="110" y="44"/>
                      </a:cubicBezTo>
                      <a:cubicBezTo>
                        <a:pt x="110" y="44"/>
                        <a:pt x="110" y="44"/>
                        <a:pt x="111" y="44"/>
                      </a:cubicBezTo>
                      <a:cubicBezTo>
                        <a:pt x="107" y="50"/>
                        <a:pt x="92" y="56"/>
                        <a:pt x="85" y="56"/>
                      </a:cubicBezTo>
                      <a:cubicBezTo>
                        <a:pt x="85" y="56"/>
                        <a:pt x="85" y="56"/>
                        <a:pt x="85" y="55"/>
                      </a:cubicBezTo>
                      <a:cubicBezTo>
                        <a:pt x="78" y="55"/>
                        <a:pt x="63" y="40"/>
                        <a:pt x="74" y="35"/>
                      </a:cubicBezTo>
                      <a:cubicBezTo>
                        <a:pt x="81" y="32"/>
                        <a:pt x="88" y="29"/>
                        <a:pt x="95" y="26"/>
                      </a:cubicBezTo>
                      <a:cubicBezTo>
                        <a:pt x="93" y="35"/>
                        <a:pt x="90" y="45"/>
                        <a:pt x="88" y="54"/>
                      </a:cubicBezTo>
                      <a:cubicBezTo>
                        <a:pt x="89" y="55"/>
                        <a:pt x="89" y="55"/>
                        <a:pt x="89" y="55"/>
                      </a:cubicBezTo>
                      <a:moveTo>
                        <a:pt x="82" y="0"/>
                      </a:moveTo>
                      <a:cubicBezTo>
                        <a:pt x="78" y="0"/>
                        <a:pt x="75" y="3"/>
                        <a:pt x="77" y="12"/>
                      </a:cubicBezTo>
                      <a:cubicBezTo>
                        <a:pt x="78" y="14"/>
                        <a:pt x="79" y="19"/>
                        <a:pt x="82" y="19"/>
                      </a:cubicBezTo>
                      <a:cubicBezTo>
                        <a:pt x="82" y="19"/>
                        <a:pt x="82" y="19"/>
                        <a:pt x="83" y="18"/>
                      </a:cubicBezTo>
                      <a:cubicBezTo>
                        <a:pt x="86" y="17"/>
                        <a:pt x="83" y="13"/>
                        <a:pt x="83" y="11"/>
                      </a:cubicBezTo>
                      <a:cubicBezTo>
                        <a:pt x="82" y="7"/>
                        <a:pt x="82" y="6"/>
                        <a:pt x="84" y="6"/>
                      </a:cubicBezTo>
                      <a:cubicBezTo>
                        <a:pt x="85" y="6"/>
                        <a:pt x="86" y="6"/>
                        <a:pt x="87" y="6"/>
                      </a:cubicBezTo>
                      <a:cubicBezTo>
                        <a:pt x="95" y="11"/>
                        <a:pt x="104" y="15"/>
                        <a:pt x="112" y="19"/>
                      </a:cubicBezTo>
                      <a:cubicBezTo>
                        <a:pt x="110" y="18"/>
                        <a:pt x="107" y="17"/>
                        <a:pt x="105" y="17"/>
                      </a:cubicBezTo>
                      <a:cubicBezTo>
                        <a:pt x="99" y="17"/>
                        <a:pt x="93" y="21"/>
                        <a:pt x="86" y="23"/>
                      </a:cubicBezTo>
                      <a:cubicBezTo>
                        <a:pt x="82" y="25"/>
                        <a:pt x="77" y="28"/>
                        <a:pt x="72" y="30"/>
                      </a:cubicBezTo>
                      <a:cubicBezTo>
                        <a:pt x="66" y="32"/>
                        <a:pt x="66" y="39"/>
                        <a:pt x="62" y="40"/>
                      </a:cubicBezTo>
                      <a:cubicBezTo>
                        <a:pt x="61" y="41"/>
                        <a:pt x="60" y="41"/>
                        <a:pt x="59" y="41"/>
                      </a:cubicBezTo>
                      <a:cubicBezTo>
                        <a:pt x="57" y="41"/>
                        <a:pt x="56" y="41"/>
                        <a:pt x="55" y="40"/>
                      </a:cubicBezTo>
                      <a:cubicBezTo>
                        <a:pt x="53" y="40"/>
                        <a:pt x="52" y="40"/>
                        <a:pt x="50" y="40"/>
                      </a:cubicBezTo>
                      <a:cubicBezTo>
                        <a:pt x="49" y="40"/>
                        <a:pt x="48" y="40"/>
                        <a:pt x="47" y="40"/>
                      </a:cubicBezTo>
                      <a:cubicBezTo>
                        <a:pt x="42" y="42"/>
                        <a:pt x="37" y="44"/>
                        <a:pt x="33" y="46"/>
                      </a:cubicBezTo>
                      <a:cubicBezTo>
                        <a:pt x="23" y="50"/>
                        <a:pt x="13" y="53"/>
                        <a:pt x="9" y="63"/>
                      </a:cubicBezTo>
                      <a:cubicBezTo>
                        <a:pt x="12" y="53"/>
                        <a:pt x="16" y="43"/>
                        <a:pt x="19" y="34"/>
                      </a:cubicBezTo>
                      <a:cubicBezTo>
                        <a:pt x="19" y="33"/>
                        <a:pt x="19" y="33"/>
                        <a:pt x="20" y="33"/>
                      </a:cubicBezTo>
                      <a:cubicBezTo>
                        <a:pt x="21" y="33"/>
                        <a:pt x="22" y="35"/>
                        <a:pt x="24" y="37"/>
                      </a:cubicBezTo>
                      <a:cubicBezTo>
                        <a:pt x="26" y="39"/>
                        <a:pt x="28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4" y="40"/>
                        <a:pt x="27" y="27"/>
                        <a:pt x="19" y="27"/>
                      </a:cubicBezTo>
                      <a:cubicBezTo>
                        <a:pt x="18" y="27"/>
                        <a:pt x="16" y="27"/>
                        <a:pt x="15" y="28"/>
                      </a:cubicBezTo>
                      <a:cubicBezTo>
                        <a:pt x="12" y="30"/>
                        <a:pt x="12" y="37"/>
                        <a:pt x="11" y="39"/>
                      </a:cubicBezTo>
                      <a:cubicBezTo>
                        <a:pt x="9" y="46"/>
                        <a:pt x="6" y="53"/>
                        <a:pt x="4" y="60"/>
                      </a:cubicBezTo>
                      <a:cubicBezTo>
                        <a:pt x="3" y="63"/>
                        <a:pt x="0" y="69"/>
                        <a:pt x="4" y="71"/>
                      </a:cubicBezTo>
                      <a:cubicBezTo>
                        <a:pt x="4" y="71"/>
                        <a:pt x="4" y="71"/>
                        <a:pt x="5" y="71"/>
                      </a:cubicBezTo>
                      <a:cubicBezTo>
                        <a:pt x="6" y="71"/>
                        <a:pt x="7" y="70"/>
                        <a:pt x="8" y="70"/>
                      </a:cubicBezTo>
                      <a:cubicBezTo>
                        <a:pt x="9" y="69"/>
                        <a:pt x="10" y="68"/>
                        <a:pt x="11" y="68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13" y="72"/>
                        <a:pt x="16" y="75"/>
                        <a:pt x="18" y="79"/>
                      </a:cubicBezTo>
                      <a:cubicBezTo>
                        <a:pt x="22" y="83"/>
                        <a:pt x="27" y="84"/>
                        <a:pt x="32" y="84"/>
                      </a:cubicBezTo>
                      <a:cubicBezTo>
                        <a:pt x="40" y="84"/>
                        <a:pt x="48" y="80"/>
                        <a:pt x="55" y="76"/>
                      </a:cubicBezTo>
                      <a:cubicBezTo>
                        <a:pt x="64" y="70"/>
                        <a:pt x="64" y="62"/>
                        <a:pt x="62" y="52"/>
                      </a:cubicBezTo>
                      <a:cubicBezTo>
                        <a:pt x="61" y="47"/>
                        <a:pt x="60" y="47"/>
                        <a:pt x="65" y="45"/>
                      </a:cubicBezTo>
                      <a:cubicBezTo>
                        <a:pt x="65" y="45"/>
                        <a:pt x="65" y="45"/>
                        <a:pt x="65" y="45"/>
                      </a:cubicBezTo>
                      <a:cubicBezTo>
                        <a:pt x="67" y="45"/>
                        <a:pt x="71" y="53"/>
                        <a:pt x="72" y="55"/>
                      </a:cubicBezTo>
                      <a:cubicBezTo>
                        <a:pt x="76" y="59"/>
                        <a:pt x="81" y="61"/>
                        <a:pt x="86" y="61"/>
                      </a:cubicBezTo>
                      <a:cubicBezTo>
                        <a:pt x="94" y="61"/>
                        <a:pt x="104" y="56"/>
                        <a:pt x="110" y="52"/>
                      </a:cubicBezTo>
                      <a:cubicBezTo>
                        <a:pt x="118" y="47"/>
                        <a:pt x="118" y="39"/>
                        <a:pt x="117" y="31"/>
                      </a:cubicBezTo>
                      <a:cubicBezTo>
                        <a:pt x="116" y="27"/>
                        <a:pt x="114" y="24"/>
                        <a:pt x="118" y="23"/>
                      </a:cubicBezTo>
                      <a:cubicBezTo>
                        <a:pt x="120" y="22"/>
                        <a:pt x="125" y="19"/>
                        <a:pt x="120" y="17"/>
                      </a:cubicBezTo>
                      <a:cubicBezTo>
                        <a:pt x="116" y="11"/>
                        <a:pt x="102" y="7"/>
                        <a:pt x="96" y="4"/>
                      </a:cubicBezTo>
                      <a:cubicBezTo>
                        <a:pt x="92" y="3"/>
                        <a:pt x="87" y="0"/>
                        <a:pt x="8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6" name="Freeform 859"/>
                <p:cNvSpPr/>
                <p:nvPr/>
              </p:nvSpPr>
              <p:spPr bwMode="auto">
                <a:xfrm>
                  <a:off x="5466" y="1687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7" name="Freeform 860"/>
                <p:cNvSpPr>
                  <a:spLocks noEditPoints="1"/>
                </p:cNvSpPr>
                <p:nvPr/>
              </p:nvSpPr>
              <p:spPr bwMode="auto">
                <a:xfrm>
                  <a:off x="2389" y="873"/>
                  <a:ext cx="258" cy="821"/>
                </a:xfrm>
                <a:custGeom>
                  <a:avLst/>
                  <a:gdLst>
                    <a:gd name="T0" fmla="*/ 103 w 109"/>
                    <a:gd name="T1" fmla="*/ 299 h 347"/>
                    <a:gd name="T2" fmla="*/ 74 w 109"/>
                    <a:gd name="T3" fmla="*/ 302 h 347"/>
                    <a:gd name="T4" fmla="*/ 52 w 109"/>
                    <a:gd name="T5" fmla="*/ 209 h 347"/>
                    <a:gd name="T6" fmla="*/ 50 w 109"/>
                    <a:gd name="T7" fmla="*/ 210 h 347"/>
                    <a:gd name="T8" fmla="*/ 69 w 109"/>
                    <a:gd name="T9" fmla="*/ 204 h 347"/>
                    <a:gd name="T10" fmla="*/ 41 w 109"/>
                    <a:gd name="T11" fmla="*/ 200 h 347"/>
                    <a:gd name="T12" fmla="*/ 49 w 109"/>
                    <a:gd name="T13" fmla="*/ 204 h 347"/>
                    <a:gd name="T14" fmla="*/ 57 w 109"/>
                    <a:gd name="T15" fmla="*/ 190 h 347"/>
                    <a:gd name="T16" fmla="*/ 45 w 109"/>
                    <a:gd name="T17" fmla="*/ 147 h 347"/>
                    <a:gd name="T18" fmla="*/ 41 w 109"/>
                    <a:gd name="T19" fmla="*/ 145 h 347"/>
                    <a:gd name="T20" fmla="*/ 45 w 109"/>
                    <a:gd name="T21" fmla="*/ 180 h 347"/>
                    <a:gd name="T22" fmla="*/ 32 w 109"/>
                    <a:gd name="T23" fmla="*/ 185 h 347"/>
                    <a:gd name="T24" fmla="*/ 34 w 109"/>
                    <a:gd name="T25" fmla="*/ 173 h 347"/>
                    <a:gd name="T26" fmla="*/ 77 w 109"/>
                    <a:gd name="T27" fmla="*/ 143 h 347"/>
                    <a:gd name="T28" fmla="*/ 52 w 109"/>
                    <a:gd name="T29" fmla="*/ 142 h 347"/>
                    <a:gd name="T30" fmla="*/ 5 w 109"/>
                    <a:gd name="T31" fmla="*/ 190 h 347"/>
                    <a:gd name="T32" fmla="*/ 36 w 109"/>
                    <a:gd name="T33" fmla="*/ 137 h 347"/>
                    <a:gd name="T34" fmla="*/ 32 w 109"/>
                    <a:gd name="T35" fmla="*/ 199 h 347"/>
                    <a:gd name="T36" fmla="*/ 71 w 109"/>
                    <a:gd name="T37" fmla="*/ 198 h 347"/>
                    <a:gd name="T38" fmla="*/ 89 w 109"/>
                    <a:gd name="T39" fmla="*/ 197 h 347"/>
                    <a:gd name="T40" fmla="*/ 95 w 109"/>
                    <a:gd name="T41" fmla="*/ 291 h 347"/>
                    <a:gd name="T42" fmla="*/ 38 w 109"/>
                    <a:gd name="T43" fmla="*/ 292 h 347"/>
                    <a:gd name="T44" fmla="*/ 43 w 109"/>
                    <a:gd name="T45" fmla="*/ 271 h 347"/>
                    <a:gd name="T46" fmla="*/ 22 w 109"/>
                    <a:gd name="T47" fmla="*/ 235 h 347"/>
                    <a:gd name="T48" fmla="*/ 15 w 109"/>
                    <a:gd name="T49" fmla="*/ 213 h 347"/>
                    <a:gd name="T50" fmla="*/ 52 w 109"/>
                    <a:gd name="T51" fmla="*/ 136 h 347"/>
                    <a:gd name="T52" fmla="*/ 79 w 109"/>
                    <a:gd name="T53" fmla="*/ 124 h 347"/>
                    <a:gd name="T54" fmla="*/ 43 w 109"/>
                    <a:gd name="T55" fmla="*/ 129 h 347"/>
                    <a:gd name="T56" fmla="*/ 51 w 109"/>
                    <a:gd name="T57" fmla="*/ 122 h 347"/>
                    <a:gd name="T58" fmla="*/ 51 w 109"/>
                    <a:gd name="T59" fmla="*/ 115 h 347"/>
                    <a:gd name="T60" fmla="*/ 62 w 109"/>
                    <a:gd name="T61" fmla="*/ 115 h 347"/>
                    <a:gd name="T62" fmla="*/ 60 w 109"/>
                    <a:gd name="T63" fmla="*/ 110 h 347"/>
                    <a:gd name="T64" fmla="*/ 60 w 109"/>
                    <a:gd name="T65" fmla="*/ 110 h 347"/>
                    <a:gd name="T66" fmla="*/ 53 w 109"/>
                    <a:gd name="T67" fmla="*/ 72 h 347"/>
                    <a:gd name="T68" fmla="*/ 48 w 109"/>
                    <a:gd name="T69" fmla="*/ 49 h 347"/>
                    <a:gd name="T70" fmla="*/ 69 w 109"/>
                    <a:gd name="T71" fmla="*/ 44 h 347"/>
                    <a:gd name="T72" fmla="*/ 29 w 109"/>
                    <a:gd name="T73" fmla="*/ 18 h 347"/>
                    <a:gd name="T74" fmla="*/ 80 w 109"/>
                    <a:gd name="T75" fmla="*/ 111 h 347"/>
                    <a:gd name="T76" fmla="*/ 82 w 109"/>
                    <a:gd name="T77" fmla="*/ 41 h 347"/>
                    <a:gd name="T78" fmla="*/ 71 w 109"/>
                    <a:gd name="T79" fmla="*/ 40 h 347"/>
                    <a:gd name="T80" fmla="*/ 57 w 109"/>
                    <a:gd name="T81" fmla="*/ 73 h 347"/>
                    <a:gd name="T82" fmla="*/ 54 w 109"/>
                    <a:gd name="T83" fmla="*/ 76 h 347"/>
                    <a:gd name="T84" fmla="*/ 14 w 109"/>
                    <a:gd name="T85" fmla="*/ 51 h 347"/>
                    <a:gd name="T86" fmla="*/ 40 w 109"/>
                    <a:gd name="T87" fmla="*/ 130 h 347"/>
                    <a:gd name="T88" fmla="*/ 32 w 109"/>
                    <a:gd name="T89" fmla="*/ 130 h 347"/>
                    <a:gd name="T90" fmla="*/ 14 w 109"/>
                    <a:gd name="T91" fmla="*/ 222 h 347"/>
                    <a:gd name="T92" fmla="*/ 32 w 109"/>
                    <a:gd name="T93" fmla="*/ 291 h 347"/>
                    <a:gd name="T94" fmla="*/ 29 w 109"/>
                    <a:gd name="T95" fmla="*/ 308 h 347"/>
                    <a:gd name="T96" fmla="*/ 76 w 109"/>
                    <a:gd name="T97" fmla="*/ 317 h 347"/>
                    <a:gd name="T98" fmla="*/ 101 w 109"/>
                    <a:gd name="T99" fmla="*/ 307 h 347"/>
                    <a:gd name="T100" fmla="*/ 84 w 109"/>
                    <a:gd name="T101" fmla="*/ 332 h 347"/>
                    <a:gd name="T102" fmla="*/ 98 w 109"/>
                    <a:gd name="T103" fmla="*/ 347 h 347"/>
                    <a:gd name="T104" fmla="*/ 106 w 109"/>
                    <a:gd name="T105" fmla="*/ 298 h 347"/>
                    <a:gd name="T106" fmla="*/ 106 w 109"/>
                    <a:gd name="T107" fmla="*/ 244 h 347"/>
                    <a:gd name="T108" fmla="*/ 80 w 109"/>
                    <a:gd name="T109" fmla="*/ 151 h 347"/>
                    <a:gd name="T110" fmla="*/ 84 w 109"/>
                    <a:gd name="T111" fmla="*/ 135 h 347"/>
                    <a:gd name="T112" fmla="*/ 83 w 109"/>
                    <a:gd name="T113" fmla="*/ 127 h 347"/>
                    <a:gd name="T114" fmla="*/ 109 w 109"/>
                    <a:gd name="T115" fmla="*/ 47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9" h="347">
                      <a:moveTo>
                        <a:pt x="32" y="305"/>
                      </a:moveTo>
                      <a:cubicBezTo>
                        <a:pt x="32" y="305"/>
                        <a:pt x="32" y="305"/>
                        <a:pt x="32" y="305"/>
                      </a:cubicBezTo>
                      <a:cubicBezTo>
                        <a:pt x="31" y="305"/>
                        <a:pt x="31" y="305"/>
                        <a:pt x="30" y="304"/>
                      </a:cubicBezTo>
                      <a:cubicBezTo>
                        <a:pt x="30" y="304"/>
                        <a:pt x="29" y="304"/>
                        <a:pt x="29" y="304"/>
                      </a:cubicBezTo>
                      <a:cubicBezTo>
                        <a:pt x="29" y="303"/>
                        <a:pt x="29" y="303"/>
                        <a:pt x="29" y="303"/>
                      </a:cubicBezTo>
                      <a:cubicBezTo>
                        <a:pt x="29" y="303"/>
                        <a:pt x="30" y="302"/>
                        <a:pt x="30" y="302"/>
                      </a:cubicBezTo>
                      <a:cubicBezTo>
                        <a:pt x="31" y="301"/>
                        <a:pt x="31" y="301"/>
                        <a:pt x="32" y="301"/>
                      </a:cubicBezTo>
                      <a:cubicBezTo>
                        <a:pt x="32" y="302"/>
                        <a:pt x="32" y="304"/>
                        <a:pt x="32" y="305"/>
                      </a:cubicBezTo>
                      <a:moveTo>
                        <a:pt x="103" y="301"/>
                      </a:moveTo>
                      <a:cubicBezTo>
                        <a:pt x="103" y="301"/>
                        <a:pt x="103" y="300"/>
                        <a:pt x="103" y="299"/>
                      </a:cubicBezTo>
                      <a:cubicBezTo>
                        <a:pt x="103" y="299"/>
                        <a:pt x="103" y="299"/>
                        <a:pt x="103" y="299"/>
                      </a:cubicBezTo>
                      <a:cubicBezTo>
                        <a:pt x="103" y="299"/>
                        <a:pt x="103" y="299"/>
                        <a:pt x="103" y="299"/>
                      </a:cubicBezTo>
                      <a:cubicBezTo>
                        <a:pt x="103" y="300"/>
                        <a:pt x="103" y="300"/>
                        <a:pt x="103" y="300"/>
                      </a:cubicBezTo>
                      <a:cubicBezTo>
                        <a:pt x="103" y="300"/>
                        <a:pt x="103" y="301"/>
                        <a:pt x="103" y="301"/>
                      </a:cubicBezTo>
                      <a:cubicBezTo>
                        <a:pt x="103" y="301"/>
                        <a:pt x="103" y="301"/>
                        <a:pt x="103" y="301"/>
                      </a:cubicBezTo>
                      <a:moveTo>
                        <a:pt x="60" y="310"/>
                      </a:moveTo>
                      <a:cubicBezTo>
                        <a:pt x="51" y="310"/>
                        <a:pt x="43" y="310"/>
                        <a:pt x="36" y="307"/>
                      </a:cubicBezTo>
                      <a:cubicBezTo>
                        <a:pt x="36" y="303"/>
                        <a:pt x="36" y="299"/>
                        <a:pt x="36" y="295"/>
                      </a:cubicBezTo>
                      <a:cubicBezTo>
                        <a:pt x="39" y="298"/>
                        <a:pt x="47" y="300"/>
                        <a:pt x="61" y="302"/>
                      </a:cubicBezTo>
                      <a:cubicBezTo>
                        <a:pt x="65" y="302"/>
                        <a:pt x="70" y="302"/>
                        <a:pt x="74" y="302"/>
                      </a:cubicBezTo>
                      <a:cubicBezTo>
                        <a:pt x="77" y="302"/>
                        <a:pt x="80" y="302"/>
                        <a:pt x="83" y="302"/>
                      </a:cubicBezTo>
                      <a:cubicBezTo>
                        <a:pt x="85" y="301"/>
                        <a:pt x="90" y="300"/>
                        <a:pt x="95" y="298"/>
                      </a:cubicBezTo>
                      <a:cubicBezTo>
                        <a:pt x="96" y="298"/>
                        <a:pt x="98" y="297"/>
                        <a:pt x="99" y="296"/>
                      </a:cubicBezTo>
                      <a:cubicBezTo>
                        <a:pt x="99" y="298"/>
                        <a:pt x="99" y="301"/>
                        <a:pt x="99" y="304"/>
                      </a:cubicBezTo>
                      <a:cubicBezTo>
                        <a:pt x="92" y="308"/>
                        <a:pt x="82" y="309"/>
                        <a:pt x="73" y="310"/>
                      </a:cubicBezTo>
                      <a:cubicBezTo>
                        <a:pt x="69" y="310"/>
                        <a:pt x="64" y="310"/>
                        <a:pt x="60" y="310"/>
                      </a:cubicBezTo>
                      <a:cubicBezTo>
                        <a:pt x="60" y="310"/>
                        <a:pt x="60" y="310"/>
                        <a:pt x="60" y="310"/>
                      </a:cubicBezTo>
                      <a:moveTo>
                        <a:pt x="53" y="212"/>
                      </a:moveTo>
                      <a:cubicBezTo>
                        <a:pt x="53" y="212"/>
                        <a:pt x="52" y="212"/>
                        <a:pt x="51" y="212"/>
                      </a:cubicBezTo>
                      <a:cubicBezTo>
                        <a:pt x="51" y="211"/>
                        <a:pt x="52" y="210"/>
                        <a:pt x="52" y="209"/>
                      </a:cubicBezTo>
                      <a:cubicBezTo>
                        <a:pt x="53" y="210"/>
                        <a:pt x="53" y="211"/>
                        <a:pt x="54" y="212"/>
                      </a:cubicBezTo>
                      <a:cubicBezTo>
                        <a:pt x="53" y="212"/>
                        <a:pt x="53" y="212"/>
                        <a:pt x="53" y="212"/>
                      </a:cubicBezTo>
                      <a:moveTo>
                        <a:pt x="50" y="210"/>
                      </a:moveTo>
                      <a:cubicBezTo>
                        <a:pt x="50" y="209"/>
                        <a:pt x="50" y="208"/>
                        <a:pt x="49" y="208"/>
                      </a:cubicBezTo>
                      <a:cubicBezTo>
                        <a:pt x="49" y="208"/>
                        <a:pt x="49" y="208"/>
                        <a:pt x="49" y="208"/>
                      </a:cubicBezTo>
                      <a:cubicBezTo>
                        <a:pt x="49" y="208"/>
                        <a:pt x="49" y="208"/>
                        <a:pt x="49" y="208"/>
                      </a:cubicBezTo>
                      <a:cubicBezTo>
                        <a:pt x="49" y="207"/>
                        <a:pt x="49" y="207"/>
                        <a:pt x="50" y="206"/>
                      </a:cubicBezTo>
                      <a:cubicBezTo>
                        <a:pt x="50" y="206"/>
                        <a:pt x="50" y="206"/>
                        <a:pt x="50" y="206"/>
                      </a:cubicBezTo>
                      <a:cubicBezTo>
                        <a:pt x="50" y="207"/>
                        <a:pt x="51" y="207"/>
                        <a:pt x="51" y="208"/>
                      </a:cubicBezTo>
                      <a:cubicBezTo>
                        <a:pt x="51" y="208"/>
                        <a:pt x="50" y="209"/>
                        <a:pt x="50" y="210"/>
                      </a:cubicBezTo>
                      <a:moveTo>
                        <a:pt x="59" y="211"/>
                      </a:moveTo>
                      <a:cubicBezTo>
                        <a:pt x="59" y="210"/>
                        <a:pt x="59" y="210"/>
                        <a:pt x="59" y="210"/>
                      </a:cubicBezTo>
                      <a:cubicBezTo>
                        <a:pt x="58" y="210"/>
                        <a:pt x="57" y="210"/>
                        <a:pt x="57" y="209"/>
                      </a:cubicBezTo>
                      <a:cubicBezTo>
                        <a:pt x="56" y="208"/>
                        <a:pt x="55" y="208"/>
                        <a:pt x="55" y="207"/>
                      </a:cubicBezTo>
                      <a:cubicBezTo>
                        <a:pt x="54" y="206"/>
                        <a:pt x="53" y="205"/>
                        <a:pt x="53" y="204"/>
                      </a:cubicBezTo>
                      <a:cubicBezTo>
                        <a:pt x="52" y="204"/>
                        <a:pt x="52" y="204"/>
                        <a:pt x="52" y="204"/>
                      </a:cubicBezTo>
                      <a:cubicBezTo>
                        <a:pt x="53" y="204"/>
                        <a:pt x="53" y="204"/>
                        <a:pt x="53" y="204"/>
                      </a:cubicBezTo>
                      <a:cubicBezTo>
                        <a:pt x="55" y="197"/>
                        <a:pt x="60" y="192"/>
                        <a:pt x="65" y="189"/>
                      </a:cubicBezTo>
                      <a:cubicBezTo>
                        <a:pt x="66" y="192"/>
                        <a:pt x="67" y="196"/>
                        <a:pt x="68" y="199"/>
                      </a:cubicBezTo>
                      <a:cubicBezTo>
                        <a:pt x="68" y="201"/>
                        <a:pt x="69" y="203"/>
                        <a:pt x="69" y="204"/>
                      </a:cubicBezTo>
                      <a:cubicBezTo>
                        <a:pt x="69" y="206"/>
                        <a:pt x="68" y="207"/>
                        <a:pt x="67" y="208"/>
                      </a:cubicBezTo>
                      <a:cubicBezTo>
                        <a:pt x="67" y="209"/>
                        <a:pt x="65" y="210"/>
                        <a:pt x="64" y="210"/>
                      </a:cubicBezTo>
                      <a:cubicBezTo>
                        <a:pt x="62" y="211"/>
                        <a:pt x="60" y="211"/>
                        <a:pt x="59" y="211"/>
                      </a:cubicBezTo>
                      <a:moveTo>
                        <a:pt x="62" y="187"/>
                      </a:moveTo>
                      <a:cubicBezTo>
                        <a:pt x="63" y="185"/>
                        <a:pt x="64" y="183"/>
                        <a:pt x="64" y="181"/>
                      </a:cubicBezTo>
                      <a:cubicBezTo>
                        <a:pt x="64" y="183"/>
                        <a:pt x="64" y="184"/>
                        <a:pt x="65" y="185"/>
                      </a:cubicBezTo>
                      <a:cubicBezTo>
                        <a:pt x="64" y="186"/>
                        <a:pt x="63" y="186"/>
                        <a:pt x="62" y="187"/>
                      </a:cubicBezTo>
                      <a:moveTo>
                        <a:pt x="48" y="206"/>
                      </a:moveTo>
                      <a:cubicBezTo>
                        <a:pt x="47" y="205"/>
                        <a:pt x="47" y="204"/>
                        <a:pt x="46" y="204"/>
                      </a:cubicBezTo>
                      <a:cubicBezTo>
                        <a:pt x="45" y="202"/>
                        <a:pt x="43" y="201"/>
                        <a:pt x="41" y="200"/>
                      </a:cubicBezTo>
                      <a:cubicBezTo>
                        <a:pt x="42" y="194"/>
                        <a:pt x="43" y="189"/>
                        <a:pt x="45" y="184"/>
                      </a:cubicBezTo>
                      <a:cubicBezTo>
                        <a:pt x="47" y="184"/>
                        <a:pt x="48" y="183"/>
                        <a:pt x="49" y="183"/>
                      </a:cubicBezTo>
                      <a:cubicBezTo>
                        <a:pt x="53" y="182"/>
                        <a:pt x="56" y="180"/>
                        <a:pt x="60" y="179"/>
                      </a:cubicBezTo>
                      <a:cubicBezTo>
                        <a:pt x="58" y="183"/>
                        <a:pt x="56" y="187"/>
                        <a:pt x="55" y="192"/>
                      </a:cubicBezTo>
                      <a:cubicBezTo>
                        <a:pt x="56" y="192"/>
                        <a:pt x="56" y="192"/>
                        <a:pt x="56" y="192"/>
                      </a:cubicBezTo>
                      <a:cubicBezTo>
                        <a:pt x="53" y="195"/>
                        <a:pt x="51" y="199"/>
                        <a:pt x="49" y="203"/>
                      </a:cubicBezTo>
                      <a:cubicBezTo>
                        <a:pt x="49" y="203"/>
                        <a:pt x="49" y="203"/>
                        <a:pt x="49" y="203"/>
                      </a:cubicBezTo>
                      <a:cubicBezTo>
                        <a:pt x="49" y="204"/>
                        <a:pt x="49" y="204"/>
                        <a:pt x="49" y="204"/>
                      </a:cubicBezTo>
                      <a:cubicBezTo>
                        <a:pt x="49" y="204"/>
                        <a:pt x="49" y="204"/>
                        <a:pt x="49" y="204"/>
                      </a:cubicBezTo>
                      <a:cubicBezTo>
                        <a:pt x="49" y="204"/>
                        <a:pt x="49" y="204"/>
                        <a:pt x="49" y="204"/>
                      </a:cubicBezTo>
                      <a:cubicBezTo>
                        <a:pt x="48" y="205"/>
                        <a:pt x="48" y="205"/>
                        <a:pt x="48" y="206"/>
                      </a:cubicBezTo>
                      <a:moveTo>
                        <a:pt x="57" y="190"/>
                      </a:moveTo>
                      <a:cubicBezTo>
                        <a:pt x="59" y="186"/>
                        <a:pt x="60" y="182"/>
                        <a:pt x="62" y="178"/>
                      </a:cubicBezTo>
                      <a:cubicBezTo>
                        <a:pt x="63" y="178"/>
                        <a:pt x="63" y="177"/>
                        <a:pt x="64" y="177"/>
                      </a:cubicBezTo>
                      <a:cubicBezTo>
                        <a:pt x="64" y="177"/>
                        <a:pt x="64" y="177"/>
                        <a:pt x="64" y="177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3" y="178"/>
                        <a:pt x="63" y="178"/>
                        <a:pt x="63" y="178"/>
                      </a:cubicBezTo>
                      <a:cubicBezTo>
                        <a:pt x="63" y="181"/>
                        <a:pt x="61" y="185"/>
                        <a:pt x="59" y="188"/>
                      </a:cubicBezTo>
                      <a:cubicBezTo>
                        <a:pt x="59" y="189"/>
                        <a:pt x="59" y="189"/>
                        <a:pt x="59" y="189"/>
                      </a:cubicBezTo>
                      <a:cubicBezTo>
                        <a:pt x="59" y="189"/>
                        <a:pt x="58" y="190"/>
                        <a:pt x="57" y="190"/>
                      </a:cubicBezTo>
                      <a:moveTo>
                        <a:pt x="62" y="149"/>
                      </a:moveTo>
                      <a:cubicBezTo>
                        <a:pt x="68" y="149"/>
                        <a:pt x="74" y="148"/>
                        <a:pt x="78" y="147"/>
                      </a:cubicBezTo>
                      <a:cubicBezTo>
                        <a:pt x="78" y="147"/>
                        <a:pt x="78" y="147"/>
                        <a:pt x="78" y="147"/>
                      </a:cubicBezTo>
                      <a:cubicBezTo>
                        <a:pt x="77" y="149"/>
                        <a:pt x="74" y="153"/>
                        <a:pt x="72" y="154"/>
                      </a:cubicBezTo>
                      <a:cubicBezTo>
                        <a:pt x="70" y="156"/>
                        <a:pt x="66" y="157"/>
                        <a:pt x="62" y="157"/>
                      </a:cubicBezTo>
                      <a:cubicBezTo>
                        <a:pt x="62" y="157"/>
                        <a:pt x="62" y="157"/>
                        <a:pt x="62" y="157"/>
                      </a:cubicBezTo>
                      <a:cubicBezTo>
                        <a:pt x="62" y="157"/>
                        <a:pt x="62" y="157"/>
                        <a:pt x="62" y="157"/>
                      </a:cubicBezTo>
                      <a:cubicBezTo>
                        <a:pt x="62" y="157"/>
                        <a:pt x="61" y="157"/>
                        <a:pt x="61" y="156"/>
                      </a:cubicBezTo>
                      <a:cubicBezTo>
                        <a:pt x="57" y="156"/>
                        <a:pt x="54" y="155"/>
                        <a:pt x="51" y="153"/>
                      </a:cubicBezTo>
                      <a:cubicBezTo>
                        <a:pt x="48" y="151"/>
                        <a:pt x="46" y="149"/>
                        <a:pt x="45" y="147"/>
                      </a:cubicBezTo>
                      <a:cubicBezTo>
                        <a:pt x="46" y="147"/>
                        <a:pt x="47" y="147"/>
                        <a:pt x="48" y="148"/>
                      </a:cubicBezTo>
                      <a:cubicBezTo>
                        <a:pt x="53" y="148"/>
                        <a:pt x="58" y="149"/>
                        <a:pt x="62" y="149"/>
                      </a:cubicBezTo>
                      <a:moveTo>
                        <a:pt x="30" y="181"/>
                      </a:moveTo>
                      <a:cubicBezTo>
                        <a:pt x="30" y="180"/>
                        <a:pt x="29" y="179"/>
                        <a:pt x="29" y="179"/>
                      </a:cubicBezTo>
                      <a:cubicBezTo>
                        <a:pt x="32" y="174"/>
                        <a:pt x="34" y="166"/>
                        <a:pt x="37" y="159"/>
                      </a:cubicBezTo>
                      <a:cubicBezTo>
                        <a:pt x="38" y="155"/>
                        <a:pt x="39" y="151"/>
                        <a:pt x="40" y="148"/>
                      </a:cubicBezTo>
                      <a:cubicBezTo>
                        <a:pt x="40" y="147"/>
                        <a:pt x="40" y="145"/>
                        <a:pt x="40" y="144"/>
                      </a:cubicBezTo>
                      <a:cubicBezTo>
                        <a:pt x="40" y="144"/>
                        <a:pt x="40" y="144"/>
                        <a:pt x="40" y="144"/>
                      </a:cubicBezTo>
                      <a:cubicBezTo>
                        <a:pt x="41" y="144"/>
                        <a:pt x="41" y="144"/>
                        <a:pt x="41" y="144"/>
                      </a:cubicBezTo>
                      <a:cubicBezTo>
                        <a:pt x="41" y="145"/>
                        <a:pt x="41" y="145"/>
                        <a:pt x="41" y="145"/>
                      </a:cubicBezTo>
                      <a:cubicBezTo>
                        <a:pt x="41" y="150"/>
                        <a:pt x="45" y="153"/>
                        <a:pt x="49" y="156"/>
                      </a:cubicBezTo>
                      <a:cubicBezTo>
                        <a:pt x="52" y="158"/>
                        <a:pt x="56" y="160"/>
                        <a:pt x="60" y="160"/>
                      </a:cubicBezTo>
                      <a:cubicBezTo>
                        <a:pt x="61" y="160"/>
                        <a:pt x="62" y="160"/>
                        <a:pt x="62" y="160"/>
                      </a:cubicBezTo>
                      <a:cubicBezTo>
                        <a:pt x="65" y="160"/>
                        <a:pt x="67" y="160"/>
                        <a:pt x="70" y="159"/>
                      </a:cubicBezTo>
                      <a:cubicBezTo>
                        <a:pt x="68" y="161"/>
                        <a:pt x="66" y="164"/>
                        <a:pt x="65" y="168"/>
                      </a:cubicBezTo>
                      <a:cubicBezTo>
                        <a:pt x="65" y="170"/>
                        <a:pt x="64" y="171"/>
                        <a:pt x="64" y="173"/>
                      </a:cubicBezTo>
                      <a:cubicBezTo>
                        <a:pt x="64" y="173"/>
                        <a:pt x="64" y="173"/>
                        <a:pt x="64" y="173"/>
                      </a:cubicBezTo>
                      <a:cubicBezTo>
                        <a:pt x="59" y="175"/>
                        <a:pt x="53" y="177"/>
                        <a:pt x="48" y="180"/>
                      </a:cubicBezTo>
                      <a:cubicBezTo>
                        <a:pt x="47" y="180"/>
                        <a:pt x="46" y="180"/>
                        <a:pt x="45" y="180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44" y="180"/>
                        <a:pt x="44" y="180"/>
                        <a:pt x="44" y="180"/>
                      </a:cubicBezTo>
                      <a:cubicBezTo>
                        <a:pt x="43" y="180"/>
                        <a:pt x="43" y="180"/>
                        <a:pt x="43" y="180"/>
                      </a:cubicBezTo>
                      <a:cubicBezTo>
                        <a:pt x="42" y="182"/>
                        <a:pt x="42" y="182"/>
                        <a:pt x="42" y="182"/>
                      </a:cubicBezTo>
                      <a:cubicBezTo>
                        <a:pt x="40" y="187"/>
                        <a:pt x="39" y="193"/>
                        <a:pt x="38" y="198"/>
                      </a:cubicBezTo>
                      <a:cubicBezTo>
                        <a:pt x="37" y="198"/>
                        <a:pt x="37" y="198"/>
                        <a:pt x="37" y="198"/>
                      </a:cubicBezTo>
                      <a:cubicBezTo>
                        <a:pt x="36" y="198"/>
                        <a:pt x="35" y="197"/>
                        <a:pt x="35" y="197"/>
                      </a:cubicBezTo>
                      <a:cubicBezTo>
                        <a:pt x="34" y="196"/>
                        <a:pt x="34" y="195"/>
                        <a:pt x="34" y="194"/>
                      </a:cubicBezTo>
                      <a:cubicBezTo>
                        <a:pt x="33" y="191"/>
                        <a:pt x="32" y="189"/>
                        <a:pt x="32" y="186"/>
                      </a:cubicBezTo>
                      <a:cubicBezTo>
                        <a:pt x="32" y="185"/>
                        <a:pt x="32" y="185"/>
                        <a:pt x="32" y="185"/>
                      </a:cubicBezTo>
                      <a:cubicBezTo>
                        <a:pt x="32" y="185"/>
                        <a:pt x="32" y="185"/>
                        <a:pt x="32" y="185"/>
                      </a:cubicBezTo>
                      <a:cubicBezTo>
                        <a:pt x="33" y="183"/>
                        <a:pt x="36" y="177"/>
                        <a:pt x="37" y="174"/>
                      </a:cubicBezTo>
                      <a:cubicBezTo>
                        <a:pt x="37" y="173"/>
                        <a:pt x="37" y="173"/>
                        <a:pt x="37" y="173"/>
                      </a:cubicBezTo>
                      <a:cubicBezTo>
                        <a:pt x="38" y="173"/>
                        <a:pt x="38" y="172"/>
                        <a:pt x="39" y="172"/>
                      </a:cubicBezTo>
                      <a:cubicBezTo>
                        <a:pt x="42" y="170"/>
                        <a:pt x="45" y="169"/>
                        <a:pt x="47" y="167"/>
                      </a:cubicBezTo>
                      <a:cubicBezTo>
                        <a:pt x="50" y="166"/>
                        <a:pt x="53" y="164"/>
                        <a:pt x="56" y="162"/>
                      </a:cubicBezTo>
                      <a:cubicBezTo>
                        <a:pt x="54" y="159"/>
                        <a:pt x="54" y="159"/>
                        <a:pt x="54" y="159"/>
                      </a:cubicBezTo>
                      <a:cubicBezTo>
                        <a:pt x="51" y="161"/>
                        <a:pt x="49" y="163"/>
                        <a:pt x="46" y="164"/>
                      </a:cubicBezTo>
                      <a:cubicBezTo>
                        <a:pt x="43" y="165"/>
                        <a:pt x="40" y="167"/>
                        <a:pt x="37" y="169"/>
                      </a:cubicBezTo>
                      <a:cubicBezTo>
                        <a:pt x="36" y="169"/>
                        <a:pt x="35" y="170"/>
                        <a:pt x="35" y="171"/>
                      </a:cubicBezTo>
                      <a:cubicBezTo>
                        <a:pt x="34" y="171"/>
                        <a:pt x="34" y="172"/>
                        <a:pt x="34" y="173"/>
                      </a:cubicBezTo>
                      <a:cubicBezTo>
                        <a:pt x="33" y="174"/>
                        <a:pt x="31" y="178"/>
                        <a:pt x="30" y="181"/>
                      </a:cubicBezTo>
                      <a:moveTo>
                        <a:pt x="62" y="145"/>
                      </a:moveTo>
                      <a:cubicBezTo>
                        <a:pt x="61" y="145"/>
                        <a:pt x="60" y="145"/>
                        <a:pt x="59" y="145"/>
                      </a:cubicBezTo>
                      <a:cubicBezTo>
                        <a:pt x="66" y="144"/>
                        <a:pt x="72" y="143"/>
                        <a:pt x="79" y="141"/>
                      </a:cubicBezTo>
                      <a:cubicBezTo>
                        <a:pt x="79" y="141"/>
                        <a:pt x="79" y="141"/>
                        <a:pt x="79" y="141"/>
                      </a:cubicBezTo>
                      <a:cubicBezTo>
                        <a:pt x="80" y="141"/>
                        <a:pt x="80" y="141"/>
                        <a:pt x="80" y="141"/>
                      </a:cubicBezTo>
                      <a:cubicBezTo>
                        <a:pt x="80" y="142"/>
                        <a:pt x="80" y="142"/>
                        <a:pt x="80" y="142"/>
                      </a:cubicBezTo>
                      <a:cubicBezTo>
                        <a:pt x="80" y="142"/>
                        <a:pt x="80" y="142"/>
                        <a:pt x="80" y="142"/>
                      </a:cubicBezTo>
                      <a:cubicBezTo>
                        <a:pt x="80" y="142"/>
                        <a:pt x="80" y="142"/>
                        <a:pt x="79" y="143"/>
                      </a:cubicBezTo>
                      <a:cubicBezTo>
                        <a:pt x="79" y="143"/>
                        <a:pt x="78" y="143"/>
                        <a:pt x="77" y="143"/>
                      </a:cubicBezTo>
                      <a:cubicBezTo>
                        <a:pt x="73" y="145"/>
                        <a:pt x="68" y="145"/>
                        <a:pt x="62" y="145"/>
                      </a:cubicBezTo>
                      <a:moveTo>
                        <a:pt x="40" y="138"/>
                      </a:moveTo>
                      <a:cubicBezTo>
                        <a:pt x="40" y="137"/>
                        <a:pt x="40" y="137"/>
                        <a:pt x="40" y="137"/>
                      </a:cubicBezTo>
                      <a:cubicBezTo>
                        <a:pt x="40" y="138"/>
                        <a:pt x="40" y="138"/>
                        <a:pt x="40" y="138"/>
                      </a:cubicBezTo>
                      <a:cubicBezTo>
                        <a:pt x="40" y="138"/>
                        <a:pt x="40" y="138"/>
                        <a:pt x="40" y="138"/>
                      </a:cubicBezTo>
                      <a:moveTo>
                        <a:pt x="52" y="140"/>
                      </a:moveTo>
                      <a:cubicBezTo>
                        <a:pt x="56" y="140"/>
                        <a:pt x="61" y="139"/>
                        <a:pt x="66" y="139"/>
                      </a:cubicBezTo>
                      <a:cubicBezTo>
                        <a:pt x="70" y="138"/>
                        <a:pt x="75" y="138"/>
                        <a:pt x="79" y="137"/>
                      </a:cubicBezTo>
                      <a:cubicBezTo>
                        <a:pt x="79" y="137"/>
                        <a:pt x="79" y="137"/>
                        <a:pt x="79" y="137"/>
                      </a:cubicBezTo>
                      <a:cubicBezTo>
                        <a:pt x="70" y="140"/>
                        <a:pt x="61" y="142"/>
                        <a:pt x="52" y="142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49" y="142"/>
                        <a:pt x="47" y="142"/>
                        <a:pt x="44" y="141"/>
                      </a:cubicBezTo>
                      <a:cubicBezTo>
                        <a:pt x="43" y="141"/>
                        <a:pt x="43" y="141"/>
                        <a:pt x="43" y="141"/>
                      </a:cubicBezTo>
                      <a:cubicBezTo>
                        <a:pt x="43" y="141"/>
                        <a:pt x="43" y="141"/>
                        <a:pt x="43" y="141"/>
                      </a:cubicBezTo>
                      <a:cubicBezTo>
                        <a:pt x="43" y="141"/>
                        <a:pt x="43" y="141"/>
                        <a:pt x="43" y="141"/>
                      </a:cubicBezTo>
                      <a:cubicBezTo>
                        <a:pt x="43" y="140"/>
                        <a:pt x="43" y="139"/>
                        <a:pt x="43" y="139"/>
                      </a:cubicBezTo>
                      <a:cubicBezTo>
                        <a:pt x="46" y="140"/>
                        <a:pt x="49" y="140"/>
                        <a:pt x="52" y="140"/>
                      </a:cubicBezTo>
                      <a:moveTo>
                        <a:pt x="15" y="213"/>
                      </a:moveTo>
                      <a:cubicBezTo>
                        <a:pt x="14" y="210"/>
                        <a:pt x="12" y="206"/>
                        <a:pt x="10" y="202"/>
                      </a:cubicBezTo>
                      <a:cubicBezTo>
                        <a:pt x="8" y="198"/>
                        <a:pt x="6" y="194"/>
                        <a:pt x="5" y="190"/>
                      </a:cubicBezTo>
                      <a:cubicBezTo>
                        <a:pt x="4" y="188"/>
                        <a:pt x="4" y="186"/>
                        <a:pt x="4" y="185"/>
                      </a:cubicBezTo>
                      <a:cubicBezTo>
                        <a:pt x="4" y="184"/>
                        <a:pt x="4" y="183"/>
                        <a:pt x="4" y="183"/>
                      </a:cubicBezTo>
                      <a:cubicBezTo>
                        <a:pt x="4" y="182"/>
                        <a:pt x="5" y="181"/>
                        <a:pt x="5" y="180"/>
                      </a:cubicBezTo>
                      <a:cubicBezTo>
                        <a:pt x="6" y="179"/>
                        <a:pt x="7" y="178"/>
                        <a:pt x="7" y="177"/>
                      </a:cubicBezTo>
                      <a:cubicBezTo>
                        <a:pt x="14" y="163"/>
                        <a:pt x="18" y="152"/>
                        <a:pt x="25" y="138"/>
                      </a:cubicBezTo>
                      <a:cubicBezTo>
                        <a:pt x="25" y="137"/>
                        <a:pt x="27" y="136"/>
                        <a:pt x="28" y="135"/>
                      </a:cubicBezTo>
                      <a:cubicBezTo>
                        <a:pt x="29" y="134"/>
                        <a:pt x="31" y="134"/>
                        <a:pt x="32" y="134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3" y="134"/>
                        <a:pt x="33" y="134"/>
                        <a:pt x="33" y="134"/>
                      </a:cubicBezTo>
                      <a:cubicBezTo>
                        <a:pt x="34" y="134"/>
                        <a:pt x="35" y="136"/>
                        <a:pt x="36" y="137"/>
                      </a:cubicBezTo>
                      <a:cubicBezTo>
                        <a:pt x="37" y="138"/>
                        <a:pt x="37" y="140"/>
                        <a:pt x="37" y="142"/>
                      </a:cubicBezTo>
                      <a:cubicBezTo>
                        <a:pt x="37" y="142"/>
                        <a:pt x="37" y="142"/>
                        <a:pt x="37" y="142"/>
                      </a:cubicBezTo>
                      <a:cubicBezTo>
                        <a:pt x="37" y="142"/>
                        <a:pt x="37" y="143"/>
                        <a:pt x="37" y="144"/>
                      </a:cubicBezTo>
                      <a:cubicBezTo>
                        <a:pt x="36" y="147"/>
                        <a:pt x="35" y="154"/>
                        <a:pt x="32" y="161"/>
                      </a:cubicBezTo>
                      <a:cubicBezTo>
                        <a:pt x="30" y="168"/>
                        <a:pt x="28" y="174"/>
                        <a:pt x="25" y="178"/>
                      </a:cubicBezTo>
                      <a:cubicBezTo>
                        <a:pt x="25" y="179"/>
                        <a:pt x="25" y="179"/>
                        <a:pt x="25" y="179"/>
                      </a:cubicBezTo>
                      <a:cubicBezTo>
                        <a:pt x="25" y="180"/>
                        <a:pt x="25" y="180"/>
                        <a:pt x="25" y="180"/>
                      </a:cubicBezTo>
                      <a:cubicBezTo>
                        <a:pt x="27" y="182"/>
                        <a:pt x="28" y="184"/>
                        <a:pt x="28" y="187"/>
                      </a:cubicBezTo>
                      <a:cubicBezTo>
                        <a:pt x="29" y="189"/>
                        <a:pt x="29" y="192"/>
                        <a:pt x="30" y="195"/>
                      </a:cubicBezTo>
                      <a:cubicBezTo>
                        <a:pt x="30" y="196"/>
                        <a:pt x="31" y="198"/>
                        <a:pt x="32" y="199"/>
                      </a:cubicBezTo>
                      <a:cubicBezTo>
                        <a:pt x="33" y="201"/>
                        <a:pt x="35" y="201"/>
                        <a:pt x="36" y="202"/>
                      </a:cubicBezTo>
                      <a:cubicBezTo>
                        <a:pt x="39" y="202"/>
                        <a:pt x="42" y="204"/>
                        <a:pt x="44" y="206"/>
                      </a:cubicBezTo>
                      <a:cubicBezTo>
                        <a:pt x="46" y="208"/>
                        <a:pt x="47" y="211"/>
                        <a:pt x="47" y="213"/>
                      </a:cubicBezTo>
                      <a:cubicBezTo>
                        <a:pt x="47" y="215"/>
                        <a:pt x="47" y="215"/>
                        <a:pt x="47" y="215"/>
                      </a:cubicBezTo>
                      <a:cubicBezTo>
                        <a:pt x="49" y="215"/>
                        <a:pt x="49" y="215"/>
                        <a:pt x="49" y="215"/>
                      </a:cubicBezTo>
                      <a:cubicBezTo>
                        <a:pt x="50" y="215"/>
                        <a:pt x="52" y="215"/>
                        <a:pt x="53" y="215"/>
                      </a:cubicBezTo>
                      <a:cubicBezTo>
                        <a:pt x="57" y="215"/>
                        <a:pt x="61" y="215"/>
                        <a:pt x="65" y="213"/>
                      </a:cubicBezTo>
                      <a:cubicBezTo>
                        <a:pt x="67" y="213"/>
                        <a:pt x="68" y="212"/>
                        <a:pt x="70" y="211"/>
                      </a:cubicBezTo>
                      <a:cubicBezTo>
                        <a:pt x="72" y="209"/>
                        <a:pt x="72" y="207"/>
                        <a:pt x="72" y="204"/>
                      </a:cubicBezTo>
                      <a:cubicBezTo>
                        <a:pt x="72" y="202"/>
                        <a:pt x="72" y="200"/>
                        <a:pt x="71" y="198"/>
                      </a:cubicBezTo>
                      <a:cubicBezTo>
                        <a:pt x="70" y="191"/>
                        <a:pt x="67" y="184"/>
                        <a:pt x="67" y="177"/>
                      </a:cubicBezTo>
                      <a:cubicBezTo>
                        <a:pt x="67" y="175"/>
                        <a:pt x="68" y="172"/>
                        <a:pt x="69" y="169"/>
                      </a:cubicBezTo>
                      <a:cubicBezTo>
                        <a:pt x="70" y="165"/>
                        <a:pt x="72" y="162"/>
                        <a:pt x="74" y="160"/>
                      </a:cubicBezTo>
                      <a:cubicBezTo>
                        <a:pt x="76" y="158"/>
                        <a:pt x="77" y="158"/>
                        <a:pt x="79" y="158"/>
                      </a:cubicBezTo>
                      <a:cubicBezTo>
                        <a:pt x="79" y="158"/>
                        <a:pt x="79" y="158"/>
                        <a:pt x="79" y="158"/>
                      </a:cubicBezTo>
                      <a:cubicBezTo>
                        <a:pt x="81" y="158"/>
                        <a:pt x="82" y="158"/>
                        <a:pt x="83" y="159"/>
                      </a:cubicBezTo>
                      <a:cubicBezTo>
                        <a:pt x="84" y="160"/>
                        <a:pt x="85" y="161"/>
                        <a:pt x="85" y="162"/>
                      </a:cubicBezTo>
                      <a:cubicBezTo>
                        <a:pt x="85" y="162"/>
                        <a:pt x="85" y="162"/>
                        <a:pt x="85" y="162"/>
                      </a:cubicBezTo>
                      <a:cubicBezTo>
                        <a:pt x="85" y="164"/>
                        <a:pt x="85" y="166"/>
                        <a:pt x="85" y="169"/>
                      </a:cubicBezTo>
                      <a:cubicBezTo>
                        <a:pt x="85" y="178"/>
                        <a:pt x="86" y="188"/>
                        <a:pt x="89" y="197"/>
                      </a:cubicBezTo>
                      <a:cubicBezTo>
                        <a:pt x="94" y="213"/>
                        <a:pt x="98" y="220"/>
                        <a:pt x="102" y="235"/>
                      </a:cubicBezTo>
                      <a:cubicBezTo>
                        <a:pt x="102" y="239"/>
                        <a:pt x="103" y="241"/>
                        <a:pt x="103" y="244"/>
                      </a:cubicBezTo>
                      <a:cubicBezTo>
                        <a:pt x="103" y="250"/>
                        <a:pt x="101" y="255"/>
                        <a:pt x="98" y="259"/>
                      </a:cubicBezTo>
                      <a:cubicBezTo>
                        <a:pt x="96" y="263"/>
                        <a:pt x="93" y="267"/>
                        <a:pt x="92" y="272"/>
                      </a:cubicBezTo>
                      <a:cubicBezTo>
                        <a:pt x="92" y="272"/>
                        <a:pt x="92" y="272"/>
                        <a:pt x="92" y="272"/>
                      </a:cubicBezTo>
                      <a:cubicBezTo>
                        <a:pt x="92" y="275"/>
                        <a:pt x="92" y="278"/>
                        <a:pt x="92" y="281"/>
                      </a:cubicBezTo>
                      <a:cubicBezTo>
                        <a:pt x="91" y="281"/>
                        <a:pt x="91" y="282"/>
                        <a:pt x="91" y="283"/>
                      </a:cubicBezTo>
                      <a:cubicBezTo>
                        <a:pt x="92" y="283"/>
                        <a:pt x="92" y="283"/>
                        <a:pt x="92" y="283"/>
                      </a:cubicBezTo>
                      <a:cubicBezTo>
                        <a:pt x="91" y="286"/>
                        <a:pt x="91" y="288"/>
                        <a:pt x="91" y="291"/>
                      </a:cubicBezTo>
                      <a:cubicBezTo>
                        <a:pt x="95" y="291"/>
                        <a:pt x="95" y="291"/>
                        <a:pt x="95" y="291"/>
                      </a:cubicBezTo>
                      <a:cubicBezTo>
                        <a:pt x="95" y="289"/>
                        <a:pt x="95" y="286"/>
                        <a:pt x="95" y="284"/>
                      </a:cubicBezTo>
                      <a:cubicBezTo>
                        <a:pt x="97" y="284"/>
                        <a:pt x="98" y="285"/>
                        <a:pt x="99" y="286"/>
                      </a:cubicBezTo>
                      <a:cubicBezTo>
                        <a:pt x="100" y="287"/>
                        <a:pt x="100" y="288"/>
                        <a:pt x="100" y="289"/>
                      </a:cubicBezTo>
                      <a:cubicBezTo>
                        <a:pt x="100" y="290"/>
                        <a:pt x="99" y="291"/>
                        <a:pt x="98" y="292"/>
                      </a:cubicBezTo>
                      <a:cubicBezTo>
                        <a:pt x="96" y="294"/>
                        <a:pt x="93" y="295"/>
                        <a:pt x="90" y="296"/>
                      </a:cubicBezTo>
                      <a:cubicBezTo>
                        <a:pt x="87" y="297"/>
                        <a:pt x="84" y="298"/>
                        <a:pt x="82" y="298"/>
                      </a:cubicBezTo>
                      <a:cubicBezTo>
                        <a:pt x="79" y="299"/>
                        <a:pt x="77" y="299"/>
                        <a:pt x="74" y="299"/>
                      </a:cubicBezTo>
                      <a:cubicBezTo>
                        <a:pt x="74" y="299"/>
                        <a:pt x="74" y="299"/>
                        <a:pt x="74" y="299"/>
                      </a:cubicBezTo>
                      <a:cubicBezTo>
                        <a:pt x="70" y="299"/>
                        <a:pt x="66" y="298"/>
                        <a:pt x="61" y="298"/>
                      </a:cubicBezTo>
                      <a:cubicBezTo>
                        <a:pt x="48" y="297"/>
                        <a:pt x="41" y="294"/>
                        <a:pt x="38" y="292"/>
                      </a:cubicBezTo>
                      <a:cubicBezTo>
                        <a:pt x="37" y="292"/>
                        <a:pt x="36" y="291"/>
                        <a:pt x="36" y="290"/>
                      </a:cubicBezTo>
                      <a:cubicBezTo>
                        <a:pt x="36" y="290"/>
                        <a:pt x="36" y="289"/>
                        <a:pt x="36" y="288"/>
                      </a:cubicBezTo>
                      <a:cubicBezTo>
                        <a:pt x="36" y="288"/>
                        <a:pt x="36" y="288"/>
                        <a:pt x="36" y="288"/>
                      </a:cubicBezTo>
                      <a:cubicBezTo>
                        <a:pt x="36" y="287"/>
                        <a:pt x="36" y="287"/>
                        <a:pt x="36" y="287"/>
                      </a:cubicBezTo>
                      <a:cubicBezTo>
                        <a:pt x="37" y="287"/>
                        <a:pt x="38" y="286"/>
                        <a:pt x="40" y="285"/>
                      </a:cubicBezTo>
                      <a:cubicBezTo>
                        <a:pt x="40" y="286"/>
                        <a:pt x="40" y="286"/>
                        <a:pt x="40" y="286"/>
                      </a:cubicBezTo>
                      <a:cubicBezTo>
                        <a:pt x="40" y="288"/>
                        <a:pt x="40" y="289"/>
                        <a:pt x="40" y="291"/>
                      </a:cubicBezTo>
                      <a:cubicBezTo>
                        <a:pt x="44" y="291"/>
                        <a:pt x="44" y="291"/>
                        <a:pt x="44" y="291"/>
                      </a:cubicBezTo>
                      <a:cubicBezTo>
                        <a:pt x="44" y="290"/>
                        <a:pt x="44" y="288"/>
                        <a:pt x="44" y="286"/>
                      </a:cubicBezTo>
                      <a:cubicBezTo>
                        <a:pt x="44" y="281"/>
                        <a:pt x="44" y="276"/>
                        <a:pt x="43" y="271"/>
                      </a:cubicBezTo>
                      <a:cubicBezTo>
                        <a:pt x="43" y="271"/>
                        <a:pt x="43" y="271"/>
                        <a:pt x="43" y="271"/>
                      </a:cubicBezTo>
                      <a:cubicBezTo>
                        <a:pt x="40" y="272"/>
                        <a:pt x="40" y="272"/>
                        <a:pt x="40" y="272"/>
                      </a:cubicBezTo>
                      <a:cubicBezTo>
                        <a:pt x="43" y="271"/>
                        <a:pt x="43" y="271"/>
                        <a:pt x="43" y="271"/>
                      </a:cubicBezTo>
                      <a:cubicBezTo>
                        <a:pt x="43" y="271"/>
                        <a:pt x="43" y="271"/>
                        <a:pt x="43" y="271"/>
                      </a:cubicBezTo>
                      <a:cubicBezTo>
                        <a:pt x="38" y="264"/>
                        <a:pt x="34" y="257"/>
                        <a:pt x="30" y="251"/>
                      </a:cubicBezTo>
                      <a:cubicBezTo>
                        <a:pt x="26" y="245"/>
                        <a:pt x="24" y="241"/>
                        <a:pt x="23" y="239"/>
                      </a:cubicBezTo>
                      <a:cubicBezTo>
                        <a:pt x="21" y="237"/>
                        <a:pt x="21" y="235"/>
                        <a:pt x="20" y="232"/>
                      </a:cubicBezTo>
                      <a:cubicBezTo>
                        <a:pt x="20" y="233"/>
                        <a:pt x="21" y="234"/>
                        <a:pt x="21" y="235"/>
                      </a:cubicBezTo>
                      <a:cubicBezTo>
                        <a:pt x="21" y="235"/>
                        <a:pt x="21" y="235"/>
                        <a:pt x="21" y="235"/>
                      </a:cubicBezTo>
                      <a:cubicBezTo>
                        <a:pt x="22" y="235"/>
                        <a:pt x="22" y="235"/>
                        <a:pt x="22" y="235"/>
                      </a:cubicBezTo>
                      <a:cubicBezTo>
                        <a:pt x="25" y="238"/>
                        <a:pt x="25" y="238"/>
                        <a:pt x="25" y="238"/>
                      </a:cubicBezTo>
                      <a:cubicBezTo>
                        <a:pt x="25" y="234"/>
                        <a:pt x="25" y="234"/>
                        <a:pt x="25" y="234"/>
                      </a:cubicBezTo>
                      <a:cubicBezTo>
                        <a:pt x="24" y="234"/>
                        <a:pt x="24" y="234"/>
                        <a:pt x="24" y="234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1" y="226"/>
                        <a:pt x="18" y="220"/>
                        <a:pt x="15" y="214"/>
                      </a:cubicBezTo>
                      <a:cubicBezTo>
                        <a:pt x="15" y="213"/>
                        <a:pt x="15" y="213"/>
                        <a:pt x="15" y="213"/>
                      </a:cubicBezTo>
                      <a:cubicBezTo>
                        <a:pt x="15" y="213"/>
                        <a:pt x="15" y="213"/>
                        <a:pt x="15" y="213"/>
                      </a:cubicBezTo>
                      <a:moveTo>
                        <a:pt x="44" y="133"/>
                      </a:moveTo>
                      <a:cubicBezTo>
                        <a:pt x="45" y="133"/>
                        <a:pt x="45" y="133"/>
                        <a:pt x="45" y="133"/>
                      </a:cubicBezTo>
                      <a:cubicBezTo>
                        <a:pt x="45" y="133"/>
                        <a:pt x="45" y="133"/>
                        <a:pt x="45" y="133"/>
                      </a:cubicBezTo>
                      <a:cubicBezTo>
                        <a:pt x="57" y="133"/>
                        <a:pt x="68" y="131"/>
                        <a:pt x="80" y="129"/>
                      </a:cubicBezTo>
                      <a:cubicBezTo>
                        <a:pt x="79" y="130"/>
                        <a:pt x="79" y="130"/>
                        <a:pt x="79" y="130"/>
                      </a:cubicBezTo>
                      <a:cubicBezTo>
                        <a:pt x="79" y="131"/>
                        <a:pt x="78" y="132"/>
                        <a:pt x="78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4" y="134"/>
                        <a:pt x="70" y="135"/>
                        <a:pt x="65" y="135"/>
                      </a:cubicBezTo>
                      <a:cubicBezTo>
                        <a:pt x="61" y="136"/>
                        <a:pt x="56" y="136"/>
                        <a:pt x="52" y="136"/>
                      </a:cubicBezTo>
                      <a:cubicBezTo>
                        <a:pt x="52" y="136"/>
                        <a:pt x="52" y="136"/>
                        <a:pt x="52" y="136"/>
                      </a:cubicBezTo>
                      <a:cubicBezTo>
                        <a:pt x="52" y="136"/>
                        <a:pt x="52" y="136"/>
                        <a:pt x="52" y="136"/>
                      </a:cubicBezTo>
                      <a:cubicBezTo>
                        <a:pt x="49" y="136"/>
                        <a:pt x="46" y="136"/>
                        <a:pt x="44" y="135"/>
                      </a:cubicBezTo>
                      <a:cubicBezTo>
                        <a:pt x="44" y="135"/>
                        <a:pt x="44" y="135"/>
                        <a:pt x="44" y="135"/>
                      </a:cubicBezTo>
                      <a:cubicBezTo>
                        <a:pt x="43" y="135"/>
                        <a:pt x="43" y="135"/>
                        <a:pt x="43" y="135"/>
                      </a:cubicBezTo>
                      <a:cubicBezTo>
                        <a:pt x="43" y="134"/>
                        <a:pt x="43" y="134"/>
                        <a:pt x="43" y="133"/>
                      </a:cubicBezTo>
                      <a:cubicBezTo>
                        <a:pt x="44" y="133"/>
                        <a:pt x="44" y="133"/>
                        <a:pt x="44" y="133"/>
                      </a:cubicBezTo>
                      <a:moveTo>
                        <a:pt x="48" y="126"/>
                      </a:moveTo>
                      <a:cubicBezTo>
                        <a:pt x="49" y="126"/>
                        <a:pt x="50" y="126"/>
                        <a:pt x="51" y="125"/>
                      </a:cubicBezTo>
                      <a:cubicBezTo>
                        <a:pt x="60" y="125"/>
                        <a:pt x="70" y="124"/>
                        <a:pt x="79" y="124"/>
                      </a:cubicBezTo>
                      <a:cubicBezTo>
                        <a:pt x="79" y="124"/>
                        <a:pt x="79" y="124"/>
                        <a:pt x="79" y="124"/>
                      </a:cubicBezTo>
                      <a:cubicBezTo>
                        <a:pt x="79" y="125"/>
                        <a:pt x="79" y="125"/>
                        <a:pt x="78" y="125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67" y="127"/>
                        <a:pt x="56" y="129"/>
                        <a:pt x="45" y="130"/>
                      </a:cubicBezTo>
                      <a:cubicBezTo>
                        <a:pt x="45" y="130"/>
                        <a:pt x="45" y="130"/>
                        <a:pt x="45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43" y="129"/>
                        <a:pt x="43" y="128"/>
                        <a:pt x="43" y="128"/>
                      </a:cubicBezTo>
                      <a:cubicBezTo>
                        <a:pt x="43" y="127"/>
                        <a:pt x="43" y="126"/>
                        <a:pt x="43" y="125"/>
                      </a:cubicBezTo>
                      <a:cubicBezTo>
                        <a:pt x="44" y="125"/>
                        <a:pt x="46" y="126"/>
                        <a:pt x="48" y="126"/>
                      </a:cubicBezTo>
                      <a:moveTo>
                        <a:pt x="62" y="119"/>
                      </a:moveTo>
                      <a:cubicBezTo>
                        <a:pt x="66" y="119"/>
                        <a:pt x="69" y="119"/>
                        <a:pt x="73" y="118"/>
                      </a:cubicBezTo>
                      <a:cubicBezTo>
                        <a:pt x="75" y="118"/>
                        <a:pt x="77" y="118"/>
                        <a:pt x="79" y="117"/>
                      </a:cubicBezTo>
                      <a:cubicBezTo>
                        <a:pt x="79" y="118"/>
                        <a:pt x="79" y="119"/>
                        <a:pt x="79" y="120"/>
                      </a:cubicBezTo>
                      <a:cubicBezTo>
                        <a:pt x="79" y="120"/>
                        <a:pt x="79" y="120"/>
                        <a:pt x="79" y="120"/>
                      </a:cubicBezTo>
                      <a:cubicBezTo>
                        <a:pt x="70" y="121"/>
                        <a:pt x="60" y="121"/>
                        <a:pt x="51" y="122"/>
                      </a:cubicBezTo>
                      <a:cubicBezTo>
                        <a:pt x="50" y="122"/>
                        <a:pt x="49" y="122"/>
                        <a:pt x="48" y="122"/>
                      </a:cubicBezTo>
                      <a:cubicBezTo>
                        <a:pt x="48" y="122"/>
                        <a:pt x="48" y="122"/>
                        <a:pt x="48" y="122"/>
                      </a:cubicBezTo>
                      <a:cubicBezTo>
                        <a:pt x="46" y="122"/>
                        <a:pt x="44" y="122"/>
                        <a:pt x="42" y="121"/>
                      </a:cubicBezTo>
                      <a:cubicBezTo>
                        <a:pt x="42" y="121"/>
                        <a:pt x="42" y="120"/>
                        <a:pt x="42" y="120"/>
                      </a:cubicBezTo>
                      <a:cubicBezTo>
                        <a:pt x="42" y="119"/>
                        <a:pt x="42" y="119"/>
                        <a:pt x="42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9" y="118"/>
                        <a:pt x="56" y="119"/>
                        <a:pt x="62" y="119"/>
                      </a:cubicBezTo>
                      <a:moveTo>
                        <a:pt x="57" y="115"/>
                      </a:moveTo>
                      <a:cubicBezTo>
                        <a:pt x="55" y="115"/>
                        <a:pt x="53" y="115"/>
                        <a:pt x="51" y="115"/>
                      </a:cubicBezTo>
                      <a:cubicBezTo>
                        <a:pt x="53" y="114"/>
                        <a:pt x="55" y="114"/>
                        <a:pt x="57" y="114"/>
                      </a:cubicBezTo>
                      <a:cubicBezTo>
                        <a:pt x="57" y="115"/>
                        <a:pt x="57" y="115"/>
                        <a:pt x="57" y="115"/>
                      </a:cubicBezTo>
                      <a:cubicBezTo>
                        <a:pt x="57" y="115"/>
                        <a:pt x="57" y="115"/>
                        <a:pt x="57" y="115"/>
                      </a:cubicBezTo>
                      <a:moveTo>
                        <a:pt x="70" y="115"/>
                      </a:moveTo>
                      <a:cubicBezTo>
                        <a:pt x="70" y="114"/>
                        <a:pt x="70" y="114"/>
                        <a:pt x="70" y="114"/>
                      </a:cubicBezTo>
                      <a:cubicBezTo>
                        <a:pt x="70" y="114"/>
                        <a:pt x="70" y="114"/>
                        <a:pt x="70" y="114"/>
                      </a:cubicBezTo>
                      <a:cubicBezTo>
                        <a:pt x="73" y="114"/>
                        <a:pt x="75" y="114"/>
                        <a:pt x="77" y="114"/>
                      </a:cubicBezTo>
                      <a:cubicBezTo>
                        <a:pt x="75" y="115"/>
                        <a:pt x="74" y="115"/>
                        <a:pt x="72" y="115"/>
                      </a:cubicBezTo>
                      <a:cubicBezTo>
                        <a:pt x="72" y="115"/>
                        <a:pt x="71" y="115"/>
                        <a:pt x="70" y="115"/>
                      </a:cubicBezTo>
                      <a:moveTo>
                        <a:pt x="62" y="115"/>
                      </a:moveTo>
                      <a:cubicBezTo>
                        <a:pt x="62" y="115"/>
                        <a:pt x="61" y="115"/>
                        <a:pt x="60" y="115"/>
                      </a:cubicBezTo>
                      <a:cubicBezTo>
                        <a:pt x="60" y="115"/>
                        <a:pt x="60" y="115"/>
                        <a:pt x="60" y="115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61" y="113"/>
                        <a:pt x="62" y="113"/>
                        <a:pt x="63" y="113"/>
                      </a:cubicBezTo>
                      <a:cubicBezTo>
                        <a:pt x="63" y="113"/>
                        <a:pt x="63" y="113"/>
                        <a:pt x="63" y="113"/>
                      </a:cubicBezTo>
                      <a:cubicBezTo>
                        <a:pt x="65" y="113"/>
                        <a:pt x="66" y="114"/>
                        <a:pt x="67" y="114"/>
                      </a:cubicBezTo>
                      <a:cubicBezTo>
                        <a:pt x="67" y="114"/>
                        <a:pt x="67" y="114"/>
                        <a:pt x="67" y="114"/>
                      </a:cubicBezTo>
                      <a:cubicBezTo>
                        <a:pt x="67" y="115"/>
                        <a:pt x="67" y="115"/>
                        <a:pt x="67" y="115"/>
                      </a:cubicBezTo>
                      <a:cubicBezTo>
                        <a:pt x="66" y="115"/>
                        <a:pt x="64" y="115"/>
                        <a:pt x="62" y="115"/>
                      </a:cubicBezTo>
                      <a:moveTo>
                        <a:pt x="60" y="110"/>
                      </a:moveTo>
                      <a:cubicBezTo>
                        <a:pt x="60" y="99"/>
                        <a:pt x="59" y="88"/>
                        <a:pt x="58" y="77"/>
                      </a:cubicBezTo>
                      <a:cubicBezTo>
                        <a:pt x="58" y="77"/>
                        <a:pt x="58" y="77"/>
                        <a:pt x="58" y="77"/>
                      </a:cubicBezTo>
                      <a:cubicBezTo>
                        <a:pt x="60" y="76"/>
                        <a:pt x="62" y="75"/>
                        <a:pt x="63" y="74"/>
                      </a:cubicBezTo>
                      <a:cubicBezTo>
                        <a:pt x="63" y="73"/>
                        <a:pt x="63" y="73"/>
                        <a:pt x="64" y="72"/>
                      </a:cubicBezTo>
                      <a:cubicBezTo>
                        <a:pt x="64" y="72"/>
                        <a:pt x="64" y="72"/>
                        <a:pt x="64" y="72"/>
                      </a:cubicBezTo>
                      <a:cubicBezTo>
                        <a:pt x="65" y="74"/>
                        <a:pt x="67" y="74"/>
                        <a:pt x="69" y="75"/>
                      </a:cubicBezTo>
                      <a:cubicBezTo>
                        <a:pt x="67" y="84"/>
                        <a:pt x="67" y="94"/>
                        <a:pt x="67" y="103"/>
                      </a:cubicBezTo>
                      <a:cubicBezTo>
                        <a:pt x="67" y="105"/>
                        <a:pt x="67" y="108"/>
                        <a:pt x="67" y="110"/>
                      </a:cubicBezTo>
                      <a:cubicBezTo>
                        <a:pt x="66" y="110"/>
                        <a:pt x="65" y="110"/>
                        <a:pt x="63" y="110"/>
                      </a:cubicBezTo>
                      <a:cubicBezTo>
                        <a:pt x="62" y="110"/>
                        <a:pt x="61" y="110"/>
                        <a:pt x="60" y="110"/>
                      </a:cubicBezTo>
                      <a:moveTo>
                        <a:pt x="74" y="70"/>
                      </a:moveTo>
                      <a:cubicBezTo>
                        <a:pt x="75" y="62"/>
                        <a:pt x="77" y="55"/>
                        <a:pt x="80" y="47"/>
                      </a:cubicBezTo>
                      <a:cubicBezTo>
                        <a:pt x="80" y="46"/>
                        <a:pt x="81" y="45"/>
                        <a:pt x="81" y="44"/>
                      </a:cubicBezTo>
                      <a:cubicBezTo>
                        <a:pt x="82" y="44"/>
                        <a:pt x="82" y="44"/>
                        <a:pt x="82" y="44"/>
                      </a:cubicBezTo>
                      <a:cubicBezTo>
                        <a:pt x="83" y="44"/>
                        <a:pt x="83" y="44"/>
                        <a:pt x="83" y="44"/>
                      </a:cubicBezTo>
                      <a:cubicBezTo>
                        <a:pt x="83" y="44"/>
                        <a:pt x="83" y="45"/>
                        <a:pt x="83" y="46"/>
                      </a:cubicBezTo>
                      <a:cubicBezTo>
                        <a:pt x="83" y="46"/>
                        <a:pt x="83" y="46"/>
                        <a:pt x="83" y="46"/>
                      </a:cubicBezTo>
                      <a:cubicBezTo>
                        <a:pt x="83" y="52"/>
                        <a:pt x="81" y="59"/>
                        <a:pt x="78" y="65"/>
                      </a:cubicBezTo>
                      <a:cubicBezTo>
                        <a:pt x="77" y="67"/>
                        <a:pt x="75" y="69"/>
                        <a:pt x="74" y="70"/>
                      </a:cubicBezTo>
                      <a:moveTo>
                        <a:pt x="53" y="72"/>
                      </a:moveTo>
                      <a:cubicBezTo>
                        <a:pt x="53" y="71"/>
                        <a:pt x="52" y="71"/>
                        <a:pt x="51" y="71"/>
                      </a:cubicBezTo>
                      <a:cubicBezTo>
                        <a:pt x="46" y="66"/>
                        <a:pt x="42" y="60"/>
                        <a:pt x="38" y="54"/>
                      </a:cubicBezTo>
                      <a:cubicBezTo>
                        <a:pt x="37" y="52"/>
                        <a:pt x="36" y="50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6"/>
                        <a:pt x="37" y="44"/>
                        <a:pt x="39" y="43"/>
                      </a:cubicBezTo>
                      <a:cubicBezTo>
                        <a:pt x="40" y="43"/>
                        <a:pt x="41" y="42"/>
                        <a:pt x="42" y="42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3" y="42"/>
                        <a:pt x="43" y="43"/>
                        <a:pt x="44" y="43"/>
                      </a:cubicBezTo>
                      <a:cubicBezTo>
                        <a:pt x="46" y="44"/>
                        <a:pt x="47" y="46"/>
                        <a:pt x="48" y="49"/>
                      </a:cubicBezTo>
                      <a:cubicBezTo>
                        <a:pt x="50" y="57"/>
                        <a:pt x="52" y="64"/>
                        <a:pt x="53" y="72"/>
                      </a:cubicBezTo>
                      <a:moveTo>
                        <a:pt x="64" y="63"/>
                      </a:moveTo>
                      <a:cubicBezTo>
                        <a:pt x="63" y="60"/>
                        <a:pt x="63" y="57"/>
                        <a:pt x="63" y="54"/>
                      </a:cubicBezTo>
                      <a:cubicBezTo>
                        <a:pt x="63" y="51"/>
                        <a:pt x="64" y="47"/>
                        <a:pt x="64" y="43"/>
                      </a:cubicBezTo>
                      <a:cubicBezTo>
                        <a:pt x="65" y="43"/>
                        <a:pt x="65" y="42"/>
                        <a:pt x="65" y="42"/>
                      </a:cubicBezTo>
                      <a:cubicBezTo>
                        <a:pt x="65" y="41"/>
                        <a:pt x="66" y="41"/>
                        <a:pt x="66" y="41"/>
                      </a:cubicBezTo>
                      <a:cubicBezTo>
                        <a:pt x="66" y="41"/>
                        <a:pt x="66" y="41"/>
                        <a:pt x="66" y="41"/>
                      </a:cubicBezTo>
                      <a:cubicBezTo>
                        <a:pt x="66" y="41"/>
                        <a:pt x="66" y="41"/>
                        <a:pt x="66" y="41"/>
                      </a:cubicBezTo>
                      <a:cubicBezTo>
                        <a:pt x="67" y="41"/>
                        <a:pt x="68" y="41"/>
                        <a:pt x="68" y="42"/>
                      </a:cubicBezTo>
                      <a:cubicBezTo>
                        <a:pt x="68" y="43"/>
                        <a:pt x="69" y="43"/>
                        <a:pt x="69" y="44"/>
                      </a:cubicBezTo>
                      <a:cubicBezTo>
                        <a:pt x="69" y="45"/>
                        <a:pt x="68" y="46"/>
                        <a:pt x="68" y="47"/>
                      </a:cubicBezTo>
                      <a:cubicBezTo>
                        <a:pt x="68" y="52"/>
                        <a:pt x="66" y="58"/>
                        <a:pt x="64" y="63"/>
                      </a:cubicBezTo>
                      <a:moveTo>
                        <a:pt x="41" y="114"/>
                      </a:moveTo>
                      <a:cubicBezTo>
                        <a:pt x="41" y="113"/>
                        <a:pt x="41" y="113"/>
                        <a:pt x="41" y="113"/>
                      </a:cubicBezTo>
                      <a:cubicBezTo>
                        <a:pt x="38" y="110"/>
                        <a:pt x="37" y="107"/>
                        <a:pt x="36" y="104"/>
                      </a:cubicBezTo>
                      <a:cubicBezTo>
                        <a:pt x="36" y="102"/>
                        <a:pt x="36" y="100"/>
                        <a:pt x="36" y="98"/>
                      </a:cubicBezTo>
                      <a:cubicBezTo>
                        <a:pt x="35" y="93"/>
                        <a:pt x="33" y="89"/>
                        <a:pt x="30" y="85"/>
                      </a:cubicBezTo>
                      <a:cubicBezTo>
                        <a:pt x="28" y="81"/>
                        <a:pt x="25" y="78"/>
                        <a:pt x="23" y="73"/>
                      </a:cubicBezTo>
                      <a:cubicBezTo>
                        <a:pt x="20" y="66"/>
                        <a:pt x="18" y="59"/>
                        <a:pt x="18" y="51"/>
                      </a:cubicBezTo>
                      <a:cubicBezTo>
                        <a:pt x="18" y="39"/>
                        <a:pt x="22" y="27"/>
                        <a:pt x="29" y="18"/>
                      </a:cubicBezTo>
                      <a:cubicBezTo>
                        <a:pt x="36" y="10"/>
                        <a:pt x="47" y="4"/>
                        <a:pt x="60" y="4"/>
                      </a:cubicBezTo>
                      <a:cubicBezTo>
                        <a:pt x="61" y="4"/>
                        <a:pt x="61" y="4"/>
                        <a:pt x="62" y="4"/>
                      </a:cubicBezTo>
                      <a:cubicBezTo>
                        <a:pt x="79" y="5"/>
                        <a:pt x="89" y="10"/>
                        <a:pt x="96" y="18"/>
                      </a:cubicBezTo>
                      <a:cubicBezTo>
                        <a:pt x="103" y="26"/>
                        <a:pt x="105" y="37"/>
                        <a:pt x="105" y="47"/>
                      </a:cubicBezTo>
                      <a:cubicBezTo>
                        <a:pt x="105" y="59"/>
                        <a:pt x="101" y="72"/>
                        <a:pt x="96" y="78"/>
                      </a:cubicBezTo>
                      <a:cubicBezTo>
                        <a:pt x="90" y="86"/>
                        <a:pt x="89" y="91"/>
                        <a:pt x="88" y="97"/>
                      </a:cubicBezTo>
                      <a:cubicBezTo>
                        <a:pt x="86" y="100"/>
                        <a:pt x="86" y="103"/>
                        <a:pt x="85" y="106"/>
                      </a:cubicBezTo>
                      <a:cubicBezTo>
                        <a:pt x="85" y="108"/>
                        <a:pt x="84" y="110"/>
                        <a:pt x="82" y="112"/>
                      </a:cubicBezTo>
                      <a:cubicBezTo>
                        <a:pt x="82" y="112"/>
                        <a:pt x="82" y="112"/>
                        <a:pt x="81" y="111"/>
                      </a:cubicBezTo>
                      <a:cubicBezTo>
                        <a:pt x="81" y="111"/>
                        <a:pt x="81" y="111"/>
                        <a:pt x="80" y="111"/>
                      </a:cubicBezTo>
                      <a:cubicBezTo>
                        <a:pt x="77" y="111"/>
                        <a:pt x="74" y="110"/>
                        <a:pt x="70" y="110"/>
                      </a:cubicBezTo>
                      <a:cubicBezTo>
                        <a:pt x="70" y="108"/>
                        <a:pt x="70" y="106"/>
                        <a:pt x="70" y="103"/>
                      </a:cubicBezTo>
                      <a:cubicBezTo>
                        <a:pt x="70" y="93"/>
                        <a:pt x="71" y="84"/>
                        <a:pt x="73" y="74"/>
                      </a:cubicBezTo>
                      <a:cubicBezTo>
                        <a:pt x="73" y="74"/>
                        <a:pt x="74" y="74"/>
                        <a:pt x="74" y="73"/>
                      </a:cubicBezTo>
                      <a:cubicBezTo>
                        <a:pt x="77" y="72"/>
                        <a:pt x="79" y="69"/>
                        <a:pt x="81" y="67"/>
                      </a:cubicBezTo>
                      <a:cubicBezTo>
                        <a:pt x="85" y="60"/>
                        <a:pt x="87" y="53"/>
                        <a:pt x="87" y="46"/>
                      </a:cubicBezTo>
                      <a:cubicBezTo>
                        <a:pt x="87" y="46"/>
                        <a:pt x="87" y="46"/>
                        <a:pt x="87" y="46"/>
                      </a:cubicBezTo>
                      <a:cubicBezTo>
                        <a:pt x="86" y="45"/>
                        <a:pt x="87" y="43"/>
                        <a:pt x="85" y="42"/>
                      </a:cubicBezTo>
                      <a:cubicBezTo>
                        <a:pt x="85" y="41"/>
                        <a:pt x="83" y="41"/>
                        <a:pt x="82" y="41"/>
                      </a:cubicBezTo>
                      <a:cubicBezTo>
                        <a:pt x="82" y="41"/>
                        <a:pt x="82" y="41"/>
                        <a:pt x="82" y="41"/>
                      </a:cubicBezTo>
                      <a:cubicBezTo>
                        <a:pt x="81" y="41"/>
                        <a:pt x="80" y="41"/>
                        <a:pt x="79" y="42"/>
                      </a:cubicBezTo>
                      <a:cubicBezTo>
                        <a:pt x="77" y="43"/>
                        <a:pt x="77" y="45"/>
                        <a:pt x="76" y="46"/>
                      </a:cubicBezTo>
                      <a:cubicBezTo>
                        <a:pt x="73" y="54"/>
                        <a:pt x="71" y="63"/>
                        <a:pt x="70" y="71"/>
                      </a:cubicBezTo>
                      <a:cubicBezTo>
                        <a:pt x="70" y="71"/>
                        <a:pt x="70" y="71"/>
                        <a:pt x="70" y="71"/>
                      </a:cubicBezTo>
                      <a:cubicBezTo>
                        <a:pt x="70" y="71"/>
                        <a:pt x="70" y="71"/>
                        <a:pt x="70" y="71"/>
                      </a:cubicBezTo>
                      <a:cubicBezTo>
                        <a:pt x="68" y="71"/>
                        <a:pt x="67" y="71"/>
                        <a:pt x="66" y="70"/>
                      </a:cubicBezTo>
                      <a:cubicBezTo>
                        <a:pt x="66" y="70"/>
                        <a:pt x="66" y="69"/>
                        <a:pt x="66" y="69"/>
                      </a:cubicBezTo>
                      <a:cubicBezTo>
                        <a:pt x="69" y="62"/>
                        <a:pt x="71" y="55"/>
                        <a:pt x="72" y="47"/>
                      </a:cubicBezTo>
                      <a:cubicBezTo>
                        <a:pt x="72" y="46"/>
                        <a:pt x="72" y="45"/>
                        <a:pt x="72" y="44"/>
                      </a:cubicBezTo>
                      <a:cubicBezTo>
                        <a:pt x="72" y="43"/>
                        <a:pt x="72" y="42"/>
                        <a:pt x="71" y="40"/>
                      </a:cubicBezTo>
                      <a:cubicBezTo>
                        <a:pt x="70" y="39"/>
                        <a:pt x="69" y="37"/>
                        <a:pt x="66" y="37"/>
                      </a:cubicBezTo>
                      <a:cubicBezTo>
                        <a:pt x="66" y="37"/>
                        <a:pt x="66" y="37"/>
                        <a:pt x="66" y="37"/>
                      </a:cubicBezTo>
                      <a:cubicBezTo>
                        <a:pt x="66" y="37"/>
                        <a:pt x="65" y="37"/>
                        <a:pt x="64" y="37"/>
                      </a:cubicBezTo>
                      <a:cubicBezTo>
                        <a:pt x="63" y="38"/>
                        <a:pt x="62" y="39"/>
                        <a:pt x="62" y="40"/>
                      </a:cubicBezTo>
                      <a:cubicBezTo>
                        <a:pt x="61" y="41"/>
                        <a:pt x="61" y="42"/>
                        <a:pt x="61" y="43"/>
                      </a:cubicBezTo>
                      <a:cubicBezTo>
                        <a:pt x="60" y="46"/>
                        <a:pt x="60" y="50"/>
                        <a:pt x="60" y="54"/>
                      </a:cubicBezTo>
                      <a:cubicBezTo>
                        <a:pt x="60" y="58"/>
                        <a:pt x="60" y="63"/>
                        <a:pt x="61" y="67"/>
                      </a:cubicBezTo>
                      <a:cubicBezTo>
                        <a:pt x="61" y="67"/>
                        <a:pt x="61" y="68"/>
                        <a:pt x="62" y="69"/>
                      </a:cubicBezTo>
                      <a:cubicBezTo>
                        <a:pt x="61" y="70"/>
                        <a:pt x="61" y="71"/>
                        <a:pt x="60" y="72"/>
                      </a:cubicBezTo>
                      <a:cubicBezTo>
                        <a:pt x="59" y="72"/>
                        <a:pt x="58" y="73"/>
                        <a:pt x="57" y="73"/>
                      </a:cubicBezTo>
                      <a:cubicBezTo>
                        <a:pt x="57" y="73"/>
                        <a:pt x="57" y="73"/>
                        <a:pt x="57" y="73"/>
                      </a:cubicBezTo>
                      <a:cubicBezTo>
                        <a:pt x="55" y="65"/>
                        <a:pt x="54" y="56"/>
                        <a:pt x="51" y="48"/>
                      </a:cubicBezTo>
                      <a:cubicBezTo>
                        <a:pt x="50" y="45"/>
                        <a:pt x="49" y="42"/>
                        <a:pt x="46" y="40"/>
                      </a:cubicBezTo>
                      <a:cubicBezTo>
                        <a:pt x="45" y="39"/>
                        <a:pt x="43" y="39"/>
                        <a:pt x="42" y="39"/>
                      </a:cubicBezTo>
                      <a:cubicBezTo>
                        <a:pt x="40" y="39"/>
                        <a:pt x="38" y="39"/>
                        <a:pt x="37" y="40"/>
                      </a:cubicBezTo>
                      <a:cubicBezTo>
                        <a:pt x="34" y="42"/>
                        <a:pt x="33" y="45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51"/>
                        <a:pt x="34" y="53"/>
                        <a:pt x="35" y="55"/>
                      </a:cubicBezTo>
                      <a:cubicBezTo>
                        <a:pt x="39" y="62"/>
                        <a:pt x="43" y="68"/>
                        <a:pt x="49" y="73"/>
                      </a:cubicBezTo>
                      <a:cubicBezTo>
                        <a:pt x="50" y="74"/>
                        <a:pt x="52" y="76"/>
                        <a:pt x="54" y="76"/>
                      </a:cubicBezTo>
                      <a:cubicBezTo>
                        <a:pt x="56" y="88"/>
                        <a:pt x="57" y="99"/>
                        <a:pt x="57" y="110"/>
                      </a:cubicBezTo>
                      <a:cubicBezTo>
                        <a:pt x="52" y="111"/>
                        <a:pt x="47" y="112"/>
                        <a:pt x="43" y="114"/>
                      </a:cubicBezTo>
                      <a:cubicBezTo>
                        <a:pt x="42" y="114"/>
                        <a:pt x="42" y="114"/>
                        <a:pt x="42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moveTo>
                        <a:pt x="60" y="0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46" y="0"/>
                        <a:pt x="34" y="7"/>
                        <a:pt x="26" y="16"/>
                      </a:cubicBezTo>
                      <a:cubicBezTo>
                        <a:pt x="19" y="26"/>
                        <a:pt x="14" y="38"/>
                        <a:pt x="14" y="51"/>
                      </a:cubicBezTo>
                      <a:cubicBezTo>
                        <a:pt x="14" y="59"/>
                        <a:pt x="16" y="67"/>
                        <a:pt x="20" y="75"/>
                      </a:cubicBezTo>
                      <a:cubicBezTo>
                        <a:pt x="22" y="79"/>
                        <a:pt x="25" y="83"/>
                        <a:pt x="27" y="87"/>
                      </a:cubicBezTo>
                      <a:cubicBezTo>
                        <a:pt x="30" y="91"/>
                        <a:pt x="32" y="95"/>
                        <a:pt x="32" y="99"/>
                      </a:cubicBezTo>
                      <a:cubicBezTo>
                        <a:pt x="33" y="100"/>
                        <a:pt x="32" y="102"/>
                        <a:pt x="33" y="104"/>
                      </a:cubicBezTo>
                      <a:cubicBezTo>
                        <a:pt x="33" y="109"/>
                        <a:pt x="35" y="112"/>
                        <a:pt x="38" y="115"/>
                      </a:cubicBezTo>
                      <a:cubicBezTo>
                        <a:pt x="39" y="117"/>
                        <a:pt x="39" y="118"/>
                        <a:pt x="39" y="120"/>
                      </a:cubicBezTo>
                      <a:cubicBezTo>
                        <a:pt x="39" y="121"/>
                        <a:pt x="39" y="121"/>
                        <a:pt x="39" y="122"/>
                      </a:cubicBezTo>
                      <a:cubicBezTo>
                        <a:pt x="39" y="123"/>
                        <a:pt x="39" y="124"/>
                        <a:pt x="39" y="125"/>
                      </a:cubicBezTo>
                      <a:cubicBezTo>
                        <a:pt x="39" y="126"/>
                        <a:pt x="39" y="127"/>
                        <a:pt x="39" y="128"/>
                      </a:cubicBezTo>
                      <a:cubicBezTo>
                        <a:pt x="39" y="129"/>
                        <a:pt x="39" y="129"/>
                        <a:pt x="40" y="130"/>
                      </a:cubicBezTo>
                      <a:cubicBezTo>
                        <a:pt x="40" y="130"/>
                        <a:pt x="40" y="131"/>
                        <a:pt x="40" y="131"/>
                      </a:cubicBezTo>
                      <a:cubicBezTo>
                        <a:pt x="40" y="132"/>
                        <a:pt x="39" y="134"/>
                        <a:pt x="39" y="135"/>
                      </a:cubicBezTo>
                      <a:cubicBezTo>
                        <a:pt x="39" y="136"/>
                        <a:pt x="39" y="136"/>
                        <a:pt x="39" y="136"/>
                      </a:cubicBezTo>
                      <a:cubicBezTo>
                        <a:pt x="39" y="136"/>
                        <a:pt x="39" y="136"/>
                        <a:pt x="39" y="135"/>
                      </a:cubicBezTo>
                      <a:cubicBezTo>
                        <a:pt x="38" y="133"/>
                        <a:pt x="36" y="132"/>
                        <a:pt x="34" y="131"/>
                      </a:cubicBezTo>
                      <a:cubicBezTo>
                        <a:pt x="34" y="131"/>
                        <a:pt x="34" y="131"/>
                        <a:pt x="34" y="131"/>
                      </a:cubicBezTo>
                      <a:cubicBezTo>
                        <a:pt x="34" y="131"/>
                        <a:pt x="34" y="131"/>
                        <a:pt x="34" y="131"/>
                      </a:cubicBezTo>
                      <a:cubicBezTo>
                        <a:pt x="34" y="131"/>
                        <a:pt x="34" y="131"/>
                        <a:pt x="34" y="131"/>
                      </a:cubicBezTo>
                      <a:cubicBezTo>
                        <a:pt x="33" y="130"/>
                        <a:pt x="33" y="130"/>
                        <a:pt x="32" y="130"/>
                      </a:cubicBezTo>
                      <a:cubicBezTo>
                        <a:pt x="32" y="130"/>
                        <a:pt x="32" y="130"/>
                        <a:pt x="32" y="130"/>
                      </a:cubicBezTo>
                      <a:cubicBezTo>
                        <a:pt x="30" y="130"/>
                        <a:pt x="28" y="131"/>
                        <a:pt x="26" y="132"/>
                      </a:cubicBezTo>
                      <a:cubicBezTo>
                        <a:pt x="24" y="134"/>
                        <a:pt x="23" y="135"/>
                        <a:pt x="22" y="137"/>
                      </a:cubicBezTo>
                      <a:cubicBezTo>
                        <a:pt x="14" y="151"/>
                        <a:pt x="11" y="162"/>
                        <a:pt x="4" y="175"/>
                      </a:cubicBezTo>
                      <a:cubicBezTo>
                        <a:pt x="3" y="176"/>
                        <a:pt x="3" y="177"/>
                        <a:pt x="2" y="178"/>
                      </a:cubicBezTo>
                      <a:cubicBezTo>
                        <a:pt x="2" y="180"/>
                        <a:pt x="1" y="181"/>
                        <a:pt x="1" y="182"/>
                      </a:cubicBezTo>
                      <a:cubicBezTo>
                        <a:pt x="0" y="183"/>
                        <a:pt x="0" y="184"/>
                        <a:pt x="0" y="185"/>
                      </a:cubicBezTo>
                      <a:cubicBezTo>
                        <a:pt x="0" y="187"/>
                        <a:pt x="1" y="189"/>
                        <a:pt x="1" y="191"/>
                      </a:cubicBezTo>
                      <a:cubicBezTo>
                        <a:pt x="3" y="195"/>
                        <a:pt x="5" y="200"/>
                        <a:pt x="7" y="204"/>
                      </a:cubicBezTo>
                      <a:cubicBezTo>
                        <a:pt x="9" y="208"/>
                        <a:pt x="10" y="211"/>
                        <a:pt x="12" y="215"/>
                      </a:cubicBezTo>
                      <a:cubicBezTo>
                        <a:pt x="12" y="217"/>
                        <a:pt x="13" y="220"/>
                        <a:pt x="14" y="222"/>
                      </a:cubicBezTo>
                      <a:cubicBezTo>
                        <a:pt x="15" y="225"/>
                        <a:pt x="16" y="228"/>
                        <a:pt x="16" y="230"/>
                      </a:cubicBezTo>
                      <a:cubicBezTo>
                        <a:pt x="17" y="234"/>
                        <a:pt x="17" y="238"/>
                        <a:pt x="20" y="241"/>
                      </a:cubicBezTo>
                      <a:cubicBezTo>
                        <a:pt x="21" y="243"/>
                        <a:pt x="23" y="247"/>
                        <a:pt x="27" y="253"/>
                      </a:cubicBezTo>
                      <a:cubicBezTo>
                        <a:pt x="30" y="259"/>
                        <a:pt x="35" y="266"/>
                        <a:pt x="40" y="273"/>
                      </a:cubicBezTo>
                      <a:cubicBezTo>
                        <a:pt x="40" y="276"/>
                        <a:pt x="40" y="279"/>
                        <a:pt x="40" y="282"/>
                      </a:cubicBezTo>
                      <a:cubicBezTo>
                        <a:pt x="37" y="282"/>
                        <a:pt x="35" y="283"/>
                        <a:pt x="34" y="285"/>
                      </a:cubicBezTo>
                      <a:cubicBezTo>
                        <a:pt x="32" y="286"/>
                        <a:pt x="32" y="288"/>
                        <a:pt x="32" y="289"/>
                      </a:cubicBezTo>
                      <a:cubicBezTo>
                        <a:pt x="32" y="290"/>
                        <a:pt x="32" y="290"/>
                        <a:pt x="32" y="290"/>
                      </a:cubicBezTo>
                      <a:cubicBezTo>
                        <a:pt x="32" y="290"/>
                        <a:pt x="32" y="290"/>
                        <a:pt x="32" y="290"/>
                      </a:cubicBezTo>
                      <a:cubicBezTo>
                        <a:pt x="32" y="290"/>
                        <a:pt x="32" y="291"/>
                        <a:pt x="32" y="291"/>
                      </a:cubicBezTo>
                      <a:cubicBezTo>
                        <a:pt x="32" y="293"/>
                        <a:pt x="32" y="295"/>
                        <a:pt x="32" y="297"/>
                      </a:cubicBezTo>
                      <a:cubicBezTo>
                        <a:pt x="31" y="298"/>
                        <a:pt x="29" y="298"/>
                        <a:pt x="28" y="299"/>
                      </a:cubicBezTo>
                      <a:cubicBezTo>
                        <a:pt x="27" y="300"/>
                        <a:pt x="26" y="302"/>
                        <a:pt x="26" y="303"/>
                      </a:cubicBezTo>
                      <a:cubicBezTo>
                        <a:pt x="26" y="304"/>
                        <a:pt x="26" y="305"/>
                        <a:pt x="26" y="305"/>
                      </a:cubicBezTo>
                      <a:cubicBezTo>
                        <a:pt x="26" y="305"/>
                        <a:pt x="26" y="305"/>
                        <a:pt x="26" y="305"/>
                      </a:cubicBezTo>
                      <a:cubicBezTo>
                        <a:pt x="25" y="316"/>
                        <a:pt x="24" y="327"/>
                        <a:pt x="24" y="337"/>
                      </a:cubicBezTo>
                      <a:cubicBezTo>
                        <a:pt x="24" y="338"/>
                        <a:pt x="25" y="339"/>
                        <a:pt x="26" y="339"/>
                      </a:cubicBezTo>
                      <a:cubicBezTo>
                        <a:pt x="26" y="339"/>
                        <a:pt x="26" y="339"/>
                        <a:pt x="26" y="339"/>
                      </a:cubicBezTo>
                      <a:cubicBezTo>
                        <a:pt x="27" y="339"/>
                        <a:pt x="28" y="338"/>
                        <a:pt x="28" y="337"/>
                      </a:cubicBezTo>
                      <a:cubicBezTo>
                        <a:pt x="28" y="328"/>
                        <a:pt x="29" y="318"/>
                        <a:pt x="29" y="308"/>
                      </a:cubicBezTo>
                      <a:cubicBezTo>
                        <a:pt x="30" y="309"/>
                        <a:pt x="31" y="309"/>
                        <a:pt x="32" y="309"/>
                      </a:cubicBezTo>
                      <a:cubicBezTo>
                        <a:pt x="32" y="310"/>
                        <a:pt x="32" y="310"/>
                        <a:pt x="32" y="310"/>
                      </a:cubicBezTo>
                      <a:cubicBezTo>
                        <a:pt x="32" y="311"/>
                        <a:pt x="33" y="311"/>
                        <a:pt x="34" y="311"/>
                      </a:cubicBezTo>
                      <a:cubicBezTo>
                        <a:pt x="34" y="311"/>
                        <a:pt x="34" y="311"/>
                        <a:pt x="34" y="311"/>
                      </a:cubicBezTo>
                      <a:cubicBezTo>
                        <a:pt x="34" y="311"/>
                        <a:pt x="35" y="311"/>
                        <a:pt x="35" y="311"/>
                      </a:cubicBezTo>
                      <a:cubicBezTo>
                        <a:pt x="43" y="313"/>
                        <a:pt x="51" y="314"/>
                        <a:pt x="60" y="314"/>
                      </a:cubicBezTo>
                      <a:cubicBezTo>
                        <a:pt x="64" y="314"/>
                        <a:pt x="69" y="314"/>
                        <a:pt x="74" y="313"/>
                      </a:cubicBezTo>
                      <a:cubicBezTo>
                        <a:pt x="75" y="313"/>
                        <a:pt x="76" y="313"/>
                        <a:pt x="77" y="313"/>
                      </a:cubicBezTo>
                      <a:cubicBezTo>
                        <a:pt x="77" y="314"/>
                        <a:pt x="76" y="315"/>
                        <a:pt x="75" y="316"/>
                      </a:cubicBezTo>
                      <a:cubicBezTo>
                        <a:pt x="76" y="317"/>
                        <a:pt x="76" y="317"/>
                        <a:pt x="76" y="317"/>
                      </a:cubicBezTo>
                      <a:cubicBezTo>
                        <a:pt x="77" y="316"/>
                        <a:pt x="79" y="314"/>
                        <a:pt x="80" y="313"/>
                      </a:cubicBezTo>
                      <a:cubicBezTo>
                        <a:pt x="81" y="313"/>
                        <a:pt x="83" y="313"/>
                        <a:pt x="84" y="312"/>
                      </a:cubicBezTo>
                      <a:cubicBezTo>
                        <a:pt x="82" y="314"/>
                        <a:pt x="81" y="316"/>
                        <a:pt x="79" y="319"/>
                      </a:cubicBezTo>
                      <a:cubicBezTo>
                        <a:pt x="80" y="320"/>
                        <a:pt x="80" y="320"/>
                        <a:pt x="80" y="320"/>
                      </a:cubicBezTo>
                      <a:cubicBezTo>
                        <a:pt x="82" y="317"/>
                        <a:pt x="85" y="314"/>
                        <a:pt x="87" y="312"/>
                      </a:cubicBezTo>
                      <a:cubicBezTo>
                        <a:pt x="90" y="311"/>
                        <a:pt x="92" y="311"/>
                        <a:pt x="95" y="310"/>
                      </a:cubicBezTo>
                      <a:cubicBezTo>
                        <a:pt x="90" y="315"/>
                        <a:pt x="85" y="321"/>
                        <a:pt x="81" y="327"/>
                      </a:cubicBezTo>
                      <a:cubicBezTo>
                        <a:pt x="82" y="328"/>
                        <a:pt x="82" y="328"/>
                        <a:pt x="82" y="328"/>
                      </a:cubicBezTo>
                      <a:cubicBezTo>
                        <a:pt x="88" y="321"/>
                        <a:pt x="93" y="315"/>
                        <a:pt x="99" y="308"/>
                      </a:cubicBezTo>
                      <a:cubicBezTo>
                        <a:pt x="99" y="308"/>
                        <a:pt x="100" y="308"/>
                        <a:pt x="101" y="307"/>
                      </a:cubicBezTo>
                      <a:cubicBezTo>
                        <a:pt x="101" y="307"/>
                        <a:pt x="101" y="307"/>
                        <a:pt x="101" y="307"/>
                      </a:cubicBezTo>
                      <a:cubicBezTo>
                        <a:pt x="101" y="307"/>
                        <a:pt x="101" y="307"/>
                        <a:pt x="101" y="307"/>
                      </a:cubicBezTo>
                      <a:cubicBezTo>
                        <a:pt x="101" y="307"/>
                        <a:pt x="102" y="307"/>
                        <a:pt x="102" y="306"/>
                      </a:cubicBezTo>
                      <a:cubicBezTo>
                        <a:pt x="103" y="306"/>
                        <a:pt x="103" y="306"/>
                        <a:pt x="103" y="306"/>
                      </a:cubicBezTo>
                      <a:cubicBezTo>
                        <a:pt x="103" y="307"/>
                        <a:pt x="103" y="307"/>
                        <a:pt x="103" y="308"/>
                      </a:cubicBezTo>
                      <a:cubicBezTo>
                        <a:pt x="102" y="308"/>
                        <a:pt x="102" y="308"/>
                        <a:pt x="102" y="308"/>
                      </a:cubicBezTo>
                      <a:cubicBezTo>
                        <a:pt x="96" y="315"/>
                        <a:pt x="90" y="322"/>
                        <a:pt x="84" y="329"/>
                      </a:cubicBezTo>
                      <a:cubicBezTo>
                        <a:pt x="84" y="329"/>
                        <a:pt x="84" y="329"/>
                        <a:pt x="84" y="329"/>
                      </a:cubicBezTo>
                      <a:cubicBezTo>
                        <a:pt x="84" y="330"/>
                        <a:pt x="84" y="330"/>
                        <a:pt x="84" y="330"/>
                      </a:cubicBezTo>
                      <a:cubicBezTo>
                        <a:pt x="84" y="332"/>
                        <a:pt x="84" y="332"/>
                        <a:pt x="84" y="332"/>
                      </a:cubicBezTo>
                      <a:cubicBezTo>
                        <a:pt x="85" y="331"/>
                        <a:pt x="85" y="331"/>
                        <a:pt x="85" y="331"/>
                      </a:cubicBezTo>
                      <a:cubicBezTo>
                        <a:pt x="85" y="331"/>
                        <a:pt x="85" y="331"/>
                        <a:pt x="85" y="331"/>
                      </a:cubicBezTo>
                      <a:cubicBezTo>
                        <a:pt x="86" y="331"/>
                        <a:pt x="86" y="331"/>
                        <a:pt x="86" y="331"/>
                      </a:cubicBezTo>
                      <a:cubicBezTo>
                        <a:pt x="86" y="330"/>
                        <a:pt x="86" y="330"/>
                        <a:pt x="86" y="330"/>
                      </a:cubicBezTo>
                      <a:cubicBezTo>
                        <a:pt x="92" y="324"/>
                        <a:pt x="97" y="317"/>
                        <a:pt x="103" y="310"/>
                      </a:cubicBezTo>
                      <a:cubicBezTo>
                        <a:pt x="103" y="318"/>
                        <a:pt x="103" y="326"/>
                        <a:pt x="103" y="334"/>
                      </a:cubicBezTo>
                      <a:cubicBezTo>
                        <a:pt x="103" y="335"/>
                        <a:pt x="103" y="337"/>
                        <a:pt x="103" y="339"/>
                      </a:cubicBezTo>
                      <a:cubicBezTo>
                        <a:pt x="102" y="338"/>
                        <a:pt x="102" y="338"/>
                        <a:pt x="102" y="338"/>
                      </a:cubicBezTo>
                      <a:cubicBezTo>
                        <a:pt x="99" y="340"/>
                        <a:pt x="97" y="343"/>
                        <a:pt x="96" y="347"/>
                      </a:cubicBezTo>
                      <a:cubicBezTo>
                        <a:pt x="98" y="347"/>
                        <a:pt x="98" y="347"/>
                        <a:pt x="98" y="347"/>
                      </a:cubicBezTo>
                      <a:cubicBezTo>
                        <a:pt x="99" y="344"/>
                        <a:pt x="101" y="342"/>
                        <a:pt x="103" y="339"/>
                      </a:cubicBezTo>
                      <a:cubicBezTo>
                        <a:pt x="103" y="340"/>
                        <a:pt x="103" y="341"/>
                        <a:pt x="103" y="341"/>
                      </a:cubicBezTo>
                      <a:cubicBezTo>
                        <a:pt x="103" y="342"/>
                        <a:pt x="104" y="343"/>
                        <a:pt x="105" y="343"/>
                      </a:cubicBezTo>
                      <a:cubicBezTo>
                        <a:pt x="105" y="343"/>
                        <a:pt x="105" y="343"/>
                        <a:pt x="105" y="343"/>
                      </a:cubicBezTo>
                      <a:cubicBezTo>
                        <a:pt x="106" y="343"/>
                        <a:pt x="106" y="342"/>
                        <a:pt x="106" y="341"/>
                      </a:cubicBezTo>
                      <a:cubicBezTo>
                        <a:pt x="106" y="339"/>
                        <a:pt x="106" y="336"/>
                        <a:pt x="106" y="334"/>
                      </a:cubicBezTo>
                      <a:cubicBezTo>
                        <a:pt x="106" y="326"/>
                        <a:pt x="106" y="318"/>
                        <a:pt x="106" y="310"/>
                      </a:cubicBezTo>
                      <a:cubicBezTo>
                        <a:pt x="106" y="307"/>
                        <a:pt x="106" y="305"/>
                        <a:pt x="106" y="302"/>
                      </a:cubicBezTo>
                      <a:cubicBezTo>
                        <a:pt x="107" y="302"/>
                        <a:pt x="107" y="301"/>
                        <a:pt x="107" y="300"/>
                      </a:cubicBezTo>
                      <a:cubicBezTo>
                        <a:pt x="107" y="299"/>
                        <a:pt x="107" y="299"/>
                        <a:pt x="106" y="298"/>
                      </a:cubicBezTo>
                      <a:cubicBezTo>
                        <a:pt x="106" y="298"/>
                        <a:pt x="106" y="297"/>
                        <a:pt x="105" y="296"/>
                      </a:cubicBezTo>
                      <a:cubicBezTo>
                        <a:pt x="105" y="296"/>
                        <a:pt x="104" y="296"/>
                        <a:pt x="103" y="295"/>
                      </a:cubicBezTo>
                      <a:cubicBezTo>
                        <a:pt x="103" y="294"/>
                        <a:pt x="104" y="292"/>
                        <a:pt x="104" y="290"/>
                      </a:cubicBezTo>
                      <a:cubicBezTo>
                        <a:pt x="104" y="289"/>
                        <a:pt x="104" y="289"/>
                        <a:pt x="104" y="289"/>
                      </a:cubicBezTo>
                      <a:cubicBezTo>
                        <a:pt x="104" y="287"/>
                        <a:pt x="103" y="285"/>
                        <a:pt x="102" y="284"/>
                      </a:cubicBezTo>
                      <a:cubicBezTo>
                        <a:pt x="100" y="282"/>
                        <a:pt x="98" y="280"/>
                        <a:pt x="95" y="280"/>
                      </a:cubicBezTo>
                      <a:cubicBezTo>
                        <a:pt x="96" y="277"/>
                        <a:pt x="96" y="275"/>
                        <a:pt x="96" y="272"/>
                      </a:cubicBezTo>
                      <a:cubicBezTo>
                        <a:pt x="96" y="272"/>
                        <a:pt x="96" y="272"/>
                        <a:pt x="96" y="272"/>
                      </a:cubicBezTo>
                      <a:cubicBezTo>
                        <a:pt x="97" y="268"/>
                        <a:pt x="99" y="265"/>
                        <a:pt x="101" y="261"/>
                      </a:cubicBezTo>
                      <a:cubicBezTo>
                        <a:pt x="104" y="256"/>
                        <a:pt x="106" y="251"/>
                        <a:pt x="106" y="244"/>
                      </a:cubicBezTo>
                      <a:cubicBezTo>
                        <a:pt x="106" y="241"/>
                        <a:pt x="106" y="238"/>
                        <a:pt x="105" y="235"/>
                      </a:cubicBezTo>
                      <a:cubicBezTo>
                        <a:pt x="102" y="219"/>
                        <a:pt x="97" y="211"/>
                        <a:pt x="92" y="196"/>
                      </a:cubicBezTo>
                      <a:cubicBezTo>
                        <a:pt x="90" y="187"/>
                        <a:pt x="88" y="178"/>
                        <a:pt x="88" y="169"/>
                      </a:cubicBezTo>
                      <a:cubicBezTo>
                        <a:pt x="88" y="166"/>
                        <a:pt x="88" y="164"/>
                        <a:pt x="88" y="162"/>
                      </a:cubicBezTo>
                      <a:cubicBezTo>
                        <a:pt x="88" y="162"/>
                        <a:pt x="88" y="162"/>
                        <a:pt x="88" y="162"/>
                      </a:cubicBezTo>
                      <a:cubicBezTo>
                        <a:pt x="88" y="160"/>
                        <a:pt x="87" y="158"/>
                        <a:pt x="85" y="156"/>
                      </a:cubicBezTo>
                      <a:cubicBezTo>
                        <a:pt x="84" y="155"/>
                        <a:pt x="81" y="154"/>
                        <a:pt x="79" y="154"/>
                      </a:cubicBezTo>
                      <a:cubicBezTo>
                        <a:pt x="79" y="154"/>
                        <a:pt x="79" y="154"/>
                        <a:pt x="79" y="154"/>
                      </a:cubicBezTo>
                      <a:cubicBezTo>
                        <a:pt x="78" y="154"/>
                        <a:pt x="77" y="154"/>
                        <a:pt x="77" y="154"/>
                      </a:cubicBezTo>
                      <a:cubicBezTo>
                        <a:pt x="78" y="153"/>
                        <a:pt x="79" y="152"/>
                        <a:pt x="80" y="151"/>
                      </a:cubicBezTo>
                      <a:cubicBezTo>
                        <a:pt x="80" y="150"/>
                        <a:pt x="81" y="149"/>
                        <a:pt x="82" y="148"/>
                      </a:cubicBezTo>
                      <a:cubicBezTo>
                        <a:pt x="82" y="147"/>
                        <a:pt x="83" y="145"/>
                        <a:pt x="83" y="144"/>
                      </a:cubicBezTo>
                      <a:cubicBezTo>
                        <a:pt x="83" y="144"/>
                        <a:pt x="83" y="144"/>
                        <a:pt x="83" y="144"/>
                      </a:cubicBezTo>
                      <a:cubicBezTo>
                        <a:pt x="83" y="144"/>
                        <a:pt x="83" y="144"/>
                        <a:pt x="83" y="144"/>
                      </a:cubicBezTo>
                      <a:cubicBezTo>
                        <a:pt x="83" y="143"/>
                        <a:pt x="84" y="143"/>
                        <a:pt x="84" y="142"/>
                      </a:cubicBezTo>
                      <a:cubicBezTo>
                        <a:pt x="84" y="141"/>
                        <a:pt x="83" y="141"/>
                        <a:pt x="83" y="140"/>
                      </a:cubicBezTo>
                      <a:cubicBezTo>
                        <a:pt x="84" y="140"/>
                        <a:pt x="85" y="139"/>
                        <a:pt x="84" y="138"/>
                      </a:cubicBezTo>
                      <a:cubicBezTo>
                        <a:pt x="84" y="137"/>
                        <a:pt x="84" y="137"/>
                        <a:pt x="83" y="137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4" y="135"/>
                        <a:pt x="84" y="135"/>
                      </a:cubicBezTo>
                      <a:cubicBezTo>
                        <a:pt x="84" y="134"/>
                        <a:pt x="83" y="134"/>
                        <a:pt x="83" y="133"/>
                      </a:cubicBezTo>
                      <a:cubicBezTo>
                        <a:pt x="83" y="133"/>
                        <a:pt x="83" y="133"/>
                        <a:pt x="83" y="133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82" y="132"/>
                        <a:pt x="82" y="132"/>
                        <a:pt x="82" y="132"/>
                      </a:cubicBezTo>
                      <a:cubicBezTo>
                        <a:pt x="82" y="132"/>
                        <a:pt x="82" y="132"/>
                        <a:pt x="82" y="132"/>
                      </a:cubicBezTo>
                      <a:cubicBezTo>
                        <a:pt x="83" y="132"/>
                        <a:pt x="84" y="131"/>
                        <a:pt x="84" y="130"/>
                      </a:cubicBezTo>
                      <a:cubicBezTo>
                        <a:pt x="84" y="129"/>
                        <a:pt x="84" y="129"/>
                        <a:pt x="84" y="129"/>
                      </a:cubicBezTo>
                      <a:cubicBezTo>
                        <a:pt x="84" y="128"/>
                        <a:pt x="83" y="127"/>
                        <a:pt x="83" y="127"/>
                      </a:cubicBezTo>
                      <a:cubicBezTo>
                        <a:pt x="82" y="126"/>
                        <a:pt x="82" y="126"/>
                        <a:pt x="82" y="126"/>
                      </a:cubicBezTo>
                      <a:cubicBezTo>
                        <a:pt x="82" y="126"/>
                        <a:pt x="83" y="125"/>
                        <a:pt x="83" y="125"/>
                      </a:cubicBezTo>
                      <a:cubicBezTo>
                        <a:pt x="83" y="124"/>
                        <a:pt x="83" y="124"/>
                        <a:pt x="83" y="123"/>
                      </a:cubicBezTo>
                      <a:cubicBezTo>
                        <a:pt x="83" y="123"/>
                        <a:pt x="83" y="123"/>
                        <a:pt x="83" y="123"/>
                      </a:cubicBezTo>
                      <a:cubicBezTo>
                        <a:pt x="83" y="121"/>
                        <a:pt x="83" y="119"/>
                        <a:pt x="83" y="118"/>
                      </a:cubicBezTo>
                      <a:cubicBezTo>
                        <a:pt x="83" y="117"/>
                        <a:pt x="83" y="117"/>
                        <a:pt x="83" y="117"/>
                      </a:cubicBezTo>
                      <a:cubicBezTo>
                        <a:pt x="86" y="114"/>
                        <a:pt x="88" y="111"/>
                        <a:pt x="89" y="107"/>
                      </a:cubicBezTo>
                      <a:cubicBezTo>
                        <a:pt x="90" y="104"/>
                        <a:pt x="90" y="100"/>
                        <a:pt x="91" y="98"/>
                      </a:cubicBezTo>
                      <a:cubicBezTo>
                        <a:pt x="93" y="92"/>
                        <a:pt x="94" y="88"/>
                        <a:pt x="99" y="80"/>
                      </a:cubicBezTo>
                      <a:cubicBezTo>
                        <a:pt x="105" y="73"/>
                        <a:pt x="109" y="60"/>
                        <a:pt x="109" y="47"/>
                      </a:cubicBezTo>
                      <a:cubicBezTo>
                        <a:pt x="109" y="36"/>
                        <a:pt x="106" y="25"/>
                        <a:pt x="99" y="16"/>
                      </a:cubicBezTo>
                      <a:cubicBezTo>
                        <a:pt x="91" y="7"/>
                        <a:pt x="80" y="1"/>
                        <a:pt x="62" y="0"/>
                      </a:cubicBezTo>
                      <a:cubicBezTo>
                        <a:pt x="62" y="0"/>
                        <a:pt x="61" y="0"/>
                        <a:pt x="6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8" name="Freeform 861"/>
                <p:cNvSpPr/>
                <p:nvPr/>
              </p:nvSpPr>
              <p:spPr bwMode="auto">
                <a:xfrm>
                  <a:off x="2519" y="754"/>
                  <a:ext cx="14" cy="95"/>
                </a:xfrm>
                <a:custGeom>
                  <a:avLst/>
                  <a:gdLst>
                    <a:gd name="T0" fmla="*/ 2 w 6"/>
                    <a:gd name="T1" fmla="*/ 0 h 40"/>
                    <a:gd name="T2" fmla="*/ 2 w 6"/>
                    <a:gd name="T3" fmla="*/ 0 h 40"/>
                    <a:gd name="T4" fmla="*/ 0 w 6"/>
                    <a:gd name="T5" fmla="*/ 1 h 40"/>
                    <a:gd name="T6" fmla="*/ 0 w 6"/>
                    <a:gd name="T7" fmla="*/ 8 h 40"/>
                    <a:gd name="T8" fmla="*/ 2 w 6"/>
                    <a:gd name="T9" fmla="*/ 39 h 40"/>
                    <a:gd name="T10" fmla="*/ 4 w 6"/>
                    <a:gd name="T11" fmla="*/ 40 h 40"/>
                    <a:gd name="T12" fmla="*/ 4 w 6"/>
                    <a:gd name="T13" fmla="*/ 40 h 40"/>
                    <a:gd name="T14" fmla="*/ 6 w 6"/>
                    <a:gd name="T15" fmla="*/ 38 h 40"/>
                    <a:gd name="T16" fmla="*/ 4 w 6"/>
                    <a:gd name="T17" fmla="*/ 8 h 40"/>
                    <a:gd name="T18" fmla="*/ 4 w 6"/>
                    <a:gd name="T19" fmla="*/ 2 h 40"/>
                    <a:gd name="T20" fmla="*/ 2 w 6"/>
                    <a:gd name="T2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0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4"/>
                        <a:pt x="0" y="6"/>
                        <a:pt x="0" y="8"/>
                      </a:cubicBezTo>
                      <a:cubicBezTo>
                        <a:pt x="0" y="18"/>
                        <a:pt x="1" y="29"/>
                        <a:pt x="2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5" y="40"/>
                        <a:pt x="6" y="39"/>
                        <a:pt x="6" y="38"/>
                      </a:cubicBezTo>
                      <a:cubicBezTo>
                        <a:pt x="4" y="28"/>
                        <a:pt x="4" y="18"/>
                        <a:pt x="4" y="8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79" name="Freeform 862"/>
                <p:cNvSpPr/>
                <p:nvPr/>
              </p:nvSpPr>
              <p:spPr bwMode="auto">
                <a:xfrm>
                  <a:off x="2637" y="818"/>
                  <a:ext cx="64" cy="48"/>
                </a:xfrm>
                <a:custGeom>
                  <a:avLst/>
                  <a:gdLst>
                    <a:gd name="T0" fmla="*/ 25 w 27"/>
                    <a:gd name="T1" fmla="*/ 0 h 20"/>
                    <a:gd name="T2" fmla="*/ 24 w 27"/>
                    <a:gd name="T3" fmla="*/ 1 h 20"/>
                    <a:gd name="T4" fmla="*/ 1 w 27"/>
                    <a:gd name="T5" fmla="*/ 17 h 20"/>
                    <a:gd name="T6" fmla="*/ 0 w 27"/>
                    <a:gd name="T7" fmla="*/ 20 h 20"/>
                    <a:gd name="T8" fmla="*/ 2 w 27"/>
                    <a:gd name="T9" fmla="*/ 20 h 20"/>
                    <a:gd name="T10" fmla="*/ 3 w 27"/>
                    <a:gd name="T11" fmla="*/ 20 h 20"/>
                    <a:gd name="T12" fmla="*/ 26 w 27"/>
                    <a:gd name="T13" fmla="*/ 3 h 20"/>
                    <a:gd name="T14" fmla="*/ 26 w 27"/>
                    <a:gd name="T15" fmla="*/ 1 h 20"/>
                    <a:gd name="T16" fmla="*/ 25 w 27"/>
                    <a:gd name="T1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20">
                      <a:moveTo>
                        <a:pt x="25" y="0"/>
                      </a:moveTo>
                      <a:cubicBezTo>
                        <a:pt x="24" y="0"/>
                        <a:pt x="24" y="0"/>
                        <a:pt x="24" y="1"/>
                      </a:cubicBezTo>
                      <a:cubicBezTo>
                        <a:pt x="16" y="6"/>
                        <a:pt x="8" y="12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0"/>
                        <a:pt x="1" y="20"/>
                        <a:pt x="2" y="20"/>
                      </a:cubicBezTo>
                      <a:cubicBezTo>
                        <a:pt x="2" y="20"/>
                        <a:pt x="3" y="20"/>
                        <a:pt x="3" y="20"/>
                      </a:cubicBezTo>
                      <a:cubicBezTo>
                        <a:pt x="11" y="14"/>
                        <a:pt x="18" y="9"/>
                        <a:pt x="26" y="3"/>
                      </a:cubicBezTo>
                      <a:cubicBezTo>
                        <a:pt x="27" y="3"/>
                        <a:pt x="27" y="2"/>
                        <a:pt x="26" y="1"/>
                      </a:cubicBezTo>
                      <a:cubicBezTo>
                        <a:pt x="26" y="0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0" name="Freeform 863"/>
                <p:cNvSpPr/>
                <p:nvPr/>
              </p:nvSpPr>
              <p:spPr bwMode="auto">
                <a:xfrm>
                  <a:off x="2678" y="944"/>
                  <a:ext cx="66" cy="23"/>
                </a:xfrm>
                <a:custGeom>
                  <a:avLst/>
                  <a:gdLst>
                    <a:gd name="T0" fmla="*/ 26 w 28"/>
                    <a:gd name="T1" fmla="*/ 0 h 10"/>
                    <a:gd name="T2" fmla="*/ 26 w 28"/>
                    <a:gd name="T3" fmla="*/ 0 h 10"/>
                    <a:gd name="T4" fmla="*/ 2 w 28"/>
                    <a:gd name="T5" fmla="*/ 6 h 10"/>
                    <a:gd name="T6" fmla="*/ 0 w 28"/>
                    <a:gd name="T7" fmla="*/ 8 h 10"/>
                    <a:gd name="T8" fmla="*/ 2 w 28"/>
                    <a:gd name="T9" fmla="*/ 10 h 10"/>
                    <a:gd name="T10" fmla="*/ 2 w 28"/>
                    <a:gd name="T11" fmla="*/ 10 h 10"/>
                    <a:gd name="T12" fmla="*/ 27 w 28"/>
                    <a:gd name="T13" fmla="*/ 4 h 10"/>
                    <a:gd name="T14" fmla="*/ 28 w 28"/>
                    <a:gd name="T15" fmla="*/ 1 h 10"/>
                    <a:gd name="T16" fmla="*/ 26 w 28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10">
                      <a:moveTo>
                        <a:pt x="26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8" y="4"/>
                        <a:pt x="10" y="6"/>
                        <a:pt x="2" y="6"/>
                      </a:cubicBezTo>
                      <a:cubicBezTo>
                        <a:pt x="1" y="6"/>
                        <a:pt x="0" y="7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0" y="10"/>
                        <a:pt x="19" y="8"/>
                        <a:pt x="27" y="4"/>
                      </a:cubicBezTo>
                      <a:cubicBezTo>
                        <a:pt x="28" y="3"/>
                        <a:pt x="28" y="2"/>
                        <a:pt x="28" y="1"/>
                      </a:cubicBezTo>
                      <a:cubicBezTo>
                        <a:pt x="28" y="1"/>
                        <a:pt x="27" y="0"/>
                        <a:pt x="26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1" name="Freeform 864"/>
                <p:cNvSpPr/>
                <p:nvPr/>
              </p:nvSpPr>
              <p:spPr bwMode="auto">
                <a:xfrm>
                  <a:off x="2668" y="1048"/>
                  <a:ext cx="55" cy="47"/>
                </a:xfrm>
                <a:custGeom>
                  <a:avLst/>
                  <a:gdLst>
                    <a:gd name="T0" fmla="*/ 2 w 23"/>
                    <a:gd name="T1" fmla="*/ 0 h 20"/>
                    <a:gd name="T2" fmla="*/ 1 w 23"/>
                    <a:gd name="T3" fmla="*/ 1 h 20"/>
                    <a:gd name="T4" fmla="*/ 1 w 23"/>
                    <a:gd name="T5" fmla="*/ 3 h 20"/>
                    <a:gd name="T6" fmla="*/ 20 w 23"/>
                    <a:gd name="T7" fmla="*/ 19 h 20"/>
                    <a:gd name="T8" fmla="*/ 21 w 23"/>
                    <a:gd name="T9" fmla="*/ 20 h 20"/>
                    <a:gd name="T10" fmla="*/ 22 w 23"/>
                    <a:gd name="T11" fmla="*/ 19 h 20"/>
                    <a:gd name="T12" fmla="*/ 22 w 23"/>
                    <a:gd name="T13" fmla="*/ 17 h 20"/>
                    <a:gd name="T14" fmla="*/ 3 w 23"/>
                    <a:gd name="T15" fmla="*/ 1 h 20"/>
                    <a:gd name="T16" fmla="*/ 2 w 23"/>
                    <a:gd name="T1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0">
                      <a:moveTo>
                        <a:pt x="2" y="0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7" y="9"/>
                        <a:pt x="14" y="14"/>
                        <a:pt x="20" y="19"/>
                      </a:cubicBezTo>
                      <a:cubicBezTo>
                        <a:pt x="20" y="20"/>
                        <a:pt x="21" y="20"/>
                        <a:pt x="21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3" y="18"/>
                        <a:pt x="23" y="17"/>
                        <a:pt x="22" y="17"/>
                      </a:cubicBezTo>
                      <a:cubicBezTo>
                        <a:pt x="16" y="11"/>
                        <a:pt x="10" y="6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2" name="Freeform 865"/>
                <p:cNvSpPr/>
                <p:nvPr/>
              </p:nvSpPr>
              <p:spPr bwMode="auto">
                <a:xfrm>
                  <a:off x="2372" y="818"/>
                  <a:ext cx="52" cy="50"/>
                </a:xfrm>
                <a:custGeom>
                  <a:avLst/>
                  <a:gdLst>
                    <a:gd name="T0" fmla="*/ 2 w 22"/>
                    <a:gd name="T1" fmla="*/ 0 h 21"/>
                    <a:gd name="T2" fmla="*/ 1 w 22"/>
                    <a:gd name="T3" fmla="*/ 1 h 21"/>
                    <a:gd name="T4" fmla="*/ 1 w 22"/>
                    <a:gd name="T5" fmla="*/ 3 h 21"/>
                    <a:gd name="T6" fmla="*/ 18 w 22"/>
                    <a:gd name="T7" fmla="*/ 21 h 21"/>
                    <a:gd name="T8" fmla="*/ 20 w 22"/>
                    <a:gd name="T9" fmla="*/ 21 h 21"/>
                    <a:gd name="T10" fmla="*/ 21 w 22"/>
                    <a:gd name="T11" fmla="*/ 21 h 21"/>
                    <a:gd name="T12" fmla="*/ 21 w 22"/>
                    <a:gd name="T13" fmla="*/ 19 h 21"/>
                    <a:gd name="T14" fmla="*/ 3 w 22"/>
                    <a:gd name="T15" fmla="*/ 0 h 21"/>
                    <a:gd name="T16" fmla="*/ 2 w 22"/>
                    <a:gd name="T1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21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8" y="8"/>
                        <a:pt x="14" y="14"/>
                        <a:pt x="18" y="21"/>
                      </a:cubicBezTo>
                      <a:cubicBezTo>
                        <a:pt x="19" y="21"/>
                        <a:pt x="19" y="21"/>
                        <a:pt x="20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1"/>
                        <a:pt x="22" y="20"/>
                        <a:pt x="21" y="19"/>
                      </a:cubicBezTo>
                      <a:cubicBezTo>
                        <a:pt x="17" y="11"/>
                        <a:pt x="10" y="5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3" name="Freeform 866"/>
                <p:cNvSpPr/>
                <p:nvPr/>
              </p:nvSpPr>
              <p:spPr bwMode="auto">
                <a:xfrm>
                  <a:off x="2332" y="948"/>
                  <a:ext cx="64" cy="22"/>
                </a:xfrm>
                <a:custGeom>
                  <a:avLst/>
                  <a:gdLst>
                    <a:gd name="T0" fmla="*/ 2 w 27"/>
                    <a:gd name="T1" fmla="*/ 0 h 9"/>
                    <a:gd name="T2" fmla="*/ 1 w 27"/>
                    <a:gd name="T3" fmla="*/ 1 h 9"/>
                    <a:gd name="T4" fmla="*/ 2 w 27"/>
                    <a:gd name="T5" fmla="*/ 3 h 9"/>
                    <a:gd name="T6" fmla="*/ 24 w 27"/>
                    <a:gd name="T7" fmla="*/ 9 h 9"/>
                    <a:gd name="T8" fmla="*/ 25 w 27"/>
                    <a:gd name="T9" fmla="*/ 9 h 9"/>
                    <a:gd name="T10" fmla="*/ 27 w 27"/>
                    <a:gd name="T11" fmla="*/ 8 h 9"/>
                    <a:gd name="T12" fmla="*/ 26 w 27"/>
                    <a:gd name="T13" fmla="*/ 5 h 9"/>
                    <a:gd name="T14" fmla="*/ 3 w 27"/>
                    <a:gd name="T15" fmla="*/ 0 h 9"/>
                    <a:gd name="T16" fmla="*/ 2 w 27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9">
                      <a:moveTo>
                        <a:pt x="2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2"/>
                        <a:pt x="1" y="3"/>
                        <a:pt x="2" y="3"/>
                      </a:cubicBezTo>
                      <a:cubicBezTo>
                        <a:pt x="10" y="4"/>
                        <a:pt x="17" y="6"/>
                        <a:pt x="24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6" y="9"/>
                        <a:pt x="26" y="8"/>
                        <a:pt x="27" y="8"/>
                      </a:cubicBezTo>
                      <a:cubicBezTo>
                        <a:pt x="27" y="7"/>
                        <a:pt x="27" y="6"/>
                        <a:pt x="26" y="5"/>
                      </a:cubicBezTo>
                      <a:cubicBezTo>
                        <a:pt x="18" y="3"/>
                        <a:pt x="10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4" name="Freeform 867"/>
                <p:cNvSpPr/>
                <p:nvPr/>
              </p:nvSpPr>
              <p:spPr bwMode="auto">
                <a:xfrm>
                  <a:off x="2351" y="1067"/>
                  <a:ext cx="59" cy="49"/>
                </a:xfrm>
                <a:custGeom>
                  <a:avLst/>
                  <a:gdLst>
                    <a:gd name="T0" fmla="*/ 23 w 25"/>
                    <a:gd name="T1" fmla="*/ 0 h 21"/>
                    <a:gd name="T2" fmla="*/ 22 w 25"/>
                    <a:gd name="T3" fmla="*/ 0 h 21"/>
                    <a:gd name="T4" fmla="*/ 12 w 25"/>
                    <a:gd name="T5" fmla="*/ 9 h 21"/>
                    <a:gd name="T6" fmla="*/ 1 w 25"/>
                    <a:gd name="T7" fmla="*/ 18 h 21"/>
                    <a:gd name="T8" fmla="*/ 1 w 25"/>
                    <a:gd name="T9" fmla="*/ 21 h 21"/>
                    <a:gd name="T10" fmla="*/ 2 w 25"/>
                    <a:gd name="T11" fmla="*/ 21 h 21"/>
                    <a:gd name="T12" fmla="*/ 4 w 25"/>
                    <a:gd name="T13" fmla="*/ 21 h 21"/>
                    <a:gd name="T14" fmla="*/ 14 w 25"/>
                    <a:gd name="T15" fmla="*/ 12 h 21"/>
                    <a:gd name="T16" fmla="*/ 24 w 25"/>
                    <a:gd name="T17" fmla="*/ 3 h 21"/>
                    <a:gd name="T18" fmla="*/ 24 w 25"/>
                    <a:gd name="T19" fmla="*/ 0 h 21"/>
                    <a:gd name="T20" fmla="*/ 23 w 25"/>
                    <a:gd name="T2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" h="21">
                      <a:moveTo>
                        <a:pt x="23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8" y="4"/>
                        <a:pt x="15" y="7"/>
                        <a:pt x="12" y="9"/>
                      </a:cubicBezTo>
                      <a:cubicBezTo>
                        <a:pt x="8" y="11"/>
                        <a:pt x="5" y="14"/>
                        <a:pt x="1" y="18"/>
                      </a:cubicBezTo>
                      <a:cubicBezTo>
                        <a:pt x="0" y="19"/>
                        <a:pt x="1" y="20"/>
                        <a:pt x="1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8" y="16"/>
                        <a:pt x="11" y="14"/>
                        <a:pt x="14" y="12"/>
                      </a:cubicBezTo>
                      <a:cubicBezTo>
                        <a:pt x="17" y="10"/>
                        <a:pt x="20" y="7"/>
                        <a:pt x="24" y="3"/>
                      </a:cubicBezTo>
                      <a:cubicBezTo>
                        <a:pt x="25" y="2"/>
                        <a:pt x="25" y="1"/>
                        <a:pt x="24" y="0"/>
                      </a:cubicBezTo>
                      <a:cubicBezTo>
                        <a:pt x="24" y="0"/>
                        <a:pt x="23" y="0"/>
                        <a:pt x="2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5" name="Rectangle 868"/>
                <p:cNvSpPr>
                  <a:spLocks noChangeArrowheads="1"/>
                </p:cNvSpPr>
                <p:nvPr/>
              </p:nvSpPr>
              <p:spPr bwMode="auto">
                <a:xfrm>
                  <a:off x="2469" y="1183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6" name="Freeform 869"/>
                <p:cNvSpPr/>
                <p:nvPr/>
              </p:nvSpPr>
              <p:spPr bwMode="auto">
                <a:xfrm>
                  <a:off x="2469" y="11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7" name="Freeform 870"/>
                <p:cNvSpPr/>
                <p:nvPr/>
              </p:nvSpPr>
              <p:spPr bwMode="auto">
                <a:xfrm>
                  <a:off x="2585" y="1618"/>
                  <a:ext cx="45" cy="59"/>
                </a:xfrm>
                <a:custGeom>
                  <a:avLst/>
                  <a:gdLst>
                    <a:gd name="T0" fmla="*/ 18 w 19"/>
                    <a:gd name="T1" fmla="*/ 0 h 25"/>
                    <a:gd name="T2" fmla="*/ 0 w 19"/>
                    <a:gd name="T3" fmla="*/ 24 h 25"/>
                    <a:gd name="T4" fmla="*/ 2 w 19"/>
                    <a:gd name="T5" fmla="*/ 25 h 25"/>
                    <a:gd name="T6" fmla="*/ 19 w 19"/>
                    <a:gd name="T7" fmla="*/ 1 h 25"/>
                    <a:gd name="T8" fmla="*/ 18 w 19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5">
                      <a:moveTo>
                        <a:pt x="18" y="0"/>
                      </a:moveTo>
                      <a:cubicBezTo>
                        <a:pt x="12" y="8"/>
                        <a:pt x="6" y="16"/>
                        <a:pt x="0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8" y="17"/>
                        <a:pt x="14" y="9"/>
                        <a:pt x="19" y="1"/>
                      </a:cubicBezTo>
                      <a:cubicBezTo>
                        <a:pt x="18" y="0"/>
                        <a:pt x="18" y="0"/>
                        <a:pt x="18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8" name="Freeform 871"/>
                <p:cNvSpPr/>
                <p:nvPr/>
              </p:nvSpPr>
              <p:spPr bwMode="auto">
                <a:xfrm>
                  <a:off x="2592" y="1639"/>
                  <a:ext cx="38" cy="48"/>
                </a:xfrm>
                <a:custGeom>
                  <a:avLst/>
                  <a:gdLst>
                    <a:gd name="T0" fmla="*/ 15 w 16"/>
                    <a:gd name="T1" fmla="*/ 0 h 20"/>
                    <a:gd name="T2" fmla="*/ 0 w 16"/>
                    <a:gd name="T3" fmla="*/ 19 h 20"/>
                    <a:gd name="T4" fmla="*/ 2 w 16"/>
                    <a:gd name="T5" fmla="*/ 20 h 20"/>
                    <a:gd name="T6" fmla="*/ 16 w 16"/>
                    <a:gd name="T7" fmla="*/ 1 h 20"/>
                    <a:gd name="T8" fmla="*/ 15 w 16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0">
                      <a:moveTo>
                        <a:pt x="15" y="0"/>
                      </a:moveTo>
                      <a:cubicBezTo>
                        <a:pt x="10" y="7"/>
                        <a:pt x="5" y="13"/>
                        <a:pt x="0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6" y="14"/>
                        <a:pt x="11" y="8"/>
                        <a:pt x="16" y="1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89" name="Freeform 872"/>
                <p:cNvSpPr/>
                <p:nvPr/>
              </p:nvSpPr>
              <p:spPr bwMode="auto">
                <a:xfrm>
                  <a:off x="2602" y="1658"/>
                  <a:ext cx="28" cy="41"/>
                </a:xfrm>
                <a:custGeom>
                  <a:avLst/>
                  <a:gdLst>
                    <a:gd name="T0" fmla="*/ 10 w 12"/>
                    <a:gd name="T1" fmla="*/ 0 h 17"/>
                    <a:gd name="T2" fmla="*/ 1 w 12"/>
                    <a:gd name="T3" fmla="*/ 12 h 17"/>
                    <a:gd name="T4" fmla="*/ 1 w 12"/>
                    <a:gd name="T5" fmla="*/ 13 h 17"/>
                    <a:gd name="T6" fmla="*/ 1 w 12"/>
                    <a:gd name="T7" fmla="*/ 14 h 17"/>
                    <a:gd name="T8" fmla="*/ 0 w 12"/>
                    <a:gd name="T9" fmla="*/ 17 h 17"/>
                    <a:gd name="T10" fmla="*/ 2 w 12"/>
                    <a:gd name="T11" fmla="*/ 14 h 17"/>
                    <a:gd name="T12" fmla="*/ 2 w 12"/>
                    <a:gd name="T13" fmla="*/ 14 h 17"/>
                    <a:gd name="T14" fmla="*/ 3 w 12"/>
                    <a:gd name="T15" fmla="*/ 14 h 17"/>
                    <a:gd name="T16" fmla="*/ 12 w 12"/>
                    <a:gd name="T17" fmla="*/ 1 h 17"/>
                    <a:gd name="T18" fmla="*/ 10 w 12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7">
                      <a:moveTo>
                        <a:pt x="10" y="0"/>
                      </a:moveTo>
                      <a:cubicBezTo>
                        <a:pt x="8" y="5"/>
                        <a:pt x="5" y="9"/>
                        <a:pt x="1" y="12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5"/>
                        <a:pt x="12" y="1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0" name="Freeform 873"/>
                <p:cNvSpPr>
                  <a:spLocks noEditPoints="1"/>
                </p:cNvSpPr>
                <p:nvPr/>
              </p:nvSpPr>
              <p:spPr bwMode="auto">
                <a:xfrm>
                  <a:off x="2706" y="2020"/>
                  <a:ext cx="367" cy="486"/>
                </a:xfrm>
                <a:custGeom>
                  <a:avLst/>
                  <a:gdLst>
                    <a:gd name="T0" fmla="*/ 125 w 155"/>
                    <a:gd name="T1" fmla="*/ 178 h 205"/>
                    <a:gd name="T2" fmla="*/ 124 w 155"/>
                    <a:gd name="T3" fmla="*/ 189 h 205"/>
                    <a:gd name="T4" fmla="*/ 115 w 155"/>
                    <a:gd name="T5" fmla="*/ 187 h 205"/>
                    <a:gd name="T6" fmla="*/ 60 w 155"/>
                    <a:gd name="T7" fmla="*/ 175 h 205"/>
                    <a:gd name="T8" fmla="*/ 71 w 155"/>
                    <a:gd name="T9" fmla="*/ 158 h 205"/>
                    <a:gd name="T10" fmla="*/ 73 w 155"/>
                    <a:gd name="T11" fmla="*/ 158 h 205"/>
                    <a:gd name="T12" fmla="*/ 88 w 155"/>
                    <a:gd name="T13" fmla="*/ 153 h 205"/>
                    <a:gd name="T14" fmla="*/ 124 w 155"/>
                    <a:gd name="T15" fmla="*/ 140 h 205"/>
                    <a:gd name="T16" fmla="*/ 133 w 155"/>
                    <a:gd name="T17" fmla="*/ 137 h 205"/>
                    <a:gd name="T18" fmla="*/ 141 w 155"/>
                    <a:gd name="T19" fmla="*/ 134 h 205"/>
                    <a:gd name="T20" fmla="*/ 146 w 155"/>
                    <a:gd name="T21" fmla="*/ 144 h 205"/>
                    <a:gd name="T22" fmla="*/ 35 w 155"/>
                    <a:gd name="T23" fmla="*/ 131 h 205"/>
                    <a:gd name="T24" fmla="*/ 44 w 155"/>
                    <a:gd name="T25" fmla="*/ 128 h 205"/>
                    <a:gd name="T26" fmla="*/ 75 w 155"/>
                    <a:gd name="T27" fmla="*/ 122 h 205"/>
                    <a:gd name="T28" fmla="*/ 56 w 155"/>
                    <a:gd name="T29" fmla="*/ 123 h 205"/>
                    <a:gd name="T30" fmla="*/ 69 w 155"/>
                    <a:gd name="T31" fmla="*/ 124 h 205"/>
                    <a:gd name="T32" fmla="*/ 107 w 155"/>
                    <a:gd name="T33" fmla="*/ 112 h 205"/>
                    <a:gd name="T34" fmla="*/ 108 w 155"/>
                    <a:gd name="T35" fmla="*/ 105 h 205"/>
                    <a:gd name="T36" fmla="*/ 115 w 155"/>
                    <a:gd name="T37" fmla="*/ 97 h 205"/>
                    <a:gd name="T38" fmla="*/ 47 w 155"/>
                    <a:gd name="T39" fmla="*/ 94 h 205"/>
                    <a:gd name="T40" fmla="*/ 117 w 155"/>
                    <a:gd name="T41" fmla="*/ 101 h 205"/>
                    <a:gd name="T42" fmla="*/ 133 w 155"/>
                    <a:gd name="T43" fmla="*/ 88 h 205"/>
                    <a:gd name="T44" fmla="*/ 39 w 155"/>
                    <a:gd name="T45" fmla="*/ 87 h 205"/>
                    <a:gd name="T46" fmla="*/ 30 w 155"/>
                    <a:gd name="T47" fmla="*/ 78 h 205"/>
                    <a:gd name="T48" fmla="*/ 23 w 155"/>
                    <a:gd name="T49" fmla="*/ 71 h 205"/>
                    <a:gd name="T50" fmla="*/ 21 w 155"/>
                    <a:gd name="T51" fmla="*/ 78 h 205"/>
                    <a:gd name="T52" fmla="*/ 7 w 155"/>
                    <a:gd name="T53" fmla="*/ 59 h 205"/>
                    <a:gd name="T54" fmla="*/ 119 w 155"/>
                    <a:gd name="T55" fmla="*/ 53 h 205"/>
                    <a:gd name="T56" fmla="*/ 122 w 155"/>
                    <a:gd name="T57" fmla="*/ 22 h 205"/>
                    <a:gd name="T58" fmla="*/ 80 w 155"/>
                    <a:gd name="T59" fmla="*/ 72 h 205"/>
                    <a:gd name="T60" fmla="*/ 108 w 155"/>
                    <a:gd name="T61" fmla="*/ 73 h 205"/>
                    <a:gd name="T62" fmla="*/ 103 w 155"/>
                    <a:gd name="T63" fmla="*/ 94 h 205"/>
                    <a:gd name="T64" fmla="*/ 101 w 155"/>
                    <a:gd name="T65" fmla="*/ 107 h 205"/>
                    <a:gd name="T66" fmla="*/ 106 w 155"/>
                    <a:gd name="T67" fmla="*/ 117 h 205"/>
                    <a:gd name="T68" fmla="*/ 115 w 155"/>
                    <a:gd name="T69" fmla="*/ 139 h 205"/>
                    <a:gd name="T70" fmla="*/ 89 w 155"/>
                    <a:gd name="T71" fmla="*/ 148 h 205"/>
                    <a:gd name="T72" fmla="*/ 79 w 155"/>
                    <a:gd name="T73" fmla="*/ 127 h 205"/>
                    <a:gd name="T74" fmla="*/ 73 w 155"/>
                    <a:gd name="T75" fmla="*/ 111 h 205"/>
                    <a:gd name="T76" fmla="*/ 31 w 155"/>
                    <a:gd name="T77" fmla="*/ 121 h 205"/>
                    <a:gd name="T78" fmla="*/ 52 w 155"/>
                    <a:gd name="T79" fmla="*/ 97 h 205"/>
                    <a:gd name="T80" fmla="*/ 53 w 155"/>
                    <a:gd name="T81" fmla="*/ 93 h 205"/>
                    <a:gd name="T82" fmla="*/ 59 w 155"/>
                    <a:gd name="T83" fmla="*/ 64 h 205"/>
                    <a:gd name="T84" fmla="*/ 76 w 155"/>
                    <a:gd name="T85" fmla="*/ 77 h 205"/>
                    <a:gd name="T86" fmla="*/ 0 w 155"/>
                    <a:gd name="T87" fmla="*/ 48 h 205"/>
                    <a:gd name="T88" fmla="*/ 8 w 155"/>
                    <a:gd name="T89" fmla="*/ 71 h 205"/>
                    <a:gd name="T90" fmla="*/ 35 w 155"/>
                    <a:gd name="T91" fmla="*/ 98 h 205"/>
                    <a:gd name="T92" fmla="*/ 43 w 155"/>
                    <a:gd name="T93" fmla="*/ 132 h 205"/>
                    <a:gd name="T94" fmla="*/ 66 w 155"/>
                    <a:gd name="T95" fmla="*/ 127 h 205"/>
                    <a:gd name="T96" fmla="*/ 46 w 155"/>
                    <a:gd name="T97" fmla="*/ 165 h 205"/>
                    <a:gd name="T98" fmla="*/ 106 w 155"/>
                    <a:gd name="T99" fmla="*/ 203 h 205"/>
                    <a:gd name="T100" fmla="*/ 110 w 155"/>
                    <a:gd name="T101" fmla="*/ 204 h 205"/>
                    <a:gd name="T102" fmla="*/ 125 w 155"/>
                    <a:gd name="T103" fmla="*/ 196 h 205"/>
                    <a:gd name="T104" fmla="*/ 124 w 155"/>
                    <a:gd name="T105" fmla="*/ 157 h 205"/>
                    <a:gd name="T106" fmla="*/ 152 w 155"/>
                    <a:gd name="T107" fmla="*/ 127 h 205"/>
                    <a:gd name="T108" fmla="*/ 111 w 155"/>
                    <a:gd name="T109" fmla="*/ 109 h 205"/>
                    <a:gd name="T110" fmla="*/ 137 w 155"/>
                    <a:gd name="T111" fmla="*/ 99 h 205"/>
                    <a:gd name="T112" fmla="*/ 133 w 155"/>
                    <a:gd name="T113" fmla="*/ 59 h 205"/>
                    <a:gd name="T114" fmla="*/ 125 w 155"/>
                    <a:gd name="T115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55" h="205">
                      <a:moveTo>
                        <a:pt x="108" y="199"/>
                      </a:moveTo>
                      <a:cubicBezTo>
                        <a:pt x="106" y="193"/>
                        <a:pt x="104" y="188"/>
                        <a:pt x="102" y="182"/>
                      </a:cubicBezTo>
                      <a:cubicBezTo>
                        <a:pt x="104" y="180"/>
                        <a:pt x="106" y="179"/>
                        <a:pt x="108" y="178"/>
                      </a:cubicBezTo>
                      <a:cubicBezTo>
                        <a:pt x="108" y="185"/>
                        <a:pt x="108" y="192"/>
                        <a:pt x="109" y="199"/>
                      </a:cubicBezTo>
                      <a:cubicBezTo>
                        <a:pt x="108" y="199"/>
                        <a:pt x="108" y="199"/>
                        <a:pt x="108" y="199"/>
                      </a:cubicBezTo>
                      <a:moveTo>
                        <a:pt x="126" y="191"/>
                      </a:moveTo>
                      <a:cubicBezTo>
                        <a:pt x="126" y="190"/>
                        <a:pt x="126" y="190"/>
                        <a:pt x="126" y="189"/>
                      </a:cubicBezTo>
                      <a:cubicBezTo>
                        <a:pt x="126" y="185"/>
                        <a:pt x="125" y="181"/>
                        <a:pt x="125" y="178"/>
                      </a:cubicBezTo>
                      <a:cubicBezTo>
                        <a:pt x="126" y="182"/>
                        <a:pt x="128" y="185"/>
                        <a:pt x="131" y="189"/>
                      </a:cubicBezTo>
                      <a:cubicBezTo>
                        <a:pt x="129" y="190"/>
                        <a:pt x="127" y="190"/>
                        <a:pt x="126" y="191"/>
                      </a:cubicBezTo>
                      <a:moveTo>
                        <a:pt x="111" y="198"/>
                      </a:moveTo>
                      <a:cubicBezTo>
                        <a:pt x="110" y="191"/>
                        <a:pt x="110" y="184"/>
                        <a:pt x="110" y="177"/>
                      </a:cubicBezTo>
                      <a:cubicBezTo>
                        <a:pt x="110" y="177"/>
                        <a:pt x="110" y="177"/>
                        <a:pt x="110" y="177"/>
                      </a:cubicBezTo>
                      <a:cubicBezTo>
                        <a:pt x="114" y="175"/>
                        <a:pt x="118" y="174"/>
                        <a:pt x="122" y="173"/>
                      </a:cubicBezTo>
                      <a:cubicBezTo>
                        <a:pt x="122" y="174"/>
                        <a:pt x="122" y="174"/>
                        <a:pt x="122" y="174"/>
                      </a:cubicBezTo>
                      <a:cubicBezTo>
                        <a:pt x="123" y="179"/>
                        <a:pt x="124" y="184"/>
                        <a:pt x="124" y="189"/>
                      </a:cubicBezTo>
                      <a:cubicBezTo>
                        <a:pt x="124" y="190"/>
                        <a:pt x="124" y="191"/>
                        <a:pt x="124" y="192"/>
                      </a:cubicBezTo>
                      <a:cubicBezTo>
                        <a:pt x="121" y="193"/>
                        <a:pt x="119" y="194"/>
                        <a:pt x="117" y="195"/>
                      </a:cubicBezTo>
                      <a:cubicBezTo>
                        <a:pt x="117" y="192"/>
                        <a:pt x="117" y="190"/>
                        <a:pt x="117" y="187"/>
                      </a:cubicBezTo>
                      <a:cubicBezTo>
                        <a:pt x="117" y="183"/>
                        <a:pt x="117" y="180"/>
                        <a:pt x="117" y="176"/>
                      </a:cubicBezTo>
                      <a:cubicBezTo>
                        <a:pt x="117" y="176"/>
                        <a:pt x="116" y="175"/>
                        <a:pt x="116" y="175"/>
                      </a:cubicBezTo>
                      <a:cubicBezTo>
                        <a:pt x="116" y="175"/>
                        <a:pt x="116" y="175"/>
                        <a:pt x="116" y="175"/>
                      </a:cubicBezTo>
                      <a:cubicBezTo>
                        <a:pt x="115" y="175"/>
                        <a:pt x="115" y="176"/>
                        <a:pt x="115" y="176"/>
                      </a:cubicBezTo>
                      <a:cubicBezTo>
                        <a:pt x="115" y="180"/>
                        <a:pt x="115" y="183"/>
                        <a:pt x="115" y="187"/>
                      </a:cubicBezTo>
                      <a:cubicBezTo>
                        <a:pt x="115" y="190"/>
                        <a:pt x="115" y="193"/>
                        <a:pt x="115" y="196"/>
                      </a:cubicBezTo>
                      <a:cubicBezTo>
                        <a:pt x="113" y="197"/>
                        <a:pt x="112" y="197"/>
                        <a:pt x="111" y="198"/>
                      </a:cubicBezTo>
                      <a:moveTo>
                        <a:pt x="58" y="174"/>
                      </a:moveTo>
                      <a:cubicBezTo>
                        <a:pt x="56" y="171"/>
                        <a:pt x="54" y="168"/>
                        <a:pt x="51" y="165"/>
                      </a:cubicBezTo>
                      <a:cubicBezTo>
                        <a:pt x="52" y="165"/>
                        <a:pt x="54" y="164"/>
                        <a:pt x="56" y="164"/>
                      </a:cubicBezTo>
                      <a:cubicBezTo>
                        <a:pt x="57" y="167"/>
                        <a:pt x="57" y="171"/>
                        <a:pt x="58" y="174"/>
                      </a:cubicBezTo>
                      <a:moveTo>
                        <a:pt x="59" y="175"/>
                      </a:moveTo>
                      <a:cubicBezTo>
                        <a:pt x="60" y="175"/>
                        <a:pt x="60" y="175"/>
                        <a:pt x="60" y="175"/>
                      </a:cubicBezTo>
                      <a:cubicBezTo>
                        <a:pt x="59" y="171"/>
                        <a:pt x="59" y="167"/>
                        <a:pt x="58" y="163"/>
                      </a:cubicBezTo>
                      <a:cubicBezTo>
                        <a:pt x="60" y="162"/>
                        <a:pt x="62" y="162"/>
                        <a:pt x="64" y="161"/>
                      </a:cubicBezTo>
                      <a:cubicBezTo>
                        <a:pt x="64" y="165"/>
                        <a:pt x="64" y="169"/>
                        <a:pt x="64" y="173"/>
                      </a:cubicBezTo>
                      <a:cubicBezTo>
                        <a:pt x="63" y="174"/>
                        <a:pt x="61" y="174"/>
                        <a:pt x="59" y="175"/>
                      </a:cubicBezTo>
                      <a:moveTo>
                        <a:pt x="66" y="172"/>
                      </a:moveTo>
                      <a:cubicBezTo>
                        <a:pt x="66" y="168"/>
                        <a:pt x="66" y="164"/>
                        <a:pt x="66" y="161"/>
                      </a:cubicBezTo>
                      <a:cubicBezTo>
                        <a:pt x="66" y="160"/>
                        <a:pt x="66" y="160"/>
                        <a:pt x="66" y="160"/>
                      </a:cubicBezTo>
                      <a:cubicBezTo>
                        <a:pt x="67" y="160"/>
                        <a:pt x="69" y="159"/>
                        <a:pt x="71" y="158"/>
                      </a:cubicBezTo>
                      <a:cubicBezTo>
                        <a:pt x="71" y="160"/>
                        <a:pt x="71" y="162"/>
                        <a:pt x="71" y="164"/>
                      </a:cubicBezTo>
                      <a:cubicBezTo>
                        <a:pt x="71" y="166"/>
                        <a:pt x="71" y="168"/>
                        <a:pt x="72" y="169"/>
                      </a:cubicBezTo>
                      <a:cubicBezTo>
                        <a:pt x="72" y="170"/>
                        <a:pt x="72" y="170"/>
                        <a:pt x="72" y="170"/>
                      </a:cubicBezTo>
                      <a:cubicBezTo>
                        <a:pt x="70" y="170"/>
                        <a:pt x="68" y="171"/>
                        <a:pt x="66" y="172"/>
                      </a:cubicBezTo>
                      <a:moveTo>
                        <a:pt x="74" y="169"/>
                      </a:moveTo>
                      <a:cubicBezTo>
                        <a:pt x="73" y="167"/>
                        <a:pt x="73" y="165"/>
                        <a:pt x="73" y="164"/>
                      </a:cubicBezTo>
                      <a:cubicBezTo>
                        <a:pt x="73" y="162"/>
                        <a:pt x="73" y="160"/>
                        <a:pt x="73" y="159"/>
                      </a:cubicBezTo>
                      <a:cubicBezTo>
                        <a:pt x="73" y="158"/>
                        <a:pt x="73" y="158"/>
                        <a:pt x="73" y="158"/>
                      </a:cubicBezTo>
                      <a:cubicBezTo>
                        <a:pt x="76" y="157"/>
                        <a:pt x="79" y="156"/>
                        <a:pt x="82" y="155"/>
                      </a:cubicBezTo>
                      <a:cubicBezTo>
                        <a:pt x="82" y="155"/>
                        <a:pt x="82" y="155"/>
                        <a:pt x="82" y="155"/>
                      </a:cubicBezTo>
                      <a:cubicBezTo>
                        <a:pt x="82" y="159"/>
                        <a:pt x="81" y="163"/>
                        <a:pt x="81" y="166"/>
                      </a:cubicBezTo>
                      <a:cubicBezTo>
                        <a:pt x="78" y="167"/>
                        <a:pt x="76" y="168"/>
                        <a:pt x="74" y="169"/>
                      </a:cubicBezTo>
                      <a:moveTo>
                        <a:pt x="83" y="166"/>
                      </a:moveTo>
                      <a:cubicBezTo>
                        <a:pt x="83" y="162"/>
                        <a:pt x="84" y="159"/>
                        <a:pt x="84" y="155"/>
                      </a:cubicBezTo>
                      <a:cubicBezTo>
                        <a:pt x="84" y="155"/>
                        <a:pt x="84" y="155"/>
                        <a:pt x="83" y="154"/>
                      </a:cubicBezTo>
                      <a:cubicBezTo>
                        <a:pt x="85" y="154"/>
                        <a:pt x="86" y="153"/>
                        <a:pt x="88" y="153"/>
                      </a:cubicBezTo>
                      <a:cubicBezTo>
                        <a:pt x="90" y="160"/>
                        <a:pt x="92" y="165"/>
                        <a:pt x="95" y="171"/>
                      </a:cubicBezTo>
                      <a:cubicBezTo>
                        <a:pt x="93" y="169"/>
                        <a:pt x="92" y="167"/>
                        <a:pt x="91" y="165"/>
                      </a:cubicBezTo>
                      <a:cubicBezTo>
                        <a:pt x="91" y="165"/>
                        <a:pt x="90" y="164"/>
                        <a:pt x="89" y="164"/>
                      </a:cubicBezTo>
                      <a:cubicBezTo>
                        <a:pt x="89" y="164"/>
                        <a:pt x="89" y="164"/>
                        <a:pt x="89" y="164"/>
                      </a:cubicBezTo>
                      <a:cubicBezTo>
                        <a:pt x="87" y="165"/>
                        <a:pt x="85" y="165"/>
                        <a:pt x="83" y="166"/>
                      </a:cubicBezTo>
                      <a:moveTo>
                        <a:pt x="123" y="154"/>
                      </a:moveTo>
                      <a:cubicBezTo>
                        <a:pt x="121" y="150"/>
                        <a:pt x="120" y="146"/>
                        <a:pt x="118" y="142"/>
                      </a:cubicBezTo>
                      <a:cubicBezTo>
                        <a:pt x="120" y="141"/>
                        <a:pt x="122" y="140"/>
                        <a:pt x="124" y="140"/>
                      </a:cubicBezTo>
                      <a:cubicBezTo>
                        <a:pt x="124" y="144"/>
                        <a:pt x="124" y="148"/>
                        <a:pt x="125" y="152"/>
                      </a:cubicBezTo>
                      <a:cubicBezTo>
                        <a:pt x="124" y="153"/>
                        <a:pt x="124" y="153"/>
                        <a:pt x="124" y="153"/>
                      </a:cubicBezTo>
                      <a:cubicBezTo>
                        <a:pt x="123" y="153"/>
                        <a:pt x="123" y="153"/>
                        <a:pt x="123" y="153"/>
                      </a:cubicBezTo>
                      <a:cubicBezTo>
                        <a:pt x="123" y="154"/>
                        <a:pt x="123" y="154"/>
                        <a:pt x="123" y="154"/>
                      </a:cubicBezTo>
                      <a:moveTo>
                        <a:pt x="127" y="152"/>
                      </a:moveTo>
                      <a:cubicBezTo>
                        <a:pt x="126" y="147"/>
                        <a:pt x="126" y="143"/>
                        <a:pt x="125" y="139"/>
                      </a:cubicBezTo>
                      <a:cubicBezTo>
                        <a:pt x="128" y="138"/>
                        <a:pt x="131" y="137"/>
                        <a:pt x="133" y="136"/>
                      </a:cubicBezTo>
                      <a:cubicBezTo>
                        <a:pt x="133" y="137"/>
                        <a:pt x="133" y="137"/>
                        <a:pt x="133" y="137"/>
                      </a:cubicBezTo>
                      <a:cubicBezTo>
                        <a:pt x="133" y="141"/>
                        <a:pt x="133" y="145"/>
                        <a:pt x="133" y="149"/>
                      </a:cubicBezTo>
                      <a:cubicBezTo>
                        <a:pt x="133" y="149"/>
                        <a:pt x="132" y="149"/>
                        <a:pt x="132" y="149"/>
                      </a:cubicBezTo>
                      <a:cubicBezTo>
                        <a:pt x="130" y="150"/>
                        <a:pt x="128" y="151"/>
                        <a:pt x="127" y="152"/>
                      </a:cubicBezTo>
                      <a:moveTo>
                        <a:pt x="135" y="148"/>
                      </a:moveTo>
                      <a:cubicBezTo>
                        <a:pt x="135" y="144"/>
                        <a:pt x="135" y="140"/>
                        <a:pt x="135" y="137"/>
                      </a:cubicBezTo>
                      <a:cubicBezTo>
                        <a:pt x="135" y="136"/>
                        <a:pt x="135" y="136"/>
                        <a:pt x="134" y="136"/>
                      </a:cubicBezTo>
                      <a:cubicBezTo>
                        <a:pt x="137" y="135"/>
                        <a:pt x="140" y="134"/>
                        <a:pt x="142" y="133"/>
                      </a:cubicBezTo>
                      <a:cubicBezTo>
                        <a:pt x="141" y="134"/>
                        <a:pt x="141" y="134"/>
                        <a:pt x="141" y="134"/>
                      </a:cubicBezTo>
                      <a:cubicBezTo>
                        <a:pt x="141" y="138"/>
                        <a:pt x="141" y="142"/>
                        <a:pt x="141" y="146"/>
                      </a:cubicBezTo>
                      <a:cubicBezTo>
                        <a:pt x="139" y="147"/>
                        <a:pt x="137" y="147"/>
                        <a:pt x="135" y="148"/>
                      </a:cubicBezTo>
                      <a:moveTo>
                        <a:pt x="143" y="145"/>
                      </a:moveTo>
                      <a:cubicBezTo>
                        <a:pt x="143" y="141"/>
                        <a:pt x="143" y="138"/>
                        <a:pt x="143" y="134"/>
                      </a:cubicBezTo>
                      <a:cubicBezTo>
                        <a:pt x="144" y="133"/>
                        <a:pt x="143" y="133"/>
                        <a:pt x="143" y="133"/>
                      </a:cubicBezTo>
                      <a:cubicBezTo>
                        <a:pt x="145" y="132"/>
                        <a:pt x="147" y="131"/>
                        <a:pt x="148" y="131"/>
                      </a:cubicBezTo>
                      <a:cubicBezTo>
                        <a:pt x="149" y="135"/>
                        <a:pt x="149" y="139"/>
                        <a:pt x="150" y="142"/>
                      </a:cubicBezTo>
                      <a:cubicBezTo>
                        <a:pt x="149" y="143"/>
                        <a:pt x="148" y="143"/>
                        <a:pt x="146" y="144"/>
                      </a:cubicBezTo>
                      <a:cubicBezTo>
                        <a:pt x="145" y="144"/>
                        <a:pt x="144" y="145"/>
                        <a:pt x="143" y="145"/>
                      </a:cubicBezTo>
                      <a:moveTo>
                        <a:pt x="35" y="131"/>
                      </a:moveTo>
                      <a:cubicBezTo>
                        <a:pt x="33" y="129"/>
                        <a:pt x="32" y="128"/>
                        <a:pt x="31" y="125"/>
                      </a:cubicBezTo>
                      <a:cubicBezTo>
                        <a:pt x="32" y="125"/>
                        <a:pt x="32" y="125"/>
                        <a:pt x="32" y="125"/>
                      </a:cubicBezTo>
                      <a:cubicBezTo>
                        <a:pt x="33" y="125"/>
                        <a:pt x="35" y="124"/>
                        <a:pt x="36" y="124"/>
                      </a:cubicBezTo>
                      <a:cubicBezTo>
                        <a:pt x="36" y="125"/>
                        <a:pt x="36" y="126"/>
                        <a:pt x="36" y="127"/>
                      </a:cubicBezTo>
                      <a:cubicBezTo>
                        <a:pt x="36" y="128"/>
                        <a:pt x="36" y="129"/>
                        <a:pt x="36" y="130"/>
                      </a:cubicBezTo>
                      <a:cubicBezTo>
                        <a:pt x="35" y="131"/>
                        <a:pt x="35" y="131"/>
                        <a:pt x="35" y="131"/>
                      </a:cubicBezTo>
                      <a:moveTo>
                        <a:pt x="38" y="130"/>
                      </a:moveTo>
                      <a:cubicBezTo>
                        <a:pt x="38" y="129"/>
                        <a:pt x="38" y="128"/>
                        <a:pt x="38" y="127"/>
                      </a:cubicBezTo>
                      <a:cubicBezTo>
                        <a:pt x="38" y="126"/>
                        <a:pt x="38" y="124"/>
                        <a:pt x="38" y="123"/>
                      </a:cubicBezTo>
                      <a:cubicBezTo>
                        <a:pt x="38" y="123"/>
                        <a:pt x="38" y="123"/>
                        <a:pt x="38" y="123"/>
                      </a:cubicBezTo>
                      <a:cubicBezTo>
                        <a:pt x="39" y="123"/>
                        <a:pt x="40" y="122"/>
                        <a:pt x="41" y="122"/>
                      </a:cubicBezTo>
                      <a:cubicBezTo>
                        <a:pt x="41" y="124"/>
                        <a:pt x="42" y="126"/>
                        <a:pt x="42" y="128"/>
                      </a:cubicBezTo>
                      <a:cubicBezTo>
                        <a:pt x="40" y="129"/>
                        <a:pt x="39" y="129"/>
                        <a:pt x="38" y="130"/>
                      </a:cubicBezTo>
                      <a:moveTo>
                        <a:pt x="44" y="128"/>
                      </a:moveTo>
                      <a:cubicBezTo>
                        <a:pt x="44" y="125"/>
                        <a:pt x="43" y="123"/>
                        <a:pt x="43" y="121"/>
                      </a:cubicBezTo>
                      <a:cubicBezTo>
                        <a:pt x="46" y="120"/>
                        <a:pt x="50" y="119"/>
                        <a:pt x="53" y="118"/>
                      </a:cubicBezTo>
                      <a:cubicBezTo>
                        <a:pt x="53" y="120"/>
                        <a:pt x="52" y="122"/>
                        <a:pt x="52" y="125"/>
                      </a:cubicBezTo>
                      <a:cubicBezTo>
                        <a:pt x="48" y="126"/>
                        <a:pt x="46" y="127"/>
                        <a:pt x="44" y="128"/>
                      </a:cubicBezTo>
                      <a:moveTo>
                        <a:pt x="70" y="126"/>
                      </a:moveTo>
                      <a:cubicBezTo>
                        <a:pt x="71" y="123"/>
                        <a:pt x="72" y="119"/>
                        <a:pt x="73" y="116"/>
                      </a:cubicBezTo>
                      <a:cubicBezTo>
                        <a:pt x="73" y="116"/>
                        <a:pt x="73" y="116"/>
                        <a:pt x="73" y="116"/>
                      </a:cubicBezTo>
                      <a:cubicBezTo>
                        <a:pt x="73" y="118"/>
                        <a:pt x="74" y="120"/>
                        <a:pt x="75" y="122"/>
                      </a:cubicBezTo>
                      <a:cubicBezTo>
                        <a:pt x="75" y="122"/>
                        <a:pt x="76" y="123"/>
                        <a:pt x="76" y="124"/>
                      </a:cubicBezTo>
                      <a:cubicBezTo>
                        <a:pt x="74" y="125"/>
                        <a:pt x="72" y="125"/>
                        <a:pt x="70" y="126"/>
                      </a:cubicBezTo>
                      <a:moveTo>
                        <a:pt x="54" y="124"/>
                      </a:moveTo>
                      <a:cubicBezTo>
                        <a:pt x="55" y="122"/>
                        <a:pt x="55" y="119"/>
                        <a:pt x="55" y="117"/>
                      </a:cubicBezTo>
                      <a:cubicBezTo>
                        <a:pt x="58" y="116"/>
                        <a:pt x="60" y="115"/>
                        <a:pt x="63" y="114"/>
                      </a:cubicBezTo>
                      <a:cubicBezTo>
                        <a:pt x="62" y="117"/>
                        <a:pt x="62" y="119"/>
                        <a:pt x="62" y="121"/>
                      </a:cubicBezTo>
                      <a:cubicBezTo>
                        <a:pt x="61" y="122"/>
                        <a:pt x="60" y="122"/>
                        <a:pt x="58" y="122"/>
                      </a:cubicBezTo>
                      <a:cubicBezTo>
                        <a:pt x="57" y="123"/>
                        <a:pt x="57" y="123"/>
                        <a:pt x="56" y="123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moveTo>
                        <a:pt x="64" y="121"/>
                      </a:moveTo>
                      <a:cubicBezTo>
                        <a:pt x="64" y="118"/>
                        <a:pt x="64" y="116"/>
                        <a:pt x="65" y="114"/>
                      </a:cubicBezTo>
                      <a:cubicBezTo>
                        <a:pt x="66" y="113"/>
                        <a:pt x="68" y="113"/>
                        <a:pt x="69" y="112"/>
                      </a:cubicBezTo>
                      <a:cubicBezTo>
                        <a:pt x="70" y="113"/>
                        <a:pt x="70" y="113"/>
                        <a:pt x="70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70" y="117"/>
                        <a:pt x="69" y="121"/>
                        <a:pt x="69" y="124"/>
                      </a:cubicBezTo>
                      <a:cubicBezTo>
                        <a:pt x="68" y="123"/>
                        <a:pt x="68" y="123"/>
                        <a:pt x="68" y="123"/>
                      </a:cubicBezTo>
                      <a:cubicBezTo>
                        <a:pt x="68" y="122"/>
                        <a:pt x="67" y="121"/>
                        <a:pt x="66" y="121"/>
                      </a:cubicBezTo>
                      <a:cubicBezTo>
                        <a:pt x="66" y="121"/>
                        <a:pt x="66" y="121"/>
                        <a:pt x="66" y="121"/>
                      </a:cubicBezTo>
                      <a:cubicBezTo>
                        <a:pt x="66" y="121"/>
                        <a:pt x="66" y="121"/>
                        <a:pt x="66" y="121"/>
                      </a:cubicBezTo>
                      <a:cubicBezTo>
                        <a:pt x="66" y="121"/>
                        <a:pt x="66" y="121"/>
                        <a:pt x="66" y="121"/>
                      </a:cubicBezTo>
                      <a:cubicBezTo>
                        <a:pt x="66" y="120"/>
                        <a:pt x="65" y="120"/>
                        <a:pt x="65" y="120"/>
                      </a:cubicBezTo>
                      <a:cubicBezTo>
                        <a:pt x="65" y="120"/>
                        <a:pt x="64" y="121"/>
                        <a:pt x="64" y="121"/>
                      </a:cubicBezTo>
                      <a:moveTo>
                        <a:pt x="107" y="112"/>
                      </a:moveTo>
                      <a:cubicBezTo>
                        <a:pt x="107" y="111"/>
                        <a:pt x="106" y="110"/>
                        <a:pt x="106" y="109"/>
                      </a:cubicBezTo>
                      <a:cubicBezTo>
                        <a:pt x="106" y="108"/>
                        <a:pt x="105" y="107"/>
                        <a:pt x="105" y="106"/>
                      </a:cubicBezTo>
                      <a:cubicBezTo>
                        <a:pt x="105" y="105"/>
                        <a:pt x="105" y="104"/>
                        <a:pt x="105" y="104"/>
                      </a:cubicBezTo>
                      <a:cubicBezTo>
                        <a:pt x="105" y="103"/>
                        <a:pt x="105" y="103"/>
                        <a:pt x="105" y="103"/>
                      </a:cubicBezTo>
                      <a:cubicBezTo>
                        <a:pt x="105" y="102"/>
                        <a:pt x="105" y="100"/>
                        <a:pt x="106" y="97"/>
                      </a:cubicBezTo>
                      <a:cubicBezTo>
                        <a:pt x="106" y="97"/>
                        <a:pt x="107" y="97"/>
                        <a:pt x="107" y="96"/>
                      </a:cubicBezTo>
                      <a:cubicBezTo>
                        <a:pt x="109" y="99"/>
                        <a:pt x="109" y="102"/>
                        <a:pt x="109" y="105"/>
                      </a:cubicBezTo>
                      <a:cubicBezTo>
                        <a:pt x="109" y="105"/>
                        <a:pt x="108" y="105"/>
                        <a:pt x="108" y="105"/>
                      </a:cubicBezTo>
                      <a:cubicBezTo>
                        <a:pt x="107" y="106"/>
                        <a:pt x="107" y="106"/>
                        <a:pt x="107" y="107"/>
                      </a:cubicBezTo>
                      <a:cubicBezTo>
                        <a:pt x="107" y="107"/>
                        <a:pt x="107" y="107"/>
                        <a:pt x="107" y="107"/>
                      </a:cubicBezTo>
                      <a:cubicBezTo>
                        <a:pt x="107" y="109"/>
                        <a:pt x="107" y="110"/>
                        <a:pt x="107" y="112"/>
                      </a:cubicBezTo>
                      <a:moveTo>
                        <a:pt x="111" y="104"/>
                      </a:moveTo>
                      <a:cubicBezTo>
                        <a:pt x="111" y="101"/>
                        <a:pt x="110" y="98"/>
                        <a:pt x="109" y="96"/>
                      </a:cubicBezTo>
                      <a:cubicBezTo>
                        <a:pt x="111" y="95"/>
                        <a:pt x="112" y="95"/>
                        <a:pt x="113" y="94"/>
                      </a:cubicBezTo>
                      <a:cubicBezTo>
                        <a:pt x="114" y="94"/>
                        <a:pt x="115" y="94"/>
                        <a:pt x="115" y="94"/>
                      </a:cubicBezTo>
                      <a:cubicBezTo>
                        <a:pt x="115" y="95"/>
                        <a:pt x="115" y="96"/>
                        <a:pt x="115" y="97"/>
                      </a:cubicBezTo>
                      <a:cubicBezTo>
                        <a:pt x="115" y="99"/>
                        <a:pt x="115" y="100"/>
                        <a:pt x="115" y="102"/>
                      </a:cubicBezTo>
                      <a:cubicBezTo>
                        <a:pt x="114" y="103"/>
                        <a:pt x="113" y="103"/>
                        <a:pt x="111" y="104"/>
                      </a:cubicBezTo>
                      <a:moveTo>
                        <a:pt x="53" y="94"/>
                      </a:moveTo>
                      <a:cubicBezTo>
                        <a:pt x="53" y="94"/>
                        <a:pt x="53" y="94"/>
                        <a:pt x="53" y="94"/>
                      </a:cubicBezTo>
                      <a:cubicBezTo>
                        <a:pt x="53" y="94"/>
                        <a:pt x="53" y="94"/>
                        <a:pt x="53" y="94"/>
                      </a:cubicBezTo>
                      <a:moveTo>
                        <a:pt x="45" y="95"/>
                      </a:moveTo>
                      <a:cubicBezTo>
                        <a:pt x="45" y="94"/>
                        <a:pt x="45" y="93"/>
                        <a:pt x="45" y="92"/>
                      </a:cubicBezTo>
                      <a:cubicBezTo>
                        <a:pt x="46" y="93"/>
                        <a:pt x="47" y="94"/>
                        <a:pt x="47" y="94"/>
                      </a:cubicBezTo>
                      <a:cubicBezTo>
                        <a:pt x="47" y="95"/>
                        <a:pt x="46" y="95"/>
                        <a:pt x="45" y="95"/>
                      </a:cubicBezTo>
                      <a:moveTo>
                        <a:pt x="117" y="101"/>
                      </a:moveTo>
                      <a:cubicBezTo>
                        <a:pt x="117" y="100"/>
                        <a:pt x="117" y="99"/>
                        <a:pt x="117" y="97"/>
                      </a:cubicBezTo>
                      <a:cubicBezTo>
                        <a:pt x="117" y="96"/>
                        <a:pt x="117" y="94"/>
                        <a:pt x="117" y="93"/>
                      </a:cubicBezTo>
                      <a:cubicBezTo>
                        <a:pt x="119" y="92"/>
                        <a:pt x="122" y="92"/>
                        <a:pt x="124" y="91"/>
                      </a:cubicBezTo>
                      <a:cubicBezTo>
                        <a:pt x="124" y="92"/>
                        <a:pt x="124" y="92"/>
                        <a:pt x="124" y="92"/>
                      </a:cubicBezTo>
                      <a:cubicBezTo>
                        <a:pt x="124" y="94"/>
                        <a:pt x="124" y="97"/>
                        <a:pt x="123" y="99"/>
                      </a:cubicBezTo>
                      <a:cubicBezTo>
                        <a:pt x="121" y="100"/>
                        <a:pt x="119" y="101"/>
                        <a:pt x="117" y="101"/>
                      </a:cubicBezTo>
                      <a:moveTo>
                        <a:pt x="125" y="98"/>
                      </a:moveTo>
                      <a:cubicBezTo>
                        <a:pt x="126" y="96"/>
                        <a:pt x="126" y="94"/>
                        <a:pt x="126" y="92"/>
                      </a:cubicBezTo>
                      <a:cubicBezTo>
                        <a:pt x="126" y="91"/>
                        <a:pt x="126" y="91"/>
                        <a:pt x="126" y="90"/>
                      </a:cubicBezTo>
                      <a:cubicBezTo>
                        <a:pt x="128" y="90"/>
                        <a:pt x="129" y="89"/>
                        <a:pt x="131" y="89"/>
                      </a:cubicBezTo>
                      <a:cubicBezTo>
                        <a:pt x="131" y="91"/>
                        <a:pt x="130" y="94"/>
                        <a:pt x="130" y="97"/>
                      </a:cubicBezTo>
                      <a:cubicBezTo>
                        <a:pt x="129" y="97"/>
                        <a:pt x="127" y="98"/>
                        <a:pt x="125" y="98"/>
                      </a:cubicBezTo>
                      <a:moveTo>
                        <a:pt x="132" y="96"/>
                      </a:moveTo>
                      <a:cubicBezTo>
                        <a:pt x="133" y="93"/>
                        <a:pt x="133" y="91"/>
                        <a:pt x="133" y="88"/>
                      </a:cubicBezTo>
                      <a:cubicBezTo>
                        <a:pt x="134" y="88"/>
                        <a:pt x="135" y="88"/>
                        <a:pt x="135" y="87"/>
                      </a:cubicBezTo>
                      <a:cubicBezTo>
                        <a:pt x="136" y="89"/>
                        <a:pt x="136" y="91"/>
                        <a:pt x="136" y="93"/>
                      </a:cubicBezTo>
                      <a:cubicBezTo>
                        <a:pt x="136" y="94"/>
                        <a:pt x="136" y="95"/>
                        <a:pt x="136" y="95"/>
                      </a:cubicBezTo>
                      <a:cubicBezTo>
                        <a:pt x="136" y="95"/>
                        <a:pt x="136" y="95"/>
                        <a:pt x="136" y="95"/>
                      </a:cubicBezTo>
                      <a:cubicBezTo>
                        <a:pt x="134" y="95"/>
                        <a:pt x="133" y="96"/>
                        <a:pt x="132" y="96"/>
                      </a:cubicBezTo>
                      <a:moveTo>
                        <a:pt x="39" y="97"/>
                      </a:moveTo>
                      <a:cubicBezTo>
                        <a:pt x="39" y="96"/>
                        <a:pt x="39" y="96"/>
                        <a:pt x="39" y="96"/>
                      </a:cubicBezTo>
                      <a:cubicBezTo>
                        <a:pt x="39" y="93"/>
                        <a:pt x="39" y="90"/>
                        <a:pt x="39" y="87"/>
                      </a:cubicBezTo>
                      <a:cubicBezTo>
                        <a:pt x="41" y="88"/>
                        <a:pt x="42" y="90"/>
                        <a:pt x="44" y="91"/>
                      </a:cubicBezTo>
                      <a:cubicBezTo>
                        <a:pt x="44" y="91"/>
                        <a:pt x="44" y="91"/>
                        <a:pt x="44" y="91"/>
                      </a:cubicBezTo>
                      <a:cubicBezTo>
                        <a:pt x="43" y="93"/>
                        <a:pt x="43" y="94"/>
                        <a:pt x="43" y="96"/>
                      </a:cubicBezTo>
                      <a:cubicBezTo>
                        <a:pt x="42" y="96"/>
                        <a:pt x="41" y="96"/>
                        <a:pt x="40" y="97"/>
                      </a:cubicBezTo>
                      <a:cubicBezTo>
                        <a:pt x="39" y="97"/>
                        <a:pt x="39" y="97"/>
                        <a:pt x="39" y="97"/>
                      </a:cubicBezTo>
                      <a:moveTo>
                        <a:pt x="37" y="94"/>
                      </a:moveTo>
                      <a:cubicBezTo>
                        <a:pt x="35" y="92"/>
                        <a:pt x="33" y="90"/>
                        <a:pt x="31" y="88"/>
                      </a:cubicBezTo>
                      <a:cubicBezTo>
                        <a:pt x="31" y="85"/>
                        <a:pt x="30" y="81"/>
                        <a:pt x="30" y="78"/>
                      </a:cubicBezTo>
                      <a:cubicBezTo>
                        <a:pt x="33" y="81"/>
                        <a:pt x="35" y="83"/>
                        <a:pt x="37" y="85"/>
                      </a:cubicBezTo>
                      <a:cubicBezTo>
                        <a:pt x="37" y="86"/>
                        <a:pt x="37" y="86"/>
                        <a:pt x="37" y="86"/>
                      </a:cubicBezTo>
                      <a:cubicBezTo>
                        <a:pt x="37" y="89"/>
                        <a:pt x="37" y="91"/>
                        <a:pt x="37" y="94"/>
                      </a:cubicBezTo>
                      <a:moveTo>
                        <a:pt x="29" y="85"/>
                      </a:moveTo>
                      <a:cubicBezTo>
                        <a:pt x="27" y="84"/>
                        <a:pt x="25" y="82"/>
                        <a:pt x="24" y="81"/>
                      </a:cubicBezTo>
                      <a:cubicBezTo>
                        <a:pt x="23" y="80"/>
                        <a:pt x="23" y="80"/>
                        <a:pt x="23" y="80"/>
                      </a:cubicBezTo>
                      <a:cubicBezTo>
                        <a:pt x="23" y="80"/>
                        <a:pt x="23" y="80"/>
                        <a:pt x="23" y="80"/>
                      </a:cubicBezTo>
                      <a:cubicBezTo>
                        <a:pt x="23" y="77"/>
                        <a:pt x="23" y="74"/>
                        <a:pt x="23" y="71"/>
                      </a:cubicBezTo>
                      <a:cubicBezTo>
                        <a:pt x="25" y="73"/>
                        <a:pt x="26" y="75"/>
                        <a:pt x="28" y="76"/>
                      </a:cubicBezTo>
                      <a:cubicBezTo>
                        <a:pt x="28" y="77"/>
                        <a:pt x="28" y="77"/>
                        <a:pt x="28" y="77"/>
                      </a:cubicBezTo>
                      <a:cubicBezTo>
                        <a:pt x="28" y="80"/>
                        <a:pt x="28" y="83"/>
                        <a:pt x="29" y="85"/>
                      </a:cubicBezTo>
                      <a:moveTo>
                        <a:pt x="21" y="78"/>
                      </a:moveTo>
                      <a:cubicBezTo>
                        <a:pt x="19" y="76"/>
                        <a:pt x="17" y="74"/>
                        <a:pt x="16" y="73"/>
                      </a:cubicBezTo>
                      <a:cubicBezTo>
                        <a:pt x="16" y="70"/>
                        <a:pt x="15" y="66"/>
                        <a:pt x="15" y="63"/>
                      </a:cubicBezTo>
                      <a:cubicBezTo>
                        <a:pt x="17" y="65"/>
                        <a:pt x="19" y="67"/>
                        <a:pt x="21" y="69"/>
                      </a:cubicBezTo>
                      <a:cubicBezTo>
                        <a:pt x="21" y="72"/>
                        <a:pt x="21" y="75"/>
                        <a:pt x="21" y="78"/>
                      </a:cubicBezTo>
                      <a:moveTo>
                        <a:pt x="111" y="68"/>
                      </a:moveTo>
                      <a:cubicBezTo>
                        <a:pt x="112" y="65"/>
                        <a:pt x="113" y="62"/>
                        <a:pt x="113" y="59"/>
                      </a:cubicBezTo>
                      <a:cubicBezTo>
                        <a:pt x="114" y="61"/>
                        <a:pt x="114" y="64"/>
                        <a:pt x="115" y="66"/>
                      </a:cubicBezTo>
                      <a:cubicBezTo>
                        <a:pt x="113" y="67"/>
                        <a:pt x="112" y="67"/>
                        <a:pt x="111" y="68"/>
                      </a:cubicBezTo>
                      <a:moveTo>
                        <a:pt x="14" y="71"/>
                      </a:moveTo>
                      <a:cubicBezTo>
                        <a:pt x="13" y="71"/>
                        <a:pt x="13" y="70"/>
                        <a:pt x="12" y="70"/>
                      </a:cubicBezTo>
                      <a:cubicBezTo>
                        <a:pt x="12" y="69"/>
                        <a:pt x="11" y="69"/>
                        <a:pt x="11" y="68"/>
                      </a:cubicBezTo>
                      <a:cubicBezTo>
                        <a:pt x="9" y="63"/>
                        <a:pt x="7" y="61"/>
                        <a:pt x="7" y="59"/>
                      </a:cubicBezTo>
                      <a:cubicBezTo>
                        <a:pt x="6" y="57"/>
                        <a:pt x="6" y="56"/>
                        <a:pt x="5" y="53"/>
                      </a:cubicBezTo>
                      <a:cubicBezTo>
                        <a:pt x="7" y="56"/>
                        <a:pt x="10" y="58"/>
                        <a:pt x="12" y="61"/>
                      </a:cubicBezTo>
                      <a:cubicBezTo>
                        <a:pt x="13" y="64"/>
                        <a:pt x="13" y="68"/>
                        <a:pt x="14" y="71"/>
                      </a:cubicBezTo>
                      <a:moveTo>
                        <a:pt x="116" y="63"/>
                      </a:moveTo>
                      <a:cubicBezTo>
                        <a:pt x="116" y="60"/>
                        <a:pt x="115" y="57"/>
                        <a:pt x="114" y="55"/>
                      </a:cubicBezTo>
                      <a:cubicBezTo>
                        <a:pt x="115" y="51"/>
                        <a:pt x="116" y="47"/>
                        <a:pt x="117" y="43"/>
                      </a:cubicBezTo>
                      <a:cubicBezTo>
                        <a:pt x="117" y="46"/>
                        <a:pt x="118" y="49"/>
                        <a:pt x="118" y="53"/>
                      </a:cubicBezTo>
                      <a:cubicBezTo>
                        <a:pt x="119" y="53"/>
                        <a:pt x="119" y="53"/>
                        <a:pt x="119" y="53"/>
                      </a:cubicBezTo>
                      <a:cubicBezTo>
                        <a:pt x="118" y="56"/>
                        <a:pt x="117" y="60"/>
                        <a:pt x="116" y="63"/>
                      </a:cubicBezTo>
                      <a:moveTo>
                        <a:pt x="120" y="48"/>
                      </a:moveTo>
                      <a:cubicBezTo>
                        <a:pt x="119" y="45"/>
                        <a:pt x="119" y="41"/>
                        <a:pt x="118" y="37"/>
                      </a:cubicBezTo>
                      <a:cubicBezTo>
                        <a:pt x="119" y="33"/>
                        <a:pt x="120" y="30"/>
                        <a:pt x="121" y="26"/>
                      </a:cubicBezTo>
                      <a:cubicBezTo>
                        <a:pt x="122" y="30"/>
                        <a:pt x="122" y="34"/>
                        <a:pt x="122" y="37"/>
                      </a:cubicBezTo>
                      <a:cubicBezTo>
                        <a:pt x="121" y="41"/>
                        <a:pt x="120" y="45"/>
                        <a:pt x="120" y="48"/>
                      </a:cubicBezTo>
                      <a:moveTo>
                        <a:pt x="124" y="32"/>
                      </a:moveTo>
                      <a:cubicBezTo>
                        <a:pt x="123" y="28"/>
                        <a:pt x="123" y="25"/>
                        <a:pt x="122" y="22"/>
                      </a:cubicBezTo>
                      <a:cubicBezTo>
                        <a:pt x="122" y="19"/>
                        <a:pt x="123" y="17"/>
                        <a:pt x="123" y="14"/>
                      </a:cubicBezTo>
                      <a:cubicBezTo>
                        <a:pt x="124" y="17"/>
                        <a:pt x="124" y="21"/>
                        <a:pt x="124" y="24"/>
                      </a:cubicBezTo>
                      <a:cubicBezTo>
                        <a:pt x="124" y="25"/>
                        <a:pt x="124" y="25"/>
                        <a:pt x="124" y="26"/>
                      </a:cubicBezTo>
                      <a:cubicBezTo>
                        <a:pt x="124" y="28"/>
                        <a:pt x="124" y="30"/>
                        <a:pt x="124" y="32"/>
                      </a:cubicBezTo>
                      <a:moveTo>
                        <a:pt x="78" y="85"/>
                      </a:moveTo>
                      <a:cubicBezTo>
                        <a:pt x="79" y="85"/>
                        <a:pt x="79" y="85"/>
                        <a:pt x="79" y="85"/>
                      </a:cubicBezTo>
                      <a:cubicBezTo>
                        <a:pt x="80" y="85"/>
                        <a:pt x="80" y="84"/>
                        <a:pt x="80" y="83"/>
                      </a:cubicBezTo>
                      <a:cubicBezTo>
                        <a:pt x="80" y="79"/>
                        <a:pt x="80" y="76"/>
                        <a:pt x="80" y="72"/>
                      </a:cubicBezTo>
                      <a:cubicBezTo>
                        <a:pt x="80" y="55"/>
                        <a:pt x="82" y="38"/>
                        <a:pt x="84" y="20"/>
                      </a:cubicBezTo>
                      <a:cubicBezTo>
                        <a:pt x="97" y="15"/>
                        <a:pt x="109" y="10"/>
                        <a:pt x="121" y="5"/>
                      </a:cubicBezTo>
                      <a:cubicBezTo>
                        <a:pt x="116" y="27"/>
                        <a:pt x="112" y="48"/>
                        <a:pt x="107" y="70"/>
                      </a:cubicBezTo>
                      <a:cubicBezTo>
                        <a:pt x="106" y="70"/>
                        <a:pt x="106" y="71"/>
                        <a:pt x="106" y="71"/>
                      </a:cubicBezTo>
                      <a:cubicBezTo>
                        <a:pt x="107" y="72"/>
                        <a:pt x="107" y="72"/>
                        <a:pt x="108" y="73"/>
                      </a:cubicBezTo>
                      <a:cubicBezTo>
                        <a:pt x="108" y="73"/>
                        <a:pt x="108" y="73"/>
                        <a:pt x="108" y="73"/>
                      </a:cubicBezTo>
                      <a:cubicBezTo>
                        <a:pt x="108" y="73"/>
                        <a:pt x="108" y="73"/>
                        <a:pt x="108" y="73"/>
                      </a:cubicBezTo>
                      <a:cubicBezTo>
                        <a:pt x="108" y="73"/>
                        <a:pt x="108" y="73"/>
                        <a:pt x="108" y="73"/>
                      </a:cubicBezTo>
                      <a:cubicBezTo>
                        <a:pt x="108" y="73"/>
                        <a:pt x="108" y="73"/>
                        <a:pt x="109" y="73"/>
                      </a:cubicBezTo>
                      <a:cubicBezTo>
                        <a:pt x="109" y="73"/>
                        <a:pt x="109" y="73"/>
                        <a:pt x="110" y="72"/>
                      </a:cubicBezTo>
                      <a:cubicBezTo>
                        <a:pt x="117" y="70"/>
                        <a:pt x="124" y="67"/>
                        <a:pt x="131" y="64"/>
                      </a:cubicBezTo>
                      <a:cubicBezTo>
                        <a:pt x="133" y="70"/>
                        <a:pt x="134" y="76"/>
                        <a:pt x="135" y="82"/>
                      </a:cubicBezTo>
                      <a:cubicBezTo>
                        <a:pt x="135" y="82"/>
                        <a:pt x="134" y="83"/>
                        <a:pt x="134" y="83"/>
                      </a:cubicBezTo>
                      <a:cubicBezTo>
                        <a:pt x="127" y="86"/>
                        <a:pt x="119" y="88"/>
                        <a:pt x="112" y="90"/>
                      </a:cubicBezTo>
                      <a:cubicBezTo>
                        <a:pt x="109" y="91"/>
                        <a:pt x="106" y="92"/>
                        <a:pt x="103" y="94"/>
                      </a:cubicBezTo>
                      <a:cubicBezTo>
                        <a:pt x="103" y="94"/>
                        <a:pt x="103" y="94"/>
                        <a:pt x="103" y="94"/>
                      </a:cubicBezTo>
                      <a:cubicBezTo>
                        <a:pt x="102" y="95"/>
                        <a:pt x="102" y="95"/>
                        <a:pt x="102" y="95"/>
                      </a:cubicBezTo>
                      <a:cubicBezTo>
                        <a:pt x="102" y="95"/>
                        <a:pt x="102" y="95"/>
                        <a:pt x="102" y="95"/>
                      </a:cubicBezTo>
                      <a:cubicBezTo>
                        <a:pt x="102" y="95"/>
                        <a:pt x="102" y="95"/>
                        <a:pt x="102" y="95"/>
                      </a:cubicBezTo>
                      <a:cubicBezTo>
                        <a:pt x="102" y="96"/>
                        <a:pt x="102" y="96"/>
                        <a:pt x="102" y="96"/>
                      </a:cubicBezTo>
                      <a:cubicBezTo>
                        <a:pt x="102" y="96"/>
                        <a:pt x="102" y="96"/>
                        <a:pt x="102" y="96"/>
                      </a:cubicBezTo>
                      <a:cubicBezTo>
                        <a:pt x="102" y="98"/>
                        <a:pt x="101" y="100"/>
                        <a:pt x="101" y="103"/>
                      </a:cubicBezTo>
                      <a:cubicBezTo>
                        <a:pt x="101" y="104"/>
                        <a:pt x="101" y="104"/>
                        <a:pt x="101" y="105"/>
                      </a:cubicBezTo>
                      <a:cubicBezTo>
                        <a:pt x="101" y="105"/>
                        <a:pt x="101" y="106"/>
                        <a:pt x="101" y="107"/>
                      </a:cubicBezTo>
                      <a:cubicBezTo>
                        <a:pt x="102" y="109"/>
                        <a:pt x="102" y="110"/>
                        <a:pt x="103" y="112"/>
                      </a:cubicBezTo>
                      <a:cubicBezTo>
                        <a:pt x="103" y="113"/>
                        <a:pt x="103" y="114"/>
                        <a:pt x="103" y="115"/>
                      </a:cubicBezTo>
                      <a:cubicBezTo>
                        <a:pt x="103" y="115"/>
                        <a:pt x="103" y="116"/>
                        <a:pt x="104" y="116"/>
                      </a:cubicBezTo>
                      <a:cubicBezTo>
                        <a:pt x="104" y="117"/>
                        <a:pt x="105" y="117"/>
                        <a:pt x="105" y="117"/>
                      </a:cubicBezTo>
                      <a:cubicBezTo>
                        <a:pt x="106" y="117"/>
                        <a:pt x="106" y="117"/>
                        <a:pt x="106" y="117"/>
                      </a:cubicBezTo>
                      <a:cubicBezTo>
                        <a:pt x="106" y="117"/>
                        <a:pt x="106" y="117"/>
                        <a:pt x="106" y="117"/>
                      </a:cubicBezTo>
                      <a:cubicBezTo>
                        <a:pt x="106" y="117"/>
                        <a:pt x="106" y="117"/>
                        <a:pt x="106" y="117"/>
                      </a:cubicBezTo>
                      <a:cubicBezTo>
                        <a:pt x="106" y="117"/>
                        <a:pt x="106" y="117"/>
                        <a:pt x="106" y="117"/>
                      </a:cubicBezTo>
                      <a:cubicBezTo>
                        <a:pt x="119" y="112"/>
                        <a:pt x="127" y="110"/>
                        <a:pt x="133" y="108"/>
                      </a:cubicBezTo>
                      <a:cubicBezTo>
                        <a:pt x="136" y="107"/>
                        <a:pt x="138" y="106"/>
                        <a:pt x="139" y="105"/>
                      </a:cubicBezTo>
                      <a:cubicBezTo>
                        <a:pt x="140" y="105"/>
                        <a:pt x="140" y="105"/>
                        <a:pt x="141" y="105"/>
                      </a:cubicBezTo>
                      <a:cubicBezTo>
                        <a:pt x="142" y="108"/>
                        <a:pt x="144" y="113"/>
                        <a:pt x="145" y="118"/>
                      </a:cubicBezTo>
                      <a:cubicBezTo>
                        <a:pt x="146" y="121"/>
                        <a:pt x="147" y="124"/>
                        <a:pt x="148" y="126"/>
                      </a:cubicBezTo>
                      <a:cubicBezTo>
                        <a:pt x="147" y="127"/>
                        <a:pt x="144" y="128"/>
                        <a:pt x="141" y="129"/>
                      </a:cubicBezTo>
                      <a:cubicBezTo>
                        <a:pt x="136" y="131"/>
                        <a:pt x="127" y="134"/>
                        <a:pt x="115" y="139"/>
                      </a:cubicBezTo>
                      <a:cubicBezTo>
                        <a:pt x="115" y="139"/>
                        <a:pt x="115" y="139"/>
                        <a:pt x="115" y="139"/>
                      </a:cubicBezTo>
                      <a:cubicBezTo>
                        <a:pt x="115" y="139"/>
                        <a:pt x="115" y="139"/>
                        <a:pt x="115" y="139"/>
                      </a:cubicBezTo>
                      <a:cubicBezTo>
                        <a:pt x="114" y="139"/>
                        <a:pt x="114" y="139"/>
                        <a:pt x="114" y="139"/>
                      </a:cubicBezTo>
                      <a:cubicBezTo>
                        <a:pt x="113" y="139"/>
                        <a:pt x="112" y="141"/>
                        <a:pt x="113" y="142"/>
                      </a:cubicBezTo>
                      <a:cubicBezTo>
                        <a:pt x="113" y="142"/>
                        <a:pt x="114" y="143"/>
                        <a:pt x="114" y="143"/>
                      </a:cubicBezTo>
                      <a:cubicBezTo>
                        <a:pt x="118" y="153"/>
                        <a:pt x="121" y="159"/>
                        <a:pt x="124" y="169"/>
                      </a:cubicBezTo>
                      <a:cubicBezTo>
                        <a:pt x="116" y="169"/>
                        <a:pt x="108" y="172"/>
                        <a:pt x="101" y="178"/>
                      </a:cubicBezTo>
                      <a:cubicBezTo>
                        <a:pt x="97" y="167"/>
                        <a:pt x="95" y="161"/>
                        <a:pt x="91" y="150"/>
                      </a:cubicBezTo>
                      <a:cubicBezTo>
                        <a:pt x="90" y="149"/>
                        <a:pt x="90" y="148"/>
                        <a:pt x="89" y="148"/>
                      </a:cubicBezTo>
                      <a:cubicBezTo>
                        <a:pt x="89" y="148"/>
                        <a:pt x="88" y="148"/>
                        <a:pt x="88" y="148"/>
                      </a:cubicBezTo>
                      <a:cubicBezTo>
                        <a:pt x="88" y="149"/>
                        <a:pt x="88" y="149"/>
                        <a:pt x="88" y="149"/>
                      </a:cubicBezTo>
                      <a:cubicBezTo>
                        <a:pt x="88" y="149"/>
                        <a:pt x="88" y="149"/>
                        <a:pt x="88" y="149"/>
                      </a:cubicBezTo>
                      <a:cubicBezTo>
                        <a:pt x="66" y="156"/>
                        <a:pt x="54" y="160"/>
                        <a:pt x="49" y="162"/>
                      </a:cubicBezTo>
                      <a:cubicBezTo>
                        <a:pt x="48" y="154"/>
                        <a:pt x="46" y="147"/>
                        <a:pt x="43" y="140"/>
                      </a:cubicBezTo>
                      <a:cubicBezTo>
                        <a:pt x="44" y="140"/>
                        <a:pt x="44" y="139"/>
                        <a:pt x="44" y="139"/>
                      </a:cubicBezTo>
                      <a:cubicBezTo>
                        <a:pt x="49" y="138"/>
                        <a:pt x="60" y="134"/>
                        <a:pt x="79" y="127"/>
                      </a:cubicBezTo>
                      <a:cubicBezTo>
                        <a:pt x="79" y="127"/>
                        <a:pt x="79" y="127"/>
                        <a:pt x="79" y="127"/>
                      </a:cubicBezTo>
                      <a:cubicBezTo>
                        <a:pt x="79" y="127"/>
                        <a:pt x="79" y="127"/>
                        <a:pt x="79" y="127"/>
                      </a:cubicBezTo>
                      <a:cubicBezTo>
                        <a:pt x="80" y="127"/>
                        <a:pt x="80" y="127"/>
                        <a:pt x="80" y="127"/>
                      </a:cubicBezTo>
                      <a:cubicBezTo>
                        <a:pt x="81" y="126"/>
                        <a:pt x="81" y="125"/>
                        <a:pt x="81" y="124"/>
                      </a:cubicBezTo>
                      <a:cubicBezTo>
                        <a:pt x="81" y="124"/>
                        <a:pt x="80" y="124"/>
                        <a:pt x="80" y="123"/>
                      </a:cubicBezTo>
                      <a:cubicBezTo>
                        <a:pt x="80" y="122"/>
                        <a:pt x="79" y="120"/>
                        <a:pt x="78" y="118"/>
                      </a:cubicBezTo>
                      <a:cubicBezTo>
                        <a:pt x="77" y="117"/>
                        <a:pt x="77" y="116"/>
                        <a:pt x="76" y="115"/>
                      </a:cubicBezTo>
                      <a:cubicBezTo>
                        <a:pt x="76" y="114"/>
                        <a:pt x="75" y="113"/>
                        <a:pt x="75" y="112"/>
                      </a:cubicBezTo>
                      <a:cubicBezTo>
                        <a:pt x="74" y="112"/>
                        <a:pt x="74" y="111"/>
                        <a:pt x="73" y="111"/>
                      </a:cubicBezTo>
                      <a:cubicBezTo>
                        <a:pt x="73" y="110"/>
                        <a:pt x="72" y="110"/>
                        <a:pt x="72" y="110"/>
                      </a:cubicBezTo>
                      <a:cubicBezTo>
                        <a:pt x="72" y="110"/>
                        <a:pt x="72" y="110"/>
                        <a:pt x="72" y="110"/>
                      </a:cubicBezTo>
                      <a:cubicBezTo>
                        <a:pt x="72" y="109"/>
                        <a:pt x="71" y="108"/>
                        <a:pt x="70" y="108"/>
                      </a:cubicBezTo>
                      <a:cubicBezTo>
                        <a:pt x="70" y="108"/>
                        <a:pt x="70" y="108"/>
                        <a:pt x="70" y="108"/>
                      </a:cubicBezTo>
                      <a:cubicBezTo>
                        <a:pt x="70" y="108"/>
                        <a:pt x="69" y="108"/>
                        <a:pt x="69" y="108"/>
                      </a:cubicBezTo>
                      <a:cubicBezTo>
                        <a:pt x="68" y="108"/>
                        <a:pt x="68" y="108"/>
                        <a:pt x="67" y="108"/>
                      </a:cubicBezTo>
                      <a:cubicBezTo>
                        <a:pt x="67" y="109"/>
                        <a:pt x="67" y="109"/>
                        <a:pt x="67" y="109"/>
                      </a:cubicBezTo>
                      <a:cubicBezTo>
                        <a:pt x="53" y="113"/>
                        <a:pt x="43" y="116"/>
                        <a:pt x="31" y="121"/>
                      </a:cubicBezTo>
                      <a:cubicBezTo>
                        <a:pt x="30" y="116"/>
                        <a:pt x="28" y="110"/>
                        <a:pt x="28" y="104"/>
                      </a:cubicBezTo>
                      <a:cubicBezTo>
                        <a:pt x="31" y="103"/>
                        <a:pt x="35" y="102"/>
                        <a:pt x="37" y="101"/>
                      </a:cubicBezTo>
                      <a:cubicBezTo>
                        <a:pt x="38" y="102"/>
                        <a:pt x="38" y="102"/>
                        <a:pt x="38" y="102"/>
                      </a:cubicBezTo>
                      <a:cubicBezTo>
                        <a:pt x="38" y="102"/>
                        <a:pt x="38" y="102"/>
                        <a:pt x="38" y="102"/>
                      </a:cubicBezTo>
                      <a:cubicBezTo>
                        <a:pt x="38" y="102"/>
                        <a:pt x="39" y="102"/>
                        <a:pt x="39" y="101"/>
                      </a:cubicBezTo>
                      <a:cubicBezTo>
                        <a:pt x="39" y="101"/>
                        <a:pt x="39" y="101"/>
                        <a:pt x="39" y="101"/>
                      </a:cubicBezTo>
                      <a:cubicBezTo>
                        <a:pt x="40" y="101"/>
                        <a:pt x="40" y="101"/>
                        <a:pt x="41" y="101"/>
                      </a:cubicBezTo>
                      <a:cubicBezTo>
                        <a:pt x="45" y="100"/>
                        <a:pt x="48" y="99"/>
                        <a:pt x="52" y="97"/>
                      </a:cubicBezTo>
                      <a:cubicBezTo>
                        <a:pt x="52" y="97"/>
                        <a:pt x="52" y="97"/>
                        <a:pt x="52" y="97"/>
                      </a:cubicBezTo>
                      <a:cubicBezTo>
                        <a:pt x="52" y="97"/>
                        <a:pt x="52" y="97"/>
                        <a:pt x="52" y="97"/>
                      </a:cubicBezTo>
                      <a:cubicBezTo>
                        <a:pt x="52" y="97"/>
                        <a:pt x="52" y="97"/>
                        <a:pt x="52" y="97"/>
                      </a:cubicBezTo>
                      <a:cubicBezTo>
                        <a:pt x="52" y="97"/>
                        <a:pt x="52" y="97"/>
                        <a:pt x="52" y="97"/>
                      </a:cubicBezTo>
                      <a:cubicBezTo>
                        <a:pt x="52" y="96"/>
                        <a:pt x="52" y="96"/>
                        <a:pt x="52" y="96"/>
                      </a:cubicBezTo>
                      <a:cubicBezTo>
                        <a:pt x="53" y="96"/>
                        <a:pt x="53" y="96"/>
                        <a:pt x="53" y="96"/>
                      </a:cubicBezTo>
                      <a:cubicBezTo>
                        <a:pt x="53" y="96"/>
                        <a:pt x="53" y="95"/>
                        <a:pt x="53" y="95"/>
                      </a:cubicBezTo>
                      <a:cubicBezTo>
                        <a:pt x="53" y="94"/>
                        <a:pt x="53" y="94"/>
                        <a:pt x="53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37" y="80"/>
                        <a:pt x="19" y="62"/>
                        <a:pt x="5" y="47"/>
                      </a:cubicBezTo>
                      <a:cubicBezTo>
                        <a:pt x="6" y="46"/>
                        <a:pt x="9" y="45"/>
                        <a:pt x="11" y="44"/>
                      </a:cubicBezTo>
                      <a:cubicBezTo>
                        <a:pt x="16" y="42"/>
                        <a:pt x="22" y="41"/>
                        <a:pt x="26" y="40"/>
                      </a:cubicBezTo>
                      <a:cubicBezTo>
                        <a:pt x="29" y="39"/>
                        <a:pt x="31" y="39"/>
                        <a:pt x="32" y="38"/>
                      </a:cubicBezTo>
                      <a:cubicBezTo>
                        <a:pt x="32" y="38"/>
                        <a:pt x="33" y="38"/>
                        <a:pt x="33" y="38"/>
                      </a:cubicBezTo>
                      <a:cubicBezTo>
                        <a:pt x="34" y="39"/>
                        <a:pt x="36" y="41"/>
                        <a:pt x="38" y="43"/>
                      </a:cubicBezTo>
                      <a:cubicBezTo>
                        <a:pt x="43" y="48"/>
                        <a:pt x="51" y="56"/>
                        <a:pt x="59" y="64"/>
                      </a:cubicBezTo>
                      <a:cubicBezTo>
                        <a:pt x="66" y="72"/>
                        <a:pt x="73" y="80"/>
                        <a:pt x="77" y="84"/>
                      </a:cubicBezTo>
                      <a:cubicBezTo>
                        <a:pt x="77" y="85"/>
                        <a:pt x="78" y="85"/>
                        <a:pt x="78" y="85"/>
                      </a:cubicBezTo>
                      <a:moveTo>
                        <a:pt x="124" y="0"/>
                      </a:moveTo>
                      <a:cubicBezTo>
                        <a:pt x="124" y="0"/>
                        <a:pt x="124" y="0"/>
                        <a:pt x="123" y="0"/>
                      </a:cubicBezTo>
                      <a:cubicBezTo>
                        <a:pt x="109" y="6"/>
                        <a:pt x="96" y="11"/>
                        <a:pt x="82" y="17"/>
                      </a:cubicBezTo>
                      <a:cubicBezTo>
                        <a:pt x="81" y="17"/>
                        <a:pt x="81" y="18"/>
                        <a:pt x="81" y="19"/>
                      </a:cubicBezTo>
                      <a:cubicBezTo>
                        <a:pt x="78" y="36"/>
                        <a:pt x="76" y="54"/>
                        <a:pt x="76" y="72"/>
                      </a:cubicBezTo>
                      <a:cubicBezTo>
                        <a:pt x="76" y="74"/>
                        <a:pt x="76" y="76"/>
                        <a:pt x="76" y="77"/>
                      </a:cubicBezTo>
                      <a:cubicBezTo>
                        <a:pt x="71" y="71"/>
                        <a:pt x="62" y="62"/>
                        <a:pt x="54" y="54"/>
                      </a:cubicBezTo>
                      <a:cubicBezTo>
                        <a:pt x="44" y="43"/>
                        <a:pt x="35" y="34"/>
                        <a:pt x="35" y="34"/>
                      </a:cubicBezTo>
                      <a:cubicBezTo>
                        <a:pt x="35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3" y="34"/>
                        <a:pt x="27" y="35"/>
                        <a:pt x="20" y="37"/>
                      </a:cubicBezTo>
                      <a:cubicBezTo>
                        <a:pt x="17" y="38"/>
                        <a:pt x="13" y="39"/>
                        <a:pt x="9" y="40"/>
                      </a:cubicBezTo>
                      <a:cubicBezTo>
                        <a:pt x="6" y="42"/>
                        <a:pt x="3" y="44"/>
                        <a:pt x="1" y="46"/>
                      </a:cubicBezTo>
                      <a:cubicBezTo>
                        <a:pt x="0" y="46"/>
                        <a:pt x="0" y="47"/>
                        <a:pt x="0" y="48"/>
                      </a:cubicBezTo>
                      <a:cubicBezTo>
                        <a:pt x="0" y="48"/>
                        <a:pt x="0" y="49"/>
                        <a:pt x="0" y="49"/>
                      </a:cubicBezTo>
                      <a:cubicBezTo>
                        <a:pt x="1" y="55"/>
                        <a:pt x="2" y="57"/>
                        <a:pt x="3" y="60"/>
                      </a:cubicBezTo>
                      <a:cubicBezTo>
                        <a:pt x="3" y="61"/>
                        <a:pt x="4" y="63"/>
                        <a:pt x="5" y="64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66"/>
                        <a:pt x="5" y="66"/>
                        <a:pt x="5" y="67"/>
                      </a:cubicBezTo>
                      <a:cubicBezTo>
                        <a:pt x="5" y="68"/>
                        <a:pt x="6" y="69"/>
                        <a:pt x="7" y="70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2"/>
                        <a:pt x="9" y="72"/>
                        <a:pt x="9" y="73"/>
                      </a:cubicBezTo>
                      <a:cubicBezTo>
                        <a:pt x="14" y="77"/>
                        <a:pt x="21" y="83"/>
                        <a:pt x="29" y="92"/>
                      </a:cubicBezTo>
                      <a:cubicBezTo>
                        <a:pt x="29" y="92"/>
                        <a:pt x="29" y="93"/>
                        <a:pt x="29" y="93"/>
                      </a:cubicBezTo>
                      <a:cubicBezTo>
                        <a:pt x="29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1" y="94"/>
                        <a:pt x="31" y="94"/>
                        <a:pt x="31" y="94"/>
                      </a:cubicBezTo>
                      <a:cubicBezTo>
                        <a:pt x="32" y="95"/>
                        <a:pt x="34" y="96"/>
                        <a:pt x="35" y="98"/>
                      </a:cubicBezTo>
                      <a:cubicBezTo>
                        <a:pt x="32" y="99"/>
                        <a:pt x="29" y="100"/>
                        <a:pt x="25" y="101"/>
                      </a:cubicBezTo>
                      <a:cubicBezTo>
                        <a:pt x="24" y="102"/>
                        <a:pt x="23" y="102"/>
                        <a:pt x="23" y="103"/>
                      </a:cubicBezTo>
                      <a:cubicBezTo>
                        <a:pt x="24" y="110"/>
                        <a:pt x="26" y="117"/>
                        <a:pt x="28" y="123"/>
                      </a:cubicBezTo>
                      <a:cubicBezTo>
                        <a:pt x="27" y="124"/>
                        <a:pt x="27" y="124"/>
                        <a:pt x="27" y="125"/>
                      </a:cubicBezTo>
                      <a:cubicBezTo>
                        <a:pt x="28" y="129"/>
                        <a:pt x="30" y="132"/>
                        <a:pt x="33" y="135"/>
                      </a:cubicBezTo>
                      <a:cubicBezTo>
                        <a:pt x="33" y="135"/>
                        <a:pt x="34" y="135"/>
                        <a:pt x="34" y="135"/>
                      </a:cubicBezTo>
                      <a:cubicBezTo>
                        <a:pt x="34" y="135"/>
                        <a:pt x="35" y="135"/>
                        <a:pt x="35" y="135"/>
                      </a:cubicBezTo>
                      <a:cubicBezTo>
                        <a:pt x="38" y="134"/>
                        <a:pt x="41" y="133"/>
                        <a:pt x="43" y="132"/>
                      </a:cubicBezTo>
                      <a:cubicBezTo>
                        <a:pt x="46" y="131"/>
                        <a:pt x="49" y="130"/>
                        <a:pt x="56" y="128"/>
                      </a:cubicBezTo>
                      <a:cubicBezTo>
                        <a:pt x="56" y="128"/>
                        <a:pt x="57" y="127"/>
                        <a:pt x="58" y="127"/>
                      </a:cubicBezTo>
                      <a:cubicBezTo>
                        <a:pt x="59" y="127"/>
                        <a:pt x="61" y="126"/>
                        <a:pt x="62" y="125"/>
                      </a:cubicBezTo>
                      <a:cubicBezTo>
                        <a:pt x="63" y="125"/>
                        <a:pt x="64" y="125"/>
                        <a:pt x="64" y="125"/>
                      </a:cubicBezTo>
                      <a:cubicBezTo>
                        <a:pt x="65" y="125"/>
                        <a:pt x="65" y="125"/>
                        <a:pt x="65" y="125"/>
                      </a:cubicBezTo>
                      <a:cubicBezTo>
                        <a:pt x="65" y="125"/>
                        <a:pt x="65" y="125"/>
                        <a:pt x="65" y="125"/>
                      </a:cubicBezTo>
                      <a:cubicBezTo>
                        <a:pt x="65" y="125"/>
                        <a:pt x="65" y="126"/>
                        <a:pt x="65" y="126"/>
                      </a:cubicBezTo>
                      <a:cubicBezTo>
                        <a:pt x="66" y="127"/>
                        <a:pt x="66" y="127"/>
                        <a:pt x="66" y="127"/>
                      </a:cubicBezTo>
                      <a:cubicBezTo>
                        <a:pt x="59" y="130"/>
                        <a:pt x="54" y="132"/>
                        <a:pt x="50" y="133"/>
                      </a:cubicBezTo>
                      <a:cubicBezTo>
                        <a:pt x="47" y="134"/>
                        <a:pt x="45" y="135"/>
                        <a:pt x="43" y="135"/>
                      </a:cubicBezTo>
                      <a:cubicBezTo>
                        <a:pt x="42" y="136"/>
                        <a:pt x="40" y="136"/>
                        <a:pt x="40" y="136"/>
                      </a:cubicBezTo>
                      <a:cubicBezTo>
                        <a:pt x="40" y="136"/>
                        <a:pt x="39" y="137"/>
                        <a:pt x="39" y="137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1" y="146"/>
                        <a:pt x="44" y="155"/>
                        <a:pt x="46" y="162"/>
                      </a:cubicBezTo>
                      <a:cubicBezTo>
                        <a:pt x="45" y="162"/>
                        <a:pt x="45" y="162"/>
                        <a:pt x="45" y="162"/>
                      </a:cubicBezTo>
                      <a:cubicBezTo>
                        <a:pt x="45" y="163"/>
                        <a:pt x="45" y="164"/>
                        <a:pt x="46" y="165"/>
                      </a:cubicBezTo>
                      <a:cubicBezTo>
                        <a:pt x="50" y="169"/>
                        <a:pt x="53" y="174"/>
                        <a:pt x="56" y="179"/>
                      </a:cubicBezTo>
                      <a:cubicBezTo>
                        <a:pt x="56" y="180"/>
                        <a:pt x="57" y="180"/>
                        <a:pt x="58" y="180"/>
                      </a:cubicBezTo>
                      <a:cubicBezTo>
                        <a:pt x="58" y="180"/>
                        <a:pt x="58" y="180"/>
                        <a:pt x="58" y="180"/>
                      </a:cubicBezTo>
                      <a:cubicBezTo>
                        <a:pt x="69" y="175"/>
                        <a:pt x="77" y="171"/>
                        <a:pt x="88" y="169"/>
                      </a:cubicBezTo>
                      <a:cubicBezTo>
                        <a:pt x="91" y="173"/>
                        <a:pt x="94" y="178"/>
                        <a:pt x="96" y="184"/>
                      </a:cubicBezTo>
                      <a:cubicBezTo>
                        <a:pt x="99" y="191"/>
                        <a:pt x="102" y="198"/>
                        <a:pt x="104" y="202"/>
                      </a:cubicBezTo>
                      <a:cubicBezTo>
                        <a:pt x="104" y="203"/>
                        <a:pt x="105" y="203"/>
                        <a:pt x="106" y="203"/>
                      </a:cubicBezTo>
                      <a:cubicBezTo>
                        <a:pt x="106" y="203"/>
                        <a:pt x="106" y="203"/>
                        <a:pt x="106" y="203"/>
                      </a:cubicBezTo>
                      <a:cubicBezTo>
                        <a:pt x="107" y="204"/>
                        <a:pt x="107" y="204"/>
                        <a:pt x="107" y="204"/>
                      </a:cubicBezTo>
                      <a:cubicBezTo>
                        <a:pt x="108" y="204"/>
                        <a:pt x="108" y="204"/>
                        <a:pt x="108" y="203"/>
                      </a:cubicBezTo>
                      <a:cubicBezTo>
                        <a:pt x="109" y="203"/>
                        <a:pt x="109" y="203"/>
                        <a:pt x="109" y="203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cubicBezTo>
                        <a:pt x="110" y="205"/>
                        <a:pt x="110" y="205"/>
                        <a:pt x="110" y="205"/>
                      </a:cubicBezTo>
                      <a:cubicBezTo>
                        <a:pt x="110" y="204"/>
                        <a:pt x="110" y="204"/>
                        <a:pt x="110" y="204"/>
                      </a:cubicBezTo>
                      <a:cubicBezTo>
                        <a:pt x="110" y="204"/>
                        <a:pt x="110" y="204"/>
                        <a:pt x="110" y="204"/>
                      </a:cubicBezTo>
                      <a:cubicBezTo>
                        <a:pt x="110" y="204"/>
                        <a:pt x="110" y="204"/>
                        <a:pt x="110" y="204"/>
                      </a:cubicBezTo>
                      <a:cubicBezTo>
                        <a:pt x="111" y="204"/>
                        <a:pt x="111" y="204"/>
                        <a:pt x="111" y="204"/>
                      </a:cubicBezTo>
                      <a:cubicBezTo>
                        <a:pt x="111" y="203"/>
                        <a:pt x="111" y="203"/>
                        <a:pt x="111" y="202"/>
                      </a:cubicBezTo>
                      <a:cubicBezTo>
                        <a:pt x="115" y="200"/>
                        <a:pt x="119" y="198"/>
                        <a:pt x="124" y="196"/>
                      </a:cubicBezTo>
                      <a:cubicBezTo>
                        <a:pt x="124" y="197"/>
                        <a:pt x="124" y="197"/>
                        <a:pt x="124" y="197"/>
                      </a:cubicBezTo>
                      <a:cubicBezTo>
                        <a:pt x="124" y="197"/>
                        <a:pt x="124" y="197"/>
                        <a:pt x="124" y="197"/>
                      </a:cubicBezTo>
                      <a:cubicBezTo>
                        <a:pt x="125" y="197"/>
                        <a:pt x="125" y="197"/>
                        <a:pt x="125" y="196"/>
                      </a:cubicBezTo>
                      <a:cubicBezTo>
                        <a:pt x="126" y="195"/>
                        <a:pt x="126" y="195"/>
                        <a:pt x="126" y="195"/>
                      </a:cubicBezTo>
                      <a:cubicBezTo>
                        <a:pt x="129" y="194"/>
                        <a:pt x="132" y="193"/>
                        <a:pt x="134" y="192"/>
                      </a:cubicBezTo>
                      <a:cubicBezTo>
                        <a:pt x="135" y="191"/>
                        <a:pt x="135" y="191"/>
                        <a:pt x="136" y="190"/>
                      </a:cubicBezTo>
                      <a:cubicBezTo>
                        <a:pt x="136" y="190"/>
                        <a:pt x="136" y="189"/>
                        <a:pt x="135" y="189"/>
                      </a:cubicBezTo>
                      <a:cubicBezTo>
                        <a:pt x="132" y="184"/>
                        <a:pt x="129" y="179"/>
                        <a:pt x="128" y="173"/>
                      </a:cubicBezTo>
                      <a:cubicBezTo>
                        <a:pt x="128" y="173"/>
                        <a:pt x="129" y="173"/>
                        <a:pt x="129" y="172"/>
                      </a:cubicBezTo>
                      <a:cubicBezTo>
                        <a:pt x="129" y="172"/>
                        <a:pt x="129" y="171"/>
                        <a:pt x="129" y="170"/>
                      </a:cubicBezTo>
                      <a:cubicBezTo>
                        <a:pt x="127" y="165"/>
                        <a:pt x="126" y="161"/>
                        <a:pt x="124" y="157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5" y="157"/>
                        <a:pt x="125" y="156"/>
                        <a:pt x="126" y="156"/>
                      </a:cubicBezTo>
                      <a:cubicBezTo>
                        <a:pt x="129" y="155"/>
                        <a:pt x="135" y="152"/>
                        <a:pt x="141" y="150"/>
                      </a:cubicBezTo>
                      <a:cubicBezTo>
                        <a:pt x="143" y="149"/>
                        <a:pt x="146" y="148"/>
                        <a:pt x="148" y="147"/>
                      </a:cubicBezTo>
                      <a:cubicBezTo>
                        <a:pt x="151" y="147"/>
                        <a:pt x="152" y="146"/>
                        <a:pt x="153" y="146"/>
                      </a:cubicBezTo>
                      <a:cubicBezTo>
                        <a:pt x="154" y="146"/>
                        <a:pt x="155" y="145"/>
                        <a:pt x="155" y="143"/>
                      </a:cubicBezTo>
                      <a:cubicBezTo>
                        <a:pt x="154" y="139"/>
                        <a:pt x="153" y="134"/>
                        <a:pt x="152" y="129"/>
                      </a:cubicBezTo>
                      <a:cubicBezTo>
                        <a:pt x="152" y="129"/>
                        <a:pt x="153" y="128"/>
                        <a:pt x="152" y="127"/>
                      </a:cubicBezTo>
                      <a:cubicBezTo>
                        <a:pt x="152" y="127"/>
                        <a:pt x="151" y="122"/>
                        <a:pt x="149" y="117"/>
                      </a:cubicBezTo>
                      <a:cubicBezTo>
                        <a:pt x="147" y="111"/>
                        <a:pt x="145" y="105"/>
                        <a:pt x="144" y="101"/>
                      </a:cubicBezTo>
                      <a:cubicBezTo>
                        <a:pt x="143" y="101"/>
                        <a:pt x="143" y="100"/>
                        <a:pt x="142" y="100"/>
                      </a:cubicBezTo>
                      <a:cubicBezTo>
                        <a:pt x="142" y="100"/>
                        <a:pt x="142" y="100"/>
                        <a:pt x="142" y="100"/>
                      </a:cubicBezTo>
                      <a:cubicBezTo>
                        <a:pt x="141" y="100"/>
                        <a:pt x="141" y="100"/>
                        <a:pt x="141" y="100"/>
                      </a:cubicBezTo>
                      <a:cubicBezTo>
                        <a:pt x="140" y="101"/>
                        <a:pt x="140" y="101"/>
                        <a:pt x="138" y="102"/>
                      </a:cubicBezTo>
                      <a:cubicBezTo>
                        <a:pt x="134" y="103"/>
                        <a:pt x="126" y="106"/>
                        <a:pt x="111" y="111"/>
                      </a:cubicBezTo>
                      <a:cubicBezTo>
                        <a:pt x="111" y="110"/>
                        <a:pt x="111" y="110"/>
                        <a:pt x="111" y="109"/>
                      </a:cubicBezTo>
                      <a:cubicBezTo>
                        <a:pt x="111" y="108"/>
                        <a:pt x="111" y="108"/>
                        <a:pt x="111" y="108"/>
                      </a:cubicBezTo>
                      <a:cubicBezTo>
                        <a:pt x="111" y="108"/>
                        <a:pt x="111" y="108"/>
                        <a:pt x="111" y="108"/>
                      </a:cubicBezTo>
                      <a:cubicBezTo>
                        <a:pt x="116" y="106"/>
                        <a:pt x="123" y="103"/>
                        <a:pt x="130" y="101"/>
                      </a:cubicBezTo>
                      <a:cubicBezTo>
                        <a:pt x="130" y="102"/>
                        <a:pt x="130" y="102"/>
                        <a:pt x="130" y="102"/>
                      </a:cubicBezTo>
                      <a:cubicBezTo>
                        <a:pt x="131" y="102"/>
                        <a:pt x="131" y="102"/>
                        <a:pt x="131" y="102"/>
                      </a:cubicBezTo>
                      <a:cubicBezTo>
                        <a:pt x="131" y="102"/>
                        <a:pt x="132" y="102"/>
                        <a:pt x="132" y="101"/>
                      </a:cubicBezTo>
                      <a:cubicBezTo>
                        <a:pt x="132" y="101"/>
                        <a:pt x="132" y="101"/>
                        <a:pt x="132" y="101"/>
                      </a:cubicBezTo>
                      <a:cubicBezTo>
                        <a:pt x="134" y="100"/>
                        <a:pt x="135" y="99"/>
                        <a:pt x="137" y="99"/>
                      </a:cubicBezTo>
                      <a:cubicBezTo>
                        <a:pt x="138" y="98"/>
                        <a:pt x="138" y="98"/>
                        <a:pt x="139" y="97"/>
                      </a:cubicBezTo>
                      <a:cubicBezTo>
                        <a:pt x="140" y="96"/>
                        <a:pt x="140" y="95"/>
                        <a:pt x="140" y="93"/>
                      </a:cubicBezTo>
                      <a:cubicBezTo>
                        <a:pt x="140" y="91"/>
                        <a:pt x="140" y="89"/>
                        <a:pt x="139" y="87"/>
                      </a:cubicBezTo>
                      <a:cubicBezTo>
                        <a:pt x="139" y="87"/>
                        <a:pt x="139" y="86"/>
                        <a:pt x="139" y="86"/>
                      </a:cubicBezTo>
                      <a:cubicBezTo>
                        <a:pt x="139" y="85"/>
                        <a:pt x="140" y="85"/>
                        <a:pt x="139" y="84"/>
                      </a:cubicBezTo>
                      <a:cubicBezTo>
                        <a:pt x="138" y="76"/>
                        <a:pt x="137" y="69"/>
                        <a:pt x="135" y="61"/>
                      </a:cubicBezTo>
                      <a:cubicBezTo>
                        <a:pt x="135" y="60"/>
                        <a:pt x="134" y="60"/>
                        <a:pt x="134" y="60"/>
                      </a:cubicBezTo>
                      <a:cubicBezTo>
                        <a:pt x="133" y="59"/>
                        <a:pt x="133" y="59"/>
                        <a:pt x="133" y="59"/>
                      </a:cubicBezTo>
                      <a:cubicBezTo>
                        <a:pt x="133" y="59"/>
                        <a:pt x="132" y="59"/>
                        <a:pt x="132" y="59"/>
                      </a:cubicBezTo>
                      <a:cubicBezTo>
                        <a:pt x="128" y="61"/>
                        <a:pt x="124" y="63"/>
                        <a:pt x="120" y="65"/>
                      </a:cubicBezTo>
                      <a:cubicBezTo>
                        <a:pt x="121" y="61"/>
                        <a:pt x="122" y="57"/>
                        <a:pt x="123" y="53"/>
                      </a:cubicBezTo>
                      <a:cubicBezTo>
                        <a:pt x="124" y="48"/>
                        <a:pt x="125" y="43"/>
                        <a:pt x="127" y="36"/>
                      </a:cubicBezTo>
                      <a:cubicBezTo>
                        <a:pt x="128" y="33"/>
                        <a:pt x="128" y="29"/>
                        <a:pt x="128" y="26"/>
                      </a:cubicBezTo>
                      <a:cubicBezTo>
                        <a:pt x="128" y="25"/>
                        <a:pt x="128" y="25"/>
                        <a:pt x="128" y="24"/>
                      </a:cubicBezTo>
                      <a:cubicBezTo>
                        <a:pt x="128" y="17"/>
                        <a:pt x="127" y="9"/>
                        <a:pt x="126" y="2"/>
                      </a:cubicBezTo>
                      <a:cubicBezTo>
                        <a:pt x="126" y="1"/>
                        <a:pt x="126" y="1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1" name="Rectangle 874"/>
                <p:cNvSpPr>
                  <a:spLocks noChangeArrowheads="1"/>
                </p:cNvSpPr>
                <p:nvPr/>
              </p:nvSpPr>
              <p:spPr bwMode="auto">
                <a:xfrm>
                  <a:off x="2862" y="2307"/>
                  <a:ext cx="1" cy="1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2" name="Freeform 875"/>
                <p:cNvSpPr/>
                <p:nvPr/>
              </p:nvSpPr>
              <p:spPr bwMode="auto">
                <a:xfrm>
                  <a:off x="2862" y="23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3" name="Freeform 876"/>
                <p:cNvSpPr>
                  <a:spLocks noEditPoints="1"/>
                </p:cNvSpPr>
                <p:nvPr/>
              </p:nvSpPr>
              <p:spPr bwMode="auto">
                <a:xfrm>
                  <a:off x="4389" y="981"/>
                  <a:ext cx="299" cy="417"/>
                </a:xfrm>
                <a:custGeom>
                  <a:avLst/>
                  <a:gdLst>
                    <a:gd name="T0" fmla="*/ 96 w 126"/>
                    <a:gd name="T1" fmla="*/ 172 h 176"/>
                    <a:gd name="T2" fmla="*/ 94 w 126"/>
                    <a:gd name="T3" fmla="*/ 160 h 176"/>
                    <a:gd name="T4" fmla="*/ 80 w 126"/>
                    <a:gd name="T5" fmla="*/ 170 h 176"/>
                    <a:gd name="T6" fmla="*/ 70 w 126"/>
                    <a:gd name="T7" fmla="*/ 155 h 176"/>
                    <a:gd name="T8" fmla="*/ 121 w 126"/>
                    <a:gd name="T9" fmla="*/ 158 h 176"/>
                    <a:gd name="T10" fmla="*/ 63 w 126"/>
                    <a:gd name="T11" fmla="*/ 164 h 176"/>
                    <a:gd name="T12" fmla="*/ 50 w 126"/>
                    <a:gd name="T13" fmla="*/ 157 h 176"/>
                    <a:gd name="T14" fmla="*/ 49 w 126"/>
                    <a:gd name="T15" fmla="*/ 154 h 176"/>
                    <a:gd name="T16" fmla="*/ 45 w 126"/>
                    <a:gd name="T17" fmla="*/ 141 h 176"/>
                    <a:gd name="T18" fmla="*/ 37 w 126"/>
                    <a:gd name="T19" fmla="*/ 143 h 176"/>
                    <a:gd name="T20" fmla="*/ 30 w 126"/>
                    <a:gd name="T21" fmla="*/ 119 h 176"/>
                    <a:gd name="T22" fmla="*/ 28 w 126"/>
                    <a:gd name="T23" fmla="*/ 118 h 176"/>
                    <a:gd name="T24" fmla="*/ 9 w 126"/>
                    <a:gd name="T25" fmla="*/ 119 h 176"/>
                    <a:gd name="T26" fmla="*/ 20 w 126"/>
                    <a:gd name="T27" fmla="*/ 106 h 176"/>
                    <a:gd name="T28" fmla="*/ 74 w 126"/>
                    <a:gd name="T29" fmla="*/ 104 h 176"/>
                    <a:gd name="T30" fmla="*/ 65 w 126"/>
                    <a:gd name="T31" fmla="*/ 104 h 176"/>
                    <a:gd name="T32" fmla="*/ 75 w 126"/>
                    <a:gd name="T33" fmla="*/ 115 h 176"/>
                    <a:gd name="T34" fmla="*/ 87 w 126"/>
                    <a:gd name="T35" fmla="*/ 114 h 176"/>
                    <a:gd name="T36" fmla="*/ 89 w 126"/>
                    <a:gd name="T37" fmla="*/ 115 h 176"/>
                    <a:gd name="T38" fmla="*/ 5 w 126"/>
                    <a:gd name="T39" fmla="*/ 101 h 176"/>
                    <a:gd name="T40" fmla="*/ 6 w 126"/>
                    <a:gd name="T41" fmla="*/ 81 h 176"/>
                    <a:gd name="T42" fmla="*/ 81 w 126"/>
                    <a:gd name="T43" fmla="*/ 76 h 176"/>
                    <a:gd name="T44" fmla="*/ 67 w 126"/>
                    <a:gd name="T45" fmla="*/ 83 h 176"/>
                    <a:gd name="T46" fmla="*/ 91 w 126"/>
                    <a:gd name="T47" fmla="*/ 76 h 176"/>
                    <a:gd name="T48" fmla="*/ 59 w 126"/>
                    <a:gd name="T49" fmla="*/ 81 h 176"/>
                    <a:gd name="T50" fmla="*/ 64 w 126"/>
                    <a:gd name="T51" fmla="*/ 83 h 176"/>
                    <a:gd name="T52" fmla="*/ 102 w 126"/>
                    <a:gd name="T53" fmla="*/ 75 h 176"/>
                    <a:gd name="T54" fmla="*/ 99 w 126"/>
                    <a:gd name="T55" fmla="*/ 76 h 176"/>
                    <a:gd name="T56" fmla="*/ 22 w 126"/>
                    <a:gd name="T57" fmla="*/ 75 h 176"/>
                    <a:gd name="T58" fmla="*/ 4 w 126"/>
                    <a:gd name="T59" fmla="*/ 76 h 176"/>
                    <a:gd name="T60" fmla="*/ 67 w 126"/>
                    <a:gd name="T61" fmla="*/ 44 h 176"/>
                    <a:gd name="T62" fmla="*/ 112 w 126"/>
                    <a:gd name="T63" fmla="*/ 46 h 176"/>
                    <a:gd name="T64" fmla="*/ 116 w 126"/>
                    <a:gd name="T65" fmla="*/ 37 h 176"/>
                    <a:gd name="T66" fmla="*/ 105 w 126"/>
                    <a:gd name="T67" fmla="*/ 42 h 176"/>
                    <a:gd name="T68" fmla="*/ 85 w 126"/>
                    <a:gd name="T69" fmla="*/ 33 h 176"/>
                    <a:gd name="T70" fmla="*/ 103 w 126"/>
                    <a:gd name="T71" fmla="*/ 33 h 176"/>
                    <a:gd name="T72" fmla="*/ 88 w 126"/>
                    <a:gd name="T73" fmla="*/ 39 h 176"/>
                    <a:gd name="T74" fmla="*/ 120 w 126"/>
                    <a:gd name="T75" fmla="*/ 24 h 176"/>
                    <a:gd name="T76" fmla="*/ 75 w 126"/>
                    <a:gd name="T77" fmla="*/ 56 h 176"/>
                    <a:gd name="T78" fmla="*/ 51 w 126"/>
                    <a:gd name="T79" fmla="*/ 72 h 176"/>
                    <a:gd name="T80" fmla="*/ 50 w 126"/>
                    <a:gd name="T81" fmla="*/ 85 h 176"/>
                    <a:gd name="T82" fmla="*/ 78 w 126"/>
                    <a:gd name="T83" fmla="*/ 100 h 176"/>
                    <a:gd name="T84" fmla="*/ 62 w 126"/>
                    <a:gd name="T85" fmla="*/ 118 h 176"/>
                    <a:gd name="T86" fmla="*/ 97 w 126"/>
                    <a:gd name="T87" fmla="*/ 156 h 176"/>
                    <a:gd name="T88" fmla="*/ 10 w 126"/>
                    <a:gd name="T89" fmla="*/ 101 h 176"/>
                    <a:gd name="T90" fmla="*/ 25 w 126"/>
                    <a:gd name="T91" fmla="*/ 84 h 176"/>
                    <a:gd name="T92" fmla="*/ 23 w 126"/>
                    <a:gd name="T93" fmla="*/ 71 h 176"/>
                    <a:gd name="T94" fmla="*/ 66 w 126"/>
                    <a:gd name="T95" fmla="*/ 6 h 176"/>
                    <a:gd name="T96" fmla="*/ 6 w 126"/>
                    <a:gd name="T97" fmla="*/ 54 h 176"/>
                    <a:gd name="T98" fmla="*/ 0 w 126"/>
                    <a:gd name="T99" fmla="*/ 85 h 176"/>
                    <a:gd name="T100" fmla="*/ 8 w 126"/>
                    <a:gd name="T101" fmla="*/ 86 h 176"/>
                    <a:gd name="T102" fmla="*/ 1 w 126"/>
                    <a:gd name="T103" fmla="*/ 122 h 176"/>
                    <a:gd name="T104" fmla="*/ 6 w 126"/>
                    <a:gd name="T105" fmla="*/ 123 h 176"/>
                    <a:gd name="T106" fmla="*/ 102 w 126"/>
                    <a:gd name="T107" fmla="*/ 176 h 176"/>
                    <a:gd name="T108" fmla="*/ 124 w 126"/>
                    <a:gd name="T109" fmla="*/ 173 h 176"/>
                    <a:gd name="T110" fmla="*/ 125 w 126"/>
                    <a:gd name="T111" fmla="*/ 123 h 176"/>
                    <a:gd name="T112" fmla="*/ 71 w 126"/>
                    <a:gd name="T113" fmla="*/ 124 h 176"/>
                    <a:gd name="T114" fmla="*/ 104 w 126"/>
                    <a:gd name="T115" fmla="*/ 82 h 176"/>
                    <a:gd name="T116" fmla="*/ 105 w 126"/>
                    <a:gd name="T117" fmla="*/ 54 h 176"/>
                    <a:gd name="T118" fmla="*/ 112 w 126"/>
                    <a:gd name="T119" fmla="*/ 51 h 176"/>
                    <a:gd name="T120" fmla="*/ 93 w 126"/>
                    <a:gd name="T121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26" h="176">
                      <a:moveTo>
                        <a:pt x="116" y="171"/>
                      </a:moveTo>
                      <a:cubicBezTo>
                        <a:pt x="117" y="168"/>
                        <a:pt x="119" y="164"/>
                        <a:pt x="120" y="161"/>
                      </a:cubicBezTo>
                      <a:cubicBezTo>
                        <a:pt x="120" y="163"/>
                        <a:pt x="120" y="166"/>
                        <a:pt x="120" y="168"/>
                      </a:cubicBezTo>
                      <a:cubicBezTo>
                        <a:pt x="120" y="169"/>
                        <a:pt x="120" y="170"/>
                        <a:pt x="120" y="171"/>
                      </a:cubicBezTo>
                      <a:cubicBezTo>
                        <a:pt x="119" y="171"/>
                        <a:pt x="117" y="171"/>
                        <a:pt x="116" y="171"/>
                      </a:cubicBezTo>
                      <a:moveTo>
                        <a:pt x="97" y="160"/>
                      </a:moveTo>
                      <a:cubicBezTo>
                        <a:pt x="99" y="160"/>
                        <a:pt x="101" y="160"/>
                        <a:pt x="102" y="160"/>
                      </a:cubicBezTo>
                      <a:cubicBezTo>
                        <a:pt x="100" y="163"/>
                        <a:pt x="97" y="167"/>
                        <a:pt x="96" y="172"/>
                      </a:cubicBezTo>
                      <a:cubicBezTo>
                        <a:pt x="94" y="172"/>
                        <a:pt x="92" y="171"/>
                        <a:pt x="90" y="171"/>
                      </a:cubicBezTo>
                      <a:cubicBezTo>
                        <a:pt x="91" y="167"/>
                        <a:pt x="93" y="163"/>
                        <a:pt x="96" y="160"/>
                      </a:cubicBezTo>
                      <a:cubicBezTo>
                        <a:pt x="97" y="160"/>
                        <a:pt x="97" y="160"/>
                        <a:pt x="97" y="160"/>
                      </a:cubicBezTo>
                      <a:moveTo>
                        <a:pt x="88" y="171"/>
                      </a:moveTo>
                      <a:cubicBezTo>
                        <a:pt x="86" y="171"/>
                        <a:pt x="84" y="170"/>
                        <a:pt x="82" y="170"/>
                      </a:cubicBezTo>
                      <a:cubicBezTo>
                        <a:pt x="83" y="166"/>
                        <a:pt x="85" y="163"/>
                        <a:pt x="87" y="160"/>
                      </a:cubicBezTo>
                      <a:cubicBezTo>
                        <a:pt x="87" y="159"/>
                        <a:pt x="87" y="159"/>
                        <a:pt x="87" y="159"/>
                      </a:cubicBezTo>
                      <a:cubicBezTo>
                        <a:pt x="89" y="159"/>
                        <a:pt x="91" y="160"/>
                        <a:pt x="94" y="160"/>
                      </a:cubicBezTo>
                      <a:cubicBezTo>
                        <a:pt x="91" y="163"/>
                        <a:pt x="89" y="167"/>
                        <a:pt x="88" y="171"/>
                      </a:cubicBezTo>
                      <a:moveTo>
                        <a:pt x="102" y="172"/>
                      </a:moveTo>
                      <a:cubicBezTo>
                        <a:pt x="100" y="172"/>
                        <a:pt x="99" y="172"/>
                        <a:pt x="98" y="172"/>
                      </a:cubicBezTo>
                      <a:cubicBezTo>
                        <a:pt x="100" y="167"/>
                        <a:pt x="102" y="163"/>
                        <a:pt x="105" y="159"/>
                      </a:cubicBezTo>
                      <a:cubicBezTo>
                        <a:pt x="107" y="159"/>
                        <a:pt x="110" y="159"/>
                        <a:pt x="113" y="158"/>
                      </a:cubicBezTo>
                      <a:cubicBezTo>
                        <a:pt x="110" y="162"/>
                        <a:pt x="107" y="167"/>
                        <a:pt x="105" y="172"/>
                      </a:cubicBezTo>
                      <a:cubicBezTo>
                        <a:pt x="104" y="172"/>
                        <a:pt x="103" y="172"/>
                        <a:pt x="102" y="172"/>
                      </a:cubicBezTo>
                      <a:moveTo>
                        <a:pt x="80" y="170"/>
                      </a:moveTo>
                      <a:cubicBezTo>
                        <a:pt x="78" y="169"/>
                        <a:pt x="75" y="169"/>
                        <a:pt x="73" y="168"/>
                      </a:cubicBezTo>
                      <a:cubicBezTo>
                        <a:pt x="73" y="168"/>
                        <a:pt x="73" y="168"/>
                        <a:pt x="73" y="168"/>
                      </a:cubicBezTo>
                      <a:cubicBezTo>
                        <a:pt x="75" y="164"/>
                        <a:pt x="77" y="161"/>
                        <a:pt x="79" y="158"/>
                      </a:cubicBezTo>
                      <a:cubicBezTo>
                        <a:pt x="81" y="158"/>
                        <a:pt x="83" y="159"/>
                        <a:pt x="85" y="159"/>
                      </a:cubicBezTo>
                      <a:cubicBezTo>
                        <a:pt x="83" y="162"/>
                        <a:pt x="81" y="166"/>
                        <a:pt x="80" y="170"/>
                      </a:cubicBezTo>
                      <a:moveTo>
                        <a:pt x="71" y="167"/>
                      </a:moveTo>
                      <a:cubicBezTo>
                        <a:pt x="69" y="167"/>
                        <a:pt x="67" y="166"/>
                        <a:pt x="65" y="165"/>
                      </a:cubicBezTo>
                      <a:cubicBezTo>
                        <a:pt x="66" y="162"/>
                        <a:pt x="68" y="159"/>
                        <a:pt x="70" y="155"/>
                      </a:cubicBezTo>
                      <a:cubicBezTo>
                        <a:pt x="72" y="156"/>
                        <a:pt x="74" y="157"/>
                        <a:pt x="77" y="157"/>
                      </a:cubicBezTo>
                      <a:cubicBezTo>
                        <a:pt x="75" y="161"/>
                        <a:pt x="73" y="164"/>
                        <a:pt x="71" y="167"/>
                      </a:cubicBezTo>
                      <a:cubicBezTo>
                        <a:pt x="71" y="167"/>
                        <a:pt x="71" y="167"/>
                        <a:pt x="71" y="167"/>
                      </a:cubicBezTo>
                      <a:cubicBezTo>
                        <a:pt x="71" y="167"/>
                        <a:pt x="71" y="167"/>
                        <a:pt x="71" y="167"/>
                      </a:cubicBezTo>
                      <a:moveTo>
                        <a:pt x="107" y="172"/>
                      </a:moveTo>
                      <a:cubicBezTo>
                        <a:pt x="110" y="167"/>
                        <a:pt x="112" y="162"/>
                        <a:pt x="115" y="157"/>
                      </a:cubicBezTo>
                      <a:cubicBezTo>
                        <a:pt x="117" y="157"/>
                        <a:pt x="119" y="156"/>
                        <a:pt x="121" y="155"/>
                      </a:cubicBezTo>
                      <a:cubicBezTo>
                        <a:pt x="121" y="156"/>
                        <a:pt x="121" y="157"/>
                        <a:pt x="121" y="158"/>
                      </a:cubicBezTo>
                      <a:cubicBezTo>
                        <a:pt x="120" y="158"/>
                        <a:pt x="120" y="158"/>
                        <a:pt x="120" y="158"/>
                      </a:cubicBezTo>
                      <a:cubicBezTo>
                        <a:pt x="117" y="162"/>
                        <a:pt x="115" y="167"/>
                        <a:pt x="113" y="171"/>
                      </a:cubicBezTo>
                      <a:cubicBezTo>
                        <a:pt x="111" y="171"/>
                        <a:pt x="109" y="172"/>
                        <a:pt x="107" y="172"/>
                      </a:cubicBezTo>
                      <a:moveTo>
                        <a:pt x="63" y="164"/>
                      </a:moveTo>
                      <a:cubicBezTo>
                        <a:pt x="61" y="163"/>
                        <a:pt x="60" y="163"/>
                        <a:pt x="58" y="162"/>
                      </a:cubicBezTo>
                      <a:cubicBezTo>
                        <a:pt x="60" y="159"/>
                        <a:pt x="62" y="156"/>
                        <a:pt x="64" y="153"/>
                      </a:cubicBezTo>
                      <a:cubicBezTo>
                        <a:pt x="65" y="154"/>
                        <a:pt x="67" y="154"/>
                        <a:pt x="68" y="155"/>
                      </a:cubicBezTo>
                      <a:cubicBezTo>
                        <a:pt x="66" y="158"/>
                        <a:pt x="65" y="161"/>
                        <a:pt x="63" y="164"/>
                      </a:cubicBezTo>
                      <a:cubicBezTo>
                        <a:pt x="63" y="164"/>
                        <a:pt x="63" y="164"/>
                        <a:pt x="63" y="164"/>
                      </a:cubicBezTo>
                      <a:moveTo>
                        <a:pt x="57" y="161"/>
                      </a:moveTo>
                      <a:cubicBezTo>
                        <a:pt x="55" y="160"/>
                        <a:pt x="53" y="159"/>
                        <a:pt x="52" y="158"/>
                      </a:cubicBezTo>
                      <a:cubicBezTo>
                        <a:pt x="53" y="155"/>
                        <a:pt x="55" y="153"/>
                        <a:pt x="57" y="150"/>
                      </a:cubicBezTo>
                      <a:cubicBezTo>
                        <a:pt x="57" y="150"/>
                        <a:pt x="57" y="150"/>
                        <a:pt x="57" y="150"/>
                      </a:cubicBezTo>
                      <a:cubicBezTo>
                        <a:pt x="59" y="151"/>
                        <a:pt x="60" y="152"/>
                        <a:pt x="62" y="152"/>
                      </a:cubicBezTo>
                      <a:cubicBezTo>
                        <a:pt x="60" y="155"/>
                        <a:pt x="58" y="158"/>
                        <a:pt x="57" y="161"/>
                      </a:cubicBezTo>
                      <a:moveTo>
                        <a:pt x="50" y="157"/>
                      </a:moveTo>
                      <a:cubicBezTo>
                        <a:pt x="48" y="155"/>
                        <a:pt x="45" y="153"/>
                        <a:pt x="43" y="151"/>
                      </a:cubicBez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4" y="147"/>
                        <a:pt x="45" y="145"/>
                        <a:pt x="47" y="142"/>
                      </a:cubicBezTo>
                      <a:cubicBezTo>
                        <a:pt x="48" y="144"/>
                        <a:pt x="49" y="145"/>
                        <a:pt x="51" y="146"/>
                      </a:cubicBezTo>
                      <a:cubicBezTo>
                        <a:pt x="52" y="146"/>
                        <a:pt x="52" y="146"/>
                        <a:pt x="52" y="146"/>
                      </a:cubicBezTo>
                      <a:cubicBezTo>
                        <a:pt x="50" y="148"/>
                        <a:pt x="48" y="151"/>
                        <a:pt x="48" y="153"/>
                      </a:cubicBezTo>
                      <a:cubicBezTo>
                        <a:pt x="47" y="154"/>
                        <a:pt x="48" y="154"/>
                        <a:pt x="48" y="154"/>
                      </a:cubicBezTo>
                      <a:cubicBezTo>
                        <a:pt x="48" y="154"/>
                        <a:pt x="48" y="154"/>
                        <a:pt x="49" y="154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50" y="151"/>
                        <a:pt x="52" y="149"/>
                        <a:pt x="53" y="148"/>
                      </a:cubicBezTo>
                      <a:cubicBezTo>
                        <a:pt x="54" y="148"/>
                        <a:pt x="55" y="149"/>
                        <a:pt x="56" y="149"/>
                      </a:cubicBezTo>
                      <a:cubicBezTo>
                        <a:pt x="54" y="151"/>
                        <a:pt x="52" y="154"/>
                        <a:pt x="50" y="157"/>
                      </a:cubicBezTo>
                      <a:moveTo>
                        <a:pt x="41" y="149"/>
                      </a:moveTo>
                      <a:cubicBezTo>
                        <a:pt x="40" y="147"/>
                        <a:pt x="39" y="146"/>
                        <a:pt x="38" y="145"/>
                      </a:cubicBezTo>
                      <a:cubicBezTo>
                        <a:pt x="39" y="142"/>
                        <a:pt x="41" y="140"/>
                        <a:pt x="42" y="137"/>
                      </a:cubicBezTo>
                      <a:cubicBezTo>
                        <a:pt x="43" y="139"/>
                        <a:pt x="44" y="140"/>
                        <a:pt x="45" y="141"/>
                      </a:cubicBezTo>
                      <a:cubicBezTo>
                        <a:pt x="44" y="143"/>
                        <a:pt x="42" y="146"/>
                        <a:pt x="41" y="149"/>
                      </a:cubicBezTo>
                      <a:moveTo>
                        <a:pt x="37" y="143"/>
                      </a:moveTo>
                      <a:cubicBezTo>
                        <a:pt x="35" y="142"/>
                        <a:pt x="34" y="140"/>
                        <a:pt x="34" y="139"/>
                      </a:cubicBezTo>
                      <a:cubicBezTo>
                        <a:pt x="34" y="139"/>
                        <a:pt x="34" y="138"/>
                        <a:pt x="34" y="138"/>
                      </a:cubicBezTo>
                      <a:cubicBezTo>
                        <a:pt x="34" y="138"/>
                        <a:pt x="34" y="138"/>
                        <a:pt x="34" y="138"/>
                      </a:cubicBezTo>
                      <a:cubicBezTo>
                        <a:pt x="35" y="136"/>
                        <a:pt x="36" y="134"/>
                        <a:pt x="37" y="132"/>
                      </a:cubicBezTo>
                      <a:cubicBezTo>
                        <a:pt x="38" y="133"/>
                        <a:pt x="39" y="134"/>
                        <a:pt x="40" y="136"/>
                      </a:cubicBezTo>
                      <a:cubicBezTo>
                        <a:pt x="39" y="138"/>
                        <a:pt x="38" y="141"/>
                        <a:pt x="37" y="143"/>
                      </a:cubicBezTo>
                      <a:moveTo>
                        <a:pt x="32" y="137"/>
                      </a:moveTo>
                      <a:cubicBezTo>
                        <a:pt x="31" y="135"/>
                        <a:pt x="30" y="133"/>
                        <a:pt x="29" y="131"/>
                      </a:cubicBezTo>
                      <a:cubicBezTo>
                        <a:pt x="30" y="129"/>
                        <a:pt x="31" y="126"/>
                        <a:pt x="32" y="124"/>
                      </a:cubicBezTo>
                      <a:cubicBezTo>
                        <a:pt x="33" y="126"/>
                        <a:pt x="34" y="128"/>
                        <a:pt x="36" y="130"/>
                      </a:cubicBezTo>
                      <a:cubicBezTo>
                        <a:pt x="35" y="132"/>
                        <a:pt x="33" y="134"/>
                        <a:pt x="32" y="137"/>
                      </a:cubicBezTo>
                      <a:moveTo>
                        <a:pt x="28" y="129"/>
                      </a:moveTo>
                      <a:cubicBezTo>
                        <a:pt x="27" y="128"/>
                        <a:pt x="27" y="127"/>
                        <a:pt x="27" y="126"/>
                      </a:cubicBezTo>
                      <a:cubicBezTo>
                        <a:pt x="27" y="123"/>
                        <a:pt x="28" y="121"/>
                        <a:pt x="30" y="119"/>
                      </a:cubicBezTo>
                      <a:cubicBezTo>
                        <a:pt x="30" y="120"/>
                        <a:pt x="31" y="121"/>
                        <a:pt x="31" y="122"/>
                      </a:cubicBezTo>
                      <a:cubicBezTo>
                        <a:pt x="31" y="123"/>
                        <a:pt x="31" y="123"/>
                        <a:pt x="31" y="123"/>
                      </a:cubicBezTo>
                      <a:cubicBezTo>
                        <a:pt x="30" y="125"/>
                        <a:pt x="29" y="127"/>
                        <a:pt x="28" y="129"/>
                      </a:cubicBezTo>
                      <a:moveTo>
                        <a:pt x="26" y="123"/>
                      </a:moveTo>
                      <a:cubicBezTo>
                        <a:pt x="25" y="122"/>
                        <a:pt x="25" y="121"/>
                        <a:pt x="25" y="120"/>
                      </a:cubicBezTo>
                      <a:cubicBezTo>
                        <a:pt x="25" y="115"/>
                        <a:pt x="25" y="112"/>
                        <a:pt x="25" y="109"/>
                      </a:cubicBezTo>
                      <a:cubicBezTo>
                        <a:pt x="26" y="112"/>
                        <a:pt x="27" y="115"/>
                        <a:pt x="29" y="117"/>
                      </a:cubicBezTo>
                      <a:cubicBezTo>
                        <a:pt x="28" y="118"/>
                        <a:pt x="28" y="118"/>
                        <a:pt x="28" y="118"/>
                      </a:cubicBezTo>
                      <a:cubicBezTo>
                        <a:pt x="27" y="119"/>
                        <a:pt x="26" y="121"/>
                        <a:pt x="26" y="123"/>
                      </a:cubicBezTo>
                      <a:moveTo>
                        <a:pt x="6" y="119"/>
                      </a:moveTo>
                      <a:cubicBezTo>
                        <a:pt x="9" y="105"/>
                        <a:pt x="9" y="105"/>
                        <a:pt x="9" y="105"/>
                      </a:cubicBezTo>
                      <a:cubicBezTo>
                        <a:pt x="9" y="105"/>
                        <a:pt x="10" y="105"/>
                        <a:pt x="10" y="105"/>
                      </a:cubicBezTo>
                      <a:cubicBezTo>
                        <a:pt x="11" y="105"/>
                        <a:pt x="12" y="105"/>
                        <a:pt x="12" y="105"/>
                      </a:cubicBezTo>
                      <a:cubicBezTo>
                        <a:pt x="10" y="110"/>
                        <a:pt x="8" y="114"/>
                        <a:pt x="7" y="119"/>
                      </a:cubicBezTo>
                      <a:cubicBezTo>
                        <a:pt x="6" y="119"/>
                        <a:pt x="6" y="119"/>
                        <a:pt x="6" y="119"/>
                      </a:cubicBezTo>
                      <a:moveTo>
                        <a:pt x="9" y="119"/>
                      </a:moveTo>
                      <a:cubicBezTo>
                        <a:pt x="10" y="114"/>
                        <a:pt x="12" y="110"/>
                        <a:pt x="14" y="106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6" y="105"/>
                        <a:pt x="17" y="105"/>
                        <a:pt x="18" y="105"/>
                      </a:cubicBezTo>
                      <a:cubicBezTo>
                        <a:pt x="18" y="105"/>
                        <a:pt x="18" y="105"/>
                        <a:pt x="18" y="105"/>
                      </a:cubicBezTo>
                      <a:cubicBezTo>
                        <a:pt x="16" y="110"/>
                        <a:pt x="14" y="114"/>
                        <a:pt x="12" y="119"/>
                      </a:cubicBezTo>
                      <a:cubicBezTo>
                        <a:pt x="9" y="119"/>
                        <a:pt x="9" y="119"/>
                        <a:pt x="9" y="119"/>
                      </a:cubicBezTo>
                      <a:moveTo>
                        <a:pt x="15" y="119"/>
                      </a:moveTo>
                      <a:cubicBezTo>
                        <a:pt x="16" y="114"/>
                        <a:pt x="18" y="110"/>
                        <a:pt x="20" y="106"/>
                      </a:cubicBezTo>
                      <a:cubicBezTo>
                        <a:pt x="20" y="105"/>
                        <a:pt x="20" y="105"/>
                        <a:pt x="19" y="105"/>
                      </a:cubicBez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21" y="104"/>
                        <a:pt x="21" y="104"/>
                        <a:pt x="22" y="104"/>
                      </a:cubicBezTo>
                      <a:cubicBezTo>
                        <a:pt x="22" y="110"/>
                        <a:pt x="21" y="113"/>
                        <a:pt x="21" y="118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moveTo>
                        <a:pt x="68" y="115"/>
                      </a:moveTo>
                      <a:cubicBezTo>
                        <a:pt x="68" y="115"/>
                        <a:pt x="68" y="115"/>
                        <a:pt x="68" y="115"/>
                      </a:cubicBezTo>
                      <a:cubicBezTo>
                        <a:pt x="69" y="111"/>
                        <a:pt x="71" y="107"/>
                        <a:pt x="74" y="104"/>
                      </a:cubicBezTo>
                      <a:cubicBezTo>
                        <a:pt x="74" y="104"/>
                        <a:pt x="74" y="104"/>
                        <a:pt x="74" y="104"/>
                      </a:cubicBezTo>
                      <a:cubicBezTo>
                        <a:pt x="75" y="104"/>
                        <a:pt x="77" y="104"/>
                        <a:pt x="78" y="104"/>
                      </a:cubicBezTo>
                      <a:cubicBezTo>
                        <a:pt x="79" y="104"/>
                        <a:pt x="79" y="104"/>
                        <a:pt x="79" y="104"/>
                      </a:cubicBezTo>
                      <a:cubicBezTo>
                        <a:pt x="76" y="108"/>
                        <a:pt x="74" y="111"/>
                        <a:pt x="73" y="115"/>
                      </a:cubicBezTo>
                      <a:cubicBezTo>
                        <a:pt x="68" y="115"/>
                        <a:pt x="68" y="115"/>
                        <a:pt x="68" y="115"/>
                      </a:cubicBezTo>
                      <a:moveTo>
                        <a:pt x="64" y="115"/>
                      </a:moveTo>
                      <a:cubicBezTo>
                        <a:pt x="63" y="113"/>
                        <a:pt x="62" y="112"/>
                        <a:pt x="61" y="111"/>
                      </a:cubicBezTo>
                      <a:cubicBezTo>
                        <a:pt x="62" y="109"/>
                        <a:pt x="64" y="106"/>
                        <a:pt x="65" y="104"/>
                      </a:cubicBezTo>
                      <a:cubicBezTo>
                        <a:pt x="67" y="104"/>
                        <a:pt x="69" y="104"/>
                        <a:pt x="72" y="104"/>
                      </a:cubicBezTo>
                      <a:cubicBezTo>
                        <a:pt x="69" y="107"/>
                        <a:pt x="67" y="111"/>
                        <a:pt x="66" y="115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moveTo>
                        <a:pt x="75" y="115"/>
                      </a:moveTo>
                      <a:cubicBezTo>
                        <a:pt x="77" y="111"/>
                        <a:pt x="79" y="108"/>
                        <a:pt x="81" y="104"/>
                      </a:cubicBezTo>
                      <a:cubicBezTo>
                        <a:pt x="83" y="104"/>
                        <a:pt x="85" y="104"/>
                        <a:pt x="87" y="104"/>
                      </a:cubicBezTo>
                      <a:cubicBezTo>
                        <a:pt x="84" y="107"/>
                        <a:pt x="82" y="111"/>
                        <a:pt x="80" y="115"/>
                      </a:cubicBezTo>
                      <a:cubicBezTo>
                        <a:pt x="75" y="115"/>
                        <a:pt x="75" y="115"/>
                        <a:pt x="75" y="115"/>
                      </a:cubicBezTo>
                      <a:moveTo>
                        <a:pt x="60" y="109"/>
                      </a:moveTo>
                      <a:cubicBezTo>
                        <a:pt x="60" y="107"/>
                        <a:pt x="59" y="106"/>
                        <a:pt x="58" y="104"/>
                      </a:cubicBezTo>
                      <a:cubicBezTo>
                        <a:pt x="60" y="104"/>
                        <a:pt x="61" y="104"/>
                        <a:pt x="63" y="104"/>
                      </a:cubicBezTo>
                      <a:cubicBezTo>
                        <a:pt x="62" y="106"/>
                        <a:pt x="61" y="107"/>
                        <a:pt x="60" y="109"/>
                      </a:cubicBezTo>
                      <a:moveTo>
                        <a:pt x="83" y="115"/>
                      </a:moveTo>
                      <a:cubicBezTo>
                        <a:pt x="84" y="111"/>
                        <a:pt x="87" y="107"/>
                        <a:pt x="90" y="104"/>
                      </a:cubicBezTo>
                      <a:cubicBezTo>
                        <a:pt x="91" y="104"/>
                        <a:pt x="92" y="104"/>
                        <a:pt x="94" y="104"/>
                      </a:cubicBezTo>
                      <a:cubicBezTo>
                        <a:pt x="91" y="107"/>
                        <a:pt x="89" y="111"/>
                        <a:pt x="87" y="114"/>
                      </a:cubicBezTo>
                      <a:cubicBezTo>
                        <a:pt x="87" y="115"/>
                        <a:pt x="87" y="115"/>
                        <a:pt x="87" y="115"/>
                      </a:cubicBezTo>
                      <a:cubicBezTo>
                        <a:pt x="87" y="115"/>
                        <a:pt x="87" y="115"/>
                        <a:pt x="87" y="115"/>
                      </a:cubicBezTo>
                      <a:cubicBezTo>
                        <a:pt x="83" y="115"/>
                        <a:pt x="83" y="115"/>
                        <a:pt x="83" y="115"/>
                      </a:cubicBezTo>
                      <a:moveTo>
                        <a:pt x="89" y="115"/>
                      </a:moveTo>
                      <a:cubicBezTo>
                        <a:pt x="91" y="111"/>
                        <a:pt x="93" y="107"/>
                        <a:pt x="96" y="104"/>
                      </a:cubicBezTo>
                      <a:cubicBezTo>
                        <a:pt x="98" y="104"/>
                        <a:pt x="99" y="104"/>
                        <a:pt x="101" y="104"/>
                      </a:cubicBezTo>
                      <a:cubicBezTo>
                        <a:pt x="99" y="107"/>
                        <a:pt x="96" y="111"/>
                        <a:pt x="94" y="115"/>
                      </a:cubicBezTo>
                      <a:cubicBezTo>
                        <a:pt x="89" y="115"/>
                        <a:pt x="89" y="115"/>
                        <a:pt x="89" y="115"/>
                      </a:cubicBezTo>
                      <a:moveTo>
                        <a:pt x="96" y="115"/>
                      </a:moveTo>
                      <a:cubicBezTo>
                        <a:pt x="98" y="111"/>
                        <a:pt x="101" y="108"/>
                        <a:pt x="103" y="10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cubicBezTo>
                        <a:pt x="101" y="115"/>
                        <a:pt x="101" y="115"/>
                        <a:pt x="101" y="115"/>
                      </a:cubicBezTo>
                      <a:cubicBezTo>
                        <a:pt x="96" y="115"/>
                        <a:pt x="96" y="115"/>
                        <a:pt x="96" y="115"/>
                      </a:cubicBezTo>
                      <a:moveTo>
                        <a:pt x="5" y="104"/>
                      </a:moveTo>
                      <a:cubicBezTo>
                        <a:pt x="5" y="101"/>
                        <a:pt x="5" y="101"/>
                        <a:pt x="5" y="101"/>
                      </a:cubicBezTo>
                      <a:cubicBezTo>
                        <a:pt x="5" y="101"/>
                        <a:pt x="5" y="101"/>
                        <a:pt x="5" y="101"/>
                      </a:cubicBezTo>
                      <a:cubicBezTo>
                        <a:pt x="5" y="101"/>
                        <a:pt x="5" y="102"/>
                        <a:pt x="5" y="103"/>
                      </a:cubicBezTo>
                      <a:cubicBezTo>
                        <a:pt x="5" y="104"/>
                        <a:pt x="5" y="104"/>
                        <a:pt x="5" y="104"/>
                      </a:cubicBezTo>
                      <a:moveTo>
                        <a:pt x="6" y="81"/>
                      </a:moveTo>
                      <a:cubicBezTo>
                        <a:pt x="9" y="77"/>
                        <a:pt x="9" y="77"/>
                        <a:pt x="9" y="77"/>
                      </a:cubicBezTo>
                      <a:cubicBezTo>
                        <a:pt x="9" y="77"/>
                        <a:pt x="10" y="77"/>
                        <a:pt x="11" y="77"/>
                      </a:cubicBezTo>
                      <a:cubicBezTo>
                        <a:pt x="10" y="78"/>
                        <a:pt x="9" y="79"/>
                        <a:pt x="8" y="81"/>
                      </a:cubicBezTo>
                      <a:cubicBezTo>
                        <a:pt x="8" y="81"/>
                        <a:pt x="8" y="81"/>
                        <a:pt x="8" y="81"/>
                      </a:cubicBezTo>
                      <a:cubicBezTo>
                        <a:pt x="6" y="81"/>
                        <a:pt x="6" y="81"/>
                        <a:pt x="6" y="81"/>
                      </a:cubicBezTo>
                      <a:moveTo>
                        <a:pt x="10" y="81"/>
                      </a:moveTo>
                      <a:cubicBezTo>
                        <a:pt x="11" y="80"/>
                        <a:pt x="13" y="78"/>
                        <a:pt x="14" y="76"/>
                      </a:cubicBezTo>
                      <a:cubicBezTo>
                        <a:pt x="15" y="76"/>
                        <a:pt x="16" y="76"/>
                        <a:pt x="17" y="76"/>
                      </a:cubicBezTo>
                      <a:cubicBezTo>
                        <a:pt x="16" y="78"/>
                        <a:pt x="15" y="79"/>
                        <a:pt x="14" y="81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moveTo>
                        <a:pt x="73" y="83"/>
                      </a:moveTo>
                      <a:cubicBezTo>
                        <a:pt x="74" y="80"/>
                        <a:pt x="76" y="78"/>
                        <a:pt x="77" y="76"/>
                      </a:cubicBezTo>
                      <a:cubicBezTo>
                        <a:pt x="79" y="76"/>
                        <a:pt x="80" y="76"/>
                        <a:pt x="81" y="76"/>
                      </a:cubicBezTo>
                      <a:cubicBezTo>
                        <a:pt x="81" y="76"/>
                        <a:pt x="82" y="76"/>
                        <a:pt x="83" y="76"/>
                      </a:cubicBezTo>
                      <a:cubicBezTo>
                        <a:pt x="81" y="78"/>
                        <a:pt x="80" y="80"/>
                        <a:pt x="78" y="82"/>
                      </a:cubicBezTo>
                      <a:cubicBezTo>
                        <a:pt x="78" y="83"/>
                        <a:pt x="78" y="83"/>
                        <a:pt x="78" y="83"/>
                      </a:cubicBezTo>
                      <a:cubicBezTo>
                        <a:pt x="77" y="83"/>
                        <a:pt x="75" y="83"/>
                        <a:pt x="74" y="83"/>
                      </a:cubicBezTo>
                      <a:cubicBezTo>
                        <a:pt x="73" y="83"/>
                        <a:pt x="73" y="83"/>
                        <a:pt x="73" y="83"/>
                      </a:cubicBezTo>
                      <a:moveTo>
                        <a:pt x="71" y="83"/>
                      </a:moveTo>
                      <a:cubicBezTo>
                        <a:pt x="69" y="83"/>
                        <a:pt x="68" y="83"/>
                        <a:pt x="67" y="83"/>
                      </a:cubicBezTo>
                      <a:cubicBezTo>
                        <a:pt x="67" y="83"/>
                        <a:pt x="67" y="83"/>
                        <a:pt x="67" y="83"/>
                      </a:cubicBezTo>
                      <a:cubicBezTo>
                        <a:pt x="68" y="80"/>
                        <a:pt x="70" y="78"/>
                        <a:pt x="72" y="76"/>
                      </a:cubicBezTo>
                      <a:cubicBezTo>
                        <a:pt x="72" y="76"/>
                        <a:pt x="72" y="76"/>
                        <a:pt x="72" y="76"/>
                      </a:cubicBezTo>
                      <a:cubicBezTo>
                        <a:pt x="73" y="76"/>
                        <a:pt x="74" y="76"/>
                        <a:pt x="75" y="76"/>
                      </a:cubicBezTo>
                      <a:cubicBezTo>
                        <a:pt x="74" y="78"/>
                        <a:pt x="72" y="80"/>
                        <a:pt x="71" y="82"/>
                      </a:cubicBezTo>
                      <a:cubicBezTo>
                        <a:pt x="71" y="83"/>
                        <a:pt x="71" y="83"/>
                        <a:pt x="71" y="83"/>
                      </a:cubicBezTo>
                      <a:moveTo>
                        <a:pt x="80" y="83"/>
                      </a:moveTo>
                      <a:cubicBezTo>
                        <a:pt x="82" y="80"/>
                        <a:pt x="83" y="78"/>
                        <a:pt x="85" y="76"/>
                      </a:cubicBezTo>
                      <a:cubicBezTo>
                        <a:pt x="87" y="76"/>
                        <a:pt x="89" y="76"/>
                        <a:pt x="91" y="76"/>
                      </a:cubicBezTo>
                      <a:cubicBezTo>
                        <a:pt x="89" y="78"/>
                        <a:pt x="87" y="80"/>
                        <a:pt x="85" y="8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3" y="83"/>
                        <a:pt x="82" y="83"/>
                        <a:pt x="80" y="83"/>
                      </a:cubicBezTo>
                      <a:moveTo>
                        <a:pt x="54" y="83"/>
                      </a:moveTo>
                      <a:cubicBezTo>
                        <a:pt x="54" y="82"/>
                        <a:pt x="54" y="82"/>
                        <a:pt x="54" y="81"/>
                      </a:cubicBezTo>
                      <a:cubicBezTo>
                        <a:pt x="55" y="79"/>
                        <a:pt x="57" y="77"/>
                        <a:pt x="58" y="76"/>
                      </a:cubicBezTo>
                      <a:cubicBezTo>
                        <a:pt x="59" y="76"/>
                        <a:pt x="61" y="76"/>
                        <a:pt x="62" y="76"/>
                      </a:cubicBezTo>
                      <a:cubicBezTo>
                        <a:pt x="61" y="77"/>
                        <a:pt x="59" y="79"/>
                        <a:pt x="59" y="81"/>
                      </a:cubicBezTo>
                      <a:cubicBezTo>
                        <a:pt x="58" y="82"/>
                        <a:pt x="59" y="82"/>
                        <a:pt x="59" y="83"/>
                      </a:cubicBezTo>
                      <a:cubicBezTo>
                        <a:pt x="59" y="83"/>
                        <a:pt x="59" y="83"/>
                        <a:pt x="59" y="83"/>
                      </a:cubicBezTo>
                      <a:cubicBezTo>
                        <a:pt x="60" y="83"/>
                        <a:pt x="60" y="82"/>
                        <a:pt x="60" y="82"/>
                      </a:cubicBezTo>
                      <a:cubicBezTo>
                        <a:pt x="61" y="80"/>
                        <a:pt x="63" y="78"/>
                        <a:pt x="64" y="76"/>
                      </a:cubicBezTo>
                      <a:cubicBezTo>
                        <a:pt x="66" y="76"/>
                        <a:pt x="68" y="76"/>
                        <a:pt x="70" y="76"/>
                      </a:cubicBezTo>
                      <a:cubicBezTo>
                        <a:pt x="68" y="77"/>
                        <a:pt x="66" y="80"/>
                        <a:pt x="65" y="82"/>
                      </a:cubicBezTo>
                      <a:cubicBezTo>
                        <a:pt x="65" y="83"/>
                        <a:pt x="65" y="83"/>
                        <a:pt x="65" y="83"/>
                      </a:cubicBezTo>
                      <a:cubicBezTo>
                        <a:pt x="65" y="83"/>
                        <a:pt x="65" y="83"/>
                        <a:pt x="64" y="83"/>
                      </a:cubicBezTo>
                      <a:cubicBezTo>
                        <a:pt x="60" y="83"/>
                        <a:pt x="57" y="83"/>
                        <a:pt x="54" y="83"/>
                      </a:cubicBezTo>
                      <a:moveTo>
                        <a:pt x="54" y="78"/>
                      </a:moveTo>
                      <a:cubicBezTo>
                        <a:pt x="54" y="77"/>
                        <a:pt x="54" y="76"/>
                        <a:pt x="54" y="76"/>
                      </a:cubicBezTo>
                      <a:cubicBezTo>
                        <a:pt x="54" y="76"/>
                        <a:pt x="55" y="76"/>
                        <a:pt x="56" y="76"/>
                      </a:cubicBezTo>
                      <a:cubicBezTo>
                        <a:pt x="55" y="76"/>
                        <a:pt x="54" y="77"/>
                        <a:pt x="54" y="78"/>
                      </a:cubicBezTo>
                      <a:moveTo>
                        <a:pt x="87" y="83"/>
                      </a:moveTo>
                      <a:cubicBezTo>
                        <a:pt x="89" y="80"/>
                        <a:pt x="92" y="78"/>
                        <a:pt x="94" y="76"/>
                      </a:cubicBezTo>
                      <a:cubicBezTo>
                        <a:pt x="97" y="76"/>
                        <a:pt x="99" y="76"/>
                        <a:pt x="102" y="75"/>
                      </a:cubicBezTo>
                      <a:cubicBezTo>
                        <a:pt x="100" y="81"/>
                        <a:pt x="100" y="81"/>
                        <a:pt x="100" y="81"/>
                      </a:cubicBezTo>
                      <a:cubicBezTo>
                        <a:pt x="99" y="82"/>
                        <a:pt x="99" y="82"/>
                        <a:pt x="99" y="82"/>
                      </a:cubicBezTo>
                      <a:cubicBezTo>
                        <a:pt x="98" y="82"/>
                        <a:pt x="96" y="83"/>
                        <a:pt x="95" y="83"/>
                      </a:cubicBezTo>
                      <a:cubicBezTo>
                        <a:pt x="96" y="81"/>
                        <a:pt x="97" y="79"/>
                        <a:pt x="98" y="78"/>
                      </a:cubicBezTo>
                      <a:cubicBezTo>
                        <a:pt x="99" y="77"/>
                        <a:pt x="99" y="77"/>
                        <a:pt x="99" y="77"/>
                      </a:cubicBezTo>
                      <a:cubicBezTo>
                        <a:pt x="100" y="77"/>
                        <a:pt x="100" y="77"/>
                        <a:pt x="100" y="76"/>
                      </a:cubicBezTo>
                      <a:cubicBezTo>
                        <a:pt x="100" y="76"/>
                        <a:pt x="100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8" y="76"/>
                        <a:pt x="98" y="76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cubicBezTo>
                        <a:pt x="95" y="78"/>
                        <a:pt x="94" y="80"/>
                        <a:pt x="92" y="83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90" y="83"/>
                        <a:pt x="88" y="83"/>
                        <a:pt x="87" y="83"/>
                      </a:cubicBezTo>
                      <a:moveTo>
                        <a:pt x="16" y="81"/>
                      </a:moveTo>
                      <a:cubicBezTo>
                        <a:pt x="17" y="79"/>
                        <a:pt x="18" y="77"/>
                        <a:pt x="19" y="75"/>
                      </a:cubicBezTo>
                      <a:cubicBezTo>
                        <a:pt x="20" y="75"/>
                        <a:pt x="21" y="75"/>
                        <a:pt x="22" y="75"/>
                      </a:cubicBezTo>
                      <a:cubicBezTo>
                        <a:pt x="22" y="77"/>
                        <a:pt x="22" y="79"/>
                        <a:pt x="21" y="81"/>
                      </a:cubicBezTo>
                      <a:cubicBezTo>
                        <a:pt x="16" y="81"/>
                        <a:pt x="16" y="81"/>
                        <a:pt x="16" y="81"/>
                      </a:cubicBezTo>
                      <a:moveTo>
                        <a:pt x="4" y="76"/>
                      </a:moveTo>
                      <a:cubicBezTo>
                        <a:pt x="4" y="68"/>
                        <a:pt x="4" y="68"/>
                        <a:pt x="4" y="68"/>
                      </a:cubicBezTo>
                      <a:cubicBezTo>
                        <a:pt x="5" y="66"/>
                        <a:pt x="5" y="66"/>
                        <a:pt x="5" y="66"/>
                      </a:cubicBezTo>
                      <a:cubicBezTo>
                        <a:pt x="5" y="67"/>
                        <a:pt x="5" y="68"/>
                        <a:pt x="5" y="69"/>
                      </a:cubicBezTo>
                      <a:cubicBezTo>
                        <a:pt x="5" y="71"/>
                        <a:pt x="5" y="73"/>
                        <a:pt x="5" y="74"/>
                      </a:cubicBezTo>
                      <a:cubicBezTo>
                        <a:pt x="4" y="76"/>
                        <a:pt x="4" y="76"/>
                        <a:pt x="4" y="76"/>
                      </a:cubicBezTo>
                      <a:moveTo>
                        <a:pt x="61" y="52"/>
                      </a:moveTo>
                      <a:cubicBezTo>
                        <a:pt x="60" y="52"/>
                        <a:pt x="60" y="52"/>
                        <a:pt x="60" y="52"/>
                      </a:cubicBezTo>
                      <a:cubicBezTo>
                        <a:pt x="61" y="50"/>
                        <a:pt x="62" y="49"/>
                        <a:pt x="62" y="48"/>
                      </a:cubicBezTo>
                      <a:cubicBezTo>
                        <a:pt x="62" y="49"/>
                        <a:pt x="62" y="50"/>
                        <a:pt x="61" y="51"/>
                      </a:cubicBezTo>
                      <a:cubicBezTo>
                        <a:pt x="61" y="52"/>
                        <a:pt x="61" y="52"/>
                        <a:pt x="61" y="52"/>
                      </a:cubicBezTo>
                      <a:moveTo>
                        <a:pt x="65" y="52"/>
                      </a:moveTo>
                      <a:cubicBezTo>
                        <a:pt x="64" y="52"/>
                        <a:pt x="64" y="52"/>
                        <a:pt x="63" y="52"/>
                      </a:cubicBezTo>
                      <a:cubicBezTo>
                        <a:pt x="64" y="49"/>
                        <a:pt x="65" y="47"/>
                        <a:pt x="67" y="44"/>
                      </a:cubicBezTo>
                      <a:cubicBezTo>
                        <a:pt x="67" y="43"/>
                        <a:pt x="67" y="43"/>
                        <a:pt x="67" y="43"/>
                      </a:cubicBezTo>
                      <a:cubicBezTo>
                        <a:pt x="68" y="42"/>
                        <a:pt x="69" y="41"/>
                        <a:pt x="71" y="40"/>
                      </a:cubicBezTo>
                      <a:cubicBezTo>
                        <a:pt x="70" y="43"/>
                        <a:pt x="69" y="46"/>
                        <a:pt x="67" y="48"/>
                      </a:cubicBezTo>
                      <a:cubicBezTo>
                        <a:pt x="67" y="48"/>
                        <a:pt x="67" y="48"/>
                        <a:pt x="67" y="48"/>
                      </a:cubicBezTo>
                      <a:cubicBezTo>
                        <a:pt x="67" y="49"/>
                        <a:pt x="66" y="50"/>
                        <a:pt x="65" y="51"/>
                      </a:cubicBezTo>
                      <a:cubicBezTo>
                        <a:pt x="65" y="52"/>
                        <a:pt x="65" y="52"/>
                        <a:pt x="65" y="52"/>
                      </a:cubicBezTo>
                      <a:cubicBezTo>
                        <a:pt x="65" y="52"/>
                        <a:pt x="65" y="52"/>
                        <a:pt x="65" y="52"/>
                      </a:cubicBezTo>
                      <a:moveTo>
                        <a:pt x="112" y="46"/>
                      </a:moveTo>
                      <a:cubicBezTo>
                        <a:pt x="112" y="46"/>
                        <a:pt x="111" y="46"/>
                        <a:pt x="111" y="45"/>
                      </a:cubicBezTo>
                      <a:cubicBezTo>
                        <a:pt x="113" y="43"/>
                        <a:pt x="115" y="41"/>
                        <a:pt x="118" y="38"/>
                      </a:cubicBezTo>
                      <a:cubicBezTo>
                        <a:pt x="118" y="39"/>
                        <a:pt x="119" y="39"/>
                        <a:pt x="119" y="40"/>
                      </a:cubicBezTo>
                      <a:cubicBezTo>
                        <a:pt x="117" y="42"/>
                        <a:pt x="114" y="44"/>
                        <a:pt x="112" y="46"/>
                      </a:cubicBezTo>
                      <a:moveTo>
                        <a:pt x="109" y="44"/>
                      </a:moveTo>
                      <a:cubicBezTo>
                        <a:pt x="108" y="44"/>
                        <a:pt x="107" y="43"/>
                        <a:pt x="106" y="43"/>
                      </a:cubicBezTo>
                      <a:cubicBezTo>
                        <a:pt x="109" y="40"/>
                        <a:pt x="110" y="38"/>
                        <a:pt x="112" y="35"/>
                      </a:cubicBezTo>
                      <a:cubicBezTo>
                        <a:pt x="113" y="36"/>
                        <a:pt x="115" y="37"/>
                        <a:pt x="116" y="37"/>
                      </a:cubicBezTo>
                      <a:cubicBezTo>
                        <a:pt x="114" y="40"/>
                        <a:pt x="112" y="42"/>
                        <a:pt x="109" y="44"/>
                      </a:cubicBezTo>
                      <a:moveTo>
                        <a:pt x="71" y="45"/>
                      </a:moveTo>
                      <a:cubicBezTo>
                        <a:pt x="72" y="43"/>
                        <a:pt x="73" y="41"/>
                        <a:pt x="73" y="38"/>
                      </a:cubicBezTo>
                      <a:cubicBezTo>
                        <a:pt x="73" y="38"/>
                        <a:pt x="73" y="38"/>
                        <a:pt x="73" y="38"/>
                      </a:cubicBezTo>
                      <a:cubicBezTo>
                        <a:pt x="75" y="37"/>
                        <a:pt x="77" y="36"/>
                        <a:pt x="79" y="35"/>
                      </a:cubicBezTo>
                      <a:cubicBezTo>
                        <a:pt x="77" y="38"/>
                        <a:pt x="76" y="40"/>
                        <a:pt x="75" y="43"/>
                      </a:cubicBezTo>
                      <a:cubicBezTo>
                        <a:pt x="74" y="43"/>
                        <a:pt x="72" y="44"/>
                        <a:pt x="71" y="45"/>
                      </a:cubicBezTo>
                      <a:moveTo>
                        <a:pt x="105" y="42"/>
                      </a:moveTo>
                      <a:cubicBezTo>
                        <a:pt x="103" y="41"/>
                        <a:pt x="102" y="41"/>
                        <a:pt x="100" y="40"/>
                      </a:cubicBezTo>
                      <a:cubicBezTo>
                        <a:pt x="102" y="38"/>
                        <a:pt x="104" y="35"/>
                        <a:pt x="105" y="33"/>
                      </a:cubicBezTo>
                      <a:cubicBezTo>
                        <a:pt x="107" y="33"/>
                        <a:pt x="109" y="34"/>
                        <a:pt x="110" y="35"/>
                      </a:cubicBezTo>
                      <a:cubicBezTo>
                        <a:pt x="109" y="37"/>
                        <a:pt x="107" y="40"/>
                        <a:pt x="105" y="42"/>
                      </a:cubicBezTo>
                      <a:moveTo>
                        <a:pt x="78" y="41"/>
                      </a:moveTo>
                      <a:cubicBezTo>
                        <a:pt x="79" y="39"/>
                        <a:pt x="80" y="37"/>
                        <a:pt x="81" y="35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83" y="34"/>
                        <a:pt x="84" y="33"/>
                        <a:pt x="85" y="33"/>
                      </a:cubicBezTo>
                      <a:cubicBezTo>
                        <a:pt x="86" y="33"/>
                        <a:pt x="87" y="33"/>
                        <a:pt x="87" y="33"/>
                      </a:cubicBezTo>
                      <a:cubicBezTo>
                        <a:pt x="86" y="35"/>
                        <a:pt x="85" y="37"/>
                        <a:pt x="83" y="40"/>
                      </a:cubicBezTo>
                      <a:cubicBezTo>
                        <a:pt x="81" y="40"/>
                        <a:pt x="79" y="41"/>
                        <a:pt x="78" y="41"/>
                      </a:cubicBezTo>
                      <a:moveTo>
                        <a:pt x="98" y="40"/>
                      </a:moveTo>
                      <a:cubicBezTo>
                        <a:pt x="97" y="39"/>
                        <a:pt x="95" y="39"/>
                        <a:pt x="94" y="39"/>
                      </a:cubicBezTo>
                      <a:cubicBezTo>
                        <a:pt x="95" y="37"/>
                        <a:pt x="97" y="35"/>
                        <a:pt x="99" y="32"/>
                      </a:cubicBezTo>
                      <a:cubicBezTo>
                        <a:pt x="99" y="32"/>
                        <a:pt x="99" y="32"/>
                        <a:pt x="99" y="32"/>
                      </a:cubicBezTo>
                      <a:cubicBezTo>
                        <a:pt x="100" y="32"/>
                        <a:pt x="102" y="32"/>
                        <a:pt x="103" y="33"/>
                      </a:cubicBezTo>
                      <a:cubicBezTo>
                        <a:pt x="102" y="35"/>
                        <a:pt x="100" y="38"/>
                        <a:pt x="98" y="40"/>
                      </a:cubicBezTo>
                      <a:moveTo>
                        <a:pt x="86" y="39"/>
                      </a:moveTo>
                      <a:cubicBezTo>
                        <a:pt x="87" y="37"/>
                        <a:pt x="89" y="35"/>
                        <a:pt x="90" y="32"/>
                      </a:cubicBezTo>
                      <a:cubicBezTo>
                        <a:pt x="92" y="32"/>
                        <a:pt x="94" y="32"/>
                        <a:pt x="96" y="32"/>
                      </a:cubicBezTo>
                      <a:cubicBezTo>
                        <a:pt x="96" y="32"/>
                        <a:pt x="96" y="32"/>
                        <a:pt x="96" y="32"/>
                      </a:cubicBezTo>
                      <a:cubicBezTo>
                        <a:pt x="95" y="34"/>
                        <a:pt x="93" y="37"/>
                        <a:pt x="91" y="39"/>
                      </a:cubicBezTo>
                      <a:cubicBezTo>
                        <a:pt x="90" y="39"/>
                        <a:pt x="90" y="39"/>
                        <a:pt x="90" y="39"/>
                      </a:cubicBezTo>
                      <a:cubicBezTo>
                        <a:pt x="90" y="39"/>
                        <a:pt x="89" y="39"/>
                        <a:pt x="88" y="39"/>
                      </a:cubicBezTo>
                      <a:cubicBezTo>
                        <a:pt x="87" y="39"/>
                        <a:pt x="86" y="39"/>
                        <a:pt x="86" y="39"/>
                      </a:cubicBezTo>
                      <a:moveTo>
                        <a:pt x="27" y="56"/>
                      </a:moveTo>
                      <a:cubicBezTo>
                        <a:pt x="28" y="56"/>
                        <a:pt x="28" y="55"/>
                        <a:pt x="29" y="54"/>
                      </a:cubicBezTo>
                      <a:cubicBezTo>
                        <a:pt x="33" y="40"/>
                        <a:pt x="43" y="21"/>
                        <a:pt x="68" y="9"/>
                      </a:cubicBezTo>
                      <a:cubicBezTo>
                        <a:pt x="76" y="5"/>
                        <a:pt x="84" y="4"/>
                        <a:pt x="93" y="4"/>
                      </a:cubicBezTo>
                      <a:cubicBezTo>
                        <a:pt x="93" y="4"/>
                        <a:pt x="93" y="4"/>
                        <a:pt x="93" y="4"/>
                      </a:cubicBezTo>
                      <a:cubicBezTo>
                        <a:pt x="103" y="4"/>
                        <a:pt x="112" y="6"/>
                        <a:pt x="121" y="10"/>
                      </a:cubicBezTo>
                      <a:cubicBezTo>
                        <a:pt x="120" y="15"/>
                        <a:pt x="120" y="19"/>
                        <a:pt x="120" y="24"/>
                      </a:cubicBezTo>
                      <a:cubicBezTo>
                        <a:pt x="120" y="28"/>
                        <a:pt x="120" y="32"/>
                        <a:pt x="120" y="35"/>
                      </a:cubicBezTo>
                      <a:cubicBezTo>
                        <a:pt x="113" y="30"/>
                        <a:pt x="104" y="28"/>
                        <a:pt x="96" y="28"/>
                      </a:cubicBezTo>
                      <a:cubicBezTo>
                        <a:pt x="92" y="28"/>
                        <a:pt x="88" y="28"/>
                        <a:pt x="84" y="29"/>
                      </a:cubicBezTo>
                      <a:cubicBezTo>
                        <a:pt x="72" y="32"/>
                        <a:pt x="61" y="41"/>
                        <a:pt x="55" y="53"/>
                      </a:cubicBezTo>
                      <a:cubicBezTo>
                        <a:pt x="55" y="54"/>
                        <a:pt x="55" y="55"/>
                        <a:pt x="56" y="55"/>
                      </a:cubicBez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7" y="55"/>
                        <a:pt x="57" y="55"/>
                        <a:pt x="57" y="55"/>
                      </a:cubicBezTo>
                      <a:cubicBezTo>
                        <a:pt x="63" y="56"/>
                        <a:pt x="69" y="56"/>
                        <a:pt x="75" y="56"/>
                      </a:cubicBezTo>
                      <a:cubicBezTo>
                        <a:pt x="83" y="57"/>
                        <a:pt x="89" y="57"/>
                        <a:pt x="102" y="57"/>
                      </a:cubicBezTo>
                      <a:cubicBezTo>
                        <a:pt x="103" y="61"/>
                        <a:pt x="103" y="67"/>
                        <a:pt x="103" y="72"/>
                      </a:cubicBezTo>
                      <a:cubicBezTo>
                        <a:pt x="95" y="72"/>
                        <a:pt x="88" y="72"/>
                        <a:pt x="81" y="72"/>
                      </a:cubicBezTo>
                      <a:cubicBezTo>
                        <a:pt x="71" y="72"/>
                        <a:pt x="62" y="72"/>
                        <a:pt x="52" y="72"/>
                      </a:cubicBezTo>
                      <a:cubicBezTo>
                        <a:pt x="52" y="72"/>
                        <a:pt x="52" y="72"/>
                        <a:pt x="52" y="72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50" y="73"/>
                        <a:pt x="50" y="73"/>
                        <a:pt x="50" y="73"/>
                      </a:cubicBezTo>
                      <a:cubicBezTo>
                        <a:pt x="50" y="73"/>
                        <a:pt x="50" y="73"/>
                        <a:pt x="50" y="73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0" y="75"/>
                        <a:pt x="50" y="77"/>
                        <a:pt x="50" y="79"/>
                      </a:cubicBezTo>
                      <a:cubicBezTo>
                        <a:pt x="50" y="81"/>
                        <a:pt x="50" y="83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0" y="86"/>
                        <a:pt x="51" y="87"/>
                        <a:pt x="52" y="87"/>
                      </a:cubicBezTo>
                      <a:cubicBezTo>
                        <a:pt x="52" y="87"/>
                        <a:pt x="52" y="87"/>
                        <a:pt x="52" y="87"/>
                      </a:cubicBezTo>
                      <a:cubicBezTo>
                        <a:pt x="55" y="87"/>
                        <a:pt x="59" y="87"/>
                        <a:pt x="64" y="87"/>
                      </a:cubicBezTo>
                      <a:cubicBezTo>
                        <a:pt x="67" y="87"/>
                        <a:pt x="70" y="87"/>
                        <a:pt x="74" y="87"/>
                      </a:cubicBezTo>
                      <a:cubicBezTo>
                        <a:pt x="80" y="87"/>
                        <a:pt x="87" y="87"/>
                        <a:pt x="92" y="87"/>
                      </a:cubicBezTo>
                      <a:cubicBezTo>
                        <a:pt x="97" y="86"/>
                        <a:pt x="100" y="86"/>
                        <a:pt x="103" y="86"/>
                      </a:cubicBezTo>
                      <a:cubicBezTo>
                        <a:pt x="104" y="90"/>
                        <a:pt x="104" y="95"/>
                        <a:pt x="105" y="100"/>
                      </a:cubicBezTo>
                      <a:cubicBezTo>
                        <a:pt x="94" y="100"/>
                        <a:pt x="86" y="100"/>
                        <a:pt x="78" y="100"/>
                      </a:cubicBezTo>
                      <a:cubicBezTo>
                        <a:pt x="72" y="100"/>
                        <a:pt x="65" y="100"/>
                        <a:pt x="57" y="100"/>
                      </a:cubicBezTo>
                      <a:cubicBezTo>
                        <a:pt x="57" y="100"/>
                        <a:pt x="57" y="100"/>
                        <a:pt x="57" y="100"/>
                      </a:cubicBezTo>
                      <a:cubicBezTo>
                        <a:pt x="55" y="101"/>
                        <a:pt x="55" y="101"/>
                        <a:pt x="55" y="101"/>
                      </a:cubicBezTo>
                      <a:cubicBezTo>
                        <a:pt x="55" y="101"/>
                        <a:pt x="54" y="101"/>
                        <a:pt x="54" y="102"/>
                      </a:cubicBezTo>
                      <a:cubicBezTo>
                        <a:pt x="54" y="102"/>
                        <a:pt x="54" y="103"/>
                        <a:pt x="54" y="103"/>
                      </a:cubicBezTo>
                      <a:cubicBezTo>
                        <a:pt x="55" y="108"/>
                        <a:pt x="57" y="112"/>
                        <a:pt x="60" y="116"/>
                      </a:cubicBezTo>
                      <a:cubicBezTo>
                        <a:pt x="60" y="117"/>
                        <a:pt x="60" y="117"/>
                        <a:pt x="60" y="117"/>
                      </a:cubicBezTo>
                      <a:cubicBezTo>
                        <a:pt x="60" y="118"/>
                        <a:pt x="61" y="118"/>
                        <a:pt x="62" y="118"/>
                      </a:cubicBezTo>
                      <a:cubicBezTo>
                        <a:pt x="64" y="121"/>
                        <a:pt x="66" y="124"/>
                        <a:pt x="69" y="127"/>
                      </a:cubicBezTo>
                      <a:cubicBezTo>
                        <a:pt x="75" y="133"/>
                        <a:pt x="8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ubicBezTo>
                        <a:pt x="100" y="136"/>
                        <a:pt x="106" y="135"/>
                        <a:pt x="111" y="134"/>
                      </a:cubicBezTo>
                      <a:cubicBezTo>
                        <a:pt x="115" y="132"/>
                        <a:pt x="118" y="130"/>
                        <a:pt x="121" y="127"/>
                      </a:cubicBezTo>
                      <a:cubicBezTo>
                        <a:pt x="121" y="135"/>
                        <a:pt x="121" y="143"/>
                        <a:pt x="122" y="151"/>
                      </a:cubicBezTo>
                      <a:cubicBezTo>
                        <a:pt x="115" y="154"/>
                        <a:pt x="106" y="156"/>
                        <a:pt x="97" y="156"/>
                      </a:cubicBezTo>
                      <a:cubicBezTo>
                        <a:pt x="97" y="156"/>
                        <a:pt x="97" y="156"/>
                        <a:pt x="97" y="156"/>
                      </a:cubicBezTo>
                      <a:cubicBezTo>
                        <a:pt x="80" y="156"/>
                        <a:pt x="62" y="150"/>
                        <a:pt x="53" y="143"/>
                      </a:cubicBezTo>
                      <a:cubicBezTo>
                        <a:pt x="40" y="133"/>
                        <a:pt x="31" y="118"/>
                        <a:pt x="27" y="102"/>
                      </a:cubicBezTo>
                      <a:cubicBezTo>
                        <a:pt x="27" y="102"/>
                        <a:pt x="27" y="102"/>
                        <a:pt x="27" y="102"/>
                      </a:cubicBezTo>
                      <a:cubicBezTo>
                        <a:pt x="28" y="101"/>
                        <a:pt x="27" y="100"/>
                        <a:pt x="26" y="100"/>
                      </a:cubicBezTo>
                      <a:cubicBezTo>
                        <a:pt x="26" y="100"/>
                        <a:pt x="26" y="100"/>
                        <a:pt x="26" y="100"/>
                      </a:cubicBezTo>
                      <a:cubicBezTo>
                        <a:pt x="25" y="100"/>
                        <a:pt x="25" y="100"/>
                        <a:pt x="25" y="100"/>
                      </a:cubicBezTo>
                      <a:cubicBezTo>
                        <a:pt x="22" y="100"/>
                        <a:pt x="16" y="101"/>
                        <a:pt x="10" y="101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01"/>
                        <a:pt x="10" y="101"/>
                        <a:pt x="9" y="101"/>
                      </a:cubicBezTo>
                      <a:cubicBezTo>
                        <a:pt x="9" y="100"/>
                        <a:pt x="9" y="99"/>
                        <a:pt x="9" y="98"/>
                      </a:cubicBezTo>
                      <a:cubicBezTo>
                        <a:pt x="9" y="95"/>
                        <a:pt x="9" y="93"/>
                        <a:pt x="10" y="90"/>
                      </a:cubicBezTo>
                      <a:cubicBezTo>
                        <a:pt x="14" y="89"/>
                        <a:pt x="18" y="89"/>
                        <a:pt x="23" y="88"/>
                      </a:cubicBezTo>
                      <a:cubicBezTo>
                        <a:pt x="23" y="88"/>
                        <a:pt x="23" y="88"/>
                        <a:pt x="23" y="88"/>
                      </a:cubicBezTo>
                      <a:cubicBezTo>
                        <a:pt x="24" y="88"/>
                        <a:pt x="25" y="88"/>
                        <a:pt x="25" y="86"/>
                      </a:cubicBezTo>
                      <a:cubicBezTo>
                        <a:pt x="25" y="86"/>
                        <a:pt x="25" y="85"/>
                        <a:pt x="25" y="84"/>
                      </a:cubicBezTo>
                      <a:cubicBezTo>
                        <a:pt x="25" y="83"/>
                        <a:pt x="25" y="83"/>
                        <a:pt x="25" y="83"/>
                      </a:cubicBezTo>
                      <a:cubicBezTo>
                        <a:pt x="25" y="83"/>
                        <a:pt x="25" y="83"/>
                        <a:pt x="25" y="83"/>
                      </a:cubicBezTo>
                      <a:cubicBezTo>
                        <a:pt x="25" y="82"/>
                        <a:pt x="25" y="82"/>
                        <a:pt x="25" y="82"/>
                      </a:cubicBezTo>
                      <a:cubicBezTo>
                        <a:pt x="25" y="79"/>
                        <a:pt x="25" y="76"/>
                        <a:pt x="26" y="73"/>
                      </a:cubicBezTo>
                      <a:cubicBezTo>
                        <a:pt x="26" y="72"/>
                        <a:pt x="25" y="71"/>
                        <a:pt x="24" y="71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3" y="71"/>
                        <a:pt x="23" y="71"/>
                        <a:pt x="23" y="71"/>
                      </a:cubicBezTo>
                      <a:cubicBezTo>
                        <a:pt x="23" y="71"/>
                        <a:pt x="23" y="71"/>
                        <a:pt x="23" y="71"/>
                      </a:cubicBezTo>
                      <a:cubicBezTo>
                        <a:pt x="18" y="71"/>
                        <a:pt x="13" y="72"/>
                        <a:pt x="9" y="73"/>
                      </a:cubicBezTo>
                      <a:cubicBezTo>
                        <a:pt x="9" y="72"/>
                        <a:pt x="9" y="70"/>
                        <a:pt x="9" y="69"/>
                      </a:cubicBezTo>
                      <a:cubicBezTo>
                        <a:pt x="9" y="65"/>
                        <a:pt x="9" y="60"/>
                        <a:pt x="10" y="57"/>
                      </a:cubicBezTo>
                      <a:cubicBezTo>
                        <a:pt x="16" y="56"/>
                        <a:pt x="21" y="56"/>
                        <a:pt x="26" y="56"/>
                      </a:cubicBezTo>
                      <a:cubicBezTo>
                        <a:pt x="27" y="56"/>
                        <a:pt x="27" y="56"/>
                        <a:pt x="27" y="56"/>
                      </a:cubicBezTo>
                      <a:cubicBezTo>
                        <a:pt x="27" y="56"/>
                        <a:pt x="27" y="56"/>
                        <a:pt x="27" y="56"/>
                      </a:cubicBezTo>
                      <a:moveTo>
                        <a:pt x="93" y="0"/>
                      </a:moveTo>
                      <a:cubicBezTo>
                        <a:pt x="84" y="0"/>
                        <a:pt x="75" y="2"/>
                        <a:pt x="66" y="6"/>
                      </a:cubicBezTo>
                      <a:cubicBezTo>
                        <a:pt x="41" y="18"/>
                        <a:pt x="30" y="37"/>
                        <a:pt x="25" y="52"/>
                      </a:cubicBezTo>
                      <a:cubicBezTo>
                        <a:pt x="20" y="52"/>
                        <a:pt x="14" y="53"/>
                        <a:pt x="8" y="53"/>
                      </a:cubicBezTo>
                      <a:cubicBezTo>
                        <a:pt x="7" y="53"/>
                        <a:pt x="7" y="53"/>
                        <a:pt x="7" y="53"/>
                      </a:cubicBezTo>
                      <a:cubicBezTo>
                        <a:pt x="7" y="53"/>
                        <a:pt x="7" y="53"/>
                        <a:pt x="7" y="53"/>
                      </a:cubicBezTo>
                      <a:cubicBezTo>
                        <a:pt x="7" y="53"/>
                        <a:pt x="7" y="53"/>
                        <a:pt x="7" y="53"/>
                      </a:cubicBezTo>
                      <a:cubicBezTo>
                        <a:pt x="7" y="53"/>
                        <a:pt x="7" y="53"/>
                        <a:pt x="7" y="53"/>
                      </a:cubicBezTo>
                      <a:cubicBezTo>
                        <a:pt x="6" y="54"/>
                        <a:pt x="6" y="54"/>
                        <a:pt x="6" y="54"/>
                      </a:cubicBezTo>
                      <a:cubicBezTo>
                        <a:pt x="6" y="54"/>
                        <a:pt x="6" y="54"/>
                        <a:pt x="6" y="54"/>
                      </a:cubicBezTo>
                      <a:cubicBezTo>
                        <a:pt x="1" y="67"/>
                        <a:pt x="1" y="67"/>
                        <a:pt x="1" y="67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1" y="85"/>
                        <a:pt x="1" y="85"/>
                        <a:pt x="1" y="85"/>
                      </a:cubicBezTo>
                      <a:cubicBezTo>
                        <a:pt x="1" y="85"/>
                        <a:pt x="1" y="85"/>
                        <a:pt x="1" y="85"/>
                      </a:cubicBezTo>
                      <a:cubicBezTo>
                        <a:pt x="2" y="85"/>
                        <a:pt x="2" y="85"/>
                        <a:pt x="2" y="85"/>
                      </a:cubicBezTo>
                      <a:cubicBezTo>
                        <a:pt x="2" y="85"/>
                        <a:pt x="2" y="85"/>
                        <a:pt x="2" y="85"/>
                      </a:cubicBezTo>
                      <a:cubicBezTo>
                        <a:pt x="2" y="85"/>
                        <a:pt x="2" y="85"/>
                        <a:pt x="2" y="85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cubicBezTo>
                        <a:pt x="21" y="85"/>
                        <a:pt x="21" y="85"/>
                        <a:pt x="21" y="85"/>
                      </a:cubicBezTo>
                      <a:cubicBezTo>
                        <a:pt x="17" y="85"/>
                        <a:pt x="12" y="86"/>
                        <a:pt x="8" y="86"/>
                      </a:cubicBezTo>
                      <a:cubicBezTo>
                        <a:pt x="8" y="86"/>
                        <a:pt x="8" y="86"/>
                        <a:pt x="8" y="86"/>
                      </a:cubicBezTo>
                      <a:cubicBezTo>
                        <a:pt x="7" y="87"/>
                        <a:pt x="7" y="87"/>
                        <a:pt x="7" y="87"/>
                      </a:cubicBezTo>
                      <a:cubicBezTo>
                        <a:pt x="7" y="87"/>
                        <a:pt x="7" y="87"/>
                        <a:pt x="7" y="87"/>
                      </a:cubicBezTo>
                      <a:cubicBezTo>
                        <a:pt x="6" y="87"/>
                        <a:pt x="6" y="87"/>
                        <a:pt x="6" y="87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1" y="100"/>
                        <a:pt x="1" y="100"/>
                        <a:pt x="1" y="100"/>
                      </a:cubicBezTo>
                      <a:cubicBezTo>
                        <a:pt x="1" y="121"/>
                        <a:pt x="1" y="121"/>
                        <a:pt x="1" y="121"/>
                      </a:cubicBezTo>
                      <a:cubicBezTo>
                        <a:pt x="1" y="122"/>
                        <a:pt x="1" y="122"/>
                        <a:pt x="1" y="122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2" y="123"/>
                        <a:pt x="3" y="123"/>
                        <a:pt x="3" y="123"/>
                      </a:cubicBezTo>
                      <a:cubicBezTo>
                        <a:pt x="3" y="123"/>
                        <a:pt x="3" y="123"/>
                        <a:pt x="3" y="123"/>
                      </a:cubicBezTo>
                      <a:cubicBezTo>
                        <a:pt x="3" y="123"/>
                        <a:pt x="3" y="123"/>
                        <a:pt x="3" y="123"/>
                      </a:cubicBezTo>
                      <a:cubicBezTo>
                        <a:pt x="6" y="123"/>
                        <a:pt x="6" y="123"/>
                        <a:pt x="6" y="123"/>
                      </a:cubicBezTo>
                      <a:cubicBezTo>
                        <a:pt x="6" y="124"/>
                        <a:pt x="6" y="124"/>
                        <a:pt x="6" y="124"/>
                      </a:cubicBezTo>
                      <a:cubicBezTo>
                        <a:pt x="6" y="124"/>
                        <a:pt x="6" y="124"/>
                        <a:pt x="6" y="124"/>
                      </a:cubicBezTo>
                      <a:cubicBezTo>
                        <a:pt x="7" y="124"/>
                        <a:pt x="7" y="124"/>
                        <a:pt x="7" y="123"/>
                      </a:cubicBezTo>
                      <a:cubicBezTo>
                        <a:pt x="8" y="123"/>
                        <a:pt x="8" y="123"/>
                        <a:pt x="8" y="123"/>
                      </a:cubicBezTo>
                      <a:cubicBezTo>
                        <a:pt x="21" y="122"/>
                        <a:pt x="21" y="122"/>
                        <a:pt x="21" y="122"/>
                      </a:cubicBezTo>
                      <a:cubicBezTo>
                        <a:pt x="24" y="129"/>
                        <a:pt x="29" y="142"/>
                        <a:pt x="40" y="153"/>
                      </a:cubicBezTo>
                      <a:cubicBezTo>
                        <a:pt x="53" y="165"/>
                        <a:pt x="72" y="176"/>
                        <a:pt x="102" y="176"/>
                      </a:cubicBezTo>
                      <a:cubicBezTo>
                        <a:pt x="102" y="176"/>
                        <a:pt x="102" y="176"/>
                        <a:pt x="102" y="176"/>
                      </a:cubicBezTo>
                      <a:cubicBezTo>
                        <a:pt x="108" y="176"/>
                        <a:pt x="115" y="175"/>
                        <a:pt x="122" y="174"/>
                      </a:cubicBezTo>
                      <a:cubicBezTo>
                        <a:pt x="122" y="174"/>
                        <a:pt x="122" y="174"/>
                        <a:pt x="122" y="174"/>
                      </a:cubicBezTo>
                      <a:cubicBezTo>
                        <a:pt x="122" y="174"/>
                        <a:pt x="122" y="174"/>
                        <a:pt x="122" y="174"/>
                      </a:cubicBezTo>
                      <a:cubicBezTo>
                        <a:pt x="122" y="174"/>
                        <a:pt x="122" y="174"/>
                        <a:pt x="122" y="174"/>
                      </a:cubicBezTo>
                      <a:cubicBezTo>
                        <a:pt x="123" y="174"/>
                        <a:pt x="123" y="174"/>
                        <a:pt x="123" y="174"/>
                      </a:cubicBezTo>
                      <a:cubicBezTo>
                        <a:pt x="123" y="174"/>
                        <a:pt x="123" y="174"/>
                        <a:pt x="123" y="174"/>
                      </a:cubicBezTo>
                      <a:cubicBezTo>
                        <a:pt x="123" y="174"/>
                        <a:pt x="123" y="174"/>
                        <a:pt x="123" y="174"/>
                      </a:cubicBezTo>
                      <a:cubicBezTo>
                        <a:pt x="124" y="173"/>
                        <a:pt x="124" y="173"/>
                        <a:pt x="124" y="173"/>
                      </a:cubicBezTo>
                      <a:cubicBezTo>
                        <a:pt x="124" y="173"/>
                        <a:pt x="124" y="173"/>
                        <a:pt x="124" y="173"/>
                      </a:cubicBezTo>
                      <a:cubicBezTo>
                        <a:pt x="124" y="173"/>
                        <a:pt x="124" y="173"/>
                        <a:pt x="124" y="173"/>
                      </a:cubicBezTo>
                      <a:cubicBezTo>
                        <a:pt x="124" y="172"/>
                        <a:pt x="124" y="172"/>
                        <a:pt x="124" y="172"/>
                      </a:cubicBezTo>
                      <a:cubicBezTo>
                        <a:pt x="124" y="172"/>
                        <a:pt x="124" y="172"/>
                        <a:pt x="124" y="172"/>
                      </a:cubicBezTo>
                      <a:cubicBezTo>
                        <a:pt x="124" y="171"/>
                        <a:pt x="124" y="169"/>
                        <a:pt x="124" y="168"/>
                      </a:cubicBezTo>
                      <a:cubicBezTo>
                        <a:pt x="124" y="163"/>
                        <a:pt x="125" y="158"/>
                        <a:pt x="125" y="153"/>
                      </a:cubicBezTo>
                      <a:cubicBezTo>
                        <a:pt x="125" y="153"/>
                        <a:pt x="126" y="152"/>
                        <a:pt x="126" y="152"/>
                      </a:cubicBezTo>
                      <a:cubicBezTo>
                        <a:pt x="125" y="142"/>
                        <a:pt x="125" y="133"/>
                        <a:pt x="125" y="123"/>
                      </a:cubicBezTo>
                      <a:cubicBezTo>
                        <a:pt x="125" y="122"/>
                        <a:pt x="125" y="122"/>
                        <a:pt x="125" y="122"/>
                      </a:cubicBezTo>
                      <a:cubicBezTo>
                        <a:pt x="125" y="121"/>
                        <a:pt x="124" y="121"/>
                        <a:pt x="124" y="120"/>
                      </a:cubicBezTo>
                      <a:cubicBezTo>
                        <a:pt x="123" y="120"/>
                        <a:pt x="123" y="120"/>
                        <a:pt x="123" y="120"/>
                      </a:cubicBezTo>
                      <a:cubicBezTo>
                        <a:pt x="122" y="120"/>
                        <a:pt x="122" y="121"/>
                        <a:pt x="121" y="121"/>
                      </a:cubicBezTo>
                      <a:cubicBezTo>
                        <a:pt x="119" y="125"/>
                        <a:pt x="115" y="128"/>
                        <a:pt x="110" y="130"/>
                      </a:cubicBezTo>
                      <a:cubicBezTo>
                        <a:pt x="105" y="132"/>
                        <a:pt x="100" y="132"/>
                        <a:pt x="94" y="132"/>
                      </a:cubicBezTo>
                      <a:cubicBezTo>
                        <a:pt x="94" y="132"/>
                        <a:pt x="94" y="132"/>
                        <a:pt x="94" y="132"/>
                      </a:cubicBezTo>
                      <a:cubicBezTo>
                        <a:pt x="85" y="132"/>
                        <a:pt x="77" y="129"/>
                        <a:pt x="71" y="124"/>
                      </a:cubicBezTo>
                      <a:cubicBezTo>
                        <a:pt x="69" y="122"/>
                        <a:pt x="68" y="120"/>
                        <a:pt x="66" y="118"/>
                      </a:cubicBezTo>
                      <a:cubicBezTo>
                        <a:pt x="102" y="118"/>
                        <a:pt x="102" y="118"/>
                        <a:pt x="102" y="118"/>
                      </a:cubicBezTo>
                      <a:cubicBezTo>
                        <a:pt x="103" y="118"/>
                        <a:pt x="104" y="118"/>
                        <a:pt x="104" y="117"/>
                      </a:cubicBezTo>
                      <a:cubicBezTo>
                        <a:pt x="108" y="102"/>
                        <a:pt x="108" y="102"/>
                        <a:pt x="108" y="102"/>
                      </a:cubicBezTo>
                      <a:cubicBezTo>
                        <a:pt x="108" y="102"/>
                        <a:pt x="108" y="102"/>
                        <a:pt x="108" y="102"/>
                      </a:cubicBezTo>
                      <a:cubicBezTo>
                        <a:pt x="108" y="102"/>
                        <a:pt x="108" y="102"/>
                        <a:pt x="108" y="102"/>
                      </a:cubicBezTo>
                      <a:cubicBezTo>
                        <a:pt x="108" y="95"/>
                        <a:pt x="108" y="89"/>
                        <a:pt x="106" y="83"/>
                      </a:cubicBezTo>
                      <a:cubicBezTo>
                        <a:pt x="106" y="83"/>
                        <a:pt x="105" y="82"/>
                        <a:pt x="104" y="82"/>
                      </a:cubicBezTo>
                      <a:cubicBezTo>
                        <a:pt x="104" y="82"/>
                        <a:pt x="104" y="82"/>
                        <a:pt x="104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7" y="74"/>
                        <a:pt x="107" y="74"/>
                        <a:pt x="107" y="74"/>
                      </a:cubicBezTo>
                      <a:cubicBezTo>
                        <a:pt x="107" y="74"/>
                        <a:pt x="107" y="74"/>
                        <a:pt x="107" y="74"/>
                      </a:cubicBezTo>
                      <a:cubicBezTo>
                        <a:pt x="107" y="74"/>
                        <a:pt x="107" y="74"/>
                        <a:pt x="107" y="74"/>
                      </a:cubicBezTo>
                      <a:cubicBezTo>
                        <a:pt x="107" y="73"/>
                        <a:pt x="107" y="73"/>
                        <a:pt x="107" y="73"/>
                      </a:cubicBezTo>
                      <a:cubicBezTo>
                        <a:pt x="107" y="73"/>
                        <a:pt x="107" y="73"/>
                        <a:pt x="107" y="73"/>
                      </a:cubicBezTo>
                      <a:cubicBezTo>
                        <a:pt x="107" y="68"/>
                        <a:pt x="107" y="60"/>
                        <a:pt x="105" y="54"/>
                      </a:cubicBezTo>
                      <a:cubicBezTo>
                        <a:pt x="105" y="53"/>
                        <a:pt x="104" y="53"/>
                        <a:pt x="103" y="53"/>
                      </a:cubicBezTo>
                      <a:cubicBezTo>
                        <a:pt x="90" y="53"/>
                        <a:pt x="83" y="53"/>
                        <a:pt x="76" y="52"/>
                      </a:cubicBezTo>
                      <a:cubicBezTo>
                        <a:pt x="73" y="52"/>
                        <a:pt x="71" y="52"/>
                        <a:pt x="69" y="52"/>
                      </a:cubicBezTo>
                      <a:cubicBezTo>
                        <a:pt x="74" y="47"/>
                        <a:pt x="81" y="43"/>
                        <a:pt x="88" y="43"/>
                      </a:cubicBezTo>
                      <a:cubicBezTo>
                        <a:pt x="89" y="43"/>
                        <a:pt x="90" y="43"/>
                        <a:pt x="90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8" y="43"/>
                        <a:pt x="106" y="45"/>
                        <a:pt x="111" y="50"/>
                      </a:cubicBezTo>
                      <a:cubicBezTo>
                        <a:pt x="111" y="51"/>
                        <a:pt x="112" y="51"/>
                        <a:pt x="112" y="51"/>
                      </a:cubicBezTo>
                      <a:cubicBezTo>
                        <a:pt x="112" y="51"/>
                        <a:pt x="113" y="51"/>
                        <a:pt x="113" y="50"/>
                      </a:cubicBezTo>
                      <a:cubicBezTo>
                        <a:pt x="117" y="47"/>
                        <a:pt x="120" y="45"/>
                        <a:pt x="123" y="42"/>
                      </a:cubicBezTo>
                      <a:cubicBezTo>
                        <a:pt x="123" y="41"/>
                        <a:pt x="123" y="41"/>
                        <a:pt x="123" y="41"/>
                      </a:cubicBezTo>
                      <a:cubicBezTo>
                        <a:pt x="124" y="41"/>
                        <a:pt x="124" y="40"/>
                        <a:pt x="124" y="39"/>
                      </a:cubicBezTo>
                      <a:cubicBezTo>
                        <a:pt x="124" y="34"/>
                        <a:pt x="124" y="29"/>
                        <a:pt x="124" y="24"/>
                      </a:cubicBezTo>
                      <a:cubicBezTo>
                        <a:pt x="124" y="19"/>
                        <a:pt x="124" y="14"/>
                        <a:pt x="125" y="9"/>
                      </a:cubicBezTo>
                      <a:cubicBezTo>
                        <a:pt x="125" y="8"/>
                        <a:pt x="124" y="8"/>
                        <a:pt x="124" y="7"/>
                      </a:cubicBezTo>
                      <a:cubicBezTo>
                        <a:pt x="114" y="2"/>
                        <a:pt x="104" y="0"/>
                        <a:pt x="9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4" name="Freeform 877"/>
                <p:cNvSpPr>
                  <a:spLocks noEditPoints="1"/>
                </p:cNvSpPr>
                <p:nvPr/>
              </p:nvSpPr>
              <p:spPr bwMode="auto">
                <a:xfrm>
                  <a:off x="3565" y="707"/>
                  <a:ext cx="609" cy="253"/>
                </a:xfrm>
                <a:custGeom>
                  <a:avLst/>
                  <a:gdLst>
                    <a:gd name="T0" fmla="*/ 16 w 257"/>
                    <a:gd name="T1" fmla="*/ 100 h 107"/>
                    <a:gd name="T2" fmla="*/ 181 w 257"/>
                    <a:gd name="T3" fmla="*/ 95 h 107"/>
                    <a:gd name="T4" fmla="*/ 9 w 257"/>
                    <a:gd name="T5" fmla="*/ 94 h 107"/>
                    <a:gd name="T6" fmla="*/ 19 w 257"/>
                    <a:gd name="T7" fmla="*/ 95 h 107"/>
                    <a:gd name="T8" fmla="*/ 4 w 257"/>
                    <a:gd name="T9" fmla="*/ 90 h 107"/>
                    <a:gd name="T10" fmla="*/ 8 w 257"/>
                    <a:gd name="T11" fmla="*/ 93 h 107"/>
                    <a:gd name="T12" fmla="*/ 169 w 257"/>
                    <a:gd name="T13" fmla="*/ 87 h 107"/>
                    <a:gd name="T14" fmla="*/ 6 w 257"/>
                    <a:gd name="T15" fmla="*/ 86 h 107"/>
                    <a:gd name="T16" fmla="*/ 181 w 257"/>
                    <a:gd name="T17" fmla="*/ 86 h 107"/>
                    <a:gd name="T18" fmla="*/ 177 w 257"/>
                    <a:gd name="T19" fmla="*/ 81 h 107"/>
                    <a:gd name="T20" fmla="*/ 241 w 257"/>
                    <a:gd name="T21" fmla="*/ 76 h 107"/>
                    <a:gd name="T22" fmla="*/ 168 w 257"/>
                    <a:gd name="T23" fmla="*/ 76 h 107"/>
                    <a:gd name="T24" fmla="*/ 180 w 257"/>
                    <a:gd name="T25" fmla="*/ 79 h 107"/>
                    <a:gd name="T26" fmla="*/ 179 w 257"/>
                    <a:gd name="T27" fmla="*/ 66 h 107"/>
                    <a:gd name="T28" fmla="*/ 156 w 257"/>
                    <a:gd name="T29" fmla="*/ 67 h 107"/>
                    <a:gd name="T30" fmla="*/ 59 w 257"/>
                    <a:gd name="T31" fmla="*/ 65 h 107"/>
                    <a:gd name="T32" fmla="*/ 25 w 257"/>
                    <a:gd name="T33" fmla="*/ 94 h 107"/>
                    <a:gd name="T34" fmla="*/ 25 w 257"/>
                    <a:gd name="T35" fmla="*/ 93 h 107"/>
                    <a:gd name="T36" fmla="*/ 166 w 257"/>
                    <a:gd name="T37" fmla="*/ 60 h 107"/>
                    <a:gd name="T38" fmla="*/ 153 w 257"/>
                    <a:gd name="T39" fmla="*/ 66 h 107"/>
                    <a:gd name="T40" fmla="*/ 164 w 257"/>
                    <a:gd name="T41" fmla="*/ 58 h 107"/>
                    <a:gd name="T42" fmla="*/ 142 w 257"/>
                    <a:gd name="T43" fmla="*/ 61 h 107"/>
                    <a:gd name="T44" fmla="*/ 141 w 257"/>
                    <a:gd name="T45" fmla="*/ 61 h 107"/>
                    <a:gd name="T46" fmla="*/ 67 w 257"/>
                    <a:gd name="T47" fmla="*/ 67 h 107"/>
                    <a:gd name="T48" fmla="*/ 116 w 257"/>
                    <a:gd name="T49" fmla="*/ 57 h 107"/>
                    <a:gd name="T50" fmla="*/ 76 w 257"/>
                    <a:gd name="T51" fmla="*/ 63 h 107"/>
                    <a:gd name="T52" fmla="*/ 88 w 257"/>
                    <a:gd name="T53" fmla="*/ 60 h 107"/>
                    <a:gd name="T54" fmla="*/ 87 w 257"/>
                    <a:gd name="T55" fmla="*/ 60 h 107"/>
                    <a:gd name="T56" fmla="*/ 118 w 257"/>
                    <a:gd name="T57" fmla="*/ 50 h 107"/>
                    <a:gd name="T58" fmla="*/ 179 w 257"/>
                    <a:gd name="T59" fmla="*/ 25 h 107"/>
                    <a:gd name="T60" fmla="*/ 179 w 257"/>
                    <a:gd name="T61" fmla="*/ 25 h 107"/>
                    <a:gd name="T62" fmla="*/ 172 w 257"/>
                    <a:gd name="T63" fmla="*/ 13 h 107"/>
                    <a:gd name="T64" fmla="*/ 181 w 257"/>
                    <a:gd name="T65" fmla="*/ 29 h 107"/>
                    <a:gd name="T66" fmla="*/ 185 w 257"/>
                    <a:gd name="T67" fmla="*/ 94 h 107"/>
                    <a:gd name="T68" fmla="*/ 182 w 257"/>
                    <a:gd name="T69" fmla="*/ 63 h 107"/>
                    <a:gd name="T70" fmla="*/ 58 w 257"/>
                    <a:gd name="T71" fmla="*/ 61 h 107"/>
                    <a:gd name="T72" fmla="*/ 11 w 257"/>
                    <a:gd name="T73" fmla="*/ 81 h 107"/>
                    <a:gd name="T74" fmla="*/ 129 w 257"/>
                    <a:gd name="T75" fmla="*/ 18 h 107"/>
                    <a:gd name="T76" fmla="*/ 180 w 257"/>
                    <a:gd name="T77" fmla="*/ 29 h 107"/>
                    <a:gd name="T78" fmla="*/ 181 w 257"/>
                    <a:gd name="T79" fmla="*/ 5 h 107"/>
                    <a:gd name="T80" fmla="*/ 168 w 257"/>
                    <a:gd name="T81" fmla="*/ 9 h 107"/>
                    <a:gd name="T82" fmla="*/ 52 w 257"/>
                    <a:gd name="T83" fmla="*/ 37 h 107"/>
                    <a:gd name="T84" fmla="*/ 0 w 257"/>
                    <a:gd name="T85" fmla="*/ 89 h 107"/>
                    <a:gd name="T86" fmla="*/ 17 w 257"/>
                    <a:gd name="T87" fmla="*/ 104 h 107"/>
                    <a:gd name="T88" fmla="*/ 111 w 257"/>
                    <a:gd name="T89" fmla="*/ 61 h 107"/>
                    <a:gd name="T90" fmla="*/ 166 w 257"/>
                    <a:gd name="T91" fmla="*/ 105 h 107"/>
                    <a:gd name="T92" fmla="*/ 167 w 257"/>
                    <a:gd name="T93" fmla="*/ 106 h 107"/>
                    <a:gd name="T94" fmla="*/ 168 w 257"/>
                    <a:gd name="T95" fmla="*/ 107 h 107"/>
                    <a:gd name="T96" fmla="*/ 169 w 257"/>
                    <a:gd name="T97" fmla="*/ 107 h 107"/>
                    <a:gd name="T98" fmla="*/ 235 w 257"/>
                    <a:gd name="T99" fmla="*/ 84 h 107"/>
                    <a:gd name="T100" fmla="*/ 257 w 257"/>
                    <a:gd name="T101" fmla="*/ 6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7" h="107">
                      <a:moveTo>
                        <a:pt x="16" y="100"/>
                      </a:moveTo>
                      <a:cubicBezTo>
                        <a:pt x="16" y="100"/>
                        <a:pt x="15" y="99"/>
                        <a:pt x="14" y="98"/>
                      </a:cubicBezTo>
                      <a:cubicBezTo>
                        <a:pt x="15" y="98"/>
                        <a:pt x="17" y="98"/>
                        <a:pt x="18" y="97"/>
                      </a:cubicBezTo>
                      <a:cubicBezTo>
                        <a:pt x="17" y="98"/>
                        <a:pt x="17" y="99"/>
                        <a:pt x="16" y="100"/>
                      </a:cubicBezTo>
                      <a:moveTo>
                        <a:pt x="170" y="102"/>
                      </a:moveTo>
                      <a:cubicBezTo>
                        <a:pt x="170" y="100"/>
                        <a:pt x="169" y="97"/>
                        <a:pt x="169" y="95"/>
                      </a:cubicBezTo>
                      <a:cubicBezTo>
                        <a:pt x="173" y="95"/>
                        <a:pt x="177" y="95"/>
                        <a:pt x="181" y="95"/>
                      </a:cubicBezTo>
                      <a:cubicBezTo>
                        <a:pt x="181" y="95"/>
                        <a:pt x="181" y="95"/>
                        <a:pt x="181" y="95"/>
                      </a:cubicBezTo>
                      <a:cubicBezTo>
                        <a:pt x="178" y="97"/>
                        <a:pt x="173" y="100"/>
                        <a:pt x="170" y="102"/>
                      </a:cubicBezTo>
                      <a:moveTo>
                        <a:pt x="13" y="97"/>
                      </a:moveTo>
                      <a:cubicBezTo>
                        <a:pt x="12" y="96"/>
                        <a:pt x="11" y="95"/>
                        <a:pt x="10" y="95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12" y="94"/>
                        <a:pt x="14" y="93"/>
                        <a:pt x="16" y="91"/>
                      </a:cubicBezTo>
                      <a:cubicBezTo>
                        <a:pt x="17" y="92"/>
                        <a:pt x="18" y="92"/>
                        <a:pt x="19" y="93"/>
                      </a:cubicBezTo>
                      <a:cubicBezTo>
                        <a:pt x="19" y="93"/>
                        <a:pt x="20" y="93"/>
                        <a:pt x="20" y="94"/>
                      </a:cubicBezTo>
                      <a:cubicBezTo>
                        <a:pt x="20" y="94"/>
                        <a:pt x="20" y="95"/>
                        <a:pt x="19" y="95"/>
                      </a:cubicBezTo>
                      <a:cubicBezTo>
                        <a:pt x="17" y="96"/>
                        <a:pt x="15" y="96"/>
                        <a:pt x="13" y="97"/>
                      </a:cubicBezTo>
                      <a:cubicBezTo>
                        <a:pt x="13" y="97"/>
                        <a:pt x="13" y="97"/>
                        <a:pt x="13" y="97"/>
                      </a:cubicBezTo>
                      <a:moveTo>
                        <a:pt x="8" y="93"/>
                      </a:moveTo>
                      <a:cubicBezTo>
                        <a:pt x="6" y="92"/>
                        <a:pt x="5" y="91"/>
                        <a:pt x="4" y="90"/>
                      </a:cubicBezTo>
                      <a:cubicBezTo>
                        <a:pt x="7" y="89"/>
                        <a:pt x="9" y="88"/>
                        <a:pt x="12" y="87"/>
                      </a:cubicBezTo>
                      <a:cubicBezTo>
                        <a:pt x="12" y="88"/>
                        <a:pt x="13" y="89"/>
                        <a:pt x="14" y="90"/>
                      </a:cubicBezTo>
                      <a:cubicBezTo>
                        <a:pt x="15" y="90"/>
                        <a:pt x="15" y="90"/>
                        <a:pt x="15" y="90"/>
                      </a:cubicBezTo>
                      <a:cubicBezTo>
                        <a:pt x="13" y="91"/>
                        <a:pt x="10" y="92"/>
                        <a:pt x="8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moveTo>
                        <a:pt x="181" y="93"/>
                      </a:moveTo>
                      <a:cubicBezTo>
                        <a:pt x="177" y="93"/>
                        <a:pt x="173" y="93"/>
                        <a:pt x="169" y="93"/>
                      </a:cubicBezTo>
                      <a:cubicBezTo>
                        <a:pt x="169" y="91"/>
                        <a:pt x="169" y="89"/>
                        <a:pt x="169" y="87"/>
                      </a:cubicBezTo>
                      <a:cubicBezTo>
                        <a:pt x="173" y="87"/>
                        <a:pt x="177" y="87"/>
                        <a:pt x="181" y="88"/>
                      </a:cubicBezTo>
                      <a:cubicBezTo>
                        <a:pt x="181" y="89"/>
                        <a:pt x="181" y="91"/>
                        <a:pt x="181" y="93"/>
                      </a:cubicBezTo>
                      <a:moveTo>
                        <a:pt x="5" y="88"/>
                      </a:moveTo>
                      <a:cubicBezTo>
                        <a:pt x="5" y="87"/>
                        <a:pt x="5" y="87"/>
                        <a:pt x="6" y="86"/>
                      </a:cubicBezTo>
                      <a:cubicBezTo>
                        <a:pt x="6" y="85"/>
                        <a:pt x="7" y="84"/>
                        <a:pt x="8" y="83"/>
                      </a:cubicBezTo>
                      <a:cubicBezTo>
                        <a:pt x="8" y="84"/>
                        <a:pt x="9" y="85"/>
                        <a:pt x="10" y="86"/>
                      </a:cubicBezTo>
                      <a:cubicBezTo>
                        <a:pt x="8" y="87"/>
                        <a:pt x="6" y="87"/>
                        <a:pt x="5" y="88"/>
                      </a:cubicBezTo>
                      <a:moveTo>
                        <a:pt x="181" y="86"/>
                      </a:moveTo>
                      <a:cubicBezTo>
                        <a:pt x="177" y="85"/>
                        <a:pt x="173" y="85"/>
                        <a:pt x="170" y="85"/>
                      </a:cubicBezTo>
                      <a:cubicBezTo>
                        <a:pt x="169" y="85"/>
                        <a:pt x="169" y="85"/>
                        <a:pt x="169" y="85"/>
                      </a:cubicBezTo>
                      <a:cubicBezTo>
                        <a:pt x="169" y="84"/>
                        <a:pt x="168" y="83"/>
                        <a:pt x="168" y="82"/>
                      </a:cubicBezTo>
                      <a:cubicBezTo>
                        <a:pt x="171" y="81"/>
                        <a:pt x="174" y="81"/>
                        <a:pt x="177" y="81"/>
                      </a:cubicBezTo>
                      <a:cubicBezTo>
                        <a:pt x="178" y="81"/>
                        <a:pt x="179" y="81"/>
                        <a:pt x="180" y="81"/>
                      </a:cubicBezTo>
                      <a:cubicBezTo>
                        <a:pt x="181" y="82"/>
                        <a:pt x="181" y="84"/>
                        <a:pt x="181" y="86"/>
                      </a:cubicBezTo>
                      <a:moveTo>
                        <a:pt x="214" y="86"/>
                      </a:moveTo>
                      <a:cubicBezTo>
                        <a:pt x="223" y="82"/>
                        <a:pt x="233" y="79"/>
                        <a:pt x="241" y="76"/>
                      </a:cubicBezTo>
                      <a:cubicBezTo>
                        <a:pt x="239" y="78"/>
                        <a:pt x="236" y="79"/>
                        <a:pt x="234" y="81"/>
                      </a:cubicBezTo>
                      <a:cubicBezTo>
                        <a:pt x="227" y="82"/>
                        <a:pt x="220" y="84"/>
                        <a:pt x="214" y="86"/>
                      </a:cubicBezTo>
                      <a:moveTo>
                        <a:pt x="168" y="80"/>
                      </a:moveTo>
                      <a:cubicBezTo>
                        <a:pt x="168" y="79"/>
                        <a:pt x="168" y="78"/>
                        <a:pt x="168" y="76"/>
                      </a:cubicBezTo>
                      <a:cubicBezTo>
                        <a:pt x="168" y="76"/>
                        <a:pt x="168" y="75"/>
                        <a:pt x="168" y="75"/>
                      </a:cubicBezTo>
                      <a:cubicBezTo>
                        <a:pt x="172" y="75"/>
                        <a:pt x="176" y="74"/>
                        <a:pt x="180" y="74"/>
                      </a:cubicBezTo>
                      <a:cubicBezTo>
                        <a:pt x="180" y="75"/>
                        <a:pt x="180" y="76"/>
                        <a:pt x="180" y="77"/>
                      </a:cubicBezTo>
                      <a:cubicBezTo>
                        <a:pt x="180" y="78"/>
                        <a:pt x="180" y="79"/>
                        <a:pt x="180" y="79"/>
                      </a:cubicBezTo>
                      <a:cubicBezTo>
                        <a:pt x="179" y="79"/>
                        <a:pt x="178" y="79"/>
                        <a:pt x="177" y="79"/>
                      </a:cubicBezTo>
                      <a:cubicBezTo>
                        <a:pt x="174" y="79"/>
                        <a:pt x="171" y="79"/>
                        <a:pt x="168" y="80"/>
                      </a:cubicBezTo>
                      <a:moveTo>
                        <a:pt x="168" y="73"/>
                      </a:moveTo>
                      <a:cubicBezTo>
                        <a:pt x="172" y="71"/>
                        <a:pt x="176" y="68"/>
                        <a:pt x="179" y="66"/>
                      </a:cubicBezTo>
                      <a:cubicBezTo>
                        <a:pt x="179" y="68"/>
                        <a:pt x="180" y="70"/>
                        <a:pt x="180" y="72"/>
                      </a:cubicBezTo>
                      <a:cubicBezTo>
                        <a:pt x="176" y="72"/>
                        <a:pt x="172" y="73"/>
                        <a:pt x="168" y="73"/>
                      </a:cubicBezTo>
                      <a:moveTo>
                        <a:pt x="165" y="71"/>
                      </a:moveTo>
                      <a:cubicBezTo>
                        <a:pt x="162" y="69"/>
                        <a:pt x="159" y="68"/>
                        <a:pt x="156" y="67"/>
                      </a:cubicBezTo>
                      <a:cubicBezTo>
                        <a:pt x="162" y="66"/>
                        <a:pt x="168" y="65"/>
                        <a:pt x="174" y="65"/>
                      </a:cubicBezTo>
                      <a:cubicBezTo>
                        <a:pt x="171" y="67"/>
                        <a:pt x="168" y="69"/>
                        <a:pt x="165" y="71"/>
                      </a:cubicBezTo>
                      <a:moveTo>
                        <a:pt x="25" y="93"/>
                      </a:moveTo>
                      <a:cubicBezTo>
                        <a:pt x="32" y="84"/>
                        <a:pt x="43" y="73"/>
                        <a:pt x="59" y="65"/>
                      </a:cubicBezTo>
                      <a:cubicBezTo>
                        <a:pt x="60" y="64"/>
                        <a:pt x="61" y="64"/>
                        <a:pt x="62" y="63"/>
                      </a:cubicBezTo>
                      <a:cubicBezTo>
                        <a:pt x="54" y="70"/>
                        <a:pt x="45" y="77"/>
                        <a:pt x="39" y="84"/>
                      </a:cubicBezTo>
                      <a:cubicBezTo>
                        <a:pt x="34" y="87"/>
                        <a:pt x="29" y="91"/>
                        <a:pt x="24" y="94"/>
                      </a:cubicBezTo>
                      <a:cubicBezTo>
                        <a:pt x="25" y="94"/>
                        <a:pt x="25" y="94"/>
                        <a:pt x="25" y="94"/>
                      </a:cubicBezTo>
                      <a:cubicBezTo>
                        <a:pt x="25" y="93"/>
                        <a:pt x="25" y="93"/>
                        <a:pt x="25" y="93"/>
                      </a:cubicBezTo>
                      <a:cubicBezTo>
                        <a:pt x="25" y="93"/>
                        <a:pt x="25" y="93"/>
                        <a:pt x="25" y="93"/>
                      </a:cubicBezTo>
                      <a:cubicBezTo>
                        <a:pt x="25" y="93"/>
                        <a:pt x="25" y="93"/>
                        <a:pt x="25" y="93"/>
                      </a:cubicBezTo>
                      <a:cubicBezTo>
                        <a:pt x="25" y="93"/>
                        <a:pt x="25" y="93"/>
                        <a:pt x="25" y="93"/>
                      </a:cubicBezTo>
                      <a:moveTo>
                        <a:pt x="153" y="66"/>
                      </a:moveTo>
                      <a:cubicBezTo>
                        <a:pt x="151" y="65"/>
                        <a:pt x="148" y="64"/>
                        <a:pt x="145" y="63"/>
                      </a:cubicBezTo>
                      <a:cubicBezTo>
                        <a:pt x="149" y="63"/>
                        <a:pt x="152" y="62"/>
                        <a:pt x="155" y="62"/>
                      </a:cubicBezTo>
                      <a:cubicBezTo>
                        <a:pt x="158" y="61"/>
                        <a:pt x="162" y="60"/>
                        <a:pt x="166" y="60"/>
                      </a:cubicBezTo>
                      <a:cubicBezTo>
                        <a:pt x="167" y="59"/>
                        <a:pt x="167" y="59"/>
                        <a:pt x="167" y="59"/>
                      </a:cubicBezTo>
                      <a:cubicBezTo>
                        <a:pt x="170" y="61"/>
                        <a:pt x="173" y="62"/>
                        <a:pt x="176" y="63"/>
                      </a:cubicBezTo>
                      <a:cubicBezTo>
                        <a:pt x="168" y="63"/>
                        <a:pt x="161" y="64"/>
                        <a:pt x="154" y="65"/>
                      </a:cubicBezTo>
                      <a:cubicBezTo>
                        <a:pt x="153" y="66"/>
                        <a:pt x="153" y="66"/>
                        <a:pt x="153" y="66"/>
                      </a:cubicBezTo>
                      <a:moveTo>
                        <a:pt x="141" y="61"/>
                      </a:moveTo>
                      <a:cubicBezTo>
                        <a:pt x="138" y="61"/>
                        <a:pt x="135" y="60"/>
                        <a:pt x="132" y="59"/>
                      </a:cubicBezTo>
                      <a:cubicBezTo>
                        <a:pt x="139" y="58"/>
                        <a:pt x="145" y="56"/>
                        <a:pt x="152" y="54"/>
                      </a:cubicBezTo>
                      <a:cubicBezTo>
                        <a:pt x="156" y="55"/>
                        <a:pt x="160" y="57"/>
                        <a:pt x="164" y="58"/>
                      </a:cubicBezTo>
                      <a:cubicBezTo>
                        <a:pt x="161" y="59"/>
                        <a:pt x="157" y="59"/>
                        <a:pt x="154" y="60"/>
                      </a:cubicBezTo>
                      <a:cubicBezTo>
                        <a:pt x="151" y="60"/>
                        <a:pt x="147" y="61"/>
                        <a:pt x="144" y="61"/>
                      </a:cubicBezTo>
                      <a:cubicBezTo>
                        <a:pt x="143" y="61"/>
                        <a:pt x="143" y="61"/>
                        <a:pt x="142" y="61"/>
                      </a:cubicBezTo>
                      <a:cubicBezTo>
                        <a:pt x="142" y="61"/>
                        <a:pt x="142" y="61"/>
                        <a:pt x="142" y="61"/>
                      </a:cubicBezTo>
                      <a:cubicBezTo>
                        <a:pt x="142" y="61"/>
                        <a:pt x="142" y="61"/>
                        <a:pt x="142" y="61"/>
                      </a:cubicBezTo>
                      <a:cubicBezTo>
                        <a:pt x="142" y="61"/>
                        <a:pt x="142" y="61"/>
                        <a:pt x="141" y="61"/>
                      </a:cubicBezTo>
                      <a:cubicBezTo>
                        <a:pt x="141" y="61"/>
                        <a:pt x="141" y="61"/>
                        <a:pt x="141" y="61"/>
                      </a:cubicBezTo>
                      <a:cubicBezTo>
                        <a:pt x="141" y="61"/>
                        <a:pt x="141" y="61"/>
                        <a:pt x="141" y="61"/>
                      </a:cubicBezTo>
                      <a:moveTo>
                        <a:pt x="50" y="76"/>
                      </a:moveTo>
                      <a:cubicBezTo>
                        <a:pt x="56" y="70"/>
                        <a:pt x="64" y="64"/>
                        <a:pt x="70" y="60"/>
                      </a:cubicBezTo>
                      <a:cubicBezTo>
                        <a:pt x="76" y="57"/>
                        <a:pt x="82" y="55"/>
                        <a:pt x="89" y="53"/>
                      </a:cubicBezTo>
                      <a:cubicBezTo>
                        <a:pt x="82" y="58"/>
                        <a:pt x="74" y="63"/>
                        <a:pt x="67" y="67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1" y="70"/>
                        <a:pt x="55" y="73"/>
                        <a:pt x="50" y="76"/>
                      </a:cubicBezTo>
                      <a:moveTo>
                        <a:pt x="128" y="59"/>
                      </a:moveTo>
                      <a:cubicBezTo>
                        <a:pt x="124" y="58"/>
                        <a:pt x="120" y="58"/>
                        <a:pt x="116" y="57"/>
                      </a:cubicBezTo>
                      <a:cubicBezTo>
                        <a:pt x="122" y="55"/>
                        <a:pt x="127" y="53"/>
                        <a:pt x="133" y="51"/>
                      </a:cubicBezTo>
                      <a:cubicBezTo>
                        <a:pt x="138" y="51"/>
                        <a:pt x="143" y="52"/>
                        <a:pt x="148" y="53"/>
                      </a:cubicBezTo>
                      <a:cubicBezTo>
                        <a:pt x="141" y="55"/>
                        <a:pt x="135" y="57"/>
                        <a:pt x="128" y="59"/>
                      </a:cubicBezTo>
                      <a:moveTo>
                        <a:pt x="76" y="63"/>
                      </a:moveTo>
                      <a:cubicBezTo>
                        <a:pt x="83" y="60"/>
                        <a:pt x="89" y="55"/>
                        <a:pt x="95" y="52"/>
                      </a:cubicBezTo>
                      <a:cubicBezTo>
                        <a:pt x="100" y="51"/>
                        <a:pt x="105" y="50"/>
                        <a:pt x="111" y="50"/>
                      </a:cubicBezTo>
                      <a:cubicBezTo>
                        <a:pt x="103" y="53"/>
                        <a:pt x="96" y="56"/>
                        <a:pt x="89" y="59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7" y="60"/>
                        <a:pt x="87" y="60"/>
                        <a:pt x="87" y="60"/>
                      </a:cubicBezTo>
                      <a:cubicBezTo>
                        <a:pt x="87" y="60"/>
                        <a:pt x="87" y="60"/>
                        <a:pt x="87" y="60"/>
                      </a:cubicBezTo>
                      <a:cubicBezTo>
                        <a:pt x="83" y="61"/>
                        <a:pt x="80" y="62"/>
                        <a:pt x="76" y="63"/>
                      </a:cubicBezTo>
                      <a:moveTo>
                        <a:pt x="95" y="59"/>
                      </a:moveTo>
                      <a:cubicBezTo>
                        <a:pt x="102" y="56"/>
                        <a:pt x="109" y="53"/>
                        <a:pt x="116" y="50"/>
                      </a:cubicBezTo>
                      <a:cubicBezTo>
                        <a:pt x="117" y="50"/>
                        <a:pt x="117" y="50"/>
                        <a:pt x="118" y="50"/>
                      </a:cubicBezTo>
                      <a:cubicBezTo>
                        <a:pt x="122" y="50"/>
                        <a:pt x="125" y="50"/>
                        <a:pt x="129" y="50"/>
                      </a:cubicBezTo>
                      <a:cubicBezTo>
                        <a:pt x="123" y="53"/>
                        <a:pt x="117" y="55"/>
                        <a:pt x="111" y="57"/>
                      </a:cubicBezTo>
                      <a:cubicBezTo>
                        <a:pt x="106" y="57"/>
                        <a:pt x="100" y="58"/>
                        <a:pt x="95" y="59"/>
                      </a:cubicBezTo>
                      <a:moveTo>
                        <a:pt x="179" y="25"/>
                      </a:moveTo>
                      <a:cubicBezTo>
                        <a:pt x="176" y="24"/>
                        <a:pt x="173" y="22"/>
                        <a:pt x="170" y="21"/>
                      </a:cubicBezTo>
                      <a:cubicBezTo>
                        <a:pt x="170" y="20"/>
                        <a:pt x="170" y="19"/>
                        <a:pt x="170" y="18"/>
                      </a:cubicBezTo>
                      <a:cubicBezTo>
                        <a:pt x="173" y="19"/>
                        <a:pt x="176" y="20"/>
                        <a:pt x="180" y="20"/>
                      </a:cubicBezTo>
                      <a:cubicBezTo>
                        <a:pt x="179" y="22"/>
                        <a:pt x="179" y="23"/>
                        <a:pt x="179" y="25"/>
                      </a:cubicBezTo>
                      <a:moveTo>
                        <a:pt x="180" y="18"/>
                      </a:moveTo>
                      <a:cubicBezTo>
                        <a:pt x="177" y="18"/>
                        <a:pt x="174" y="18"/>
                        <a:pt x="171" y="17"/>
                      </a:cubicBezTo>
                      <a:cubicBezTo>
                        <a:pt x="171" y="15"/>
                        <a:pt x="171" y="14"/>
                        <a:pt x="171" y="13"/>
                      </a:cubicBezTo>
                      <a:cubicBezTo>
                        <a:pt x="172" y="13"/>
                        <a:pt x="172" y="13"/>
                        <a:pt x="172" y="13"/>
                      </a:cubicBezTo>
                      <a:cubicBezTo>
                        <a:pt x="175" y="13"/>
                        <a:pt x="178" y="13"/>
                        <a:pt x="180" y="14"/>
                      </a:cubicBezTo>
                      <a:cubicBezTo>
                        <a:pt x="180" y="15"/>
                        <a:pt x="180" y="17"/>
                        <a:pt x="180" y="18"/>
                      </a:cubicBezTo>
                      <a:moveTo>
                        <a:pt x="181" y="29"/>
                      </a:moveTo>
                      <a:cubicBezTo>
                        <a:pt x="181" y="29"/>
                        <a:pt x="181" y="29"/>
                        <a:pt x="181" y="29"/>
                      </a:cubicBezTo>
                      <a:cubicBezTo>
                        <a:pt x="182" y="29"/>
                        <a:pt x="182" y="28"/>
                        <a:pt x="182" y="28"/>
                      </a:cubicBezTo>
                      <a:cubicBezTo>
                        <a:pt x="183" y="19"/>
                        <a:pt x="184" y="14"/>
                        <a:pt x="185" y="6"/>
                      </a:cubicBezTo>
                      <a:cubicBezTo>
                        <a:pt x="208" y="24"/>
                        <a:pt x="232" y="52"/>
                        <a:pt x="252" y="69"/>
                      </a:cubicBezTo>
                      <a:cubicBezTo>
                        <a:pt x="234" y="74"/>
                        <a:pt x="207" y="83"/>
                        <a:pt x="185" y="94"/>
                      </a:cubicBezTo>
                      <a:cubicBezTo>
                        <a:pt x="184" y="86"/>
                        <a:pt x="184" y="79"/>
                        <a:pt x="184" y="74"/>
                      </a:cubicBezTo>
                      <a:cubicBezTo>
                        <a:pt x="183" y="71"/>
                        <a:pt x="183" y="68"/>
                        <a:pt x="183" y="66"/>
                      </a:cubicBezTo>
                      <a:cubicBezTo>
                        <a:pt x="183" y="65"/>
                        <a:pt x="183" y="64"/>
                        <a:pt x="182" y="64"/>
                      </a:cubicBezTo>
                      <a:cubicBezTo>
                        <a:pt x="182" y="63"/>
                        <a:pt x="182" y="63"/>
                        <a:pt x="182" y="63"/>
                      </a:cubicBezTo>
                      <a:cubicBezTo>
                        <a:pt x="182" y="62"/>
                        <a:pt x="181" y="62"/>
                        <a:pt x="181" y="62"/>
                      </a:cubicBezTo>
                      <a:cubicBezTo>
                        <a:pt x="159" y="50"/>
                        <a:pt x="137" y="46"/>
                        <a:pt x="118" y="46"/>
                      </a:cubicBezTo>
                      <a:cubicBezTo>
                        <a:pt x="118" y="46"/>
                        <a:pt x="118" y="46"/>
                        <a:pt x="118" y="46"/>
                      </a:cubicBezTo>
                      <a:cubicBezTo>
                        <a:pt x="95" y="46"/>
                        <a:pt x="74" y="53"/>
                        <a:pt x="58" y="61"/>
                      </a:cubicBezTo>
                      <a:cubicBezTo>
                        <a:pt x="42" y="70"/>
                        <a:pt x="29" y="81"/>
                        <a:pt x="23" y="91"/>
                      </a:cubicBezTo>
                      <a:cubicBezTo>
                        <a:pt x="22" y="90"/>
                        <a:pt x="22" y="90"/>
                        <a:pt x="22" y="90"/>
                      </a:cubicBezTo>
                      <a:cubicBezTo>
                        <a:pt x="20" y="90"/>
                        <a:pt x="17" y="87"/>
                        <a:pt x="14" y="85"/>
                      </a:cubicBezTo>
                      <a:cubicBezTo>
                        <a:pt x="13" y="84"/>
                        <a:pt x="11" y="82"/>
                        <a:pt x="11" y="81"/>
                      </a:cubicBezTo>
                      <a:cubicBezTo>
                        <a:pt x="10" y="81"/>
                        <a:pt x="10" y="80"/>
                        <a:pt x="10" y="80"/>
                      </a:cubicBezTo>
                      <a:cubicBezTo>
                        <a:pt x="10" y="80"/>
                        <a:pt x="10" y="80"/>
                        <a:pt x="10" y="80"/>
                      </a:cubicBezTo>
                      <a:cubicBezTo>
                        <a:pt x="17" y="68"/>
                        <a:pt x="33" y="52"/>
                        <a:pt x="53" y="40"/>
                      </a:cubicBezTo>
                      <a:cubicBezTo>
                        <a:pt x="74" y="27"/>
                        <a:pt x="101" y="18"/>
                        <a:pt x="129" y="18"/>
                      </a:cubicBezTo>
                      <a:cubicBezTo>
                        <a:pt x="141" y="18"/>
                        <a:pt x="154" y="20"/>
                        <a:pt x="167" y="24"/>
                      </a:cubicBezTo>
                      <a:cubicBezTo>
                        <a:pt x="168" y="25"/>
                        <a:pt x="168" y="25"/>
                        <a:pt x="168" y="25"/>
                      </a:cubicBezTo>
                      <a:cubicBezTo>
                        <a:pt x="168" y="25"/>
                        <a:pt x="168" y="25"/>
                        <a:pt x="168" y="25"/>
                      </a:cubicBezTo>
                      <a:cubicBezTo>
                        <a:pt x="172" y="26"/>
                        <a:pt x="176" y="27"/>
                        <a:pt x="180" y="29"/>
                      </a:cubicBezTo>
                      <a:cubicBezTo>
                        <a:pt x="180" y="29"/>
                        <a:pt x="180" y="29"/>
                        <a:pt x="181" y="29"/>
                      </a:cubicBezTo>
                      <a:moveTo>
                        <a:pt x="181" y="12"/>
                      </a:moveTo>
                      <a:cubicBezTo>
                        <a:pt x="178" y="11"/>
                        <a:pt x="175" y="11"/>
                        <a:pt x="172" y="11"/>
                      </a:cubicBezTo>
                      <a:cubicBezTo>
                        <a:pt x="175" y="9"/>
                        <a:pt x="178" y="7"/>
                        <a:pt x="181" y="5"/>
                      </a:cubicBezTo>
                      <a:cubicBezTo>
                        <a:pt x="181" y="8"/>
                        <a:pt x="181" y="10"/>
                        <a:pt x="181" y="12"/>
                      </a:cubicBezTo>
                      <a:moveTo>
                        <a:pt x="184" y="0"/>
                      </a:moveTo>
                      <a:cubicBezTo>
                        <a:pt x="183" y="0"/>
                        <a:pt x="183" y="0"/>
                        <a:pt x="183" y="0"/>
                      </a:cubicBezTo>
                      <a:cubicBezTo>
                        <a:pt x="178" y="3"/>
                        <a:pt x="173" y="6"/>
                        <a:pt x="168" y="9"/>
                      </a:cubicBezTo>
                      <a:cubicBezTo>
                        <a:pt x="168" y="9"/>
                        <a:pt x="168" y="10"/>
                        <a:pt x="167" y="10"/>
                      </a:cubicBezTo>
                      <a:cubicBezTo>
                        <a:pt x="167" y="14"/>
                        <a:pt x="167" y="17"/>
                        <a:pt x="167" y="20"/>
                      </a:cubicBezTo>
                      <a:cubicBezTo>
                        <a:pt x="154" y="16"/>
                        <a:pt x="141" y="14"/>
                        <a:pt x="129" y="14"/>
                      </a:cubicBezTo>
                      <a:cubicBezTo>
                        <a:pt x="100" y="14"/>
                        <a:pt x="73" y="24"/>
                        <a:pt x="52" y="37"/>
                      </a:cubicBezTo>
                      <a:cubicBezTo>
                        <a:pt x="30" y="49"/>
                        <a:pt x="14" y="65"/>
                        <a:pt x="6" y="78"/>
                      </a:cubicBezTo>
                      <a:cubicBezTo>
                        <a:pt x="6" y="78"/>
                        <a:pt x="6" y="78"/>
                        <a:pt x="6" y="78"/>
                      </a:cubicBezTo>
                      <a:cubicBezTo>
                        <a:pt x="5" y="81"/>
                        <a:pt x="3" y="83"/>
                        <a:pt x="3" y="84"/>
                      </a:cubicBezTo>
                      <a:cubicBezTo>
                        <a:pt x="2" y="86"/>
                        <a:pt x="1" y="87"/>
                        <a:pt x="0" y="89"/>
                      </a:cubicBezTo>
                      <a:cubicBezTo>
                        <a:pt x="0" y="90"/>
                        <a:pt x="0" y="90"/>
                        <a:pt x="1" y="91"/>
                      </a:cubicBezTo>
                      <a:cubicBezTo>
                        <a:pt x="2" y="92"/>
                        <a:pt x="4" y="95"/>
                        <a:pt x="7" y="97"/>
                      </a:cubicBezTo>
                      <a:cubicBezTo>
                        <a:pt x="10" y="100"/>
                        <a:pt x="13" y="103"/>
                        <a:pt x="16" y="104"/>
                      </a:cubicBezTo>
                      <a:cubicBezTo>
                        <a:pt x="16" y="104"/>
                        <a:pt x="16" y="104"/>
                        <a:pt x="17" y="104"/>
                      </a:cubicBezTo>
                      <a:cubicBezTo>
                        <a:pt x="17" y="104"/>
                        <a:pt x="18" y="104"/>
                        <a:pt x="18" y="104"/>
                      </a:cubicBezTo>
                      <a:cubicBezTo>
                        <a:pt x="18" y="104"/>
                        <a:pt x="18" y="104"/>
                        <a:pt x="18" y="104"/>
                      </a:cubicBezTo>
                      <a:cubicBezTo>
                        <a:pt x="41" y="86"/>
                        <a:pt x="71" y="61"/>
                        <a:pt x="111" y="61"/>
                      </a:cubicBezTo>
                      <a:cubicBezTo>
                        <a:pt x="111" y="61"/>
                        <a:pt x="111" y="61"/>
                        <a:pt x="111" y="61"/>
                      </a:cubicBezTo>
                      <a:cubicBezTo>
                        <a:pt x="127" y="61"/>
                        <a:pt x="144" y="65"/>
                        <a:pt x="164" y="74"/>
                      </a:cubicBezTo>
                      <a:cubicBezTo>
                        <a:pt x="164" y="74"/>
                        <a:pt x="164" y="75"/>
                        <a:pt x="164" y="75"/>
                      </a:cubicBezTo>
                      <a:cubicBezTo>
                        <a:pt x="165" y="81"/>
                        <a:pt x="166" y="97"/>
                        <a:pt x="166" y="105"/>
                      </a:cubicBezTo>
                      <a:cubicBezTo>
                        <a:pt x="166" y="105"/>
                        <a:pt x="166" y="105"/>
                        <a:pt x="166" y="105"/>
                      </a:cubicBezTo>
                      <a:cubicBezTo>
                        <a:pt x="166" y="106"/>
                        <a:pt x="166" y="106"/>
                        <a:pt x="166" y="106"/>
                      </a:cubicBezTo>
                      <a:cubicBezTo>
                        <a:pt x="167" y="106"/>
                        <a:pt x="167" y="106"/>
                        <a:pt x="167" y="106"/>
                      </a:cubicBezTo>
                      <a:cubicBezTo>
                        <a:pt x="167" y="106"/>
                        <a:pt x="167" y="106"/>
                        <a:pt x="167" y="106"/>
                      </a:cubicBezTo>
                      <a:cubicBezTo>
                        <a:pt x="167" y="106"/>
                        <a:pt x="167" y="106"/>
                        <a:pt x="167" y="106"/>
                      </a:cubicBezTo>
                      <a:cubicBezTo>
                        <a:pt x="167" y="106"/>
                        <a:pt x="167" y="106"/>
                        <a:pt x="167" y="106"/>
                      </a:cubicBezTo>
                      <a:cubicBezTo>
                        <a:pt x="167" y="107"/>
                        <a:pt x="167" y="107"/>
                        <a:pt x="167" y="107"/>
                      </a:cubicBezTo>
                      <a:cubicBezTo>
                        <a:pt x="168" y="107"/>
                        <a:pt x="168" y="107"/>
                        <a:pt x="168" y="107"/>
                      </a:cubicBezTo>
                      <a:cubicBezTo>
                        <a:pt x="168" y="107"/>
                        <a:pt x="168" y="107"/>
                        <a:pt x="168" y="107"/>
                      </a:cubicBezTo>
                      <a:cubicBezTo>
                        <a:pt x="168" y="107"/>
                        <a:pt x="168" y="107"/>
                        <a:pt x="168" y="107"/>
                      </a:cubicBezTo>
                      <a:cubicBezTo>
                        <a:pt x="168" y="107"/>
                        <a:pt x="168" y="107"/>
                        <a:pt x="168" y="107"/>
                      </a:cubicBezTo>
                      <a:cubicBezTo>
                        <a:pt x="169" y="107"/>
                        <a:pt x="169" y="107"/>
                        <a:pt x="169" y="107"/>
                      </a:cubicBezTo>
                      <a:cubicBezTo>
                        <a:pt x="169" y="107"/>
                        <a:pt x="169" y="107"/>
                        <a:pt x="169" y="107"/>
                      </a:cubicBezTo>
                      <a:cubicBezTo>
                        <a:pt x="169" y="107"/>
                        <a:pt x="169" y="107"/>
                        <a:pt x="169" y="107"/>
                      </a:cubicBezTo>
                      <a:cubicBezTo>
                        <a:pt x="169" y="106"/>
                        <a:pt x="170" y="106"/>
                        <a:pt x="170" y="106"/>
                      </a:cubicBezTo>
                      <a:cubicBezTo>
                        <a:pt x="191" y="96"/>
                        <a:pt x="214" y="88"/>
                        <a:pt x="235" y="85"/>
                      </a:cubicBezTo>
                      <a:cubicBezTo>
                        <a:pt x="235" y="84"/>
                        <a:pt x="235" y="84"/>
                        <a:pt x="235" y="84"/>
                      </a:cubicBezTo>
                      <a:cubicBezTo>
                        <a:pt x="241" y="80"/>
                        <a:pt x="248" y="76"/>
                        <a:pt x="254" y="73"/>
                      </a:cubicBezTo>
                      <a:cubicBezTo>
                        <a:pt x="254" y="72"/>
                        <a:pt x="255" y="72"/>
                        <a:pt x="256" y="72"/>
                      </a:cubicBezTo>
                      <a:cubicBezTo>
                        <a:pt x="256" y="72"/>
                        <a:pt x="257" y="71"/>
                        <a:pt x="257" y="71"/>
                      </a:cubicBezTo>
                      <a:cubicBezTo>
                        <a:pt x="257" y="70"/>
                        <a:pt x="257" y="69"/>
                        <a:pt x="257" y="69"/>
                      </a:cubicBezTo>
                      <a:cubicBezTo>
                        <a:pt x="237" y="51"/>
                        <a:pt x="211" y="21"/>
                        <a:pt x="186" y="2"/>
                      </a:cubicBezTo>
                      <a:cubicBezTo>
                        <a:pt x="185" y="1"/>
                        <a:pt x="185" y="1"/>
                        <a:pt x="185" y="1"/>
                      </a:cubicBezTo>
                      <a:cubicBezTo>
                        <a:pt x="185" y="0"/>
                        <a:pt x="184" y="0"/>
                        <a:pt x="184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5" name="Freeform 878"/>
                <p:cNvSpPr>
                  <a:spLocks noEditPoints="1"/>
                </p:cNvSpPr>
                <p:nvPr/>
              </p:nvSpPr>
              <p:spPr bwMode="auto">
                <a:xfrm>
                  <a:off x="2372" y="3078"/>
                  <a:ext cx="545" cy="564"/>
                </a:xfrm>
                <a:custGeom>
                  <a:avLst/>
                  <a:gdLst>
                    <a:gd name="T0" fmla="*/ 216 w 230"/>
                    <a:gd name="T1" fmla="*/ 232 h 238"/>
                    <a:gd name="T2" fmla="*/ 216 w 230"/>
                    <a:gd name="T3" fmla="*/ 232 h 238"/>
                    <a:gd name="T4" fmla="*/ 217 w 230"/>
                    <a:gd name="T5" fmla="*/ 220 h 238"/>
                    <a:gd name="T6" fmla="*/ 225 w 230"/>
                    <a:gd name="T7" fmla="*/ 222 h 238"/>
                    <a:gd name="T8" fmla="*/ 218 w 230"/>
                    <a:gd name="T9" fmla="*/ 212 h 238"/>
                    <a:gd name="T10" fmla="*/ 226 w 230"/>
                    <a:gd name="T11" fmla="*/ 214 h 238"/>
                    <a:gd name="T12" fmla="*/ 226 w 230"/>
                    <a:gd name="T13" fmla="*/ 214 h 238"/>
                    <a:gd name="T14" fmla="*/ 214 w 230"/>
                    <a:gd name="T15" fmla="*/ 207 h 238"/>
                    <a:gd name="T16" fmla="*/ 212 w 230"/>
                    <a:gd name="T17" fmla="*/ 207 h 238"/>
                    <a:gd name="T18" fmla="*/ 146 w 230"/>
                    <a:gd name="T19" fmla="*/ 190 h 238"/>
                    <a:gd name="T20" fmla="*/ 155 w 230"/>
                    <a:gd name="T21" fmla="*/ 187 h 238"/>
                    <a:gd name="T22" fmla="*/ 104 w 230"/>
                    <a:gd name="T23" fmla="*/ 158 h 238"/>
                    <a:gd name="T24" fmla="*/ 133 w 230"/>
                    <a:gd name="T25" fmla="*/ 173 h 238"/>
                    <a:gd name="T26" fmla="*/ 100 w 230"/>
                    <a:gd name="T27" fmla="*/ 153 h 238"/>
                    <a:gd name="T28" fmla="*/ 19 w 230"/>
                    <a:gd name="T29" fmla="*/ 128 h 238"/>
                    <a:gd name="T30" fmla="*/ 108 w 230"/>
                    <a:gd name="T31" fmla="*/ 147 h 238"/>
                    <a:gd name="T32" fmla="*/ 108 w 230"/>
                    <a:gd name="T33" fmla="*/ 147 h 238"/>
                    <a:gd name="T34" fmla="*/ 27 w 230"/>
                    <a:gd name="T35" fmla="*/ 126 h 238"/>
                    <a:gd name="T36" fmla="*/ 28 w 230"/>
                    <a:gd name="T37" fmla="*/ 111 h 238"/>
                    <a:gd name="T38" fmla="*/ 77 w 230"/>
                    <a:gd name="T39" fmla="*/ 115 h 238"/>
                    <a:gd name="T40" fmla="*/ 92 w 230"/>
                    <a:gd name="T41" fmla="*/ 119 h 238"/>
                    <a:gd name="T42" fmla="*/ 97 w 230"/>
                    <a:gd name="T43" fmla="*/ 130 h 238"/>
                    <a:gd name="T44" fmla="*/ 86 w 230"/>
                    <a:gd name="T45" fmla="*/ 101 h 238"/>
                    <a:gd name="T46" fmla="*/ 71 w 230"/>
                    <a:gd name="T47" fmla="*/ 96 h 238"/>
                    <a:gd name="T48" fmla="*/ 90 w 230"/>
                    <a:gd name="T49" fmla="*/ 114 h 238"/>
                    <a:gd name="T50" fmla="*/ 83 w 230"/>
                    <a:gd name="T51" fmla="*/ 84 h 238"/>
                    <a:gd name="T52" fmla="*/ 80 w 230"/>
                    <a:gd name="T53" fmla="*/ 68 h 238"/>
                    <a:gd name="T54" fmla="*/ 91 w 230"/>
                    <a:gd name="T55" fmla="*/ 77 h 238"/>
                    <a:gd name="T56" fmla="*/ 93 w 230"/>
                    <a:gd name="T57" fmla="*/ 74 h 238"/>
                    <a:gd name="T58" fmla="*/ 87 w 230"/>
                    <a:gd name="T59" fmla="*/ 61 h 238"/>
                    <a:gd name="T60" fmla="*/ 103 w 230"/>
                    <a:gd name="T61" fmla="*/ 67 h 238"/>
                    <a:gd name="T62" fmla="*/ 103 w 230"/>
                    <a:gd name="T63" fmla="*/ 67 h 238"/>
                    <a:gd name="T64" fmla="*/ 60 w 230"/>
                    <a:gd name="T65" fmla="*/ 31 h 238"/>
                    <a:gd name="T66" fmla="*/ 90 w 230"/>
                    <a:gd name="T67" fmla="*/ 52 h 238"/>
                    <a:gd name="T68" fmla="*/ 62 w 230"/>
                    <a:gd name="T69" fmla="*/ 79 h 238"/>
                    <a:gd name="T70" fmla="*/ 209 w 230"/>
                    <a:gd name="T71" fmla="*/ 212 h 238"/>
                    <a:gd name="T72" fmla="*/ 212 w 230"/>
                    <a:gd name="T73" fmla="*/ 230 h 238"/>
                    <a:gd name="T74" fmla="*/ 199 w 230"/>
                    <a:gd name="T75" fmla="*/ 233 h 238"/>
                    <a:gd name="T76" fmla="*/ 32 w 230"/>
                    <a:gd name="T77" fmla="*/ 107 h 238"/>
                    <a:gd name="T78" fmla="*/ 5 w 230"/>
                    <a:gd name="T79" fmla="*/ 120 h 238"/>
                    <a:gd name="T80" fmla="*/ 0 w 230"/>
                    <a:gd name="T81" fmla="*/ 118 h 238"/>
                    <a:gd name="T82" fmla="*/ 21 w 230"/>
                    <a:gd name="T83" fmla="*/ 134 h 238"/>
                    <a:gd name="T84" fmla="*/ 103 w 230"/>
                    <a:gd name="T85" fmla="*/ 208 h 238"/>
                    <a:gd name="T86" fmla="*/ 221 w 230"/>
                    <a:gd name="T87" fmla="*/ 236 h 238"/>
                    <a:gd name="T88" fmla="*/ 230 w 230"/>
                    <a:gd name="T89" fmla="*/ 213 h 238"/>
                    <a:gd name="T90" fmla="*/ 227 w 230"/>
                    <a:gd name="T91" fmla="*/ 206 h 238"/>
                    <a:gd name="T92" fmla="*/ 101 w 230"/>
                    <a:gd name="T93" fmla="*/ 75 h 238"/>
                    <a:gd name="T94" fmla="*/ 116 w 230"/>
                    <a:gd name="T95" fmla="*/ 61 h 238"/>
                    <a:gd name="T96" fmla="*/ 116 w 230"/>
                    <a:gd name="T97" fmla="*/ 60 h 238"/>
                    <a:gd name="T98" fmla="*/ 115 w 230"/>
                    <a:gd name="T99" fmla="*/ 58 h 238"/>
                    <a:gd name="T100" fmla="*/ 113 w 230"/>
                    <a:gd name="T101" fmla="*/ 57 h 238"/>
                    <a:gd name="T102" fmla="*/ 15 w 230"/>
                    <a:gd name="T103" fmla="*/ 1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0" h="238">
                      <a:moveTo>
                        <a:pt x="211" y="233"/>
                      </a:moveTo>
                      <a:cubicBezTo>
                        <a:pt x="211" y="233"/>
                        <a:pt x="211" y="233"/>
                        <a:pt x="211" y="233"/>
                      </a:cubicBezTo>
                      <a:cubicBezTo>
                        <a:pt x="211" y="233"/>
                        <a:pt x="211" y="233"/>
                        <a:pt x="211" y="233"/>
                      </a:cubicBezTo>
                      <a:moveTo>
                        <a:pt x="216" y="232"/>
                      </a:moveTo>
                      <a:cubicBezTo>
                        <a:pt x="216" y="231"/>
                        <a:pt x="217" y="229"/>
                        <a:pt x="217" y="227"/>
                      </a:cubicBezTo>
                      <a:cubicBezTo>
                        <a:pt x="219" y="229"/>
                        <a:pt x="221" y="230"/>
                        <a:pt x="223" y="231"/>
                      </a:cubicBezTo>
                      <a:cubicBezTo>
                        <a:pt x="222" y="231"/>
                        <a:pt x="221" y="232"/>
                        <a:pt x="220" y="232"/>
                      </a:cubicBezTo>
                      <a:cubicBezTo>
                        <a:pt x="219" y="232"/>
                        <a:pt x="218" y="232"/>
                        <a:pt x="216" y="232"/>
                      </a:cubicBezTo>
                      <a:moveTo>
                        <a:pt x="225" y="230"/>
                      </a:moveTo>
                      <a:cubicBezTo>
                        <a:pt x="222" y="228"/>
                        <a:pt x="220" y="227"/>
                        <a:pt x="217" y="225"/>
                      </a:cubicBezTo>
                      <a:cubicBezTo>
                        <a:pt x="217" y="223"/>
                        <a:pt x="217" y="222"/>
                        <a:pt x="217" y="221"/>
                      </a:cubicBezTo>
                      <a:cubicBezTo>
                        <a:pt x="217" y="220"/>
                        <a:pt x="217" y="220"/>
                        <a:pt x="217" y="220"/>
                      </a:cubicBezTo>
                      <a:cubicBezTo>
                        <a:pt x="220" y="221"/>
                        <a:pt x="223" y="222"/>
                        <a:pt x="225" y="224"/>
                      </a:cubicBezTo>
                      <a:cubicBezTo>
                        <a:pt x="225" y="225"/>
                        <a:pt x="225" y="225"/>
                        <a:pt x="225" y="225"/>
                      </a:cubicBezTo>
                      <a:cubicBezTo>
                        <a:pt x="225" y="227"/>
                        <a:pt x="225" y="228"/>
                        <a:pt x="225" y="230"/>
                      </a:cubicBezTo>
                      <a:moveTo>
                        <a:pt x="225" y="222"/>
                      </a:moveTo>
                      <a:cubicBezTo>
                        <a:pt x="223" y="220"/>
                        <a:pt x="220" y="218"/>
                        <a:pt x="217" y="217"/>
                      </a:cubicBezTo>
                      <a:cubicBezTo>
                        <a:pt x="217" y="216"/>
                        <a:pt x="217" y="214"/>
                        <a:pt x="217" y="212"/>
                      </a:cubicBezTo>
                      <a:cubicBezTo>
                        <a:pt x="216" y="212"/>
                        <a:pt x="216" y="212"/>
                        <a:pt x="216" y="212"/>
                      </a:cubicBezTo>
                      <a:cubicBezTo>
                        <a:pt x="217" y="212"/>
                        <a:pt x="218" y="212"/>
                        <a:pt x="218" y="212"/>
                      </a:cubicBezTo>
                      <a:cubicBezTo>
                        <a:pt x="220" y="213"/>
                        <a:pt x="223" y="215"/>
                        <a:pt x="225" y="216"/>
                      </a:cubicBezTo>
                      <a:cubicBezTo>
                        <a:pt x="225" y="216"/>
                        <a:pt x="225" y="216"/>
                        <a:pt x="225" y="216"/>
                      </a:cubicBezTo>
                      <a:cubicBezTo>
                        <a:pt x="225" y="218"/>
                        <a:pt x="225" y="220"/>
                        <a:pt x="225" y="222"/>
                      </a:cubicBezTo>
                      <a:moveTo>
                        <a:pt x="226" y="214"/>
                      </a:moveTo>
                      <a:cubicBezTo>
                        <a:pt x="224" y="213"/>
                        <a:pt x="223" y="212"/>
                        <a:pt x="222" y="211"/>
                      </a:cubicBezTo>
                      <a:cubicBezTo>
                        <a:pt x="223" y="211"/>
                        <a:pt x="224" y="211"/>
                        <a:pt x="226" y="211"/>
                      </a:cubicBezTo>
                      <a:cubicBezTo>
                        <a:pt x="226" y="211"/>
                        <a:pt x="226" y="212"/>
                        <a:pt x="226" y="213"/>
                      </a:cubicBezTo>
                      <a:cubicBezTo>
                        <a:pt x="226" y="214"/>
                        <a:pt x="226" y="214"/>
                        <a:pt x="226" y="214"/>
                      </a:cubicBezTo>
                      <a:moveTo>
                        <a:pt x="209" y="207"/>
                      </a:moveTo>
                      <a:cubicBezTo>
                        <a:pt x="194" y="207"/>
                        <a:pt x="175" y="204"/>
                        <a:pt x="155" y="194"/>
                      </a:cubicBezTo>
                      <a:cubicBezTo>
                        <a:pt x="167" y="197"/>
                        <a:pt x="181" y="200"/>
                        <a:pt x="192" y="202"/>
                      </a:cubicBezTo>
                      <a:cubicBezTo>
                        <a:pt x="200" y="204"/>
                        <a:pt x="207" y="206"/>
                        <a:pt x="214" y="207"/>
                      </a:cubicBezTo>
                      <a:cubicBezTo>
                        <a:pt x="213" y="207"/>
                        <a:pt x="213" y="207"/>
                        <a:pt x="213" y="207"/>
                      </a:cubicBezTo>
                      <a:cubicBezTo>
                        <a:pt x="212" y="207"/>
                        <a:pt x="212" y="207"/>
                        <a:pt x="212" y="207"/>
                      </a:cubicBezTo>
                      <a:cubicBezTo>
                        <a:pt x="212" y="207"/>
                        <a:pt x="212" y="207"/>
                        <a:pt x="212" y="207"/>
                      </a:cubicBezTo>
                      <a:cubicBezTo>
                        <a:pt x="212" y="207"/>
                        <a:pt x="212" y="207"/>
                        <a:pt x="212" y="207"/>
                      </a:cubicBezTo>
                      <a:cubicBezTo>
                        <a:pt x="211" y="207"/>
                        <a:pt x="210" y="207"/>
                        <a:pt x="209" y="207"/>
                      </a:cubicBezTo>
                      <a:cubicBezTo>
                        <a:pt x="209" y="207"/>
                        <a:pt x="209" y="207"/>
                        <a:pt x="209" y="207"/>
                      </a:cubicBezTo>
                      <a:moveTo>
                        <a:pt x="177" y="197"/>
                      </a:moveTo>
                      <a:cubicBezTo>
                        <a:pt x="166" y="195"/>
                        <a:pt x="154" y="192"/>
                        <a:pt x="146" y="190"/>
                      </a:cubicBezTo>
                      <a:cubicBezTo>
                        <a:pt x="140" y="187"/>
                        <a:pt x="135" y="184"/>
                        <a:pt x="130" y="180"/>
                      </a:cubicBezTo>
                      <a:cubicBezTo>
                        <a:pt x="128" y="179"/>
                        <a:pt x="126" y="178"/>
                        <a:pt x="124" y="176"/>
                      </a:cubicBezTo>
                      <a:cubicBezTo>
                        <a:pt x="134" y="180"/>
                        <a:pt x="145" y="183"/>
                        <a:pt x="154" y="187"/>
                      </a:cubicBezTo>
                      <a:cubicBezTo>
                        <a:pt x="155" y="187"/>
                        <a:pt x="155" y="187"/>
                        <a:pt x="155" y="187"/>
                      </a:cubicBezTo>
                      <a:cubicBezTo>
                        <a:pt x="162" y="191"/>
                        <a:pt x="170" y="194"/>
                        <a:pt x="177" y="197"/>
                      </a:cubicBezTo>
                      <a:moveTo>
                        <a:pt x="144" y="181"/>
                      </a:moveTo>
                      <a:cubicBezTo>
                        <a:pt x="135" y="178"/>
                        <a:pt x="126" y="175"/>
                        <a:pt x="119" y="172"/>
                      </a:cubicBezTo>
                      <a:cubicBezTo>
                        <a:pt x="114" y="167"/>
                        <a:pt x="109" y="163"/>
                        <a:pt x="104" y="158"/>
                      </a:cubicBezTo>
                      <a:cubicBezTo>
                        <a:pt x="113" y="162"/>
                        <a:pt x="122" y="167"/>
                        <a:pt x="131" y="172"/>
                      </a:cubicBezTo>
                      <a:cubicBezTo>
                        <a:pt x="132" y="172"/>
                        <a:pt x="132" y="172"/>
                        <a:pt x="132" y="172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32" y="173"/>
                        <a:pt x="133" y="173"/>
                        <a:pt x="133" y="173"/>
                      </a:cubicBezTo>
                      <a:cubicBezTo>
                        <a:pt x="133" y="173"/>
                        <a:pt x="133" y="173"/>
                        <a:pt x="133" y="173"/>
                      </a:cubicBezTo>
                      <a:cubicBezTo>
                        <a:pt x="137" y="176"/>
                        <a:pt x="140" y="178"/>
                        <a:pt x="144" y="181"/>
                      </a:cubicBezTo>
                      <a:moveTo>
                        <a:pt x="125" y="166"/>
                      </a:moveTo>
                      <a:cubicBezTo>
                        <a:pt x="117" y="162"/>
                        <a:pt x="108" y="157"/>
                        <a:pt x="100" y="153"/>
                      </a:cubicBezTo>
                      <a:cubicBezTo>
                        <a:pt x="97" y="149"/>
                        <a:pt x="94" y="144"/>
                        <a:pt x="91" y="140"/>
                      </a:cubicBezTo>
                      <a:cubicBezTo>
                        <a:pt x="98" y="143"/>
                        <a:pt x="105" y="148"/>
                        <a:pt x="111" y="152"/>
                      </a:cubicBezTo>
                      <a:cubicBezTo>
                        <a:pt x="116" y="157"/>
                        <a:pt x="120" y="162"/>
                        <a:pt x="125" y="166"/>
                      </a:cubicBezTo>
                      <a:moveTo>
                        <a:pt x="19" y="128"/>
                      </a:moveTo>
                      <a:cubicBezTo>
                        <a:pt x="15" y="127"/>
                        <a:pt x="11" y="125"/>
                        <a:pt x="7" y="124"/>
                      </a:cubicBezTo>
                      <a:cubicBezTo>
                        <a:pt x="10" y="122"/>
                        <a:pt x="12" y="121"/>
                        <a:pt x="14" y="119"/>
                      </a:cubicBezTo>
                      <a:cubicBezTo>
                        <a:pt x="16" y="122"/>
                        <a:pt x="17" y="125"/>
                        <a:pt x="19" y="128"/>
                      </a:cubicBezTo>
                      <a:moveTo>
                        <a:pt x="108" y="147"/>
                      </a:moveTo>
                      <a:cubicBezTo>
                        <a:pt x="101" y="143"/>
                        <a:pt x="95" y="139"/>
                        <a:pt x="88" y="136"/>
                      </a:cubicBezTo>
                      <a:cubicBezTo>
                        <a:pt x="85" y="131"/>
                        <a:pt x="82" y="125"/>
                        <a:pt x="79" y="119"/>
                      </a:cubicBezTo>
                      <a:cubicBezTo>
                        <a:pt x="86" y="124"/>
                        <a:pt x="93" y="129"/>
                        <a:pt x="100" y="134"/>
                      </a:cubicBezTo>
                      <a:cubicBezTo>
                        <a:pt x="102" y="139"/>
                        <a:pt x="105" y="143"/>
                        <a:pt x="108" y="147"/>
                      </a:cubicBezTo>
                      <a:moveTo>
                        <a:pt x="22" y="128"/>
                      </a:moveTo>
                      <a:cubicBezTo>
                        <a:pt x="20" y="125"/>
                        <a:pt x="18" y="122"/>
                        <a:pt x="16" y="118"/>
                      </a:cubicBezTo>
                      <a:cubicBezTo>
                        <a:pt x="18" y="117"/>
                        <a:pt x="20" y="116"/>
                        <a:pt x="21" y="115"/>
                      </a:cubicBezTo>
                      <a:cubicBezTo>
                        <a:pt x="23" y="118"/>
                        <a:pt x="25" y="122"/>
                        <a:pt x="27" y="126"/>
                      </a:cubicBezTo>
                      <a:cubicBezTo>
                        <a:pt x="25" y="127"/>
                        <a:pt x="24" y="127"/>
                        <a:pt x="22" y="128"/>
                      </a:cubicBezTo>
                      <a:moveTo>
                        <a:pt x="28" y="124"/>
                      </a:moveTo>
                      <a:cubicBezTo>
                        <a:pt x="27" y="121"/>
                        <a:pt x="25" y="117"/>
                        <a:pt x="23" y="114"/>
                      </a:cubicBezTo>
                      <a:cubicBezTo>
                        <a:pt x="25" y="113"/>
                        <a:pt x="26" y="112"/>
                        <a:pt x="28" y="111"/>
                      </a:cubicBezTo>
                      <a:cubicBezTo>
                        <a:pt x="29" y="115"/>
                        <a:pt x="30" y="118"/>
                        <a:pt x="31" y="122"/>
                      </a:cubicBezTo>
                      <a:cubicBezTo>
                        <a:pt x="30" y="123"/>
                        <a:pt x="29" y="123"/>
                        <a:pt x="28" y="124"/>
                      </a:cubicBezTo>
                      <a:moveTo>
                        <a:pt x="97" y="130"/>
                      </a:moveTo>
                      <a:cubicBezTo>
                        <a:pt x="91" y="125"/>
                        <a:pt x="84" y="120"/>
                        <a:pt x="77" y="115"/>
                      </a:cubicBezTo>
                      <a:cubicBezTo>
                        <a:pt x="75" y="110"/>
                        <a:pt x="74" y="105"/>
                        <a:pt x="72" y="100"/>
                      </a:cubicBezTo>
                      <a:cubicBezTo>
                        <a:pt x="75" y="103"/>
                        <a:pt x="78" y="106"/>
                        <a:pt x="81" y="108"/>
                      </a:cubicBezTo>
                      <a:cubicBezTo>
                        <a:pt x="84" y="111"/>
                        <a:pt x="87" y="114"/>
                        <a:pt x="90" y="117"/>
                      </a:cubicBezTo>
                      <a:cubicBezTo>
                        <a:pt x="90" y="118"/>
                        <a:pt x="91" y="118"/>
                        <a:pt x="92" y="119"/>
                      </a:cubicBezTo>
                      <a:cubicBezTo>
                        <a:pt x="92" y="119"/>
                        <a:pt x="92" y="119"/>
                        <a:pt x="92" y="119"/>
                      </a:cubicBezTo>
                      <a:cubicBezTo>
                        <a:pt x="91" y="119"/>
                        <a:pt x="92" y="120"/>
                        <a:pt x="92" y="120"/>
                      </a:cubicBezTo>
                      <a:cubicBezTo>
                        <a:pt x="93" y="120"/>
                        <a:pt x="93" y="120"/>
                        <a:pt x="93" y="120"/>
                      </a:cubicBezTo>
                      <a:cubicBezTo>
                        <a:pt x="94" y="124"/>
                        <a:pt x="96" y="127"/>
                        <a:pt x="97" y="130"/>
                      </a:cubicBezTo>
                      <a:moveTo>
                        <a:pt x="86" y="101"/>
                      </a:moveTo>
                      <a:cubicBezTo>
                        <a:pt x="81" y="96"/>
                        <a:pt x="76" y="91"/>
                        <a:pt x="71" y="85"/>
                      </a:cubicBezTo>
                      <a:cubicBezTo>
                        <a:pt x="75" y="86"/>
                        <a:pt x="79" y="88"/>
                        <a:pt x="83" y="89"/>
                      </a:cubicBezTo>
                      <a:cubicBezTo>
                        <a:pt x="84" y="93"/>
                        <a:pt x="85" y="97"/>
                        <a:pt x="86" y="101"/>
                      </a:cubicBezTo>
                      <a:moveTo>
                        <a:pt x="90" y="114"/>
                      </a:moveTo>
                      <a:cubicBezTo>
                        <a:pt x="88" y="112"/>
                        <a:pt x="85" y="109"/>
                        <a:pt x="82" y="107"/>
                      </a:cubicBezTo>
                      <a:cubicBezTo>
                        <a:pt x="79" y="103"/>
                        <a:pt x="75" y="100"/>
                        <a:pt x="71" y="97"/>
                      </a:cubicBezTo>
                      <a:cubicBezTo>
                        <a:pt x="71" y="96"/>
                        <a:pt x="71" y="96"/>
                        <a:pt x="71" y="96"/>
                      </a:cubicBezTo>
                      <a:cubicBezTo>
                        <a:pt x="70" y="93"/>
                        <a:pt x="69" y="89"/>
                        <a:pt x="68" y="85"/>
                      </a:cubicBezTo>
                      <a:cubicBezTo>
                        <a:pt x="73" y="92"/>
                        <a:pt x="79" y="98"/>
                        <a:pt x="86" y="104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88" y="108"/>
                        <a:pt x="89" y="111"/>
                        <a:pt x="90" y="114"/>
                      </a:cubicBezTo>
                      <a:moveTo>
                        <a:pt x="83" y="84"/>
                      </a:moveTo>
                      <a:cubicBezTo>
                        <a:pt x="78" y="83"/>
                        <a:pt x="73" y="81"/>
                        <a:pt x="68" y="79"/>
                      </a:cubicBezTo>
                      <a:cubicBezTo>
                        <a:pt x="69" y="78"/>
                        <a:pt x="71" y="76"/>
                        <a:pt x="73" y="74"/>
                      </a:cubicBezTo>
                      <a:cubicBezTo>
                        <a:pt x="76" y="77"/>
                        <a:pt x="80" y="81"/>
                        <a:pt x="83" y="84"/>
                      </a:cubicBezTo>
                      <a:moveTo>
                        <a:pt x="85" y="83"/>
                      </a:moveTo>
                      <a:cubicBezTo>
                        <a:pt x="82" y="80"/>
                        <a:pt x="78" y="76"/>
                        <a:pt x="75" y="72"/>
                      </a:cubicBezTo>
                      <a:cubicBezTo>
                        <a:pt x="76" y="72"/>
                        <a:pt x="77" y="71"/>
                        <a:pt x="78" y="70"/>
                      </a:cubicBezTo>
                      <a:cubicBezTo>
                        <a:pt x="78" y="69"/>
                        <a:pt x="79" y="69"/>
                        <a:pt x="80" y="68"/>
                      </a:cubicBezTo>
                      <a:cubicBezTo>
                        <a:pt x="82" y="72"/>
                        <a:pt x="86" y="76"/>
                        <a:pt x="90" y="79"/>
                      </a:cubicBezTo>
                      <a:cubicBezTo>
                        <a:pt x="89" y="80"/>
                        <a:pt x="88" y="81"/>
                        <a:pt x="87" y="82"/>
                      </a:cubicBezTo>
                      <a:cubicBezTo>
                        <a:pt x="86" y="83"/>
                        <a:pt x="86" y="83"/>
                        <a:pt x="85" y="83"/>
                      </a:cubicBezTo>
                      <a:moveTo>
                        <a:pt x="91" y="77"/>
                      </a:moveTo>
                      <a:cubicBezTo>
                        <a:pt x="87" y="74"/>
                        <a:pt x="84" y="71"/>
                        <a:pt x="81" y="67"/>
                      </a:cubicBezTo>
                      <a:cubicBezTo>
                        <a:pt x="83" y="65"/>
                        <a:pt x="84" y="64"/>
                        <a:pt x="86" y="63"/>
                      </a:cubicBezTo>
                      <a:cubicBezTo>
                        <a:pt x="88" y="66"/>
                        <a:pt x="91" y="70"/>
                        <a:pt x="93" y="74"/>
                      </a:cubicBezTo>
                      <a:cubicBezTo>
                        <a:pt x="93" y="74"/>
                        <a:pt x="93" y="74"/>
                        <a:pt x="93" y="74"/>
                      </a:cubicBezTo>
                      <a:cubicBezTo>
                        <a:pt x="93" y="74"/>
                        <a:pt x="93" y="75"/>
                        <a:pt x="94" y="75"/>
                      </a:cubicBezTo>
                      <a:cubicBezTo>
                        <a:pt x="93" y="76"/>
                        <a:pt x="92" y="77"/>
                        <a:pt x="91" y="77"/>
                      </a:cubicBezTo>
                      <a:moveTo>
                        <a:pt x="96" y="73"/>
                      </a:moveTo>
                      <a:cubicBezTo>
                        <a:pt x="93" y="69"/>
                        <a:pt x="90" y="65"/>
                        <a:pt x="87" y="61"/>
                      </a:cubicBezTo>
                      <a:cubicBezTo>
                        <a:pt x="89" y="60"/>
                        <a:pt x="91" y="58"/>
                        <a:pt x="93" y="56"/>
                      </a:cubicBezTo>
                      <a:cubicBezTo>
                        <a:pt x="96" y="60"/>
                        <a:pt x="98" y="64"/>
                        <a:pt x="101" y="68"/>
                      </a:cubicBezTo>
                      <a:cubicBezTo>
                        <a:pt x="100" y="70"/>
                        <a:pt x="98" y="72"/>
                        <a:pt x="96" y="73"/>
                      </a:cubicBezTo>
                      <a:moveTo>
                        <a:pt x="103" y="67"/>
                      </a:moveTo>
                      <a:cubicBezTo>
                        <a:pt x="100" y="63"/>
                        <a:pt x="97" y="59"/>
                        <a:pt x="94" y="55"/>
                      </a:cubicBezTo>
                      <a:cubicBezTo>
                        <a:pt x="94" y="55"/>
                        <a:pt x="94" y="55"/>
                        <a:pt x="94" y="55"/>
                      </a:cubicBezTo>
                      <a:cubicBezTo>
                        <a:pt x="99" y="56"/>
                        <a:pt x="105" y="59"/>
                        <a:pt x="110" y="61"/>
                      </a:cubicBezTo>
                      <a:cubicBezTo>
                        <a:pt x="108" y="63"/>
                        <a:pt x="105" y="65"/>
                        <a:pt x="103" y="67"/>
                      </a:cubicBezTo>
                      <a:moveTo>
                        <a:pt x="60" y="31"/>
                      </a:moveTo>
                      <a:cubicBezTo>
                        <a:pt x="49" y="25"/>
                        <a:pt x="39" y="18"/>
                        <a:pt x="30" y="12"/>
                      </a:cubicBezTo>
                      <a:cubicBezTo>
                        <a:pt x="34" y="13"/>
                        <a:pt x="37" y="14"/>
                        <a:pt x="41" y="15"/>
                      </a:cubicBezTo>
                      <a:cubicBezTo>
                        <a:pt x="47" y="21"/>
                        <a:pt x="53" y="26"/>
                        <a:pt x="60" y="31"/>
                      </a:cubicBezTo>
                      <a:moveTo>
                        <a:pt x="5" y="120"/>
                      </a:moveTo>
                      <a:cubicBezTo>
                        <a:pt x="5" y="119"/>
                        <a:pt x="5" y="119"/>
                        <a:pt x="5" y="118"/>
                      </a:cubicBezTo>
                      <a:cubicBezTo>
                        <a:pt x="5" y="82"/>
                        <a:pt x="13" y="39"/>
                        <a:pt x="15" y="7"/>
                      </a:cubicBezTo>
                      <a:cubicBezTo>
                        <a:pt x="34" y="20"/>
                        <a:pt x="62" y="40"/>
                        <a:pt x="90" y="52"/>
                      </a:cubicBezTo>
                      <a:cubicBezTo>
                        <a:pt x="83" y="59"/>
                        <a:pt x="77" y="64"/>
                        <a:pt x="72" y="69"/>
                      </a:cubicBezTo>
                      <a:cubicBezTo>
                        <a:pt x="69" y="71"/>
                        <a:pt x="67" y="74"/>
                        <a:pt x="65" y="75"/>
                      </a:cubicBezTo>
                      <a:cubicBezTo>
                        <a:pt x="64" y="76"/>
                        <a:pt x="64" y="77"/>
                        <a:pt x="63" y="78"/>
                      </a:cubicBezTo>
                      <a:cubicBezTo>
                        <a:pt x="63" y="78"/>
                        <a:pt x="63" y="79"/>
                        <a:pt x="62" y="79"/>
                      </a:cubicBezTo>
                      <a:cubicBezTo>
                        <a:pt x="62" y="79"/>
                        <a:pt x="62" y="80"/>
                        <a:pt x="62" y="81"/>
                      </a:cubicBezTo>
                      <a:cubicBezTo>
                        <a:pt x="62" y="81"/>
                        <a:pt x="62" y="81"/>
                        <a:pt x="62" y="81"/>
                      </a:cubicBezTo>
                      <a:cubicBezTo>
                        <a:pt x="73" y="131"/>
                        <a:pt x="99" y="164"/>
                        <a:pt x="128" y="184"/>
                      </a:cubicBezTo>
                      <a:cubicBezTo>
                        <a:pt x="156" y="204"/>
                        <a:pt x="188" y="212"/>
                        <a:pt x="209" y="212"/>
                      </a:cubicBezTo>
                      <a:cubicBezTo>
                        <a:pt x="210" y="212"/>
                        <a:pt x="211" y="212"/>
                        <a:pt x="212" y="212"/>
                      </a:cubicBezTo>
                      <a:cubicBezTo>
                        <a:pt x="212" y="212"/>
                        <a:pt x="212" y="212"/>
                        <a:pt x="212" y="212"/>
                      </a:cubicBezTo>
                      <a:cubicBezTo>
                        <a:pt x="212" y="214"/>
                        <a:pt x="213" y="217"/>
                        <a:pt x="213" y="221"/>
                      </a:cubicBezTo>
                      <a:cubicBezTo>
                        <a:pt x="213" y="224"/>
                        <a:pt x="212" y="227"/>
                        <a:pt x="212" y="230"/>
                      </a:cubicBezTo>
                      <a:cubicBezTo>
                        <a:pt x="212" y="231"/>
                        <a:pt x="211" y="232"/>
                        <a:pt x="211" y="232"/>
                      </a:cubicBezTo>
                      <a:cubicBezTo>
                        <a:pt x="211" y="233"/>
                        <a:pt x="211" y="233"/>
                        <a:pt x="211" y="233"/>
                      </a:cubicBezTo>
                      <a:cubicBezTo>
                        <a:pt x="208" y="233"/>
                        <a:pt x="204" y="233"/>
                        <a:pt x="200" y="233"/>
                      </a:cubicBezTo>
                      <a:cubicBezTo>
                        <a:pt x="200" y="233"/>
                        <a:pt x="200" y="233"/>
                        <a:pt x="199" y="233"/>
                      </a:cubicBezTo>
                      <a:cubicBezTo>
                        <a:pt x="174" y="233"/>
                        <a:pt x="138" y="225"/>
                        <a:pt x="105" y="204"/>
                      </a:cubicBezTo>
                      <a:cubicBezTo>
                        <a:pt x="76" y="187"/>
                        <a:pt x="50" y="160"/>
                        <a:pt x="36" y="123"/>
                      </a:cubicBezTo>
                      <a:cubicBezTo>
                        <a:pt x="36" y="122"/>
                        <a:pt x="36" y="122"/>
                        <a:pt x="36" y="122"/>
                      </a:cubicBezTo>
                      <a:cubicBezTo>
                        <a:pt x="34" y="117"/>
                        <a:pt x="33" y="112"/>
                        <a:pt x="32" y="107"/>
                      </a:cubicBezTo>
                      <a:cubicBezTo>
                        <a:pt x="31" y="106"/>
                        <a:pt x="31" y="106"/>
                        <a:pt x="30" y="106"/>
                      </a:cubicBezTo>
                      <a:cubicBezTo>
                        <a:pt x="30" y="105"/>
                        <a:pt x="30" y="105"/>
                        <a:pt x="29" y="105"/>
                      </a:cubicBezTo>
                      <a:cubicBezTo>
                        <a:pt x="29" y="105"/>
                        <a:pt x="29" y="105"/>
                        <a:pt x="28" y="106"/>
                      </a:cubicBezTo>
                      <a:cubicBezTo>
                        <a:pt x="19" y="111"/>
                        <a:pt x="13" y="115"/>
                        <a:pt x="5" y="12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1"/>
                        <a:pt x="11" y="2"/>
                        <a:pt x="11" y="2"/>
                      </a:cubicBezTo>
                      <a:cubicBezTo>
                        <a:pt x="9" y="34"/>
                        <a:pt x="0" y="80"/>
                        <a:pt x="0" y="118"/>
                      </a:cubicBezTo>
                      <a:cubicBezTo>
                        <a:pt x="0" y="120"/>
                        <a:pt x="0" y="121"/>
                        <a:pt x="0" y="12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124"/>
                        <a:pt x="0" y="126"/>
                        <a:pt x="1" y="126"/>
                      </a:cubicBezTo>
                      <a:cubicBezTo>
                        <a:pt x="8" y="129"/>
                        <a:pt x="14" y="131"/>
                        <a:pt x="21" y="134"/>
                      </a:cubicBezTo>
                      <a:cubicBezTo>
                        <a:pt x="21" y="134"/>
                        <a:pt x="22" y="134"/>
                        <a:pt x="22" y="134"/>
                      </a:cubicBezTo>
                      <a:cubicBezTo>
                        <a:pt x="22" y="134"/>
                        <a:pt x="23" y="134"/>
                        <a:pt x="23" y="133"/>
                      </a:cubicBezTo>
                      <a:cubicBezTo>
                        <a:pt x="27" y="131"/>
                        <a:pt x="30" y="129"/>
                        <a:pt x="33" y="126"/>
                      </a:cubicBezTo>
                      <a:cubicBezTo>
                        <a:pt x="47" y="164"/>
                        <a:pt x="74" y="190"/>
                        <a:pt x="103" y="208"/>
                      </a:cubicBezTo>
                      <a:cubicBezTo>
                        <a:pt x="136" y="229"/>
                        <a:pt x="173" y="238"/>
                        <a:pt x="200" y="238"/>
                      </a:cubicBezTo>
                      <a:cubicBezTo>
                        <a:pt x="204" y="238"/>
                        <a:pt x="208" y="238"/>
                        <a:pt x="212" y="237"/>
                      </a:cubicBezTo>
                      <a:cubicBezTo>
                        <a:pt x="212" y="237"/>
                        <a:pt x="212" y="237"/>
                        <a:pt x="212" y="237"/>
                      </a:cubicBezTo>
                      <a:cubicBezTo>
                        <a:pt x="216" y="237"/>
                        <a:pt x="219" y="236"/>
                        <a:pt x="221" y="236"/>
                      </a:cubicBezTo>
                      <a:cubicBezTo>
                        <a:pt x="223" y="236"/>
                        <a:pt x="225" y="235"/>
                        <a:pt x="227" y="235"/>
                      </a:cubicBezTo>
                      <a:cubicBezTo>
                        <a:pt x="228" y="234"/>
                        <a:pt x="229" y="234"/>
                        <a:pt x="229" y="233"/>
                      </a:cubicBezTo>
                      <a:cubicBezTo>
                        <a:pt x="229" y="231"/>
                        <a:pt x="229" y="228"/>
                        <a:pt x="230" y="225"/>
                      </a:cubicBezTo>
                      <a:cubicBezTo>
                        <a:pt x="230" y="221"/>
                        <a:pt x="230" y="217"/>
                        <a:pt x="230" y="213"/>
                      </a:cubicBezTo>
                      <a:cubicBezTo>
                        <a:pt x="230" y="211"/>
                        <a:pt x="230" y="209"/>
                        <a:pt x="230" y="208"/>
                      </a:cubicBezTo>
                      <a:cubicBezTo>
                        <a:pt x="230" y="207"/>
                        <a:pt x="229" y="206"/>
                        <a:pt x="228" y="206"/>
                      </a:cubicBezTo>
                      <a:cubicBezTo>
                        <a:pt x="228" y="206"/>
                        <a:pt x="228" y="206"/>
                        <a:pt x="227" y="206"/>
                      </a:cubicBezTo>
                      <a:cubicBezTo>
                        <a:pt x="227" y="206"/>
                        <a:pt x="227" y="206"/>
                        <a:pt x="227" y="206"/>
                      </a:cubicBezTo>
                      <a:cubicBezTo>
                        <a:pt x="203" y="200"/>
                        <a:pt x="173" y="194"/>
                        <a:pt x="147" y="177"/>
                      </a:cubicBezTo>
                      <a:cubicBezTo>
                        <a:pt x="121" y="161"/>
                        <a:pt x="98" y="134"/>
                        <a:pt x="87" y="88"/>
                      </a:cubicBezTo>
                      <a:cubicBezTo>
                        <a:pt x="87" y="88"/>
                        <a:pt x="88" y="87"/>
                        <a:pt x="88" y="87"/>
                      </a:cubicBezTo>
                      <a:cubicBezTo>
                        <a:pt x="90" y="85"/>
                        <a:pt x="95" y="80"/>
                        <a:pt x="101" y="75"/>
                      </a:cubicBezTo>
                      <a:cubicBezTo>
                        <a:pt x="106" y="70"/>
                        <a:pt x="112" y="65"/>
                        <a:pt x="115" y="62"/>
                      </a:cubicBez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16" y="61"/>
                        <a:pt x="116" y="61"/>
                        <a:pt x="116" y="61"/>
                      </a:cubicBezTo>
                      <a:cubicBezTo>
                        <a:pt x="116" y="61"/>
                        <a:pt x="116" y="61"/>
                        <a:pt x="116" y="61"/>
                      </a:cubicBezTo>
                      <a:cubicBezTo>
                        <a:pt x="116" y="61"/>
                        <a:pt x="116" y="61"/>
                        <a:pt x="116" y="61"/>
                      </a:cubicBezTo>
                      <a:cubicBezTo>
                        <a:pt x="116" y="60"/>
                        <a:pt x="116" y="60"/>
                        <a:pt x="116" y="60"/>
                      </a:cubicBezTo>
                      <a:cubicBezTo>
                        <a:pt x="116" y="60"/>
                        <a:pt x="116" y="60"/>
                        <a:pt x="116" y="60"/>
                      </a:cubicBezTo>
                      <a:cubicBezTo>
                        <a:pt x="116" y="60"/>
                        <a:pt x="116" y="60"/>
                        <a:pt x="116" y="60"/>
                      </a:cubicBezTo>
                      <a:cubicBezTo>
                        <a:pt x="116" y="59"/>
                        <a:pt x="116" y="59"/>
                        <a:pt x="116" y="59"/>
                      </a:cubicBezTo>
                      <a:cubicBezTo>
                        <a:pt x="116" y="59"/>
                        <a:pt x="116" y="59"/>
                        <a:pt x="116" y="59"/>
                      </a:cubicBezTo>
                      <a:cubicBezTo>
                        <a:pt x="115" y="58"/>
                        <a:pt x="115" y="58"/>
                        <a:pt x="115" y="58"/>
                      </a:cubicBezTo>
                      <a:cubicBezTo>
                        <a:pt x="115" y="58"/>
                        <a:pt x="115" y="58"/>
                        <a:pt x="115" y="58"/>
                      </a:cubicBezTo>
                      <a:cubicBezTo>
                        <a:pt x="115" y="58"/>
                        <a:pt x="115" y="58"/>
                        <a:pt x="115" y="58"/>
                      </a:cubicBezTo>
                      <a:cubicBezTo>
                        <a:pt x="115" y="58"/>
                        <a:pt x="115" y="58"/>
                        <a:pt x="115" y="58"/>
                      </a:cubicBezTo>
                      <a:cubicBezTo>
                        <a:pt x="115" y="58"/>
                        <a:pt x="115" y="58"/>
                        <a:pt x="115" y="58"/>
                      </a:cubicBezTo>
                      <a:cubicBezTo>
                        <a:pt x="114" y="58"/>
                        <a:pt x="114" y="58"/>
                        <a:pt x="113" y="57"/>
                      </a:cubicBezTo>
                      <a:cubicBezTo>
                        <a:pt x="87" y="45"/>
                        <a:pt x="62" y="29"/>
                        <a:pt x="43" y="11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34" y="8"/>
                        <a:pt x="25" y="5"/>
                        <a:pt x="17" y="2"/>
                      </a:cubicBezTo>
                      <a:cubicBezTo>
                        <a:pt x="16" y="2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6" name="Freeform 879"/>
                <p:cNvSpPr>
                  <a:spLocks noEditPoints="1"/>
                </p:cNvSpPr>
                <p:nvPr/>
              </p:nvSpPr>
              <p:spPr bwMode="auto">
                <a:xfrm>
                  <a:off x="4044" y="1022"/>
                  <a:ext cx="236" cy="239"/>
                </a:xfrm>
                <a:custGeom>
                  <a:avLst/>
                  <a:gdLst>
                    <a:gd name="T0" fmla="*/ 37 w 100"/>
                    <a:gd name="T1" fmla="*/ 97 h 101"/>
                    <a:gd name="T2" fmla="*/ 7 w 100"/>
                    <a:gd name="T3" fmla="*/ 88 h 101"/>
                    <a:gd name="T4" fmla="*/ 4 w 100"/>
                    <a:gd name="T5" fmla="*/ 67 h 101"/>
                    <a:gd name="T6" fmla="*/ 6 w 100"/>
                    <a:gd name="T7" fmla="*/ 33 h 101"/>
                    <a:gd name="T8" fmla="*/ 13 w 100"/>
                    <a:gd name="T9" fmla="*/ 20 h 101"/>
                    <a:gd name="T10" fmla="*/ 45 w 100"/>
                    <a:gd name="T11" fmla="*/ 16 h 101"/>
                    <a:gd name="T12" fmla="*/ 75 w 100"/>
                    <a:gd name="T13" fmla="*/ 19 h 101"/>
                    <a:gd name="T14" fmla="*/ 40 w 100"/>
                    <a:gd name="T15" fmla="*/ 48 h 101"/>
                    <a:gd name="T16" fmla="*/ 31 w 100"/>
                    <a:gd name="T17" fmla="*/ 31 h 101"/>
                    <a:gd name="T18" fmla="*/ 20 w 100"/>
                    <a:gd name="T19" fmla="*/ 43 h 101"/>
                    <a:gd name="T20" fmla="*/ 20 w 100"/>
                    <a:gd name="T21" fmla="*/ 46 h 101"/>
                    <a:gd name="T22" fmla="*/ 45 w 100"/>
                    <a:gd name="T23" fmla="*/ 83 h 101"/>
                    <a:gd name="T24" fmla="*/ 87 w 100"/>
                    <a:gd name="T25" fmla="*/ 27 h 101"/>
                    <a:gd name="T26" fmla="*/ 89 w 100"/>
                    <a:gd name="T27" fmla="*/ 48 h 101"/>
                    <a:gd name="T28" fmla="*/ 85 w 100"/>
                    <a:gd name="T29" fmla="*/ 83 h 101"/>
                    <a:gd name="T30" fmla="*/ 66 w 100"/>
                    <a:gd name="T31" fmla="*/ 96 h 101"/>
                    <a:gd name="T32" fmla="*/ 46 w 100"/>
                    <a:gd name="T33" fmla="*/ 66 h 101"/>
                    <a:gd name="T34" fmla="*/ 88 w 100"/>
                    <a:gd name="T35" fmla="*/ 7 h 101"/>
                    <a:gd name="T36" fmla="*/ 94 w 100"/>
                    <a:gd name="T37" fmla="*/ 15 h 101"/>
                    <a:gd name="T38" fmla="*/ 24 w 100"/>
                    <a:gd name="T39" fmla="*/ 45 h 101"/>
                    <a:gd name="T40" fmla="*/ 37 w 100"/>
                    <a:gd name="T41" fmla="*/ 49 h 101"/>
                    <a:gd name="T42" fmla="*/ 46 w 100"/>
                    <a:gd name="T43" fmla="*/ 66 h 101"/>
                    <a:gd name="T44" fmla="*/ 87 w 100"/>
                    <a:gd name="T45" fmla="*/ 3 h 101"/>
                    <a:gd name="T46" fmla="*/ 56 w 100"/>
                    <a:gd name="T47" fmla="*/ 12 h 101"/>
                    <a:gd name="T48" fmla="*/ 22 w 100"/>
                    <a:gd name="T49" fmla="*/ 14 h 101"/>
                    <a:gd name="T50" fmla="*/ 4 w 100"/>
                    <a:gd name="T51" fmla="*/ 23 h 101"/>
                    <a:gd name="T52" fmla="*/ 0 w 100"/>
                    <a:gd name="T53" fmla="*/ 67 h 101"/>
                    <a:gd name="T54" fmla="*/ 4 w 100"/>
                    <a:gd name="T55" fmla="*/ 90 h 101"/>
                    <a:gd name="T56" fmla="*/ 37 w 100"/>
                    <a:gd name="T57" fmla="*/ 101 h 101"/>
                    <a:gd name="T58" fmla="*/ 67 w 100"/>
                    <a:gd name="T59" fmla="*/ 100 h 101"/>
                    <a:gd name="T60" fmla="*/ 88 w 100"/>
                    <a:gd name="T61" fmla="*/ 85 h 101"/>
                    <a:gd name="T62" fmla="*/ 93 w 100"/>
                    <a:gd name="T63" fmla="*/ 48 h 101"/>
                    <a:gd name="T64" fmla="*/ 93 w 100"/>
                    <a:gd name="T65" fmla="*/ 32 h 101"/>
                    <a:gd name="T66" fmla="*/ 90 w 100"/>
                    <a:gd name="T67" fmla="*/ 25 h 101"/>
                    <a:gd name="T68" fmla="*/ 100 w 100"/>
                    <a:gd name="T69" fmla="*/ 14 h 101"/>
                    <a:gd name="T70" fmla="*/ 93 w 100"/>
                    <a:gd name="T71" fmla="*/ 9 h 101"/>
                    <a:gd name="T72" fmla="*/ 89 w 100"/>
                    <a:gd name="T73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0" h="101">
                      <a:moveTo>
                        <a:pt x="50" y="97"/>
                      </a:moveTo>
                      <a:cubicBezTo>
                        <a:pt x="46" y="97"/>
                        <a:pt x="41" y="97"/>
                        <a:pt x="37" y="97"/>
                      </a:cubicBezTo>
                      <a:cubicBezTo>
                        <a:pt x="32" y="97"/>
                        <a:pt x="25" y="97"/>
                        <a:pt x="20" y="95"/>
                      </a:cubicBezTo>
                      <a:cubicBezTo>
                        <a:pt x="15" y="94"/>
                        <a:pt x="10" y="92"/>
                        <a:pt x="7" y="88"/>
                      </a:cubicBezTo>
                      <a:cubicBezTo>
                        <a:pt x="4" y="84"/>
                        <a:pt x="3" y="79"/>
                        <a:pt x="3" y="73"/>
                      </a:cubicBezTo>
                      <a:cubicBezTo>
                        <a:pt x="3" y="71"/>
                        <a:pt x="4" y="69"/>
                        <a:pt x="4" y="67"/>
                      </a:cubicBezTo>
                      <a:cubicBezTo>
                        <a:pt x="4" y="62"/>
                        <a:pt x="4" y="53"/>
                        <a:pt x="5" y="45"/>
                      </a:cubicBezTo>
                      <a:cubicBezTo>
                        <a:pt x="5" y="40"/>
                        <a:pt x="5" y="36"/>
                        <a:pt x="6" y="33"/>
                      </a:cubicBezTo>
                      <a:cubicBezTo>
                        <a:pt x="6" y="29"/>
                        <a:pt x="7" y="27"/>
                        <a:pt x="8" y="25"/>
                      </a:cubicBezTo>
                      <a:cubicBezTo>
                        <a:pt x="9" y="23"/>
                        <a:pt x="10" y="22"/>
                        <a:pt x="13" y="20"/>
                      </a:cubicBezTo>
                      <a:cubicBezTo>
                        <a:pt x="17" y="19"/>
                        <a:pt x="22" y="17"/>
                        <a:pt x="28" y="17"/>
                      </a:cubicBezTo>
                      <a:cubicBezTo>
                        <a:pt x="33" y="16"/>
                        <a:pt x="39" y="16"/>
                        <a:pt x="45" y="16"/>
                      </a:cubicBezTo>
                      <a:cubicBezTo>
                        <a:pt x="50" y="16"/>
                        <a:pt x="54" y="16"/>
                        <a:pt x="56" y="16"/>
                      </a:cubicBezTo>
                      <a:cubicBezTo>
                        <a:pt x="66" y="16"/>
                        <a:pt x="70" y="17"/>
                        <a:pt x="75" y="19"/>
                      </a:cubicBezTo>
                      <a:cubicBezTo>
                        <a:pt x="66" y="30"/>
                        <a:pt x="57" y="43"/>
                        <a:pt x="46" y="60"/>
                      </a:cubicBezTo>
                      <a:cubicBezTo>
                        <a:pt x="44" y="56"/>
                        <a:pt x="42" y="52"/>
                        <a:pt x="40" y="48"/>
                      </a:cubicBezTo>
                      <a:cubicBezTo>
                        <a:pt x="37" y="42"/>
                        <a:pt x="35" y="36"/>
                        <a:pt x="33" y="33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7" y="37"/>
                        <a:pt x="24" y="40"/>
                        <a:pt x="20" y="43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5" y="52"/>
                        <a:pt x="39" y="69"/>
                        <a:pt x="44" y="80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cubicBezTo>
                        <a:pt x="47" y="80"/>
                        <a:pt x="47" y="80"/>
                        <a:pt x="47" y="80"/>
                      </a:cubicBezTo>
                      <a:cubicBezTo>
                        <a:pt x="59" y="62"/>
                        <a:pt x="73" y="44"/>
                        <a:pt x="87" y="27"/>
                      </a:cubicBezTo>
                      <a:cubicBezTo>
                        <a:pt x="88" y="28"/>
                        <a:pt x="89" y="29"/>
                        <a:pt x="89" y="32"/>
                      </a:cubicBezTo>
                      <a:cubicBezTo>
                        <a:pt x="89" y="38"/>
                        <a:pt x="89" y="43"/>
                        <a:pt x="89" y="48"/>
                      </a:cubicBezTo>
                      <a:cubicBezTo>
                        <a:pt x="89" y="56"/>
                        <a:pt x="89" y="64"/>
                        <a:pt x="88" y="74"/>
                      </a:cubicBezTo>
                      <a:cubicBezTo>
                        <a:pt x="87" y="78"/>
                        <a:pt x="86" y="81"/>
                        <a:pt x="85" y="83"/>
                      </a:cubicBezTo>
                      <a:cubicBezTo>
                        <a:pt x="84" y="85"/>
                        <a:pt x="82" y="88"/>
                        <a:pt x="79" y="90"/>
                      </a:cubicBezTo>
                      <a:cubicBezTo>
                        <a:pt x="76" y="93"/>
                        <a:pt x="71" y="95"/>
                        <a:pt x="66" y="96"/>
                      </a:cubicBezTo>
                      <a:cubicBezTo>
                        <a:pt x="61" y="97"/>
                        <a:pt x="56" y="97"/>
                        <a:pt x="50" y="97"/>
                      </a:cubicBezTo>
                      <a:moveTo>
                        <a:pt x="46" y="66"/>
                      </a:moveTo>
                      <a:cubicBezTo>
                        <a:pt x="48" y="64"/>
                        <a:pt x="48" y="64"/>
                        <a:pt x="48" y="64"/>
                      </a:cubicBezTo>
                      <a:cubicBezTo>
                        <a:pt x="64" y="40"/>
                        <a:pt x="74" y="24"/>
                        <a:pt x="88" y="7"/>
                      </a:cubicBezTo>
                      <a:cubicBezTo>
                        <a:pt x="89" y="9"/>
                        <a:pt x="89" y="10"/>
                        <a:pt x="90" y="11"/>
                      </a:cubicBezTo>
                      <a:cubicBezTo>
                        <a:pt x="91" y="12"/>
                        <a:pt x="93" y="13"/>
                        <a:pt x="94" y="15"/>
                      </a:cubicBezTo>
                      <a:cubicBezTo>
                        <a:pt x="76" y="34"/>
                        <a:pt x="60" y="54"/>
                        <a:pt x="46" y="76"/>
                      </a:cubicBezTo>
                      <a:cubicBezTo>
                        <a:pt x="40" y="65"/>
                        <a:pt x="29" y="51"/>
                        <a:pt x="24" y="45"/>
                      </a:cubicBezTo>
                      <a:cubicBezTo>
                        <a:pt x="26" y="42"/>
                        <a:pt x="29" y="40"/>
                        <a:pt x="31" y="37"/>
                      </a:cubicBezTo>
                      <a:cubicBezTo>
                        <a:pt x="33" y="40"/>
                        <a:pt x="35" y="45"/>
                        <a:pt x="37" y="49"/>
                      </a:cubicBezTo>
                      <a:cubicBezTo>
                        <a:pt x="40" y="55"/>
                        <a:pt x="42" y="60"/>
                        <a:pt x="45" y="64"/>
                      </a:cubicBezTo>
                      <a:cubicBezTo>
                        <a:pt x="46" y="66"/>
                        <a:pt x="46" y="66"/>
                        <a:pt x="46" y="66"/>
                      </a:cubicBezTo>
                      <a:moveTo>
                        <a:pt x="89" y="0"/>
                      </a:moveTo>
                      <a:cubicBezTo>
                        <a:pt x="87" y="3"/>
                        <a:pt x="87" y="3"/>
                        <a:pt x="87" y="3"/>
                      </a:cubicBezTo>
                      <a:cubicBezTo>
                        <a:pt x="83" y="7"/>
                        <a:pt x="80" y="11"/>
                        <a:pt x="77" y="16"/>
                      </a:cubicBezTo>
                      <a:cubicBezTo>
                        <a:pt x="72" y="14"/>
                        <a:pt x="67" y="13"/>
                        <a:pt x="56" y="12"/>
                      </a:cubicBezTo>
                      <a:cubicBezTo>
                        <a:pt x="54" y="12"/>
                        <a:pt x="50" y="12"/>
                        <a:pt x="45" y="12"/>
                      </a:cubicBezTo>
                      <a:cubicBezTo>
                        <a:pt x="38" y="12"/>
                        <a:pt x="29" y="12"/>
                        <a:pt x="22" y="14"/>
                      </a:cubicBezTo>
                      <a:cubicBezTo>
                        <a:pt x="18" y="15"/>
                        <a:pt x="14" y="16"/>
                        <a:pt x="11" y="17"/>
                      </a:cubicBezTo>
                      <a:cubicBezTo>
                        <a:pt x="8" y="19"/>
                        <a:pt x="6" y="21"/>
                        <a:pt x="4" y="23"/>
                      </a:cubicBezTo>
                      <a:cubicBezTo>
                        <a:pt x="3" y="26"/>
                        <a:pt x="3" y="29"/>
                        <a:pt x="2" y="32"/>
                      </a:cubicBezTo>
                      <a:cubicBezTo>
                        <a:pt x="1" y="43"/>
                        <a:pt x="1" y="60"/>
                        <a:pt x="0" y="67"/>
                      </a:cubicBezTo>
                      <a:cubicBezTo>
                        <a:pt x="0" y="69"/>
                        <a:pt x="0" y="71"/>
                        <a:pt x="0" y="73"/>
                      </a:cubicBezTo>
                      <a:cubicBezTo>
                        <a:pt x="0" y="79"/>
                        <a:pt x="1" y="85"/>
                        <a:pt x="4" y="90"/>
                      </a:cubicBezTo>
                      <a:cubicBezTo>
                        <a:pt x="8" y="95"/>
                        <a:pt x="13" y="97"/>
                        <a:pt x="19" y="99"/>
                      </a:cubicBezTo>
                      <a:cubicBezTo>
                        <a:pt x="25" y="100"/>
                        <a:pt x="31" y="101"/>
                        <a:pt x="37" y="101"/>
                      </a:cubicBezTo>
                      <a:cubicBezTo>
                        <a:pt x="41" y="101"/>
                        <a:pt x="46" y="101"/>
                        <a:pt x="50" y="101"/>
                      </a:cubicBezTo>
                      <a:cubicBezTo>
                        <a:pt x="56" y="101"/>
                        <a:pt x="62" y="101"/>
                        <a:pt x="67" y="100"/>
                      </a:cubicBezTo>
                      <a:cubicBezTo>
                        <a:pt x="72" y="99"/>
                        <a:pt x="77" y="97"/>
                        <a:pt x="81" y="93"/>
                      </a:cubicBezTo>
                      <a:cubicBezTo>
                        <a:pt x="85" y="90"/>
                        <a:pt x="87" y="88"/>
                        <a:pt x="88" y="85"/>
                      </a:cubicBezTo>
                      <a:cubicBezTo>
                        <a:pt x="90" y="82"/>
                        <a:pt x="90" y="79"/>
                        <a:pt x="91" y="75"/>
                      </a:cubicBezTo>
                      <a:cubicBezTo>
                        <a:pt x="93" y="65"/>
                        <a:pt x="93" y="56"/>
                        <a:pt x="93" y="48"/>
                      </a:cubicBezTo>
                      <a:cubicBezTo>
                        <a:pt x="93" y="43"/>
                        <a:pt x="93" y="38"/>
                        <a:pt x="93" y="32"/>
                      </a:cubicBezTo>
                      <a:cubicBezTo>
                        <a:pt x="93" y="32"/>
                        <a:pt x="93" y="32"/>
                        <a:pt x="93" y="32"/>
                      </a:cubicBezTo>
                      <a:cubicBezTo>
                        <a:pt x="93" y="32"/>
                        <a:pt x="93" y="32"/>
                        <a:pt x="93" y="32"/>
                      </a:cubicBezTo>
                      <a:cubicBezTo>
                        <a:pt x="92" y="28"/>
                        <a:pt x="91" y="26"/>
                        <a:pt x="90" y="25"/>
                      </a:cubicBezTo>
                      <a:cubicBezTo>
                        <a:pt x="93" y="22"/>
                        <a:pt x="95" y="19"/>
                        <a:pt x="98" y="16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6" y="11"/>
                        <a:pt x="94" y="10"/>
                        <a:pt x="93" y="9"/>
                      </a:cubicBezTo>
                      <a:cubicBezTo>
                        <a:pt x="92" y="7"/>
                        <a:pt x="91" y="6"/>
                        <a:pt x="90" y="3"/>
                      </a:cubicBezTo>
                      <a:cubicBezTo>
                        <a:pt x="89" y="0"/>
                        <a:pt x="89" y="0"/>
                        <a:pt x="89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7" name="Freeform 880"/>
                <p:cNvSpPr/>
                <p:nvPr/>
              </p:nvSpPr>
              <p:spPr bwMode="auto">
                <a:xfrm>
                  <a:off x="2879" y="160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8" name="Freeform 881"/>
                <p:cNvSpPr/>
                <p:nvPr/>
              </p:nvSpPr>
              <p:spPr bwMode="auto">
                <a:xfrm>
                  <a:off x="2879" y="160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9" name="Freeform 882"/>
                <p:cNvSpPr/>
                <p:nvPr/>
              </p:nvSpPr>
              <p:spPr bwMode="auto">
                <a:xfrm>
                  <a:off x="2749" y="1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00" name="Freeform 883"/>
                <p:cNvSpPr/>
                <p:nvPr/>
              </p:nvSpPr>
              <p:spPr bwMode="auto">
                <a:xfrm>
                  <a:off x="2749" y="1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01" name="Freeform 884"/>
                <p:cNvSpPr>
                  <a:spLocks noEditPoints="1"/>
                </p:cNvSpPr>
                <p:nvPr/>
              </p:nvSpPr>
              <p:spPr bwMode="auto">
                <a:xfrm>
                  <a:off x="2803" y="724"/>
                  <a:ext cx="277" cy="433"/>
                </a:xfrm>
                <a:custGeom>
                  <a:avLst/>
                  <a:gdLst>
                    <a:gd name="T0" fmla="*/ 78 w 117"/>
                    <a:gd name="T1" fmla="*/ 178 h 183"/>
                    <a:gd name="T2" fmla="*/ 91 w 117"/>
                    <a:gd name="T3" fmla="*/ 179 h 183"/>
                    <a:gd name="T4" fmla="*/ 86 w 117"/>
                    <a:gd name="T5" fmla="*/ 178 h 183"/>
                    <a:gd name="T6" fmla="*/ 94 w 117"/>
                    <a:gd name="T7" fmla="*/ 179 h 183"/>
                    <a:gd name="T8" fmla="*/ 64 w 117"/>
                    <a:gd name="T9" fmla="*/ 174 h 183"/>
                    <a:gd name="T10" fmla="*/ 100 w 117"/>
                    <a:gd name="T11" fmla="*/ 178 h 183"/>
                    <a:gd name="T12" fmla="*/ 106 w 117"/>
                    <a:gd name="T13" fmla="*/ 175 h 183"/>
                    <a:gd name="T14" fmla="*/ 57 w 117"/>
                    <a:gd name="T15" fmla="*/ 172 h 183"/>
                    <a:gd name="T16" fmla="*/ 11 w 117"/>
                    <a:gd name="T17" fmla="*/ 167 h 183"/>
                    <a:gd name="T18" fmla="*/ 47 w 117"/>
                    <a:gd name="T19" fmla="*/ 169 h 183"/>
                    <a:gd name="T20" fmla="*/ 18 w 117"/>
                    <a:gd name="T21" fmla="*/ 164 h 183"/>
                    <a:gd name="T22" fmla="*/ 41 w 117"/>
                    <a:gd name="T23" fmla="*/ 157 h 183"/>
                    <a:gd name="T24" fmla="*/ 32 w 117"/>
                    <a:gd name="T25" fmla="*/ 157 h 183"/>
                    <a:gd name="T26" fmla="*/ 35 w 117"/>
                    <a:gd name="T27" fmla="*/ 157 h 183"/>
                    <a:gd name="T28" fmla="*/ 12 w 117"/>
                    <a:gd name="T29" fmla="*/ 151 h 183"/>
                    <a:gd name="T30" fmla="*/ 5 w 117"/>
                    <a:gd name="T31" fmla="*/ 154 h 183"/>
                    <a:gd name="T32" fmla="*/ 6 w 117"/>
                    <a:gd name="T33" fmla="*/ 142 h 183"/>
                    <a:gd name="T34" fmla="*/ 86 w 117"/>
                    <a:gd name="T35" fmla="*/ 103 h 183"/>
                    <a:gd name="T36" fmla="*/ 73 w 117"/>
                    <a:gd name="T37" fmla="*/ 112 h 183"/>
                    <a:gd name="T38" fmla="*/ 66 w 117"/>
                    <a:gd name="T39" fmla="*/ 102 h 183"/>
                    <a:gd name="T40" fmla="*/ 12 w 117"/>
                    <a:gd name="T41" fmla="*/ 103 h 183"/>
                    <a:gd name="T42" fmla="*/ 10 w 117"/>
                    <a:gd name="T43" fmla="*/ 111 h 183"/>
                    <a:gd name="T44" fmla="*/ 19 w 117"/>
                    <a:gd name="T45" fmla="*/ 102 h 183"/>
                    <a:gd name="T46" fmla="*/ 30 w 117"/>
                    <a:gd name="T47" fmla="*/ 101 h 183"/>
                    <a:gd name="T48" fmla="*/ 102 w 117"/>
                    <a:gd name="T49" fmla="*/ 56 h 183"/>
                    <a:gd name="T50" fmla="*/ 84 w 117"/>
                    <a:gd name="T51" fmla="*/ 53 h 183"/>
                    <a:gd name="T52" fmla="*/ 80 w 117"/>
                    <a:gd name="T53" fmla="*/ 63 h 183"/>
                    <a:gd name="T54" fmla="*/ 89 w 117"/>
                    <a:gd name="T55" fmla="*/ 60 h 183"/>
                    <a:gd name="T56" fmla="*/ 76 w 117"/>
                    <a:gd name="T57" fmla="*/ 52 h 183"/>
                    <a:gd name="T58" fmla="*/ 103 w 117"/>
                    <a:gd name="T59" fmla="*/ 52 h 183"/>
                    <a:gd name="T60" fmla="*/ 97 w 117"/>
                    <a:gd name="T61" fmla="*/ 49 h 183"/>
                    <a:gd name="T62" fmla="*/ 72 w 117"/>
                    <a:gd name="T63" fmla="*/ 48 h 183"/>
                    <a:gd name="T64" fmla="*/ 53 w 117"/>
                    <a:gd name="T65" fmla="*/ 46 h 183"/>
                    <a:gd name="T66" fmla="*/ 73 w 117"/>
                    <a:gd name="T67" fmla="*/ 37 h 183"/>
                    <a:gd name="T68" fmla="*/ 54 w 117"/>
                    <a:gd name="T69" fmla="*/ 50 h 183"/>
                    <a:gd name="T70" fmla="*/ 66 w 117"/>
                    <a:gd name="T71" fmla="*/ 36 h 183"/>
                    <a:gd name="T72" fmla="*/ 65 w 117"/>
                    <a:gd name="T73" fmla="*/ 46 h 183"/>
                    <a:gd name="T74" fmla="*/ 30 w 117"/>
                    <a:gd name="T75" fmla="*/ 79 h 183"/>
                    <a:gd name="T76" fmla="*/ 62 w 117"/>
                    <a:gd name="T77" fmla="*/ 4 h 183"/>
                    <a:gd name="T78" fmla="*/ 75 w 117"/>
                    <a:gd name="T79" fmla="*/ 33 h 183"/>
                    <a:gd name="T80" fmla="*/ 49 w 117"/>
                    <a:gd name="T81" fmla="*/ 54 h 183"/>
                    <a:gd name="T82" fmla="*/ 57 w 117"/>
                    <a:gd name="T83" fmla="*/ 81 h 183"/>
                    <a:gd name="T84" fmla="*/ 58 w 117"/>
                    <a:gd name="T85" fmla="*/ 98 h 183"/>
                    <a:gd name="T86" fmla="*/ 54 w 117"/>
                    <a:gd name="T87" fmla="*/ 114 h 183"/>
                    <a:gd name="T88" fmla="*/ 83 w 117"/>
                    <a:gd name="T89" fmla="*/ 142 h 183"/>
                    <a:gd name="T90" fmla="*/ 34 w 117"/>
                    <a:gd name="T91" fmla="*/ 153 h 183"/>
                    <a:gd name="T92" fmla="*/ 25 w 117"/>
                    <a:gd name="T93" fmla="*/ 120 h 183"/>
                    <a:gd name="T94" fmla="*/ 33 w 117"/>
                    <a:gd name="T95" fmla="*/ 98 h 183"/>
                    <a:gd name="T96" fmla="*/ 32 w 117"/>
                    <a:gd name="T97" fmla="*/ 97 h 183"/>
                    <a:gd name="T98" fmla="*/ 22 w 117"/>
                    <a:gd name="T99" fmla="*/ 32 h 183"/>
                    <a:gd name="T100" fmla="*/ 7 w 117"/>
                    <a:gd name="T101" fmla="*/ 115 h 183"/>
                    <a:gd name="T102" fmla="*/ 10 w 117"/>
                    <a:gd name="T103" fmla="*/ 117 h 183"/>
                    <a:gd name="T104" fmla="*/ 4 w 117"/>
                    <a:gd name="T105" fmla="*/ 132 h 183"/>
                    <a:gd name="T106" fmla="*/ 8 w 117"/>
                    <a:gd name="T107" fmla="*/ 170 h 183"/>
                    <a:gd name="T108" fmla="*/ 36 w 117"/>
                    <a:gd name="T109" fmla="*/ 173 h 183"/>
                    <a:gd name="T110" fmla="*/ 111 w 117"/>
                    <a:gd name="T111" fmla="*/ 180 h 183"/>
                    <a:gd name="T112" fmla="*/ 111 w 117"/>
                    <a:gd name="T113" fmla="*/ 136 h 183"/>
                    <a:gd name="T114" fmla="*/ 50 w 117"/>
                    <a:gd name="T115" fmla="*/ 130 h 183"/>
                    <a:gd name="T116" fmla="*/ 87 w 117"/>
                    <a:gd name="T117" fmla="*/ 116 h 183"/>
                    <a:gd name="T118" fmla="*/ 90 w 117"/>
                    <a:gd name="T119" fmla="*/ 95 h 183"/>
                    <a:gd name="T120" fmla="*/ 55 w 117"/>
                    <a:gd name="T121" fmla="*/ 64 h 183"/>
                    <a:gd name="T122" fmla="*/ 73 w 117"/>
                    <a:gd name="T123" fmla="*/ 60 h 183"/>
                    <a:gd name="T124" fmla="*/ 104 w 117"/>
                    <a:gd name="T125" fmla="*/ 59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7" h="183">
                      <a:moveTo>
                        <a:pt x="78" y="178"/>
                      </a:moveTo>
                      <a:cubicBezTo>
                        <a:pt x="77" y="178"/>
                        <a:pt x="75" y="177"/>
                        <a:pt x="74" y="177"/>
                      </a:cubicBezTo>
                      <a:cubicBezTo>
                        <a:pt x="75" y="173"/>
                        <a:pt x="77" y="170"/>
                        <a:pt x="79" y="166"/>
                      </a:cubicBezTo>
                      <a:cubicBezTo>
                        <a:pt x="79" y="165"/>
                        <a:pt x="79" y="165"/>
                        <a:pt x="79" y="165"/>
                      </a:cubicBezTo>
                      <a:cubicBezTo>
                        <a:pt x="79" y="165"/>
                        <a:pt x="79" y="165"/>
                        <a:pt x="79" y="165"/>
                      </a:cubicBezTo>
                      <a:cubicBezTo>
                        <a:pt x="81" y="165"/>
                        <a:pt x="82" y="166"/>
                        <a:pt x="84" y="166"/>
                      </a:cubicBezTo>
                      <a:cubicBezTo>
                        <a:pt x="82" y="170"/>
                        <a:pt x="80" y="174"/>
                        <a:pt x="78" y="178"/>
                      </a:cubicBezTo>
                      <a:moveTo>
                        <a:pt x="86" y="178"/>
                      </a:moveTo>
                      <a:cubicBezTo>
                        <a:pt x="87" y="178"/>
                        <a:pt x="87" y="178"/>
                        <a:pt x="87" y="178"/>
                      </a:cubicBezTo>
                      <a:cubicBezTo>
                        <a:pt x="89" y="174"/>
                        <a:pt x="92" y="170"/>
                        <a:pt x="94" y="166"/>
                      </a:cubicBezTo>
                      <a:cubicBezTo>
                        <a:pt x="94" y="165"/>
                        <a:pt x="94" y="165"/>
                        <a:pt x="94" y="165"/>
                      </a:cubicBezTo>
                      <a:cubicBezTo>
                        <a:pt x="96" y="165"/>
                        <a:pt x="97" y="165"/>
                        <a:pt x="98" y="165"/>
                      </a:cubicBezTo>
                      <a:cubicBezTo>
                        <a:pt x="96" y="169"/>
                        <a:pt x="94" y="174"/>
                        <a:pt x="91" y="179"/>
                      </a:cubicBezTo>
                      <a:cubicBezTo>
                        <a:pt x="91" y="179"/>
                        <a:pt x="91" y="179"/>
                        <a:pt x="91" y="179"/>
                      </a:cubicBezTo>
                      <a:cubicBezTo>
                        <a:pt x="87" y="179"/>
                        <a:pt x="84" y="179"/>
                        <a:pt x="80" y="178"/>
                      </a:cubicBezTo>
                      <a:cubicBezTo>
                        <a:pt x="82" y="174"/>
                        <a:pt x="84" y="170"/>
                        <a:pt x="86" y="166"/>
                      </a:cubicBezTo>
                      <a:cubicBezTo>
                        <a:pt x="86" y="166"/>
                        <a:pt x="87" y="166"/>
                        <a:pt x="87" y="166"/>
                      </a:cubicBezTo>
                      <a:cubicBezTo>
                        <a:pt x="89" y="166"/>
                        <a:pt x="90" y="166"/>
                        <a:pt x="92" y="166"/>
                      </a:cubicBezTo>
                      <a:cubicBezTo>
                        <a:pt x="90" y="169"/>
                        <a:pt x="88" y="173"/>
                        <a:pt x="86" y="177"/>
                      </a:cubicBezTo>
                      <a:cubicBezTo>
                        <a:pt x="85" y="178"/>
                        <a:pt x="86" y="178"/>
                        <a:pt x="86" y="178"/>
                      </a:cubicBezTo>
                      <a:cubicBezTo>
                        <a:pt x="86" y="178"/>
                        <a:pt x="86" y="178"/>
                        <a:pt x="86" y="178"/>
                      </a:cubicBezTo>
                      <a:moveTo>
                        <a:pt x="72" y="176"/>
                      </a:moveTo>
                      <a:cubicBezTo>
                        <a:pt x="70" y="176"/>
                        <a:pt x="68" y="175"/>
                        <a:pt x="65" y="175"/>
                      </a:cubicBezTo>
                      <a:cubicBezTo>
                        <a:pt x="68" y="171"/>
                        <a:pt x="70" y="168"/>
                        <a:pt x="73" y="164"/>
                      </a:cubicBezTo>
                      <a:cubicBezTo>
                        <a:pt x="73" y="164"/>
                        <a:pt x="73" y="164"/>
                        <a:pt x="73" y="164"/>
                      </a:cubicBezTo>
                      <a:cubicBezTo>
                        <a:pt x="74" y="164"/>
                        <a:pt x="76" y="165"/>
                        <a:pt x="77" y="165"/>
                      </a:cubicBezTo>
                      <a:cubicBezTo>
                        <a:pt x="75" y="169"/>
                        <a:pt x="74" y="173"/>
                        <a:pt x="72" y="176"/>
                      </a:cubicBezTo>
                      <a:moveTo>
                        <a:pt x="94" y="179"/>
                      </a:moveTo>
                      <a:cubicBezTo>
                        <a:pt x="96" y="174"/>
                        <a:pt x="98" y="169"/>
                        <a:pt x="101" y="164"/>
                      </a:cubicBezTo>
                      <a:cubicBezTo>
                        <a:pt x="102" y="164"/>
                        <a:pt x="104" y="164"/>
                        <a:pt x="105" y="163"/>
                      </a:cubicBezTo>
                      <a:cubicBezTo>
                        <a:pt x="103" y="168"/>
                        <a:pt x="101" y="172"/>
                        <a:pt x="99" y="177"/>
                      </a:cubicBezTo>
                      <a:cubicBezTo>
                        <a:pt x="98" y="178"/>
                        <a:pt x="99" y="178"/>
                        <a:pt x="99" y="178"/>
                      </a:cubicBezTo>
                      <a:cubicBezTo>
                        <a:pt x="100" y="178"/>
                        <a:pt x="100" y="178"/>
                        <a:pt x="100" y="178"/>
                      </a:cubicBezTo>
                      <a:cubicBezTo>
                        <a:pt x="98" y="179"/>
                        <a:pt x="96" y="179"/>
                        <a:pt x="94" y="179"/>
                      </a:cubicBezTo>
                      <a:moveTo>
                        <a:pt x="64" y="174"/>
                      </a:moveTo>
                      <a:cubicBezTo>
                        <a:pt x="62" y="173"/>
                        <a:pt x="61" y="173"/>
                        <a:pt x="59" y="172"/>
                      </a:cubicBezTo>
                      <a:cubicBezTo>
                        <a:pt x="61" y="169"/>
                        <a:pt x="63" y="165"/>
                        <a:pt x="65" y="162"/>
                      </a:cubicBezTo>
                      <a:cubicBezTo>
                        <a:pt x="66" y="162"/>
                        <a:pt x="66" y="163"/>
                        <a:pt x="67" y="163"/>
                      </a:cubicBezTo>
                      <a:cubicBezTo>
                        <a:pt x="68" y="163"/>
                        <a:pt x="69" y="163"/>
                        <a:pt x="71" y="164"/>
                      </a:cubicBezTo>
                      <a:cubicBezTo>
                        <a:pt x="68" y="167"/>
                        <a:pt x="66" y="170"/>
                        <a:pt x="64" y="174"/>
                      </a:cubicBezTo>
                      <a:moveTo>
                        <a:pt x="100" y="178"/>
                      </a:moveTo>
                      <a:cubicBezTo>
                        <a:pt x="100" y="178"/>
                        <a:pt x="100" y="178"/>
                        <a:pt x="100" y="178"/>
                      </a:cubicBezTo>
                      <a:cubicBezTo>
                        <a:pt x="103" y="173"/>
                        <a:pt x="105" y="167"/>
                        <a:pt x="108" y="162"/>
                      </a:cubicBezTo>
                      <a:cubicBezTo>
                        <a:pt x="108" y="162"/>
                        <a:pt x="108" y="162"/>
                        <a:pt x="108" y="162"/>
                      </a:cubicBezTo>
                      <a:cubicBezTo>
                        <a:pt x="110" y="162"/>
                        <a:pt x="111" y="161"/>
                        <a:pt x="113" y="161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2" y="161"/>
                        <a:pt x="112" y="161"/>
                        <a:pt x="112" y="161"/>
                      </a:cubicBezTo>
                      <a:cubicBezTo>
                        <a:pt x="110" y="166"/>
                        <a:pt x="108" y="171"/>
                        <a:pt x="106" y="175"/>
                      </a:cubicBezTo>
                      <a:cubicBezTo>
                        <a:pt x="105" y="176"/>
                        <a:pt x="106" y="176"/>
                        <a:pt x="106" y="177"/>
                      </a:cubicBezTo>
                      <a:cubicBezTo>
                        <a:pt x="106" y="177"/>
                        <a:pt x="106" y="177"/>
                        <a:pt x="107" y="177"/>
                      </a:cubicBezTo>
                      <a:cubicBezTo>
                        <a:pt x="107" y="177"/>
                        <a:pt x="107" y="176"/>
                        <a:pt x="107" y="176"/>
                      </a:cubicBezTo>
                      <a:cubicBezTo>
                        <a:pt x="109" y="174"/>
                        <a:pt x="110" y="171"/>
                        <a:pt x="111" y="169"/>
                      </a:cubicBezTo>
                      <a:cubicBezTo>
                        <a:pt x="110" y="171"/>
                        <a:pt x="110" y="173"/>
                        <a:pt x="109" y="176"/>
                      </a:cubicBezTo>
                      <a:cubicBezTo>
                        <a:pt x="106" y="177"/>
                        <a:pt x="103" y="178"/>
                        <a:pt x="100" y="178"/>
                      </a:cubicBezTo>
                      <a:moveTo>
                        <a:pt x="57" y="172"/>
                      </a:moveTo>
                      <a:cubicBezTo>
                        <a:pt x="55" y="171"/>
                        <a:pt x="52" y="170"/>
                        <a:pt x="50" y="170"/>
                      </a:cubicBezTo>
                      <a:cubicBezTo>
                        <a:pt x="51" y="166"/>
                        <a:pt x="53" y="163"/>
                        <a:pt x="55" y="160"/>
                      </a:cubicBezTo>
                      <a:cubicBezTo>
                        <a:pt x="55" y="160"/>
                        <a:pt x="55" y="160"/>
                        <a:pt x="55" y="160"/>
                      </a:cubicBezTo>
                      <a:cubicBezTo>
                        <a:pt x="58" y="160"/>
                        <a:pt x="60" y="161"/>
                        <a:pt x="63" y="162"/>
                      </a:cubicBezTo>
                      <a:cubicBezTo>
                        <a:pt x="61" y="165"/>
                        <a:pt x="59" y="168"/>
                        <a:pt x="57" y="172"/>
                      </a:cubicBezTo>
                      <a:moveTo>
                        <a:pt x="13" y="172"/>
                      </a:moveTo>
                      <a:cubicBezTo>
                        <a:pt x="13" y="170"/>
                        <a:pt x="12" y="169"/>
                        <a:pt x="11" y="167"/>
                      </a:cubicBezTo>
                      <a:cubicBezTo>
                        <a:pt x="11" y="167"/>
                        <a:pt x="10" y="167"/>
                        <a:pt x="10" y="166"/>
                      </a:cubicBezTo>
                      <a:cubicBezTo>
                        <a:pt x="11" y="163"/>
                        <a:pt x="13" y="161"/>
                        <a:pt x="14" y="160"/>
                      </a:cubicBezTo>
                      <a:cubicBezTo>
                        <a:pt x="15" y="159"/>
                        <a:pt x="15" y="159"/>
                        <a:pt x="15" y="159"/>
                      </a:cubicBezTo>
                      <a:cubicBezTo>
                        <a:pt x="14" y="164"/>
                        <a:pt x="14" y="167"/>
                        <a:pt x="13" y="172"/>
                      </a:cubicBezTo>
                      <a:moveTo>
                        <a:pt x="48" y="169"/>
                      </a:moveTo>
                      <a:cubicBezTo>
                        <a:pt x="47" y="169"/>
                        <a:pt x="47" y="169"/>
                        <a:pt x="47" y="169"/>
                      </a:cubicBezTo>
                      <a:cubicBezTo>
                        <a:pt x="47" y="169"/>
                        <a:pt x="47" y="169"/>
                        <a:pt x="47" y="169"/>
                      </a:cubicBezTo>
                      <a:cubicBezTo>
                        <a:pt x="46" y="169"/>
                        <a:pt x="45" y="169"/>
                        <a:pt x="44" y="169"/>
                      </a:cubicBezTo>
                      <a:cubicBezTo>
                        <a:pt x="45" y="165"/>
                        <a:pt x="47" y="162"/>
                        <a:pt x="50" y="159"/>
                      </a:cubicBezTo>
                      <a:cubicBezTo>
                        <a:pt x="50" y="158"/>
                        <a:pt x="50" y="158"/>
                        <a:pt x="50" y="158"/>
                      </a:cubicBezTo>
                      <a:cubicBezTo>
                        <a:pt x="51" y="159"/>
                        <a:pt x="52" y="159"/>
                        <a:pt x="53" y="159"/>
                      </a:cubicBezTo>
                      <a:cubicBezTo>
                        <a:pt x="51" y="162"/>
                        <a:pt x="50" y="166"/>
                        <a:pt x="48" y="169"/>
                      </a:cubicBezTo>
                      <a:moveTo>
                        <a:pt x="17" y="174"/>
                      </a:moveTo>
                      <a:cubicBezTo>
                        <a:pt x="18" y="170"/>
                        <a:pt x="18" y="167"/>
                        <a:pt x="18" y="164"/>
                      </a:cubicBezTo>
                      <a:cubicBezTo>
                        <a:pt x="19" y="163"/>
                        <a:pt x="19" y="163"/>
                        <a:pt x="19" y="163"/>
                      </a:cubicBezTo>
                      <a:cubicBezTo>
                        <a:pt x="21" y="162"/>
                        <a:pt x="21" y="160"/>
                        <a:pt x="23" y="159"/>
                      </a:cubicBezTo>
                      <a:cubicBezTo>
                        <a:pt x="24" y="159"/>
                        <a:pt x="25" y="158"/>
                        <a:pt x="25" y="158"/>
                      </a:cubicBezTo>
                      <a:cubicBezTo>
                        <a:pt x="23" y="163"/>
                        <a:pt x="20" y="168"/>
                        <a:pt x="17" y="174"/>
                      </a:cubicBezTo>
                      <a:moveTo>
                        <a:pt x="35" y="169"/>
                      </a:moveTo>
                      <a:cubicBezTo>
                        <a:pt x="36" y="169"/>
                        <a:pt x="36" y="169"/>
                        <a:pt x="36" y="169"/>
                      </a:cubicBezTo>
                      <a:cubicBezTo>
                        <a:pt x="37" y="165"/>
                        <a:pt x="39" y="161"/>
                        <a:pt x="41" y="157"/>
                      </a:cubicBezTo>
                      <a:cubicBezTo>
                        <a:pt x="43" y="157"/>
                        <a:pt x="45" y="158"/>
                        <a:pt x="48" y="158"/>
                      </a:cubicBezTo>
                      <a:cubicBezTo>
                        <a:pt x="45" y="161"/>
                        <a:pt x="43" y="165"/>
                        <a:pt x="42" y="169"/>
                      </a:cubicBezTo>
                      <a:cubicBezTo>
                        <a:pt x="40" y="169"/>
                        <a:pt x="37" y="169"/>
                        <a:pt x="35" y="169"/>
                      </a:cubicBezTo>
                      <a:cubicBezTo>
                        <a:pt x="35" y="169"/>
                        <a:pt x="35" y="169"/>
                        <a:pt x="35" y="169"/>
                      </a:cubicBezTo>
                      <a:moveTo>
                        <a:pt x="20" y="173"/>
                      </a:moveTo>
                      <a:cubicBezTo>
                        <a:pt x="22" y="168"/>
                        <a:pt x="25" y="163"/>
                        <a:pt x="28" y="157"/>
                      </a:cubicBezTo>
                      <a:cubicBezTo>
                        <a:pt x="29" y="157"/>
                        <a:pt x="31" y="157"/>
                        <a:pt x="32" y="157"/>
                      </a:cubicBezTo>
                      <a:cubicBezTo>
                        <a:pt x="30" y="161"/>
                        <a:pt x="28" y="166"/>
                        <a:pt x="26" y="170"/>
                      </a:cubicBezTo>
                      <a:cubicBezTo>
                        <a:pt x="26" y="171"/>
                        <a:pt x="26" y="171"/>
                        <a:pt x="26" y="171"/>
                      </a:cubicBezTo>
                      <a:cubicBezTo>
                        <a:pt x="26" y="171"/>
                        <a:pt x="26" y="171"/>
                        <a:pt x="26" y="171"/>
                      </a:cubicBezTo>
                      <a:cubicBezTo>
                        <a:pt x="25" y="171"/>
                        <a:pt x="25" y="171"/>
                        <a:pt x="24" y="171"/>
                      </a:cubicBezTo>
                      <a:cubicBezTo>
                        <a:pt x="22" y="172"/>
                        <a:pt x="21" y="172"/>
                        <a:pt x="20" y="173"/>
                      </a:cubicBezTo>
                      <a:moveTo>
                        <a:pt x="28" y="170"/>
                      </a:moveTo>
                      <a:cubicBezTo>
                        <a:pt x="30" y="166"/>
                        <a:pt x="32" y="161"/>
                        <a:pt x="35" y="157"/>
                      </a:cubicBezTo>
                      <a:cubicBezTo>
                        <a:pt x="36" y="157"/>
                        <a:pt x="37" y="157"/>
                        <a:pt x="39" y="157"/>
                      </a:cubicBezTo>
                      <a:cubicBezTo>
                        <a:pt x="37" y="161"/>
                        <a:pt x="36" y="164"/>
                        <a:pt x="34" y="168"/>
                      </a:cubicBezTo>
                      <a:cubicBezTo>
                        <a:pt x="34" y="169"/>
                        <a:pt x="34" y="169"/>
                        <a:pt x="34" y="169"/>
                      </a:cubicBezTo>
                      <a:cubicBezTo>
                        <a:pt x="32" y="170"/>
                        <a:pt x="30" y="170"/>
                        <a:pt x="28" y="170"/>
                      </a:cubicBezTo>
                      <a:moveTo>
                        <a:pt x="9" y="164"/>
                      </a:moveTo>
                      <a:cubicBezTo>
                        <a:pt x="8" y="163"/>
                        <a:pt x="7" y="162"/>
                        <a:pt x="7" y="160"/>
                      </a:cubicBezTo>
                      <a:cubicBezTo>
                        <a:pt x="8" y="157"/>
                        <a:pt x="10" y="154"/>
                        <a:pt x="12" y="151"/>
                      </a:cubicBezTo>
                      <a:cubicBezTo>
                        <a:pt x="13" y="153"/>
                        <a:pt x="14" y="154"/>
                        <a:pt x="14" y="156"/>
                      </a:cubicBezTo>
                      <a:cubicBezTo>
                        <a:pt x="13" y="157"/>
                        <a:pt x="11" y="160"/>
                        <a:pt x="9" y="164"/>
                      </a:cubicBezTo>
                      <a:moveTo>
                        <a:pt x="6" y="158"/>
                      </a:moveTo>
                      <a:cubicBezTo>
                        <a:pt x="6" y="158"/>
                        <a:pt x="6" y="158"/>
                        <a:pt x="6" y="158"/>
                      </a:cubicBezTo>
                      <a:cubicBezTo>
                        <a:pt x="5" y="157"/>
                        <a:pt x="5" y="156"/>
                        <a:pt x="5" y="155"/>
                      </a:cubicBezTo>
                      <a:cubicBezTo>
                        <a:pt x="5" y="155"/>
                        <a:pt x="5" y="155"/>
                        <a:pt x="5" y="155"/>
                      </a:cubicBezTo>
                      <a:cubicBezTo>
                        <a:pt x="5" y="154"/>
                        <a:pt x="5" y="154"/>
                        <a:pt x="5" y="154"/>
                      </a:cubicBezTo>
                      <a:cubicBezTo>
                        <a:pt x="6" y="152"/>
                        <a:pt x="8" y="149"/>
                        <a:pt x="9" y="147"/>
                      </a:cubicBezTo>
                      <a:cubicBezTo>
                        <a:pt x="10" y="148"/>
                        <a:pt x="10" y="149"/>
                        <a:pt x="11" y="149"/>
                      </a:cubicBezTo>
                      <a:cubicBezTo>
                        <a:pt x="9" y="152"/>
                        <a:pt x="7" y="155"/>
                        <a:pt x="6" y="158"/>
                      </a:cubicBezTo>
                      <a:moveTo>
                        <a:pt x="4" y="152"/>
                      </a:moveTo>
                      <a:cubicBezTo>
                        <a:pt x="4" y="152"/>
                        <a:pt x="4" y="152"/>
                        <a:pt x="4" y="152"/>
                      </a:cubicBezTo>
                      <a:cubicBezTo>
                        <a:pt x="4" y="150"/>
                        <a:pt x="4" y="148"/>
                        <a:pt x="5" y="146"/>
                      </a:cubicBezTo>
                      <a:cubicBezTo>
                        <a:pt x="5" y="144"/>
                        <a:pt x="5" y="143"/>
                        <a:pt x="6" y="142"/>
                      </a:cubicBezTo>
                      <a:cubicBezTo>
                        <a:pt x="6" y="143"/>
                        <a:pt x="7" y="144"/>
                        <a:pt x="8" y="145"/>
                      </a:cubicBezTo>
                      <a:cubicBezTo>
                        <a:pt x="7" y="147"/>
                        <a:pt x="5" y="150"/>
                        <a:pt x="4" y="152"/>
                      </a:cubicBezTo>
                      <a:moveTo>
                        <a:pt x="85" y="112"/>
                      </a:moveTo>
                      <a:cubicBezTo>
                        <a:pt x="84" y="112"/>
                        <a:pt x="83" y="112"/>
                        <a:pt x="81" y="112"/>
                      </a:cubicBezTo>
                      <a:cubicBezTo>
                        <a:pt x="83" y="109"/>
                        <a:pt x="84" y="106"/>
                        <a:pt x="86" y="104"/>
                      </a:cubicBezTo>
                      <a:cubicBezTo>
                        <a:pt x="86" y="103"/>
                        <a:pt x="86" y="103"/>
                        <a:pt x="86" y="103"/>
                      </a:cubicBezTo>
                      <a:cubicBezTo>
                        <a:pt x="86" y="103"/>
                        <a:pt x="86" y="103"/>
                        <a:pt x="86" y="103"/>
                      </a:cubicBezTo>
                      <a:cubicBezTo>
                        <a:pt x="86" y="106"/>
                        <a:pt x="85" y="109"/>
                        <a:pt x="85" y="112"/>
                      </a:cubicBezTo>
                      <a:moveTo>
                        <a:pt x="79" y="112"/>
                      </a:moveTo>
                      <a:cubicBezTo>
                        <a:pt x="78" y="112"/>
                        <a:pt x="77" y="112"/>
                        <a:pt x="75" y="112"/>
                      </a:cubicBezTo>
                      <a:cubicBezTo>
                        <a:pt x="77" y="109"/>
                        <a:pt x="79" y="106"/>
                        <a:pt x="81" y="103"/>
                      </a:cubicBezTo>
                      <a:cubicBezTo>
                        <a:pt x="82" y="103"/>
                        <a:pt x="83" y="103"/>
                        <a:pt x="84" y="103"/>
                      </a:cubicBezTo>
                      <a:cubicBezTo>
                        <a:pt x="82" y="106"/>
                        <a:pt x="81" y="109"/>
                        <a:pt x="79" y="112"/>
                      </a:cubicBezTo>
                      <a:moveTo>
                        <a:pt x="73" y="112"/>
                      </a:moveTo>
                      <a:cubicBezTo>
                        <a:pt x="71" y="112"/>
                        <a:pt x="69" y="112"/>
                        <a:pt x="67" y="112"/>
                      </a:cubicBezTo>
                      <a:cubicBezTo>
                        <a:pt x="69" y="109"/>
                        <a:pt x="71" y="106"/>
                        <a:pt x="73" y="102"/>
                      </a:cubicBezTo>
                      <a:cubicBezTo>
                        <a:pt x="75" y="102"/>
                        <a:pt x="77" y="103"/>
                        <a:pt x="79" y="103"/>
                      </a:cubicBezTo>
                      <a:cubicBezTo>
                        <a:pt x="77" y="106"/>
                        <a:pt x="75" y="109"/>
                        <a:pt x="73" y="112"/>
                      </a:cubicBezTo>
                      <a:moveTo>
                        <a:pt x="65" y="112"/>
                      </a:moveTo>
                      <a:cubicBezTo>
                        <a:pt x="63" y="112"/>
                        <a:pt x="62" y="112"/>
                        <a:pt x="60" y="112"/>
                      </a:cubicBezTo>
                      <a:cubicBezTo>
                        <a:pt x="62" y="109"/>
                        <a:pt x="64" y="105"/>
                        <a:pt x="66" y="102"/>
                      </a:cubicBezTo>
                      <a:cubicBezTo>
                        <a:pt x="67" y="102"/>
                        <a:pt x="69" y="102"/>
                        <a:pt x="71" y="102"/>
                      </a:cubicBezTo>
                      <a:cubicBezTo>
                        <a:pt x="69" y="106"/>
                        <a:pt x="67" y="109"/>
                        <a:pt x="65" y="112"/>
                      </a:cubicBezTo>
                      <a:moveTo>
                        <a:pt x="10" y="107"/>
                      </a:moveTo>
                      <a:cubicBezTo>
                        <a:pt x="10" y="105"/>
                        <a:pt x="10" y="104"/>
                        <a:pt x="10" y="102"/>
                      </a:cubicBezTo>
                      <a:cubicBezTo>
                        <a:pt x="11" y="102"/>
                        <a:pt x="11" y="102"/>
                        <a:pt x="12" y="102"/>
                      </a:cubicBezTo>
                      <a:cubicBezTo>
                        <a:pt x="12" y="102"/>
                        <a:pt x="12" y="102"/>
                        <a:pt x="12" y="102"/>
                      </a:cubicBezTo>
                      <a:cubicBezTo>
                        <a:pt x="12" y="103"/>
                        <a:pt x="12" y="103"/>
                        <a:pt x="12" y="103"/>
                      </a:cubicBezTo>
                      <a:cubicBezTo>
                        <a:pt x="11" y="104"/>
                        <a:pt x="11" y="105"/>
                        <a:pt x="10" y="107"/>
                      </a:cubicBezTo>
                      <a:moveTo>
                        <a:pt x="59" y="109"/>
                      </a:moveTo>
                      <a:cubicBezTo>
                        <a:pt x="60" y="106"/>
                        <a:pt x="60" y="104"/>
                        <a:pt x="60" y="102"/>
                      </a:cubicBezTo>
                      <a:cubicBezTo>
                        <a:pt x="61" y="102"/>
                        <a:pt x="62" y="102"/>
                        <a:pt x="63" y="102"/>
                      </a:cubicBezTo>
                      <a:cubicBezTo>
                        <a:pt x="62" y="104"/>
                        <a:pt x="61" y="106"/>
                        <a:pt x="59" y="109"/>
                      </a:cubicBezTo>
                      <a:moveTo>
                        <a:pt x="10" y="113"/>
                      </a:moveTo>
                      <a:cubicBezTo>
                        <a:pt x="10" y="112"/>
                        <a:pt x="10" y="112"/>
                        <a:pt x="10" y="111"/>
                      </a:cubicBezTo>
                      <a:cubicBezTo>
                        <a:pt x="12" y="108"/>
                        <a:pt x="13" y="105"/>
                        <a:pt x="14" y="102"/>
                      </a:cubicBezTo>
                      <a:cubicBezTo>
                        <a:pt x="15" y="102"/>
                        <a:pt x="16" y="102"/>
                        <a:pt x="17" y="102"/>
                      </a:cubicBezTo>
                      <a:cubicBezTo>
                        <a:pt x="16" y="105"/>
                        <a:pt x="14" y="108"/>
                        <a:pt x="13" y="112"/>
                      </a:cubicBezTo>
                      <a:cubicBezTo>
                        <a:pt x="13" y="112"/>
                        <a:pt x="13" y="112"/>
                        <a:pt x="13" y="112"/>
                      </a:cubicBezTo>
                      <a:cubicBezTo>
                        <a:pt x="12" y="112"/>
                        <a:pt x="11" y="113"/>
                        <a:pt x="10" y="113"/>
                      </a:cubicBezTo>
                      <a:moveTo>
                        <a:pt x="15" y="112"/>
                      </a:moveTo>
                      <a:cubicBezTo>
                        <a:pt x="16" y="109"/>
                        <a:pt x="18" y="105"/>
                        <a:pt x="19" y="102"/>
                      </a:cubicBezTo>
                      <a:cubicBezTo>
                        <a:pt x="21" y="101"/>
                        <a:pt x="23" y="101"/>
                        <a:pt x="24" y="101"/>
                      </a:cubicBezTo>
                      <a:cubicBezTo>
                        <a:pt x="23" y="105"/>
                        <a:pt x="21" y="108"/>
                        <a:pt x="19" y="112"/>
                      </a:cubicBezTo>
                      <a:cubicBezTo>
                        <a:pt x="19" y="112"/>
                        <a:pt x="19" y="112"/>
                        <a:pt x="19" y="112"/>
                      </a:cubicBezTo>
                      <a:cubicBezTo>
                        <a:pt x="18" y="112"/>
                        <a:pt x="16" y="112"/>
                        <a:pt x="15" y="112"/>
                      </a:cubicBezTo>
                      <a:moveTo>
                        <a:pt x="21" y="112"/>
                      </a:moveTo>
                      <a:cubicBezTo>
                        <a:pt x="23" y="109"/>
                        <a:pt x="25" y="105"/>
                        <a:pt x="27" y="101"/>
                      </a:cubicBezTo>
                      <a:cubicBezTo>
                        <a:pt x="28" y="101"/>
                        <a:pt x="29" y="101"/>
                        <a:pt x="30" y="101"/>
                      </a:cubicBezTo>
                      <a:cubicBezTo>
                        <a:pt x="29" y="105"/>
                        <a:pt x="27" y="108"/>
                        <a:pt x="25" y="112"/>
                      </a:cubicBezTo>
                      <a:cubicBezTo>
                        <a:pt x="24" y="112"/>
                        <a:pt x="22" y="112"/>
                        <a:pt x="21" y="112"/>
                      </a:cubicBezTo>
                      <a:moveTo>
                        <a:pt x="27" y="75"/>
                      </a:moveTo>
                      <a:cubicBezTo>
                        <a:pt x="26" y="72"/>
                        <a:pt x="25" y="68"/>
                        <a:pt x="25" y="64"/>
                      </a:cubicBezTo>
                      <a:cubicBezTo>
                        <a:pt x="26" y="68"/>
                        <a:pt x="27" y="72"/>
                        <a:pt x="27" y="75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moveTo>
                        <a:pt x="102" y="56"/>
                      </a:moveTo>
                      <a:cubicBezTo>
                        <a:pt x="103" y="55"/>
                        <a:pt x="103" y="55"/>
                        <a:pt x="103" y="55"/>
                      </a:cubicBezTo>
                      <a:cubicBezTo>
                        <a:pt x="103" y="56"/>
                        <a:pt x="103" y="56"/>
                        <a:pt x="103" y="56"/>
                      </a:cubicBezTo>
                      <a:cubicBezTo>
                        <a:pt x="102" y="56"/>
                        <a:pt x="102" y="56"/>
                        <a:pt x="102" y="56"/>
                      </a:cubicBezTo>
                      <a:moveTo>
                        <a:pt x="80" y="60"/>
                      </a:moveTo>
                      <a:cubicBezTo>
                        <a:pt x="80" y="58"/>
                        <a:pt x="80" y="57"/>
                        <a:pt x="80" y="55"/>
                      </a:cubicBezTo>
                      <a:cubicBezTo>
                        <a:pt x="80" y="55"/>
                        <a:pt x="80" y="54"/>
                        <a:pt x="80" y="54"/>
                      </a:cubicBezTo>
                      <a:cubicBezTo>
                        <a:pt x="81" y="53"/>
                        <a:pt x="82" y="53"/>
                        <a:pt x="84" y="53"/>
                      </a:cubicBezTo>
                      <a:cubicBezTo>
                        <a:pt x="82" y="55"/>
                        <a:pt x="81" y="58"/>
                        <a:pt x="80" y="60"/>
                      </a:cubicBezTo>
                      <a:moveTo>
                        <a:pt x="80" y="63"/>
                      </a:moveTo>
                      <a:cubicBezTo>
                        <a:pt x="82" y="60"/>
                        <a:pt x="84" y="56"/>
                        <a:pt x="86" y="52"/>
                      </a:cubicBezTo>
                      <a:cubicBezTo>
                        <a:pt x="88" y="52"/>
                        <a:pt x="89" y="51"/>
                        <a:pt x="91" y="51"/>
                      </a:cubicBezTo>
                      <a:cubicBezTo>
                        <a:pt x="88" y="54"/>
                        <a:pt x="86" y="58"/>
                        <a:pt x="84" y="61"/>
                      </a:cubicBezTo>
                      <a:cubicBezTo>
                        <a:pt x="84" y="62"/>
                        <a:pt x="84" y="62"/>
                        <a:pt x="84" y="62"/>
                      </a:cubicBezTo>
                      <a:cubicBezTo>
                        <a:pt x="83" y="62"/>
                        <a:pt x="81" y="63"/>
                        <a:pt x="80" y="63"/>
                      </a:cubicBezTo>
                      <a:moveTo>
                        <a:pt x="87" y="61"/>
                      </a:moveTo>
                      <a:cubicBezTo>
                        <a:pt x="89" y="57"/>
                        <a:pt x="91" y="54"/>
                        <a:pt x="93" y="51"/>
                      </a:cubicBezTo>
                      <a:cubicBezTo>
                        <a:pt x="93" y="50"/>
                        <a:pt x="93" y="50"/>
                        <a:pt x="93" y="50"/>
                      </a:cubicBezTo>
                      <a:cubicBezTo>
                        <a:pt x="94" y="50"/>
                        <a:pt x="95" y="50"/>
                        <a:pt x="96" y="49"/>
                      </a:cubicBezTo>
                      <a:cubicBezTo>
                        <a:pt x="95" y="50"/>
                        <a:pt x="95" y="50"/>
                        <a:pt x="95" y="50"/>
                      </a:cubicBezTo>
                      <a:cubicBezTo>
                        <a:pt x="95" y="50"/>
                        <a:pt x="95" y="50"/>
                        <a:pt x="95" y="50"/>
                      </a:cubicBezTo>
                      <a:cubicBezTo>
                        <a:pt x="93" y="53"/>
                        <a:pt x="91" y="56"/>
                        <a:pt x="89" y="60"/>
                      </a:cubicBezTo>
                      <a:cubicBezTo>
                        <a:pt x="88" y="60"/>
                        <a:pt x="87" y="60"/>
                        <a:pt x="87" y="61"/>
                      </a:cubicBezTo>
                      <a:moveTo>
                        <a:pt x="76" y="55"/>
                      </a:moveTo>
                      <a:cubicBezTo>
                        <a:pt x="76" y="54"/>
                        <a:pt x="75" y="53"/>
                        <a:pt x="75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5" y="51"/>
                        <a:pt x="76" y="50"/>
                        <a:pt x="77" y="48"/>
                      </a:cubicBezTo>
                      <a:cubicBezTo>
                        <a:pt x="77" y="49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2"/>
                      </a:cubicBezTo>
                      <a:cubicBezTo>
                        <a:pt x="76" y="53"/>
                        <a:pt x="76" y="54"/>
                        <a:pt x="76" y="55"/>
                      </a:cubicBezTo>
                      <a:cubicBezTo>
                        <a:pt x="76" y="55"/>
                        <a:pt x="76" y="55"/>
                        <a:pt x="76" y="55"/>
                      </a:cubicBezTo>
                      <a:moveTo>
                        <a:pt x="98" y="57"/>
                      </a:moveTo>
                      <a:cubicBezTo>
                        <a:pt x="100" y="54"/>
                        <a:pt x="102" y="52"/>
                        <a:pt x="104" y="49"/>
                      </a:cubicBezTo>
                      <a:cubicBezTo>
                        <a:pt x="104" y="48"/>
                        <a:pt x="104" y="48"/>
                        <a:pt x="104" y="48"/>
                      </a:cubicBezTo>
                      <a:cubicBezTo>
                        <a:pt x="104" y="50"/>
                        <a:pt x="104" y="51"/>
                        <a:pt x="104" y="52"/>
                      </a:cubicBezTo>
                      <a:cubicBezTo>
                        <a:pt x="104" y="52"/>
                        <a:pt x="103" y="52"/>
                        <a:pt x="103" y="52"/>
                      </a:cubicBezTo>
                      <a:cubicBezTo>
                        <a:pt x="103" y="52"/>
                        <a:pt x="103" y="52"/>
                        <a:pt x="103" y="52"/>
                      </a:cubicBezTo>
                      <a:cubicBezTo>
                        <a:pt x="101" y="54"/>
                        <a:pt x="100" y="55"/>
                        <a:pt x="99" y="57"/>
                      </a:cubicBezTo>
                      <a:cubicBezTo>
                        <a:pt x="99" y="57"/>
                        <a:pt x="99" y="57"/>
                        <a:pt x="99" y="57"/>
                      </a:cubicBezTo>
                      <a:cubicBezTo>
                        <a:pt x="99" y="57"/>
                        <a:pt x="98" y="57"/>
                        <a:pt x="98" y="57"/>
                      </a:cubicBezTo>
                      <a:moveTo>
                        <a:pt x="92" y="59"/>
                      </a:moveTo>
                      <a:cubicBezTo>
                        <a:pt x="93" y="56"/>
                        <a:pt x="95" y="53"/>
                        <a:pt x="97" y="51"/>
                      </a:cubicBezTo>
                      <a:cubicBezTo>
                        <a:pt x="97" y="50"/>
                        <a:pt x="97" y="50"/>
                        <a:pt x="97" y="49"/>
                      </a:cubicBezTo>
                      <a:cubicBezTo>
                        <a:pt x="96" y="49"/>
                        <a:pt x="96" y="49"/>
                        <a:pt x="96" y="49"/>
                      </a:cubicBezTo>
                      <a:cubicBezTo>
                        <a:pt x="98" y="49"/>
                        <a:pt x="100" y="48"/>
                        <a:pt x="103" y="47"/>
                      </a:cubicBezTo>
                      <a:cubicBezTo>
                        <a:pt x="102" y="48"/>
                        <a:pt x="102" y="48"/>
                        <a:pt x="102" y="48"/>
                      </a:cubicBezTo>
                      <a:cubicBezTo>
                        <a:pt x="100" y="51"/>
                        <a:pt x="97" y="55"/>
                        <a:pt x="95" y="58"/>
                      </a:cubicBezTo>
                      <a:cubicBezTo>
                        <a:pt x="94" y="58"/>
                        <a:pt x="93" y="59"/>
                        <a:pt x="92" y="59"/>
                      </a:cubicBezTo>
                      <a:moveTo>
                        <a:pt x="73" y="50"/>
                      </a:moveTo>
                      <a:cubicBezTo>
                        <a:pt x="73" y="50"/>
                        <a:pt x="72" y="49"/>
                        <a:pt x="72" y="48"/>
                      </a:cubicBezTo>
                      <a:cubicBezTo>
                        <a:pt x="73" y="46"/>
                        <a:pt x="75" y="43"/>
                        <a:pt x="76" y="41"/>
                      </a:cubicBezTo>
                      <a:cubicBezTo>
                        <a:pt x="76" y="42"/>
                        <a:pt x="77" y="43"/>
                        <a:pt x="77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5" y="47"/>
                        <a:pt x="74" y="48"/>
                        <a:pt x="73" y="50"/>
                      </a:cubicBezTo>
                      <a:moveTo>
                        <a:pt x="52" y="50"/>
                      </a:moveTo>
                      <a:cubicBezTo>
                        <a:pt x="52" y="49"/>
                        <a:pt x="52" y="49"/>
                        <a:pt x="52" y="48"/>
                      </a:cubicBezTo>
                      <a:cubicBezTo>
                        <a:pt x="52" y="47"/>
                        <a:pt x="52" y="47"/>
                        <a:pt x="53" y="46"/>
                      </a:cubicBezTo>
                      <a:cubicBezTo>
                        <a:pt x="53" y="43"/>
                        <a:pt x="54" y="41"/>
                        <a:pt x="56" y="40"/>
                      </a:cubicBezTo>
                      <a:cubicBezTo>
                        <a:pt x="55" y="43"/>
                        <a:pt x="54" y="46"/>
                        <a:pt x="53" y="50"/>
                      </a:cubicBezTo>
                      <a:cubicBezTo>
                        <a:pt x="52" y="50"/>
                        <a:pt x="52" y="50"/>
                        <a:pt x="52" y="50"/>
                      </a:cubicBezTo>
                      <a:moveTo>
                        <a:pt x="70" y="47"/>
                      </a:moveTo>
                      <a:cubicBezTo>
                        <a:pt x="69" y="47"/>
                        <a:pt x="69" y="47"/>
                        <a:pt x="68" y="47"/>
                      </a:cubicBezTo>
                      <a:cubicBezTo>
                        <a:pt x="68" y="47"/>
                        <a:pt x="67" y="46"/>
                        <a:pt x="67" y="46"/>
                      </a:cubicBezTo>
                      <a:cubicBezTo>
                        <a:pt x="69" y="43"/>
                        <a:pt x="71" y="40"/>
                        <a:pt x="73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5" y="38"/>
                        <a:pt x="75" y="39"/>
                      </a:cubicBezTo>
                      <a:cubicBezTo>
                        <a:pt x="75" y="39"/>
                        <a:pt x="75" y="39"/>
                        <a:pt x="75" y="39"/>
                      </a:cubicBezTo>
                      <a:cubicBezTo>
                        <a:pt x="73" y="42"/>
                        <a:pt x="71" y="45"/>
                        <a:pt x="70" y="47"/>
                      </a:cubicBezTo>
                      <a:moveTo>
                        <a:pt x="53" y="54"/>
                      </a:moveTo>
                      <a:cubicBezTo>
                        <a:pt x="53" y="54"/>
                        <a:pt x="53" y="54"/>
                        <a:pt x="53" y="54"/>
                      </a:cubicBezTo>
                      <a:cubicBezTo>
                        <a:pt x="53" y="53"/>
                        <a:pt x="54" y="52"/>
                        <a:pt x="54" y="50"/>
                      </a:cubicBezTo>
                      <a:cubicBezTo>
                        <a:pt x="56" y="47"/>
                        <a:pt x="58" y="43"/>
                        <a:pt x="58" y="38"/>
                      </a:cubicBezTo>
                      <a:cubicBezTo>
                        <a:pt x="58" y="38"/>
                        <a:pt x="58" y="38"/>
                        <a:pt x="58" y="38"/>
                      </a:cubicBezTo>
                      <a:cubicBezTo>
                        <a:pt x="60" y="37"/>
                        <a:pt x="62" y="36"/>
                        <a:pt x="64" y="36"/>
                      </a:cubicBezTo>
                      <a:cubicBezTo>
                        <a:pt x="61" y="40"/>
                        <a:pt x="58" y="45"/>
                        <a:pt x="57" y="50"/>
                      </a:cubicBezTo>
                      <a:cubicBezTo>
                        <a:pt x="55" y="51"/>
                        <a:pt x="54" y="52"/>
                        <a:pt x="53" y="54"/>
                      </a:cubicBezTo>
                      <a:moveTo>
                        <a:pt x="59" y="48"/>
                      </a:moveTo>
                      <a:cubicBezTo>
                        <a:pt x="61" y="44"/>
                        <a:pt x="63" y="40"/>
                        <a:pt x="66" y="36"/>
                      </a:cubicBezTo>
                      <a:cubicBezTo>
                        <a:pt x="66" y="35"/>
                        <a:pt x="66" y="35"/>
                        <a:pt x="66" y="35"/>
                      </a:cubicBezTo>
                      <a:cubicBezTo>
                        <a:pt x="67" y="35"/>
                        <a:pt x="67" y="35"/>
                        <a:pt x="68" y="35"/>
                      </a:cubicBezTo>
                      <a:cubicBezTo>
                        <a:pt x="68" y="35"/>
                        <a:pt x="68" y="35"/>
                        <a:pt x="68" y="35"/>
                      </a:cubicBezTo>
                      <a:cubicBezTo>
                        <a:pt x="68" y="35"/>
                        <a:pt x="68" y="35"/>
                        <a:pt x="68" y="35"/>
                      </a:cubicBezTo>
                      <a:cubicBezTo>
                        <a:pt x="68" y="35"/>
                        <a:pt x="68" y="35"/>
                        <a:pt x="68" y="35"/>
                      </a:cubicBezTo>
                      <a:cubicBezTo>
                        <a:pt x="69" y="35"/>
                        <a:pt x="70" y="35"/>
                        <a:pt x="71" y="36"/>
                      </a:cubicBezTo>
                      <a:cubicBezTo>
                        <a:pt x="69" y="39"/>
                        <a:pt x="67" y="43"/>
                        <a:pt x="65" y="46"/>
                      </a:cubicBezTo>
                      <a:cubicBezTo>
                        <a:pt x="64" y="46"/>
                        <a:pt x="63" y="46"/>
                        <a:pt x="63" y="47"/>
                      </a:cubicBezTo>
                      <a:cubicBezTo>
                        <a:pt x="62" y="47"/>
                        <a:pt x="60" y="47"/>
                        <a:pt x="59" y="48"/>
                      </a:cubicBezTo>
                      <a:moveTo>
                        <a:pt x="10" y="98"/>
                      </a:moveTo>
                      <a:cubicBezTo>
                        <a:pt x="10" y="92"/>
                        <a:pt x="10" y="85"/>
                        <a:pt x="10" y="79"/>
                      </a:cubicBezTo>
                      <a:cubicBezTo>
                        <a:pt x="17" y="79"/>
                        <a:pt x="23" y="79"/>
                        <a:pt x="29" y="79"/>
                      </a:cubicBezTo>
                      <a:cubicBezTo>
                        <a:pt x="30" y="79"/>
                        <a:pt x="30" y="79"/>
                        <a:pt x="30" y="79"/>
                      </a:cubicBezTo>
                      <a:cubicBezTo>
                        <a:pt x="30" y="79"/>
                        <a:pt x="30" y="79"/>
                        <a:pt x="30" y="79"/>
                      </a:cubicBezTo>
                      <a:cubicBezTo>
                        <a:pt x="31" y="78"/>
                        <a:pt x="32" y="77"/>
                        <a:pt x="32" y="76"/>
                      </a:cubicBezTo>
                      <a:cubicBezTo>
                        <a:pt x="29" y="66"/>
                        <a:pt x="26" y="50"/>
                        <a:pt x="26" y="38"/>
                      </a:cubicBezTo>
                      <a:cubicBezTo>
                        <a:pt x="26" y="35"/>
                        <a:pt x="26" y="33"/>
                        <a:pt x="26" y="31"/>
                      </a:cubicBezTo>
                      <a:cubicBezTo>
                        <a:pt x="27" y="26"/>
                        <a:pt x="29" y="21"/>
                        <a:pt x="33" y="17"/>
                      </a:cubicBezTo>
                      <a:cubicBezTo>
                        <a:pt x="36" y="13"/>
                        <a:pt x="41" y="9"/>
                        <a:pt x="45" y="7"/>
                      </a:cubicBezTo>
                      <a:cubicBezTo>
                        <a:pt x="48" y="6"/>
                        <a:pt x="55" y="4"/>
                        <a:pt x="6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71" y="4"/>
                        <a:pt x="81" y="6"/>
                        <a:pt x="89" y="12"/>
                      </a:cubicBezTo>
                      <a:cubicBezTo>
                        <a:pt x="97" y="18"/>
                        <a:pt x="103" y="27"/>
                        <a:pt x="104" y="43"/>
                      </a:cubicBezTo>
                      <a:cubicBezTo>
                        <a:pt x="94" y="46"/>
                        <a:pt x="90" y="47"/>
                        <a:pt x="80" y="50"/>
                      </a:cubicBezTo>
                      <a:cubicBezTo>
                        <a:pt x="81" y="48"/>
                        <a:pt x="81" y="47"/>
                        <a:pt x="81" y="45"/>
                      </a:cubicBezTo>
                      <a:cubicBezTo>
                        <a:pt x="81" y="43"/>
                        <a:pt x="80" y="41"/>
                        <a:pt x="80" y="39"/>
                      </a:cubicBezTo>
                      <a:cubicBezTo>
                        <a:pt x="79" y="37"/>
                        <a:pt x="77" y="35"/>
                        <a:pt x="75" y="33"/>
                      </a:cubicBezTo>
                      <a:cubicBezTo>
                        <a:pt x="73" y="32"/>
                        <a:pt x="70" y="31"/>
                        <a:pt x="68" y="31"/>
                      </a:cubicBezTo>
                      <a:cubicBezTo>
                        <a:pt x="67" y="31"/>
                        <a:pt x="67" y="31"/>
                        <a:pt x="67" y="31"/>
                      </a:cubicBezTo>
                      <a:cubicBezTo>
                        <a:pt x="67" y="31"/>
                        <a:pt x="67" y="31"/>
                        <a:pt x="67" y="31"/>
                      </a:cubicBezTo>
                      <a:cubicBezTo>
                        <a:pt x="63" y="31"/>
                        <a:pt x="59" y="33"/>
                        <a:pt x="56" y="35"/>
                      </a:cubicBezTo>
                      <a:cubicBezTo>
                        <a:pt x="52" y="37"/>
                        <a:pt x="50" y="41"/>
                        <a:pt x="49" y="45"/>
                      </a:cubicBezTo>
                      <a:cubicBezTo>
                        <a:pt x="48" y="46"/>
                        <a:pt x="48" y="47"/>
                        <a:pt x="48" y="48"/>
                      </a:cubicBezTo>
                      <a:cubicBezTo>
                        <a:pt x="48" y="50"/>
                        <a:pt x="49" y="52"/>
                        <a:pt x="49" y="54"/>
                      </a:cubicBezTo>
                      <a:cubicBezTo>
                        <a:pt x="49" y="55"/>
                        <a:pt x="49" y="56"/>
                        <a:pt x="50" y="56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49" y="57"/>
                        <a:pt x="49" y="57"/>
                        <a:pt x="50" y="58"/>
                      </a:cubicBezTo>
                      <a:cubicBezTo>
                        <a:pt x="50" y="60"/>
                        <a:pt x="51" y="63"/>
                        <a:pt x="51" y="67"/>
                      </a:cubicBezTo>
                      <a:cubicBezTo>
                        <a:pt x="52" y="72"/>
                        <a:pt x="53" y="76"/>
                        <a:pt x="55" y="79"/>
                      </a:cubicBezTo>
                      <a:cubicBezTo>
                        <a:pt x="55" y="80"/>
                        <a:pt x="55" y="80"/>
                        <a:pt x="56" y="80"/>
                      </a:cubicBezTo>
                      <a:cubicBezTo>
                        <a:pt x="56" y="81"/>
                        <a:pt x="57" y="81"/>
                        <a:pt x="57" y="81"/>
                      </a:cubicBezTo>
                      <a:cubicBezTo>
                        <a:pt x="57" y="81"/>
                        <a:pt x="57" y="81"/>
                        <a:pt x="57" y="81"/>
                      </a:cubicBezTo>
                      <a:cubicBezTo>
                        <a:pt x="68" y="81"/>
                        <a:pt x="78" y="81"/>
                        <a:pt x="88" y="81"/>
                      </a:cubicBezTo>
                      <a:cubicBezTo>
                        <a:pt x="87" y="86"/>
                        <a:pt x="86" y="90"/>
                        <a:pt x="86" y="95"/>
                      </a:cubicBezTo>
                      <a:cubicBezTo>
                        <a:pt x="86" y="96"/>
                        <a:pt x="87" y="98"/>
                        <a:pt x="87" y="99"/>
                      </a:cubicBezTo>
                      <a:cubicBezTo>
                        <a:pt x="87" y="99"/>
                        <a:pt x="87" y="99"/>
                        <a:pt x="87" y="99"/>
                      </a:cubicBezTo>
                      <a:cubicBezTo>
                        <a:pt x="78" y="98"/>
                        <a:pt x="66" y="98"/>
                        <a:pt x="58" y="98"/>
                      </a:cubicBezTo>
                      <a:cubicBezTo>
                        <a:pt x="58" y="98"/>
                        <a:pt x="58" y="98"/>
                        <a:pt x="58" y="98"/>
                      </a:cubicBezTo>
                      <a:cubicBezTo>
                        <a:pt x="57" y="98"/>
                        <a:pt x="56" y="99"/>
                        <a:pt x="56" y="100"/>
                      </a:cubicBezTo>
                      <a:cubicBezTo>
                        <a:pt x="56" y="100"/>
                        <a:pt x="56" y="100"/>
                        <a:pt x="56" y="100"/>
                      </a:cubicBezTo>
                      <a:cubicBezTo>
                        <a:pt x="56" y="100"/>
                        <a:pt x="56" y="100"/>
                        <a:pt x="56" y="100"/>
                      </a:cubicBezTo>
                      <a:cubicBezTo>
                        <a:pt x="56" y="100"/>
                        <a:pt x="56" y="100"/>
                        <a:pt x="56" y="100"/>
                      </a:cubicBezTo>
                      <a:cubicBezTo>
                        <a:pt x="56" y="105"/>
                        <a:pt x="56" y="109"/>
                        <a:pt x="54" y="113"/>
                      </a:cubicBezTo>
                      <a:cubicBezTo>
                        <a:pt x="54" y="113"/>
                        <a:pt x="54" y="113"/>
                        <a:pt x="54" y="114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2" y="120"/>
                        <a:pt x="49" y="125"/>
                        <a:pt x="46" y="129"/>
                      </a:cubicBezTo>
                      <a:cubicBezTo>
                        <a:pt x="46" y="129"/>
                        <a:pt x="46" y="129"/>
                        <a:pt x="46" y="129"/>
                      </a:cubicBezTo>
                      <a:cubicBezTo>
                        <a:pt x="45" y="129"/>
                        <a:pt x="45" y="130"/>
                        <a:pt x="45" y="130"/>
                      </a:cubicBezTo>
                      <a:cubicBezTo>
                        <a:pt x="45" y="131"/>
                        <a:pt x="45" y="131"/>
                        <a:pt x="46" y="132"/>
                      </a:cubicBezTo>
                      <a:cubicBezTo>
                        <a:pt x="46" y="132"/>
                        <a:pt x="46" y="132"/>
                        <a:pt x="46" y="132"/>
                      </a:cubicBezTo>
                      <a:cubicBezTo>
                        <a:pt x="47" y="133"/>
                        <a:pt x="48" y="134"/>
                        <a:pt x="50" y="135"/>
                      </a:cubicBezTo>
                      <a:cubicBezTo>
                        <a:pt x="56" y="137"/>
                        <a:pt x="67" y="142"/>
                        <a:pt x="83" y="142"/>
                      </a:cubicBezTo>
                      <a:cubicBezTo>
                        <a:pt x="90" y="142"/>
                        <a:pt x="98" y="141"/>
                        <a:pt x="107" y="138"/>
                      </a:cubicBezTo>
                      <a:cubicBezTo>
                        <a:pt x="108" y="142"/>
                        <a:pt x="108" y="145"/>
                        <a:pt x="109" y="147"/>
                      </a:cubicBezTo>
                      <a:cubicBezTo>
                        <a:pt x="110" y="150"/>
                        <a:pt x="111" y="153"/>
                        <a:pt x="112" y="156"/>
                      </a:cubicBezTo>
                      <a:cubicBezTo>
                        <a:pt x="107" y="159"/>
                        <a:pt x="98" y="162"/>
                        <a:pt x="87" y="162"/>
                      </a:cubicBezTo>
                      <a:cubicBezTo>
                        <a:pt x="81" y="162"/>
                        <a:pt x="75" y="161"/>
                        <a:pt x="68" y="159"/>
                      </a:cubicBezTo>
                      <a:cubicBezTo>
                        <a:pt x="52" y="154"/>
                        <a:pt x="42" y="153"/>
                        <a:pt x="34" y="153"/>
                      </a:cubicBezTo>
                      <a:cubicBezTo>
                        <a:pt x="34" y="153"/>
                        <a:pt x="34" y="153"/>
                        <a:pt x="34" y="153"/>
                      </a:cubicBezTo>
                      <a:cubicBezTo>
                        <a:pt x="28" y="153"/>
                        <a:pt x="24" y="154"/>
                        <a:pt x="21" y="156"/>
                      </a:cubicBezTo>
                      <a:cubicBezTo>
                        <a:pt x="20" y="156"/>
                        <a:pt x="20" y="157"/>
                        <a:pt x="19" y="158"/>
                      </a:cubicBezTo>
                      <a:cubicBezTo>
                        <a:pt x="18" y="154"/>
                        <a:pt x="16" y="151"/>
                        <a:pt x="14" y="148"/>
                      </a:cubicBezTo>
                      <a:cubicBezTo>
                        <a:pt x="12" y="144"/>
                        <a:pt x="9" y="141"/>
                        <a:pt x="7" y="136"/>
                      </a:cubicBezTo>
                      <a:cubicBezTo>
                        <a:pt x="7" y="136"/>
                        <a:pt x="7" y="135"/>
                        <a:pt x="7" y="135"/>
                      </a:cubicBezTo>
                      <a:cubicBezTo>
                        <a:pt x="7" y="135"/>
                        <a:pt x="7" y="135"/>
                        <a:pt x="8" y="134"/>
                      </a:cubicBezTo>
                      <a:cubicBezTo>
                        <a:pt x="14" y="131"/>
                        <a:pt x="20" y="126"/>
                        <a:pt x="25" y="120"/>
                      </a:cubicBezTo>
                      <a:cubicBezTo>
                        <a:pt x="26" y="118"/>
                        <a:pt x="27" y="117"/>
                        <a:pt x="28" y="115"/>
                      </a:cubicBezTo>
                      <a:cubicBezTo>
                        <a:pt x="31" y="110"/>
                        <a:pt x="33" y="105"/>
                        <a:pt x="34" y="99"/>
                      </a:cubicBezTo>
                      <a:cubicBezTo>
                        <a:pt x="34" y="99"/>
                        <a:pt x="34" y="99"/>
                        <a:pt x="34" y="99"/>
                      </a:cubicBezTo>
                      <a:cubicBezTo>
                        <a:pt x="34" y="99"/>
                        <a:pt x="34" y="99"/>
                        <a:pt x="34" y="99"/>
                      </a:cubicBezTo>
                      <a:cubicBezTo>
                        <a:pt x="34" y="99"/>
                        <a:pt x="34" y="99"/>
                        <a:pt x="34" y="99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3" y="98"/>
                        <a:pt x="33" y="98"/>
                        <a:pt x="33" y="98"/>
                      </a:cubicBezTo>
                      <a:cubicBezTo>
                        <a:pt x="33" y="98"/>
                        <a:pt x="33" y="98"/>
                        <a:pt x="33" y="98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24" y="97"/>
                        <a:pt x="20" y="98"/>
                        <a:pt x="10" y="98"/>
                      </a:cubicBezTo>
                      <a:moveTo>
                        <a:pt x="62" y="0"/>
                      </a:moveTo>
                      <a:cubicBezTo>
                        <a:pt x="54" y="0"/>
                        <a:pt x="47" y="2"/>
                        <a:pt x="44" y="4"/>
                      </a:cubicBezTo>
                      <a:cubicBezTo>
                        <a:pt x="38" y="6"/>
                        <a:pt x="33" y="10"/>
                        <a:pt x="30" y="15"/>
                      </a:cubicBezTo>
                      <a:cubicBezTo>
                        <a:pt x="26" y="19"/>
                        <a:pt x="23" y="25"/>
                        <a:pt x="22" y="30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0" y="37"/>
                        <a:pt x="20" y="43"/>
                        <a:pt x="20" y="49"/>
                      </a:cubicBezTo>
                      <a:cubicBezTo>
                        <a:pt x="20" y="58"/>
                        <a:pt x="21" y="68"/>
                        <a:pt x="23" y="75"/>
                      </a:cubicBezTo>
                      <a:cubicBezTo>
                        <a:pt x="18" y="75"/>
                        <a:pt x="13" y="75"/>
                        <a:pt x="8" y="75"/>
                      </a:cubicBezTo>
                      <a:cubicBezTo>
                        <a:pt x="7" y="75"/>
                        <a:pt x="7" y="76"/>
                        <a:pt x="7" y="77"/>
                      </a:cubicBezTo>
                      <a:cubicBezTo>
                        <a:pt x="6" y="84"/>
                        <a:pt x="6" y="91"/>
                        <a:pt x="6" y="99"/>
                      </a:cubicBezTo>
                      <a:cubicBezTo>
                        <a:pt x="6" y="99"/>
                        <a:pt x="6" y="99"/>
                        <a:pt x="6" y="99"/>
                      </a:cubicBezTo>
                      <a:cubicBezTo>
                        <a:pt x="6" y="105"/>
                        <a:pt x="7" y="109"/>
                        <a:pt x="7" y="115"/>
                      </a:cubicBezTo>
                      <a:cubicBezTo>
                        <a:pt x="7" y="116"/>
                        <a:pt x="7" y="117"/>
                        <a:pt x="9" y="117"/>
                      </a:cubicBezTo>
                      <a:cubicBezTo>
                        <a:pt x="9" y="117"/>
                        <a:pt x="9" y="117"/>
                        <a:pt x="9" y="117"/>
                      </a:cubicBezTo>
                      <a:cubicBezTo>
                        <a:pt x="9" y="116"/>
                        <a:pt x="9" y="116"/>
                        <a:pt x="9" y="116"/>
                      </a:cubicBezTo>
                      <a:cubicBezTo>
                        <a:pt x="9" y="116"/>
                        <a:pt x="9" y="116"/>
                        <a:pt x="9" y="116"/>
                      </a:cubicBezTo>
                      <a:cubicBezTo>
                        <a:pt x="9" y="117"/>
                        <a:pt x="9" y="117"/>
                        <a:pt x="9" y="117"/>
                      </a:cubicBezTo>
                      <a:cubicBezTo>
                        <a:pt x="10" y="117"/>
                        <a:pt x="10" y="117"/>
                        <a:pt x="10" y="117"/>
                      </a:cubicBezTo>
                      <a:cubicBezTo>
                        <a:pt x="10" y="117"/>
                        <a:pt x="10" y="117"/>
                        <a:pt x="10" y="117"/>
                      </a:cubicBezTo>
                      <a:cubicBezTo>
                        <a:pt x="10" y="117"/>
                        <a:pt x="10" y="117"/>
                        <a:pt x="10" y="117"/>
                      </a:cubicBezTo>
                      <a:cubicBezTo>
                        <a:pt x="14" y="116"/>
                        <a:pt x="18" y="116"/>
                        <a:pt x="22" y="116"/>
                      </a:cubicBezTo>
                      <a:cubicBezTo>
                        <a:pt x="22" y="117"/>
                        <a:pt x="22" y="117"/>
                        <a:pt x="22" y="117"/>
                      </a:cubicBezTo>
                      <a:cubicBezTo>
                        <a:pt x="17" y="123"/>
                        <a:pt x="11" y="128"/>
                        <a:pt x="6" y="131"/>
                      </a:cubicBezTo>
                      <a:cubicBezTo>
                        <a:pt x="5" y="131"/>
                        <a:pt x="5" y="132"/>
                        <a:pt x="4" y="132"/>
                      </a:cubicBezTo>
                      <a:cubicBezTo>
                        <a:pt x="4" y="132"/>
                        <a:pt x="4" y="132"/>
                        <a:pt x="4" y="132"/>
                      </a:cubicBezTo>
                      <a:cubicBezTo>
                        <a:pt x="4" y="132"/>
                        <a:pt x="4" y="132"/>
                        <a:pt x="4" y="132"/>
                      </a:cubicBezTo>
                      <a:cubicBezTo>
                        <a:pt x="3" y="132"/>
                        <a:pt x="2" y="133"/>
                        <a:pt x="2" y="134"/>
                      </a:cubicBezTo>
                      <a:cubicBezTo>
                        <a:pt x="2" y="135"/>
                        <a:pt x="2" y="136"/>
                        <a:pt x="2" y="137"/>
                      </a:cubicBezTo>
                      <a:cubicBezTo>
                        <a:pt x="2" y="140"/>
                        <a:pt x="2" y="142"/>
                        <a:pt x="1" y="146"/>
                      </a:cubicBezTo>
                      <a:cubicBezTo>
                        <a:pt x="1" y="147"/>
                        <a:pt x="0" y="149"/>
                        <a:pt x="0" y="152"/>
                      </a:cubicBezTo>
                      <a:cubicBezTo>
                        <a:pt x="0" y="152"/>
                        <a:pt x="0" y="153"/>
                        <a:pt x="0" y="153"/>
                      </a:cubicBezTo>
                      <a:cubicBezTo>
                        <a:pt x="0" y="155"/>
                        <a:pt x="1" y="157"/>
                        <a:pt x="2" y="159"/>
                      </a:cubicBezTo>
                      <a:cubicBezTo>
                        <a:pt x="4" y="164"/>
                        <a:pt x="6" y="167"/>
                        <a:pt x="8" y="170"/>
                      </a:cubicBezTo>
                      <a:cubicBezTo>
                        <a:pt x="9" y="172"/>
                        <a:pt x="11" y="175"/>
                        <a:pt x="13" y="179"/>
                      </a:cubicBezTo>
                      <a:cubicBezTo>
                        <a:pt x="13" y="180"/>
                        <a:pt x="14" y="180"/>
                        <a:pt x="14" y="180"/>
                      </a:cubicBezTo>
                      <a:cubicBezTo>
                        <a:pt x="14" y="181"/>
                        <a:pt x="14" y="181"/>
                        <a:pt x="14" y="181"/>
                      </a:cubicBezTo>
                      <a:cubicBezTo>
                        <a:pt x="15" y="181"/>
                        <a:pt x="15" y="181"/>
                        <a:pt x="15" y="181"/>
                      </a:cubicBezTo>
                      <a:cubicBezTo>
                        <a:pt x="16" y="181"/>
                        <a:pt x="17" y="181"/>
                        <a:pt x="17" y="180"/>
                      </a:cubicBezTo>
                      <a:cubicBezTo>
                        <a:pt x="19" y="178"/>
                        <a:pt x="22" y="176"/>
                        <a:pt x="25" y="175"/>
                      </a:cubicBezTo>
                      <a:cubicBezTo>
                        <a:pt x="28" y="174"/>
                        <a:pt x="32" y="174"/>
                        <a:pt x="36" y="173"/>
                      </a:cubicBezTo>
                      <a:cubicBezTo>
                        <a:pt x="38" y="173"/>
                        <a:pt x="41" y="173"/>
                        <a:pt x="43" y="173"/>
                      </a:cubicBezTo>
                      <a:cubicBezTo>
                        <a:pt x="43" y="173"/>
                        <a:pt x="43" y="173"/>
                        <a:pt x="43" y="173"/>
                      </a:cubicBezTo>
                      <a:cubicBezTo>
                        <a:pt x="44" y="173"/>
                        <a:pt x="46" y="173"/>
                        <a:pt x="47" y="173"/>
                      </a:cubicBezTo>
                      <a:cubicBezTo>
                        <a:pt x="47" y="173"/>
                        <a:pt x="47" y="173"/>
                        <a:pt x="47" y="173"/>
                      </a:cubicBezTo>
                      <a:cubicBezTo>
                        <a:pt x="52" y="174"/>
                        <a:pt x="58" y="176"/>
                        <a:pt x="64" y="178"/>
                      </a:cubicBezTo>
                      <a:cubicBezTo>
                        <a:pt x="72" y="181"/>
                        <a:pt x="81" y="183"/>
                        <a:pt x="91" y="183"/>
                      </a:cubicBezTo>
                      <a:cubicBezTo>
                        <a:pt x="97" y="183"/>
                        <a:pt x="104" y="182"/>
                        <a:pt x="111" y="180"/>
                      </a:cubicBezTo>
                      <a:cubicBezTo>
                        <a:pt x="111" y="180"/>
                        <a:pt x="111" y="180"/>
                        <a:pt x="111" y="180"/>
                      </a:cubicBezTo>
                      <a:cubicBezTo>
                        <a:pt x="112" y="180"/>
                        <a:pt x="113" y="179"/>
                        <a:pt x="113" y="178"/>
                      </a:cubicBezTo>
                      <a:cubicBezTo>
                        <a:pt x="113" y="177"/>
                        <a:pt x="113" y="177"/>
                        <a:pt x="113" y="177"/>
                      </a:cubicBezTo>
                      <a:cubicBezTo>
                        <a:pt x="115" y="170"/>
                        <a:pt x="116" y="165"/>
                        <a:pt x="117" y="158"/>
                      </a:cubicBezTo>
                      <a:cubicBezTo>
                        <a:pt x="117" y="157"/>
                        <a:pt x="117" y="157"/>
                        <a:pt x="116" y="156"/>
                      </a:cubicBezTo>
                      <a:cubicBezTo>
                        <a:pt x="115" y="152"/>
                        <a:pt x="114" y="149"/>
                        <a:pt x="113" y="146"/>
                      </a:cubicBezTo>
                      <a:cubicBezTo>
                        <a:pt x="112" y="143"/>
                        <a:pt x="111" y="140"/>
                        <a:pt x="111" y="136"/>
                      </a:cubicBezTo>
                      <a:cubicBezTo>
                        <a:pt x="111" y="135"/>
                        <a:pt x="111" y="134"/>
                        <a:pt x="110" y="134"/>
                      </a:cubicBezTo>
                      <a:cubicBezTo>
                        <a:pt x="110" y="134"/>
                        <a:pt x="110" y="134"/>
                        <a:pt x="109" y="134"/>
                      </a:cubicBezTo>
                      <a:cubicBezTo>
                        <a:pt x="109" y="134"/>
                        <a:pt x="109" y="134"/>
                        <a:pt x="109" y="134"/>
                      </a:cubicBezTo>
                      <a:cubicBezTo>
                        <a:pt x="99" y="137"/>
                        <a:pt x="90" y="138"/>
                        <a:pt x="83" y="138"/>
                      </a:cubicBezTo>
                      <a:cubicBezTo>
                        <a:pt x="72" y="138"/>
                        <a:pt x="63" y="136"/>
                        <a:pt x="57" y="133"/>
                      </a:cubicBezTo>
                      <a:cubicBezTo>
                        <a:pt x="54" y="132"/>
                        <a:pt x="52" y="131"/>
                        <a:pt x="51" y="130"/>
                      </a:cubicBezTo>
                      <a:cubicBezTo>
                        <a:pt x="50" y="130"/>
                        <a:pt x="50" y="130"/>
                        <a:pt x="50" y="130"/>
                      </a:cubicBezTo>
                      <a:cubicBezTo>
                        <a:pt x="53" y="126"/>
                        <a:pt x="56" y="121"/>
                        <a:pt x="58" y="116"/>
                      </a:cubicBezTo>
                      <a:cubicBezTo>
                        <a:pt x="68" y="116"/>
                        <a:pt x="77" y="116"/>
                        <a:pt x="85" y="116"/>
                      </a:cubicBezTo>
                      <a:cubicBezTo>
                        <a:pt x="86" y="116"/>
                        <a:pt x="86" y="116"/>
                        <a:pt x="86" y="116"/>
                      </a:cubicBezTo>
                      <a:cubicBezTo>
                        <a:pt x="87" y="116"/>
                        <a:pt x="87" y="116"/>
                        <a:pt x="87" y="116"/>
                      </a:cubicBezTo>
                      <a:cubicBezTo>
                        <a:pt x="87" y="116"/>
                        <a:pt x="87" y="116"/>
                        <a:pt x="87" y="116"/>
                      </a:cubicBezTo>
                      <a:cubicBezTo>
                        <a:pt x="87" y="116"/>
                        <a:pt x="87" y="116"/>
                        <a:pt x="87" y="116"/>
                      </a:cubicBezTo>
                      <a:cubicBezTo>
                        <a:pt x="87" y="116"/>
                        <a:pt x="87" y="116"/>
                        <a:pt x="87" y="116"/>
                      </a:cubicBezTo>
                      <a:cubicBezTo>
                        <a:pt x="88" y="116"/>
                        <a:pt x="88" y="116"/>
                        <a:pt x="88" y="116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9" y="111"/>
                        <a:pt x="90" y="107"/>
                        <a:pt x="90" y="103"/>
                      </a:cubicBezTo>
                      <a:cubicBezTo>
                        <a:pt x="91" y="103"/>
                        <a:pt x="91" y="102"/>
                        <a:pt x="91" y="102"/>
                      </a:cubicBezTo>
                      <a:cubicBezTo>
                        <a:pt x="91" y="99"/>
                        <a:pt x="90" y="97"/>
                        <a:pt x="90" y="95"/>
                      </a:cubicBezTo>
                      <a:cubicBezTo>
                        <a:pt x="90" y="90"/>
                        <a:pt x="91" y="85"/>
                        <a:pt x="92" y="79"/>
                      </a:cubicBezTo>
                      <a:cubicBezTo>
                        <a:pt x="92" y="79"/>
                        <a:pt x="92" y="78"/>
                        <a:pt x="92" y="78"/>
                      </a:cubicBezTo>
                      <a:cubicBezTo>
                        <a:pt x="91" y="77"/>
                        <a:pt x="91" y="77"/>
                        <a:pt x="90" y="77"/>
                      </a:cubicBezTo>
                      <a:cubicBezTo>
                        <a:pt x="90" y="77"/>
                        <a:pt x="90" y="77"/>
                        <a:pt x="90" y="77"/>
                      </a:cubicBezTo>
                      <a:cubicBezTo>
                        <a:pt x="80" y="77"/>
                        <a:pt x="69" y="77"/>
                        <a:pt x="58" y="77"/>
                      </a:cubicBezTo>
                      <a:cubicBezTo>
                        <a:pt x="57" y="75"/>
                        <a:pt x="56" y="71"/>
                        <a:pt x="55" y="66"/>
                      </a:cubicBezTo>
                      <a:cubicBezTo>
                        <a:pt x="55" y="65"/>
                        <a:pt x="55" y="65"/>
                        <a:pt x="55" y="64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55" y="63"/>
                        <a:pt x="55" y="62"/>
                        <a:pt x="55" y="62"/>
                      </a:cubicBezTo>
                      <a:cubicBezTo>
                        <a:pt x="55" y="57"/>
                        <a:pt x="59" y="51"/>
                        <a:pt x="64" y="50"/>
                      </a:cubicBezTo>
                      <a:cubicBezTo>
                        <a:pt x="64" y="50"/>
                        <a:pt x="65" y="50"/>
                        <a:pt x="66" y="50"/>
                      </a:cubicBezTo>
                      <a:cubicBezTo>
                        <a:pt x="66" y="50"/>
                        <a:pt x="67" y="50"/>
                        <a:pt x="67" y="50"/>
                      </a:cubicBezTo>
                      <a:cubicBezTo>
                        <a:pt x="69" y="51"/>
                        <a:pt x="70" y="52"/>
                        <a:pt x="71" y="54"/>
                      </a:cubicBezTo>
                      <a:cubicBezTo>
                        <a:pt x="72" y="56"/>
                        <a:pt x="73" y="58"/>
                        <a:pt x="73" y="60"/>
                      </a:cubicBezTo>
                      <a:cubicBezTo>
                        <a:pt x="74" y="62"/>
                        <a:pt x="74" y="64"/>
                        <a:pt x="74" y="66"/>
                      </a:cubicBezTo>
                      <a:cubicBezTo>
                        <a:pt x="75" y="67"/>
                        <a:pt x="76" y="67"/>
                        <a:pt x="76" y="67"/>
                      </a:cubicBezTo>
                      <a:cubicBezTo>
                        <a:pt x="77" y="67"/>
                        <a:pt x="77" y="67"/>
                        <a:pt x="77" y="67"/>
                      </a:cubicBezTo>
                      <a:cubicBezTo>
                        <a:pt x="77" y="67"/>
                        <a:pt x="77" y="67"/>
                        <a:pt x="77" y="67"/>
                      </a:cubicBezTo>
                      <a:cubicBezTo>
                        <a:pt x="78" y="68"/>
                        <a:pt x="78" y="68"/>
                        <a:pt x="79" y="68"/>
                      </a:cubicBezTo>
                      <a:cubicBezTo>
                        <a:pt x="79" y="68"/>
                        <a:pt x="79" y="68"/>
                        <a:pt x="79" y="68"/>
                      </a:cubicBezTo>
                      <a:cubicBezTo>
                        <a:pt x="87" y="64"/>
                        <a:pt x="96" y="61"/>
                        <a:pt x="104" y="59"/>
                      </a:cubicBezTo>
                      <a:cubicBezTo>
                        <a:pt x="105" y="59"/>
                        <a:pt x="105" y="59"/>
                        <a:pt x="105" y="59"/>
                      </a:cubicBezTo>
                      <a:cubicBezTo>
                        <a:pt x="106" y="59"/>
                        <a:pt x="106" y="59"/>
                        <a:pt x="106" y="58"/>
                      </a:cubicBezTo>
                      <a:cubicBezTo>
                        <a:pt x="108" y="53"/>
                        <a:pt x="109" y="49"/>
                        <a:pt x="109" y="44"/>
                      </a:cubicBezTo>
                      <a:cubicBezTo>
                        <a:pt x="109" y="43"/>
                        <a:pt x="109" y="42"/>
                        <a:pt x="108" y="42"/>
                      </a:cubicBezTo>
                      <a:cubicBezTo>
                        <a:pt x="107" y="26"/>
                        <a:pt x="100" y="15"/>
                        <a:pt x="92" y="9"/>
                      </a:cubicBezTo>
                      <a:cubicBezTo>
                        <a:pt x="83" y="2"/>
                        <a:pt x="72" y="0"/>
                        <a:pt x="62" y="0"/>
                      </a:cubicBezTo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grpSp>
            <p:nvGrpSpPr>
              <p:cNvPr id="202" name="组合 201"/>
              <p:cNvGrpSpPr/>
              <p:nvPr/>
            </p:nvGrpSpPr>
            <p:grpSpPr>
              <a:xfrm>
                <a:off x="2257214" y="3153007"/>
                <a:ext cx="672141" cy="1957394"/>
                <a:chOff x="5162550" y="368300"/>
                <a:chExt cx="1866900" cy="5436746"/>
              </a:xfrm>
              <a:solidFill>
                <a:schemeClr val="bg1"/>
              </a:solidFill>
              <a:effectLst>
                <a:outerShdw blurRad="127000" dist="508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203" name="任意多边形 202"/>
                <p:cNvSpPr/>
                <p:nvPr/>
              </p:nvSpPr>
              <p:spPr>
                <a:xfrm>
                  <a:off x="5162550" y="368300"/>
                  <a:ext cx="1866900" cy="2450803"/>
                </a:xfrm>
                <a:custGeom>
                  <a:avLst/>
                  <a:gdLst>
                    <a:gd name="connsiteX0" fmla="*/ 703729 w 1866900"/>
                    <a:gd name="connsiteY0" fmla="*/ 2328771 h 2450803"/>
                    <a:gd name="connsiteX1" fmla="*/ 1163171 w 1866900"/>
                    <a:gd name="connsiteY1" fmla="*/ 2328771 h 2450803"/>
                    <a:gd name="connsiteX2" fmla="*/ 1224187 w 1866900"/>
                    <a:gd name="connsiteY2" fmla="*/ 2389787 h 2450803"/>
                    <a:gd name="connsiteX3" fmla="*/ 1163171 w 1866900"/>
                    <a:gd name="connsiteY3" fmla="*/ 2450803 h 2450803"/>
                    <a:gd name="connsiteX4" fmla="*/ 703729 w 1866900"/>
                    <a:gd name="connsiteY4" fmla="*/ 2450803 h 2450803"/>
                    <a:gd name="connsiteX5" fmla="*/ 642713 w 1866900"/>
                    <a:gd name="connsiteY5" fmla="*/ 2389787 h 2450803"/>
                    <a:gd name="connsiteX6" fmla="*/ 703729 w 1866900"/>
                    <a:gd name="connsiteY6" fmla="*/ 2328771 h 2450803"/>
                    <a:gd name="connsiteX7" fmla="*/ 646157 w 1866900"/>
                    <a:gd name="connsiteY7" fmla="*/ 2177104 h 2450803"/>
                    <a:gd name="connsiteX8" fmla="*/ 1220743 w 1866900"/>
                    <a:gd name="connsiteY8" fmla="*/ 2177104 h 2450803"/>
                    <a:gd name="connsiteX9" fmla="*/ 1281759 w 1866900"/>
                    <a:gd name="connsiteY9" fmla="*/ 2238120 h 2450803"/>
                    <a:gd name="connsiteX10" fmla="*/ 1220743 w 1866900"/>
                    <a:gd name="connsiteY10" fmla="*/ 2299136 h 2450803"/>
                    <a:gd name="connsiteX11" fmla="*/ 646157 w 1866900"/>
                    <a:gd name="connsiteY11" fmla="*/ 2299136 h 2450803"/>
                    <a:gd name="connsiteX12" fmla="*/ 585141 w 1866900"/>
                    <a:gd name="connsiteY12" fmla="*/ 2238120 h 2450803"/>
                    <a:gd name="connsiteX13" fmla="*/ 646157 w 1866900"/>
                    <a:gd name="connsiteY13" fmla="*/ 2177104 h 2450803"/>
                    <a:gd name="connsiteX14" fmla="*/ 601983 w 1866900"/>
                    <a:gd name="connsiteY14" fmla="*/ 2025437 h 2450803"/>
                    <a:gd name="connsiteX15" fmla="*/ 1264918 w 1866900"/>
                    <a:gd name="connsiteY15" fmla="*/ 2025437 h 2450803"/>
                    <a:gd name="connsiteX16" fmla="*/ 1325934 w 1866900"/>
                    <a:gd name="connsiteY16" fmla="*/ 2086453 h 2450803"/>
                    <a:gd name="connsiteX17" fmla="*/ 1264918 w 1866900"/>
                    <a:gd name="connsiteY17" fmla="*/ 2147469 h 2450803"/>
                    <a:gd name="connsiteX18" fmla="*/ 601983 w 1866900"/>
                    <a:gd name="connsiteY18" fmla="*/ 2147469 h 2450803"/>
                    <a:gd name="connsiteX19" fmla="*/ 540967 w 1866900"/>
                    <a:gd name="connsiteY19" fmla="*/ 2086453 h 2450803"/>
                    <a:gd name="connsiteX20" fmla="*/ 601983 w 1866900"/>
                    <a:gd name="connsiteY20" fmla="*/ 2025437 h 2450803"/>
                    <a:gd name="connsiteX21" fmla="*/ 933450 w 1866900"/>
                    <a:gd name="connsiteY21" fmla="*/ 0 h 2450803"/>
                    <a:gd name="connsiteX22" fmla="*/ 1866900 w 1866900"/>
                    <a:gd name="connsiteY22" fmla="*/ 933450 h 2450803"/>
                    <a:gd name="connsiteX23" fmla="*/ 1296791 w 1866900"/>
                    <a:gd name="connsiteY23" fmla="*/ 1793545 h 2450803"/>
                    <a:gd name="connsiteX24" fmla="*/ 1232555 w 1866900"/>
                    <a:gd name="connsiteY24" fmla="*/ 1999556 h 2450803"/>
                    <a:gd name="connsiteX25" fmla="*/ 634346 w 1866900"/>
                    <a:gd name="connsiteY25" fmla="*/ 1999556 h 2450803"/>
                    <a:gd name="connsiteX26" fmla="*/ 570109 w 1866900"/>
                    <a:gd name="connsiteY26" fmla="*/ 1793545 h 2450803"/>
                    <a:gd name="connsiteX27" fmla="*/ 0 w 1866900"/>
                    <a:gd name="connsiteY27" fmla="*/ 933450 h 2450803"/>
                    <a:gd name="connsiteX28" fmla="*/ 933450 w 1866900"/>
                    <a:gd name="connsiteY28" fmla="*/ 0 h 2450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866900" h="2450803">
                      <a:moveTo>
                        <a:pt x="703729" y="2328771"/>
                      </a:moveTo>
                      <a:lnTo>
                        <a:pt x="1163171" y="2328771"/>
                      </a:lnTo>
                      <a:cubicBezTo>
                        <a:pt x="1196869" y="2328771"/>
                        <a:pt x="1224187" y="2356089"/>
                        <a:pt x="1224187" y="2389787"/>
                      </a:cubicBezTo>
                      <a:cubicBezTo>
                        <a:pt x="1224187" y="2423485"/>
                        <a:pt x="1196869" y="2450803"/>
                        <a:pt x="1163171" y="2450803"/>
                      </a:cubicBezTo>
                      <a:lnTo>
                        <a:pt x="703729" y="2450803"/>
                      </a:lnTo>
                      <a:cubicBezTo>
                        <a:pt x="670031" y="2450803"/>
                        <a:pt x="642713" y="2423485"/>
                        <a:pt x="642713" y="2389787"/>
                      </a:cubicBezTo>
                      <a:cubicBezTo>
                        <a:pt x="642713" y="2356089"/>
                        <a:pt x="670031" y="2328771"/>
                        <a:pt x="703729" y="2328771"/>
                      </a:cubicBezTo>
                      <a:close/>
                      <a:moveTo>
                        <a:pt x="646157" y="2177104"/>
                      </a:moveTo>
                      <a:lnTo>
                        <a:pt x="1220743" y="2177104"/>
                      </a:lnTo>
                      <a:cubicBezTo>
                        <a:pt x="1254441" y="2177104"/>
                        <a:pt x="1281759" y="2204422"/>
                        <a:pt x="1281759" y="2238120"/>
                      </a:cubicBezTo>
                      <a:cubicBezTo>
                        <a:pt x="1281759" y="2271818"/>
                        <a:pt x="1254441" y="2299136"/>
                        <a:pt x="1220743" y="2299136"/>
                      </a:cubicBezTo>
                      <a:lnTo>
                        <a:pt x="646157" y="2299136"/>
                      </a:lnTo>
                      <a:cubicBezTo>
                        <a:pt x="612459" y="2299136"/>
                        <a:pt x="585141" y="2271818"/>
                        <a:pt x="585141" y="2238120"/>
                      </a:cubicBezTo>
                      <a:cubicBezTo>
                        <a:pt x="585141" y="2204422"/>
                        <a:pt x="612459" y="2177104"/>
                        <a:pt x="646157" y="2177104"/>
                      </a:cubicBezTo>
                      <a:close/>
                      <a:moveTo>
                        <a:pt x="601983" y="2025437"/>
                      </a:moveTo>
                      <a:lnTo>
                        <a:pt x="1264918" y="2025437"/>
                      </a:lnTo>
                      <a:cubicBezTo>
                        <a:pt x="1298616" y="2025437"/>
                        <a:pt x="1325934" y="2052755"/>
                        <a:pt x="1325934" y="2086453"/>
                      </a:cubicBezTo>
                      <a:cubicBezTo>
                        <a:pt x="1325934" y="2120151"/>
                        <a:pt x="1298616" y="2147469"/>
                        <a:pt x="1264918" y="2147469"/>
                      </a:cubicBezTo>
                      <a:lnTo>
                        <a:pt x="601983" y="2147469"/>
                      </a:lnTo>
                      <a:cubicBezTo>
                        <a:pt x="568285" y="2147469"/>
                        <a:pt x="540967" y="2120151"/>
                        <a:pt x="540967" y="2086453"/>
                      </a:cubicBezTo>
                      <a:cubicBezTo>
                        <a:pt x="540967" y="2052755"/>
                        <a:pt x="568285" y="2025437"/>
                        <a:pt x="601983" y="2025437"/>
                      </a:cubicBezTo>
                      <a:close/>
                      <a:moveTo>
                        <a:pt x="933450" y="0"/>
                      </a:moveTo>
                      <a:cubicBezTo>
                        <a:pt x="1448980" y="0"/>
                        <a:pt x="1866900" y="417920"/>
                        <a:pt x="1866900" y="933450"/>
                      </a:cubicBezTo>
                      <a:cubicBezTo>
                        <a:pt x="1866900" y="1320098"/>
                        <a:pt x="1631820" y="1651839"/>
                        <a:pt x="1296791" y="1793545"/>
                      </a:cubicBezTo>
                      <a:cubicBezTo>
                        <a:pt x="1203942" y="1852691"/>
                        <a:pt x="1287305" y="1930886"/>
                        <a:pt x="1232555" y="1999556"/>
                      </a:cubicBezTo>
                      <a:lnTo>
                        <a:pt x="634346" y="1999556"/>
                      </a:lnTo>
                      <a:cubicBezTo>
                        <a:pt x="565309" y="1902311"/>
                        <a:pt x="667721" y="1838403"/>
                        <a:pt x="570109" y="1793545"/>
                      </a:cubicBezTo>
                      <a:cubicBezTo>
                        <a:pt x="235080" y="1651839"/>
                        <a:pt x="0" y="1320098"/>
                        <a:pt x="0" y="933450"/>
                      </a:cubicBezTo>
                      <a:cubicBezTo>
                        <a:pt x="0" y="417920"/>
                        <a:pt x="417920" y="0"/>
                        <a:pt x="93345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 prstMaterial="softEdge"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04" name="任意多边形 203"/>
                <p:cNvSpPr/>
                <p:nvPr/>
              </p:nvSpPr>
              <p:spPr>
                <a:xfrm rot="5400000">
                  <a:off x="4622610" y="3468979"/>
                  <a:ext cx="2946783" cy="1725351"/>
                </a:xfrm>
                <a:custGeom>
                  <a:avLst/>
                  <a:gdLst>
                    <a:gd name="connsiteX0" fmla="*/ 0 w 2946783"/>
                    <a:gd name="connsiteY0" fmla="*/ 1579299 h 1725351"/>
                    <a:gd name="connsiteX1" fmla="*/ 0 w 2946783"/>
                    <a:gd name="connsiteY1" fmla="*/ 146052 h 1725351"/>
                    <a:gd name="connsiteX2" fmla="*/ 146052 w 2946783"/>
                    <a:gd name="connsiteY2" fmla="*/ 0 h 1725351"/>
                    <a:gd name="connsiteX3" fmla="*/ 273048 w 2946783"/>
                    <a:gd name="connsiteY3" fmla="*/ 0 h 1725351"/>
                    <a:gd name="connsiteX4" fmla="*/ 276917 w 2946783"/>
                    <a:gd name="connsiteY4" fmla="*/ 781 h 1725351"/>
                    <a:gd name="connsiteX5" fmla="*/ 284665 w 2946783"/>
                    <a:gd name="connsiteY5" fmla="*/ 0 h 1725351"/>
                    <a:gd name="connsiteX6" fmla="*/ 1262891 w 2946783"/>
                    <a:gd name="connsiteY6" fmla="*/ 0 h 1725351"/>
                    <a:gd name="connsiteX7" fmla="*/ 1472441 w 2946783"/>
                    <a:gd name="connsiteY7" fmla="*/ 209550 h 1725351"/>
                    <a:gd name="connsiteX8" fmla="*/ 1371551 w 2946783"/>
                    <a:gd name="connsiteY8" fmla="*/ 388763 h 1725351"/>
                    <a:gd name="connsiteX9" fmla="*/ 1317424 w 2946783"/>
                    <a:gd name="connsiteY9" fmla="*/ 410014 h 1725351"/>
                    <a:gd name="connsiteX10" fmla="*/ 449527 w 2946783"/>
                    <a:gd name="connsiteY10" fmla="*/ 410013 h 1725351"/>
                    <a:gd name="connsiteX11" fmla="*/ 419437 w 2946783"/>
                    <a:gd name="connsiteY11" fmla="*/ 440103 h 1725351"/>
                    <a:gd name="connsiteX12" fmla="*/ 449527 w 2946783"/>
                    <a:gd name="connsiteY12" fmla="*/ 470193 h 1725351"/>
                    <a:gd name="connsiteX13" fmla="*/ 2130333 w 2946783"/>
                    <a:gd name="connsiteY13" fmla="*/ 470193 h 1725351"/>
                    <a:gd name="connsiteX14" fmla="*/ 2946783 w 2946783"/>
                    <a:gd name="connsiteY14" fmla="*/ 862677 h 1725351"/>
                    <a:gd name="connsiteX15" fmla="*/ 2130333 w 2946783"/>
                    <a:gd name="connsiteY15" fmla="*/ 1255161 h 1725351"/>
                    <a:gd name="connsiteX16" fmla="*/ 2130333 w 2946783"/>
                    <a:gd name="connsiteY16" fmla="*/ 1255160 h 1725351"/>
                    <a:gd name="connsiteX17" fmla="*/ 449527 w 2946783"/>
                    <a:gd name="connsiteY17" fmla="*/ 1255159 h 1725351"/>
                    <a:gd name="connsiteX18" fmla="*/ 419437 w 2946783"/>
                    <a:gd name="connsiteY18" fmla="*/ 1285249 h 1725351"/>
                    <a:gd name="connsiteX19" fmla="*/ 449527 w 2946783"/>
                    <a:gd name="connsiteY19" fmla="*/ 1315339 h 1725351"/>
                    <a:gd name="connsiteX20" fmla="*/ 1320685 w 2946783"/>
                    <a:gd name="connsiteY20" fmla="*/ 1315339 h 1725351"/>
                    <a:gd name="connsiteX21" fmla="*/ 1344457 w 2946783"/>
                    <a:gd name="connsiteY21" fmla="*/ 1322719 h 1725351"/>
                    <a:gd name="connsiteX22" fmla="*/ 1472441 w 2946783"/>
                    <a:gd name="connsiteY22" fmla="*/ 1515801 h 1725351"/>
                    <a:gd name="connsiteX23" fmla="*/ 1262891 w 2946783"/>
                    <a:gd name="connsiteY23" fmla="*/ 1725351 h 1725351"/>
                    <a:gd name="connsiteX24" fmla="*/ 284663 w 2946783"/>
                    <a:gd name="connsiteY24" fmla="*/ 1725351 h 1725351"/>
                    <a:gd name="connsiteX25" fmla="*/ 276916 w 2946783"/>
                    <a:gd name="connsiteY25" fmla="*/ 1724570 h 1725351"/>
                    <a:gd name="connsiteX26" fmla="*/ 273048 w 2946783"/>
                    <a:gd name="connsiteY26" fmla="*/ 1725351 h 1725351"/>
                    <a:gd name="connsiteX27" fmla="*/ 146052 w 2946783"/>
                    <a:gd name="connsiteY27" fmla="*/ 1725351 h 1725351"/>
                    <a:gd name="connsiteX28" fmla="*/ 0 w 2946783"/>
                    <a:gd name="connsiteY28" fmla="*/ 1579299 h 1725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946783" h="1725351">
                      <a:moveTo>
                        <a:pt x="0" y="1579299"/>
                      </a:moveTo>
                      <a:lnTo>
                        <a:pt x="0" y="146052"/>
                      </a:lnTo>
                      <a:cubicBezTo>
                        <a:pt x="0" y="65390"/>
                        <a:pt x="65390" y="0"/>
                        <a:pt x="146052" y="0"/>
                      </a:cubicBezTo>
                      <a:lnTo>
                        <a:pt x="273048" y="0"/>
                      </a:lnTo>
                      <a:lnTo>
                        <a:pt x="276917" y="781"/>
                      </a:lnTo>
                      <a:lnTo>
                        <a:pt x="284665" y="0"/>
                      </a:lnTo>
                      <a:lnTo>
                        <a:pt x="1262891" y="0"/>
                      </a:lnTo>
                      <a:cubicBezTo>
                        <a:pt x="1378622" y="0"/>
                        <a:pt x="1472441" y="93819"/>
                        <a:pt x="1472441" y="209550"/>
                      </a:cubicBezTo>
                      <a:cubicBezTo>
                        <a:pt x="1472441" y="285499"/>
                        <a:pt x="1432037" y="352011"/>
                        <a:pt x="1371551" y="388763"/>
                      </a:cubicBezTo>
                      <a:lnTo>
                        <a:pt x="1317424" y="410014"/>
                      </a:lnTo>
                      <a:lnTo>
                        <a:pt x="449527" y="410013"/>
                      </a:lnTo>
                      <a:cubicBezTo>
                        <a:pt x="432909" y="410013"/>
                        <a:pt x="419437" y="423485"/>
                        <a:pt x="419437" y="440103"/>
                      </a:cubicBezTo>
                      <a:cubicBezTo>
                        <a:pt x="419437" y="456721"/>
                        <a:pt x="432909" y="470193"/>
                        <a:pt x="449527" y="470193"/>
                      </a:cubicBezTo>
                      <a:lnTo>
                        <a:pt x="2130333" y="470193"/>
                      </a:lnTo>
                      <a:lnTo>
                        <a:pt x="2946783" y="862677"/>
                      </a:lnTo>
                      <a:lnTo>
                        <a:pt x="2130333" y="1255161"/>
                      </a:lnTo>
                      <a:lnTo>
                        <a:pt x="2130333" y="1255160"/>
                      </a:lnTo>
                      <a:lnTo>
                        <a:pt x="449527" y="1255159"/>
                      </a:lnTo>
                      <a:cubicBezTo>
                        <a:pt x="432909" y="1255159"/>
                        <a:pt x="419437" y="1268631"/>
                        <a:pt x="419437" y="1285249"/>
                      </a:cubicBezTo>
                      <a:cubicBezTo>
                        <a:pt x="419437" y="1301867"/>
                        <a:pt x="432909" y="1315339"/>
                        <a:pt x="449527" y="1315339"/>
                      </a:cubicBezTo>
                      <a:lnTo>
                        <a:pt x="1320685" y="1315339"/>
                      </a:lnTo>
                      <a:lnTo>
                        <a:pt x="1344457" y="1322719"/>
                      </a:lnTo>
                      <a:cubicBezTo>
                        <a:pt x="1419668" y="1354530"/>
                        <a:pt x="1472441" y="1429003"/>
                        <a:pt x="1472441" y="1515801"/>
                      </a:cubicBezTo>
                      <a:cubicBezTo>
                        <a:pt x="1472441" y="1631532"/>
                        <a:pt x="1378622" y="1725351"/>
                        <a:pt x="1262891" y="1725351"/>
                      </a:cubicBezTo>
                      <a:lnTo>
                        <a:pt x="284663" y="1725351"/>
                      </a:lnTo>
                      <a:lnTo>
                        <a:pt x="276916" y="1724570"/>
                      </a:lnTo>
                      <a:lnTo>
                        <a:pt x="273048" y="1725351"/>
                      </a:lnTo>
                      <a:lnTo>
                        <a:pt x="146052" y="1725351"/>
                      </a:lnTo>
                      <a:cubicBezTo>
                        <a:pt x="65390" y="1725351"/>
                        <a:pt x="0" y="1659961"/>
                        <a:pt x="0" y="1579299"/>
                      </a:cubicBezTo>
                      <a:close/>
                    </a:path>
                  </a:pathLst>
                </a:custGeom>
                <a:gradFill>
                  <a:gsLst>
                    <a:gs pos="73000">
                      <a:schemeClr val="bg1">
                        <a:lumMod val="85000"/>
                      </a:schemeClr>
                    </a:gs>
                    <a:gs pos="72000">
                      <a:schemeClr val="bg1">
                        <a:lumMod val="95000"/>
                      </a:schemeClr>
                    </a:gs>
                    <a:gs pos="94000">
                      <a:schemeClr val="bg1">
                        <a:lumMod val="85000"/>
                      </a:schemeClr>
                    </a:gs>
                    <a:gs pos="9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 prstMaterial="softEdge"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05" name="任意多边形 204"/>
                <p:cNvSpPr/>
                <p:nvPr/>
              </p:nvSpPr>
              <p:spPr>
                <a:xfrm flipV="1">
                  <a:off x="6010155" y="2865786"/>
                  <a:ext cx="171690" cy="1081000"/>
                </a:xfrm>
                <a:custGeom>
                  <a:avLst/>
                  <a:gdLst>
                    <a:gd name="connsiteX0" fmla="*/ 0 w 171689"/>
                    <a:gd name="connsiteY0" fmla="*/ 1081000 h 1081000"/>
                    <a:gd name="connsiteX1" fmla="*/ 171689 w 171689"/>
                    <a:gd name="connsiteY1" fmla="*/ 1081000 h 1081000"/>
                    <a:gd name="connsiteX2" fmla="*/ 116621 w 171689"/>
                    <a:gd name="connsiteY2" fmla="*/ 966447 h 1081000"/>
                    <a:gd name="connsiteX3" fmla="*/ 144455 w 171689"/>
                    <a:gd name="connsiteY3" fmla="*/ 83306 h 1081000"/>
                    <a:gd name="connsiteX4" fmla="*/ 148442 w 171689"/>
                    <a:gd name="connsiteY4" fmla="*/ 83306 h 1081000"/>
                    <a:gd name="connsiteX5" fmla="*/ 85843 w 171689"/>
                    <a:gd name="connsiteY5" fmla="*/ 0 h 1081000"/>
                    <a:gd name="connsiteX6" fmla="*/ 23243 w 171689"/>
                    <a:gd name="connsiteY6" fmla="*/ 83306 h 1081000"/>
                    <a:gd name="connsiteX7" fmla="*/ 27232 w 171689"/>
                    <a:gd name="connsiteY7" fmla="*/ 83306 h 1081000"/>
                    <a:gd name="connsiteX8" fmla="*/ 28696 w 171689"/>
                    <a:gd name="connsiteY8" fmla="*/ 256922 h 1081000"/>
                    <a:gd name="connsiteX9" fmla="*/ 54846 w 171689"/>
                    <a:gd name="connsiteY9" fmla="*/ 966909 h 10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1689" h="1081000">
                      <a:moveTo>
                        <a:pt x="0" y="1081000"/>
                      </a:moveTo>
                      <a:lnTo>
                        <a:pt x="171689" y="1081000"/>
                      </a:lnTo>
                      <a:lnTo>
                        <a:pt x="116621" y="966447"/>
                      </a:lnTo>
                      <a:lnTo>
                        <a:pt x="144455" y="83306"/>
                      </a:lnTo>
                      <a:lnTo>
                        <a:pt x="148442" y="83306"/>
                      </a:lnTo>
                      <a:lnTo>
                        <a:pt x="85843" y="0"/>
                      </a:lnTo>
                      <a:lnTo>
                        <a:pt x="23243" y="83306"/>
                      </a:lnTo>
                      <a:lnTo>
                        <a:pt x="27232" y="83306"/>
                      </a:lnTo>
                      <a:lnTo>
                        <a:pt x="28696" y="256922"/>
                      </a:lnTo>
                      <a:lnTo>
                        <a:pt x="54846" y="96690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 prstMaterial="softEdge"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06" name="圆角矩形 205"/>
              <p:cNvSpPr/>
              <p:nvPr/>
            </p:nvSpPr>
            <p:spPr>
              <a:xfrm>
                <a:off x="1935232" y="3493960"/>
                <a:ext cx="189879" cy="6307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7" name="圆角矩形 206"/>
              <p:cNvSpPr/>
              <p:nvPr/>
            </p:nvSpPr>
            <p:spPr>
              <a:xfrm rot="2700000">
                <a:off x="2101004" y="3093748"/>
                <a:ext cx="189879" cy="6307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8" name="圆角矩形 207"/>
              <p:cNvSpPr/>
              <p:nvPr/>
            </p:nvSpPr>
            <p:spPr>
              <a:xfrm rot="5400000">
                <a:off x="2501215" y="2927975"/>
                <a:ext cx="189879" cy="6307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9" name="圆角矩形 208"/>
              <p:cNvSpPr/>
              <p:nvPr/>
            </p:nvSpPr>
            <p:spPr>
              <a:xfrm rot="8100000">
                <a:off x="2901426" y="3093748"/>
                <a:ext cx="189879" cy="6307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10" name="圆角矩形 209"/>
              <p:cNvSpPr/>
              <p:nvPr/>
            </p:nvSpPr>
            <p:spPr>
              <a:xfrm rot="10800000">
                <a:off x="3067199" y="3493960"/>
                <a:ext cx="189879" cy="6307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211" name="组合 210"/>
              <p:cNvGrpSpPr/>
              <p:nvPr/>
            </p:nvGrpSpPr>
            <p:grpSpPr>
              <a:xfrm>
                <a:off x="2403617" y="3220785"/>
                <a:ext cx="379379" cy="527147"/>
                <a:chOff x="3932746" y="2019238"/>
                <a:chExt cx="412048" cy="572542"/>
              </a:xfrm>
            </p:grpSpPr>
            <p:sp>
              <p:nvSpPr>
                <p:cNvPr id="212" name="任意多边形 211"/>
                <p:cNvSpPr/>
                <p:nvPr/>
              </p:nvSpPr>
              <p:spPr>
                <a:xfrm>
                  <a:off x="3977574" y="2367381"/>
                  <a:ext cx="224399" cy="224399"/>
                </a:xfrm>
                <a:custGeom>
                  <a:avLst/>
                  <a:gdLst>
                    <a:gd name="connsiteX0" fmla="*/ 870381 w 1740762"/>
                    <a:gd name="connsiteY0" fmla="*/ 422211 h 1740760"/>
                    <a:gd name="connsiteX1" fmla="*/ 422212 w 1740762"/>
                    <a:gd name="connsiteY1" fmla="*/ 870380 h 1740760"/>
                    <a:gd name="connsiteX2" fmla="*/ 870381 w 1740762"/>
                    <a:gd name="connsiteY2" fmla="*/ 1318549 h 1740760"/>
                    <a:gd name="connsiteX3" fmla="*/ 1318550 w 1740762"/>
                    <a:gd name="connsiteY3" fmla="*/ 870380 h 1740760"/>
                    <a:gd name="connsiteX4" fmla="*/ 870381 w 1740762"/>
                    <a:gd name="connsiteY4" fmla="*/ 422211 h 1740760"/>
                    <a:gd name="connsiteX5" fmla="*/ 785261 w 1740762"/>
                    <a:gd name="connsiteY5" fmla="*/ 0 h 1740760"/>
                    <a:gd name="connsiteX6" fmla="*/ 955501 w 1740762"/>
                    <a:gd name="connsiteY6" fmla="*/ 0 h 1740760"/>
                    <a:gd name="connsiteX7" fmla="*/ 955501 w 1740762"/>
                    <a:gd name="connsiteY7" fmla="*/ 134329 h 1740760"/>
                    <a:gd name="connsiteX8" fmla="*/ 1014988 w 1740762"/>
                    <a:gd name="connsiteY8" fmla="*/ 143408 h 1740760"/>
                    <a:gd name="connsiteX9" fmla="*/ 1073317 w 1740762"/>
                    <a:gd name="connsiteY9" fmla="*/ 158020 h 1740760"/>
                    <a:gd name="connsiteX10" fmla="*/ 1124821 w 1740762"/>
                    <a:gd name="connsiteY10" fmla="*/ 33680 h 1740760"/>
                    <a:gd name="connsiteX11" fmla="*/ 1282102 w 1740762"/>
                    <a:gd name="connsiteY11" fmla="*/ 98828 h 1740760"/>
                    <a:gd name="connsiteX12" fmla="*/ 1229998 w 1740762"/>
                    <a:gd name="connsiteY12" fmla="*/ 224619 h 1740760"/>
                    <a:gd name="connsiteX13" fmla="*/ 1250218 w 1740762"/>
                    <a:gd name="connsiteY13" fmla="*/ 235760 h 1740760"/>
                    <a:gd name="connsiteX14" fmla="*/ 1327066 w 1740762"/>
                    <a:gd name="connsiteY14" fmla="*/ 289364 h 1740760"/>
                    <a:gd name="connsiteX15" fmla="*/ 1329143 w 1740762"/>
                    <a:gd name="connsiteY15" fmla="*/ 291241 h 1740760"/>
                    <a:gd name="connsiteX16" fmla="*/ 1425645 w 1740762"/>
                    <a:gd name="connsiteY16" fmla="*/ 194739 h 1740760"/>
                    <a:gd name="connsiteX17" fmla="*/ 1546022 w 1740762"/>
                    <a:gd name="connsiteY17" fmla="*/ 315117 h 1740760"/>
                    <a:gd name="connsiteX18" fmla="*/ 1448558 w 1740762"/>
                    <a:gd name="connsiteY18" fmla="*/ 412582 h 1740760"/>
                    <a:gd name="connsiteX19" fmla="*/ 1457388 w 1740762"/>
                    <a:gd name="connsiteY19" fmla="*/ 422838 h 1740760"/>
                    <a:gd name="connsiteX20" fmla="*/ 1514167 w 1740762"/>
                    <a:gd name="connsiteY20" fmla="*/ 511583 h 1740760"/>
                    <a:gd name="connsiteX21" fmla="*/ 1641935 w 1740762"/>
                    <a:gd name="connsiteY21" fmla="*/ 458659 h 1740760"/>
                    <a:gd name="connsiteX22" fmla="*/ 1707082 w 1740762"/>
                    <a:gd name="connsiteY22" fmla="*/ 615941 h 1740760"/>
                    <a:gd name="connsiteX23" fmla="*/ 1579247 w 1740762"/>
                    <a:gd name="connsiteY23" fmla="*/ 668892 h 1740760"/>
                    <a:gd name="connsiteX24" fmla="*/ 1584835 w 1740762"/>
                    <a:gd name="connsiteY24" fmla="*/ 687711 h 1740760"/>
                    <a:gd name="connsiteX25" fmla="*/ 1601709 w 1740762"/>
                    <a:gd name="connsiteY25" fmla="*/ 777321 h 1740760"/>
                    <a:gd name="connsiteX26" fmla="*/ 1602202 w 1740762"/>
                    <a:gd name="connsiteY26" fmla="*/ 785260 h 1740760"/>
                    <a:gd name="connsiteX27" fmla="*/ 1740762 w 1740762"/>
                    <a:gd name="connsiteY27" fmla="*/ 785260 h 1740760"/>
                    <a:gd name="connsiteX28" fmla="*/ 1740762 w 1740762"/>
                    <a:gd name="connsiteY28" fmla="*/ 955500 h 1740760"/>
                    <a:gd name="connsiteX29" fmla="*/ 1602244 w 1740762"/>
                    <a:gd name="connsiteY29" fmla="*/ 955500 h 1740760"/>
                    <a:gd name="connsiteX30" fmla="*/ 1592412 w 1740762"/>
                    <a:gd name="connsiteY30" fmla="*/ 1019928 h 1740760"/>
                    <a:gd name="connsiteX31" fmla="*/ 1579385 w 1740762"/>
                    <a:gd name="connsiteY31" fmla="*/ 1071925 h 1740760"/>
                    <a:gd name="connsiteX32" fmla="*/ 1707082 w 1740762"/>
                    <a:gd name="connsiteY32" fmla="*/ 1124819 h 1740760"/>
                    <a:gd name="connsiteX33" fmla="*/ 1641935 w 1740762"/>
                    <a:gd name="connsiteY33" fmla="*/ 1282101 h 1740760"/>
                    <a:gd name="connsiteX34" fmla="*/ 1514336 w 1740762"/>
                    <a:gd name="connsiteY34" fmla="*/ 1229247 h 1740760"/>
                    <a:gd name="connsiteX35" fmla="*/ 1500059 w 1740762"/>
                    <a:gd name="connsiteY35" fmla="*/ 1255158 h 1740760"/>
                    <a:gd name="connsiteX36" fmla="*/ 1448892 w 1740762"/>
                    <a:gd name="connsiteY36" fmla="*/ 1328512 h 1740760"/>
                    <a:gd name="connsiteX37" fmla="*/ 1546022 w 1740762"/>
                    <a:gd name="connsiteY37" fmla="*/ 1425643 h 1740760"/>
                    <a:gd name="connsiteX38" fmla="*/ 1425645 w 1740762"/>
                    <a:gd name="connsiteY38" fmla="*/ 1546021 h 1740760"/>
                    <a:gd name="connsiteX39" fmla="*/ 1328549 w 1740762"/>
                    <a:gd name="connsiteY39" fmla="*/ 1448925 h 1740760"/>
                    <a:gd name="connsiteX40" fmla="*/ 1312981 w 1740762"/>
                    <a:gd name="connsiteY40" fmla="*/ 1462328 h 1740760"/>
                    <a:gd name="connsiteX41" fmla="*/ 1229762 w 1740762"/>
                    <a:gd name="connsiteY41" fmla="*/ 1515571 h 1740760"/>
                    <a:gd name="connsiteX42" fmla="*/ 1282102 w 1740762"/>
                    <a:gd name="connsiteY42" fmla="*/ 1641932 h 1740760"/>
                    <a:gd name="connsiteX43" fmla="*/ 1124821 w 1740762"/>
                    <a:gd name="connsiteY43" fmla="*/ 1707080 h 1740760"/>
                    <a:gd name="connsiteX44" fmla="*/ 1073151 w 1740762"/>
                    <a:gd name="connsiteY44" fmla="*/ 1582339 h 1740760"/>
                    <a:gd name="connsiteX45" fmla="*/ 1048108 w 1740762"/>
                    <a:gd name="connsiteY45" fmla="*/ 1589775 h 1740760"/>
                    <a:gd name="connsiteX46" fmla="*/ 958498 w 1740762"/>
                    <a:gd name="connsiteY46" fmla="*/ 1606649 h 1740760"/>
                    <a:gd name="connsiteX47" fmla="*/ 955501 w 1740762"/>
                    <a:gd name="connsiteY47" fmla="*/ 1606835 h 1740760"/>
                    <a:gd name="connsiteX48" fmla="*/ 955501 w 1740762"/>
                    <a:gd name="connsiteY48" fmla="*/ 1740760 h 1740760"/>
                    <a:gd name="connsiteX49" fmla="*/ 785261 w 1740762"/>
                    <a:gd name="connsiteY49" fmla="*/ 1740760 h 1740760"/>
                    <a:gd name="connsiteX50" fmla="*/ 785261 w 1740762"/>
                    <a:gd name="connsiteY50" fmla="*/ 1607939 h 1740760"/>
                    <a:gd name="connsiteX51" fmla="*/ 715891 w 1740762"/>
                    <a:gd name="connsiteY51" fmla="*/ 1597352 h 1740760"/>
                    <a:gd name="connsiteX52" fmla="*/ 666516 w 1740762"/>
                    <a:gd name="connsiteY52" fmla="*/ 1584982 h 1740760"/>
                    <a:gd name="connsiteX53" fmla="*/ 615942 w 1740762"/>
                    <a:gd name="connsiteY53" fmla="*/ 1707080 h 1740760"/>
                    <a:gd name="connsiteX54" fmla="*/ 458661 w 1740762"/>
                    <a:gd name="connsiteY54" fmla="*/ 1641932 h 1740760"/>
                    <a:gd name="connsiteX55" fmla="*/ 508928 w 1740762"/>
                    <a:gd name="connsiteY55" fmla="*/ 1520575 h 1740760"/>
                    <a:gd name="connsiteX56" fmla="*/ 480660 w 1740762"/>
                    <a:gd name="connsiteY56" fmla="*/ 1504999 h 1740760"/>
                    <a:gd name="connsiteX57" fmla="*/ 407307 w 1740762"/>
                    <a:gd name="connsiteY57" fmla="*/ 1453832 h 1740760"/>
                    <a:gd name="connsiteX58" fmla="*/ 315118 w 1740762"/>
                    <a:gd name="connsiteY58" fmla="*/ 1546021 h 1740760"/>
                    <a:gd name="connsiteX59" fmla="*/ 194740 w 1740762"/>
                    <a:gd name="connsiteY59" fmla="*/ 1425643 h 1740760"/>
                    <a:gd name="connsiteX60" fmla="*/ 286894 w 1740762"/>
                    <a:gd name="connsiteY60" fmla="*/ 1333489 h 1740760"/>
                    <a:gd name="connsiteX61" fmla="*/ 273491 w 1740762"/>
                    <a:gd name="connsiteY61" fmla="*/ 1317922 h 1740760"/>
                    <a:gd name="connsiteX62" fmla="*/ 218783 w 1740762"/>
                    <a:gd name="connsiteY62" fmla="*/ 1232414 h 1740760"/>
                    <a:gd name="connsiteX63" fmla="*/ 98828 w 1740762"/>
                    <a:gd name="connsiteY63" fmla="*/ 1282101 h 1740760"/>
                    <a:gd name="connsiteX64" fmla="*/ 33680 w 1740762"/>
                    <a:gd name="connsiteY64" fmla="*/ 1124819 h 1740760"/>
                    <a:gd name="connsiteX65" fmla="*/ 152714 w 1740762"/>
                    <a:gd name="connsiteY65" fmla="*/ 1075514 h 1740760"/>
                    <a:gd name="connsiteX66" fmla="*/ 146043 w 1740762"/>
                    <a:gd name="connsiteY66" fmla="*/ 1053048 h 1740760"/>
                    <a:gd name="connsiteX67" fmla="*/ 129170 w 1740762"/>
                    <a:gd name="connsiteY67" fmla="*/ 963438 h 1740760"/>
                    <a:gd name="connsiteX68" fmla="*/ 128677 w 1740762"/>
                    <a:gd name="connsiteY68" fmla="*/ 955500 h 1740760"/>
                    <a:gd name="connsiteX69" fmla="*/ 0 w 1740762"/>
                    <a:gd name="connsiteY69" fmla="*/ 955500 h 1740760"/>
                    <a:gd name="connsiteX70" fmla="*/ 0 w 1740762"/>
                    <a:gd name="connsiteY70" fmla="*/ 785260 h 1740760"/>
                    <a:gd name="connsiteX71" fmla="*/ 128814 w 1740762"/>
                    <a:gd name="connsiteY71" fmla="*/ 785260 h 1740760"/>
                    <a:gd name="connsiteX72" fmla="*/ 134981 w 1740762"/>
                    <a:gd name="connsiteY72" fmla="*/ 739025 h 1740760"/>
                    <a:gd name="connsiteX73" fmla="*/ 147040 w 1740762"/>
                    <a:gd name="connsiteY73" fmla="*/ 683819 h 1740760"/>
                    <a:gd name="connsiteX74" fmla="*/ 152622 w 1740762"/>
                    <a:gd name="connsiteY74" fmla="*/ 665208 h 1740760"/>
                    <a:gd name="connsiteX75" fmla="*/ 33680 w 1740762"/>
                    <a:gd name="connsiteY75" fmla="*/ 615940 h 1740760"/>
                    <a:gd name="connsiteX76" fmla="*/ 98828 w 1740762"/>
                    <a:gd name="connsiteY76" fmla="*/ 458659 h 1740760"/>
                    <a:gd name="connsiteX77" fmla="*/ 219054 w 1740762"/>
                    <a:gd name="connsiteY77" fmla="*/ 508459 h 1740760"/>
                    <a:gd name="connsiteX78" fmla="*/ 264199 w 1740762"/>
                    <a:gd name="connsiteY78" fmla="*/ 435381 h 1740760"/>
                    <a:gd name="connsiteX79" fmla="*/ 286732 w 1740762"/>
                    <a:gd name="connsiteY79" fmla="*/ 407109 h 1740760"/>
                    <a:gd name="connsiteX80" fmla="*/ 194740 w 1740762"/>
                    <a:gd name="connsiteY80" fmla="*/ 315117 h 1740760"/>
                    <a:gd name="connsiteX81" fmla="*/ 315118 w 1740762"/>
                    <a:gd name="connsiteY81" fmla="*/ 194739 h 1740760"/>
                    <a:gd name="connsiteX82" fmla="*/ 407197 w 1740762"/>
                    <a:gd name="connsiteY82" fmla="*/ 286817 h 1740760"/>
                    <a:gd name="connsiteX83" fmla="*/ 460791 w 1740762"/>
                    <a:gd name="connsiteY83" fmla="*/ 248268 h 1740760"/>
                    <a:gd name="connsiteX84" fmla="*/ 508858 w 1740762"/>
                    <a:gd name="connsiteY84" fmla="*/ 220014 h 1740760"/>
                    <a:gd name="connsiteX85" fmla="*/ 458661 w 1740762"/>
                    <a:gd name="connsiteY85" fmla="*/ 98828 h 1740760"/>
                    <a:gd name="connsiteX86" fmla="*/ 615942 w 1740762"/>
                    <a:gd name="connsiteY86" fmla="*/ 33679 h 1740760"/>
                    <a:gd name="connsiteX87" fmla="*/ 666597 w 1740762"/>
                    <a:gd name="connsiteY87" fmla="*/ 155970 h 1740760"/>
                    <a:gd name="connsiteX88" fmla="*/ 715891 w 1740762"/>
                    <a:gd name="connsiteY88" fmla="*/ 143408 h 1740760"/>
                    <a:gd name="connsiteX89" fmla="*/ 785261 w 1740762"/>
                    <a:gd name="connsiteY89" fmla="*/ 132820 h 1740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40762" h="1740760">
                      <a:moveTo>
                        <a:pt x="870381" y="422211"/>
                      </a:moveTo>
                      <a:cubicBezTo>
                        <a:pt x="622864" y="422211"/>
                        <a:pt x="422212" y="622863"/>
                        <a:pt x="422212" y="870380"/>
                      </a:cubicBezTo>
                      <a:cubicBezTo>
                        <a:pt x="422212" y="1117897"/>
                        <a:pt x="622864" y="1318549"/>
                        <a:pt x="870381" y="1318549"/>
                      </a:cubicBezTo>
                      <a:cubicBezTo>
                        <a:pt x="1117898" y="1318549"/>
                        <a:pt x="1318550" y="1117897"/>
                        <a:pt x="1318550" y="870380"/>
                      </a:cubicBezTo>
                      <a:cubicBezTo>
                        <a:pt x="1318550" y="622863"/>
                        <a:pt x="1117898" y="422211"/>
                        <a:pt x="870381" y="422211"/>
                      </a:cubicBezTo>
                      <a:close/>
                      <a:moveTo>
                        <a:pt x="785261" y="0"/>
                      </a:moveTo>
                      <a:lnTo>
                        <a:pt x="955501" y="0"/>
                      </a:lnTo>
                      <a:lnTo>
                        <a:pt x="955501" y="134329"/>
                      </a:lnTo>
                      <a:lnTo>
                        <a:pt x="1014988" y="143408"/>
                      </a:lnTo>
                      <a:lnTo>
                        <a:pt x="1073317" y="158020"/>
                      </a:lnTo>
                      <a:lnTo>
                        <a:pt x="1124821" y="33680"/>
                      </a:lnTo>
                      <a:lnTo>
                        <a:pt x="1282102" y="98828"/>
                      </a:lnTo>
                      <a:lnTo>
                        <a:pt x="1229998" y="224619"/>
                      </a:lnTo>
                      <a:lnTo>
                        <a:pt x="1250218" y="235760"/>
                      </a:lnTo>
                      <a:cubicBezTo>
                        <a:pt x="1276992" y="252029"/>
                        <a:pt x="1302655" y="269943"/>
                        <a:pt x="1327066" y="289364"/>
                      </a:cubicBezTo>
                      <a:lnTo>
                        <a:pt x="1329143" y="291241"/>
                      </a:lnTo>
                      <a:lnTo>
                        <a:pt x="1425645" y="194739"/>
                      </a:lnTo>
                      <a:lnTo>
                        <a:pt x="1546022" y="315117"/>
                      </a:lnTo>
                      <a:lnTo>
                        <a:pt x="1448558" y="412582"/>
                      </a:lnTo>
                      <a:lnTo>
                        <a:pt x="1457388" y="422838"/>
                      </a:lnTo>
                      <a:lnTo>
                        <a:pt x="1514167" y="511583"/>
                      </a:lnTo>
                      <a:lnTo>
                        <a:pt x="1641935" y="458659"/>
                      </a:lnTo>
                      <a:lnTo>
                        <a:pt x="1707082" y="615941"/>
                      </a:lnTo>
                      <a:lnTo>
                        <a:pt x="1579247" y="668892"/>
                      </a:lnTo>
                      <a:lnTo>
                        <a:pt x="1584835" y="687711"/>
                      </a:lnTo>
                      <a:cubicBezTo>
                        <a:pt x="1592232" y="716929"/>
                        <a:pt x="1597895" y="746838"/>
                        <a:pt x="1601709" y="777321"/>
                      </a:cubicBezTo>
                      <a:lnTo>
                        <a:pt x="1602202" y="785260"/>
                      </a:lnTo>
                      <a:lnTo>
                        <a:pt x="1740762" y="785260"/>
                      </a:lnTo>
                      <a:lnTo>
                        <a:pt x="1740762" y="955500"/>
                      </a:lnTo>
                      <a:lnTo>
                        <a:pt x="1602244" y="955500"/>
                      </a:lnTo>
                      <a:lnTo>
                        <a:pt x="1592412" y="1019928"/>
                      </a:lnTo>
                      <a:lnTo>
                        <a:pt x="1579385" y="1071925"/>
                      </a:lnTo>
                      <a:lnTo>
                        <a:pt x="1707082" y="1124819"/>
                      </a:lnTo>
                      <a:lnTo>
                        <a:pt x="1641935" y="1282101"/>
                      </a:lnTo>
                      <a:lnTo>
                        <a:pt x="1514336" y="1229247"/>
                      </a:lnTo>
                      <a:lnTo>
                        <a:pt x="1500059" y="1255158"/>
                      </a:lnTo>
                      <a:lnTo>
                        <a:pt x="1448892" y="1328512"/>
                      </a:lnTo>
                      <a:lnTo>
                        <a:pt x="1546022" y="1425643"/>
                      </a:lnTo>
                      <a:lnTo>
                        <a:pt x="1425645" y="1546021"/>
                      </a:lnTo>
                      <a:lnTo>
                        <a:pt x="1328549" y="1448925"/>
                      </a:lnTo>
                      <a:lnTo>
                        <a:pt x="1312981" y="1462328"/>
                      </a:lnTo>
                      <a:lnTo>
                        <a:pt x="1229762" y="1515571"/>
                      </a:lnTo>
                      <a:lnTo>
                        <a:pt x="1282102" y="1641932"/>
                      </a:lnTo>
                      <a:lnTo>
                        <a:pt x="1124821" y="1707080"/>
                      </a:lnTo>
                      <a:lnTo>
                        <a:pt x="1073151" y="1582339"/>
                      </a:lnTo>
                      <a:lnTo>
                        <a:pt x="1048108" y="1589775"/>
                      </a:lnTo>
                      <a:cubicBezTo>
                        <a:pt x="1018890" y="1597172"/>
                        <a:pt x="988981" y="1602835"/>
                        <a:pt x="958498" y="1606649"/>
                      </a:cubicBezTo>
                      <a:lnTo>
                        <a:pt x="955501" y="1606835"/>
                      </a:lnTo>
                      <a:lnTo>
                        <a:pt x="955501" y="1740760"/>
                      </a:lnTo>
                      <a:lnTo>
                        <a:pt x="785261" y="1740760"/>
                      </a:lnTo>
                      <a:lnTo>
                        <a:pt x="785261" y="1607939"/>
                      </a:lnTo>
                      <a:lnTo>
                        <a:pt x="715891" y="1597352"/>
                      </a:lnTo>
                      <a:lnTo>
                        <a:pt x="666516" y="1584982"/>
                      </a:lnTo>
                      <a:lnTo>
                        <a:pt x="615942" y="1707080"/>
                      </a:lnTo>
                      <a:lnTo>
                        <a:pt x="458661" y="1641932"/>
                      </a:lnTo>
                      <a:lnTo>
                        <a:pt x="508928" y="1520575"/>
                      </a:lnTo>
                      <a:lnTo>
                        <a:pt x="480660" y="1504999"/>
                      </a:lnTo>
                      <a:lnTo>
                        <a:pt x="407307" y="1453832"/>
                      </a:lnTo>
                      <a:lnTo>
                        <a:pt x="315118" y="1546021"/>
                      </a:lnTo>
                      <a:lnTo>
                        <a:pt x="194740" y="1425643"/>
                      </a:lnTo>
                      <a:lnTo>
                        <a:pt x="286894" y="1333489"/>
                      </a:lnTo>
                      <a:lnTo>
                        <a:pt x="273491" y="1317922"/>
                      </a:lnTo>
                      <a:lnTo>
                        <a:pt x="218783" y="1232414"/>
                      </a:lnTo>
                      <a:lnTo>
                        <a:pt x="98828" y="1282101"/>
                      </a:lnTo>
                      <a:lnTo>
                        <a:pt x="33680" y="1124819"/>
                      </a:lnTo>
                      <a:lnTo>
                        <a:pt x="152714" y="1075514"/>
                      </a:lnTo>
                      <a:lnTo>
                        <a:pt x="146043" y="1053048"/>
                      </a:lnTo>
                      <a:cubicBezTo>
                        <a:pt x="138647" y="1023830"/>
                        <a:pt x="132984" y="993922"/>
                        <a:pt x="129170" y="963438"/>
                      </a:cubicBezTo>
                      <a:lnTo>
                        <a:pt x="128677" y="955500"/>
                      </a:lnTo>
                      <a:lnTo>
                        <a:pt x="0" y="955500"/>
                      </a:lnTo>
                      <a:lnTo>
                        <a:pt x="0" y="785260"/>
                      </a:lnTo>
                      <a:lnTo>
                        <a:pt x="128814" y="785260"/>
                      </a:lnTo>
                      <a:lnTo>
                        <a:pt x="134981" y="739025"/>
                      </a:lnTo>
                      <a:cubicBezTo>
                        <a:pt x="138313" y="720372"/>
                        <a:pt x="142341" y="701961"/>
                        <a:pt x="147040" y="683819"/>
                      </a:cubicBezTo>
                      <a:lnTo>
                        <a:pt x="152622" y="665208"/>
                      </a:lnTo>
                      <a:lnTo>
                        <a:pt x="33680" y="615940"/>
                      </a:lnTo>
                      <a:lnTo>
                        <a:pt x="98828" y="458659"/>
                      </a:lnTo>
                      <a:lnTo>
                        <a:pt x="219054" y="508459"/>
                      </a:lnTo>
                      <a:lnTo>
                        <a:pt x="264199" y="435381"/>
                      </a:lnTo>
                      <a:lnTo>
                        <a:pt x="286732" y="407109"/>
                      </a:lnTo>
                      <a:lnTo>
                        <a:pt x="194740" y="315117"/>
                      </a:lnTo>
                      <a:lnTo>
                        <a:pt x="315118" y="194739"/>
                      </a:lnTo>
                      <a:lnTo>
                        <a:pt x="407197" y="286817"/>
                      </a:lnTo>
                      <a:lnTo>
                        <a:pt x="460791" y="248268"/>
                      </a:lnTo>
                      <a:lnTo>
                        <a:pt x="508858" y="220014"/>
                      </a:lnTo>
                      <a:lnTo>
                        <a:pt x="458661" y="98828"/>
                      </a:lnTo>
                      <a:lnTo>
                        <a:pt x="615942" y="33679"/>
                      </a:lnTo>
                      <a:lnTo>
                        <a:pt x="666597" y="155970"/>
                      </a:lnTo>
                      <a:lnTo>
                        <a:pt x="715891" y="143408"/>
                      </a:lnTo>
                      <a:lnTo>
                        <a:pt x="785261" y="13282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13" name="任意多边形 212"/>
                <p:cNvSpPr/>
                <p:nvPr/>
              </p:nvSpPr>
              <p:spPr>
                <a:xfrm>
                  <a:off x="4176993" y="2308657"/>
                  <a:ext cx="167801" cy="167801"/>
                </a:xfrm>
                <a:custGeom>
                  <a:avLst/>
                  <a:gdLst>
                    <a:gd name="connsiteX0" fmla="*/ 870381 w 1740762"/>
                    <a:gd name="connsiteY0" fmla="*/ 422211 h 1740760"/>
                    <a:gd name="connsiteX1" fmla="*/ 422212 w 1740762"/>
                    <a:gd name="connsiteY1" fmla="*/ 870380 h 1740760"/>
                    <a:gd name="connsiteX2" fmla="*/ 870381 w 1740762"/>
                    <a:gd name="connsiteY2" fmla="*/ 1318549 h 1740760"/>
                    <a:gd name="connsiteX3" fmla="*/ 1318550 w 1740762"/>
                    <a:gd name="connsiteY3" fmla="*/ 870380 h 1740760"/>
                    <a:gd name="connsiteX4" fmla="*/ 870381 w 1740762"/>
                    <a:gd name="connsiteY4" fmla="*/ 422211 h 1740760"/>
                    <a:gd name="connsiteX5" fmla="*/ 785261 w 1740762"/>
                    <a:gd name="connsiteY5" fmla="*/ 0 h 1740760"/>
                    <a:gd name="connsiteX6" fmla="*/ 955501 w 1740762"/>
                    <a:gd name="connsiteY6" fmla="*/ 0 h 1740760"/>
                    <a:gd name="connsiteX7" fmla="*/ 955501 w 1740762"/>
                    <a:gd name="connsiteY7" fmla="*/ 134329 h 1740760"/>
                    <a:gd name="connsiteX8" fmla="*/ 1014988 w 1740762"/>
                    <a:gd name="connsiteY8" fmla="*/ 143408 h 1740760"/>
                    <a:gd name="connsiteX9" fmla="*/ 1073317 w 1740762"/>
                    <a:gd name="connsiteY9" fmla="*/ 158020 h 1740760"/>
                    <a:gd name="connsiteX10" fmla="*/ 1124821 w 1740762"/>
                    <a:gd name="connsiteY10" fmla="*/ 33680 h 1740760"/>
                    <a:gd name="connsiteX11" fmla="*/ 1282102 w 1740762"/>
                    <a:gd name="connsiteY11" fmla="*/ 98828 h 1740760"/>
                    <a:gd name="connsiteX12" fmla="*/ 1229998 w 1740762"/>
                    <a:gd name="connsiteY12" fmla="*/ 224619 h 1740760"/>
                    <a:gd name="connsiteX13" fmla="*/ 1250218 w 1740762"/>
                    <a:gd name="connsiteY13" fmla="*/ 235760 h 1740760"/>
                    <a:gd name="connsiteX14" fmla="*/ 1327066 w 1740762"/>
                    <a:gd name="connsiteY14" fmla="*/ 289364 h 1740760"/>
                    <a:gd name="connsiteX15" fmla="*/ 1329143 w 1740762"/>
                    <a:gd name="connsiteY15" fmla="*/ 291241 h 1740760"/>
                    <a:gd name="connsiteX16" fmla="*/ 1425645 w 1740762"/>
                    <a:gd name="connsiteY16" fmla="*/ 194739 h 1740760"/>
                    <a:gd name="connsiteX17" fmla="*/ 1546022 w 1740762"/>
                    <a:gd name="connsiteY17" fmla="*/ 315117 h 1740760"/>
                    <a:gd name="connsiteX18" fmla="*/ 1448558 w 1740762"/>
                    <a:gd name="connsiteY18" fmla="*/ 412582 h 1740760"/>
                    <a:gd name="connsiteX19" fmla="*/ 1457388 w 1740762"/>
                    <a:gd name="connsiteY19" fmla="*/ 422838 h 1740760"/>
                    <a:gd name="connsiteX20" fmla="*/ 1514167 w 1740762"/>
                    <a:gd name="connsiteY20" fmla="*/ 511583 h 1740760"/>
                    <a:gd name="connsiteX21" fmla="*/ 1641935 w 1740762"/>
                    <a:gd name="connsiteY21" fmla="*/ 458659 h 1740760"/>
                    <a:gd name="connsiteX22" fmla="*/ 1707082 w 1740762"/>
                    <a:gd name="connsiteY22" fmla="*/ 615941 h 1740760"/>
                    <a:gd name="connsiteX23" fmla="*/ 1579247 w 1740762"/>
                    <a:gd name="connsiteY23" fmla="*/ 668892 h 1740760"/>
                    <a:gd name="connsiteX24" fmla="*/ 1584835 w 1740762"/>
                    <a:gd name="connsiteY24" fmla="*/ 687711 h 1740760"/>
                    <a:gd name="connsiteX25" fmla="*/ 1601709 w 1740762"/>
                    <a:gd name="connsiteY25" fmla="*/ 777321 h 1740760"/>
                    <a:gd name="connsiteX26" fmla="*/ 1602202 w 1740762"/>
                    <a:gd name="connsiteY26" fmla="*/ 785260 h 1740760"/>
                    <a:gd name="connsiteX27" fmla="*/ 1740762 w 1740762"/>
                    <a:gd name="connsiteY27" fmla="*/ 785260 h 1740760"/>
                    <a:gd name="connsiteX28" fmla="*/ 1740762 w 1740762"/>
                    <a:gd name="connsiteY28" fmla="*/ 955500 h 1740760"/>
                    <a:gd name="connsiteX29" fmla="*/ 1602244 w 1740762"/>
                    <a:gd name="connsiteY29" fmla="*/ 955500 h 1740760"/>
                    <a:gd name="connsiteX30" fmla="*/ 1592412 w 1740762"/>
                    <a:gd name="connsiteY30" fmla="*/ 1019928 h 1740760"/>
                    <a:gd name="connsiteX31" fmla="*/ 1579385 w 1740762"/>
                    <a:gd name="connsiteY31" fmla="*/ 1071925 h 1740760"/>
                    <a:gd name="connsiteX32" fmla="*/ 1707082 w 1740762"/>
                    <a:gd name="connsiteY32" fmla="*/ 1124819 h 1740760"/>
                    <a:gd name="connsiteX33" fmla="*/ 1641935 w 1740762"/>
                    <a:gd name="connsiteY33" fmla="*/ 1282101 h 1740760"/>
                    <a:gd name="connsiteX34" fmla="*/ 1514336 w 1740762"/>
                    <a:gd name="connsiteY34" fmla="*/ 1229247 h 1740760"/>
                    <a:gd name="connsiteX35" fmla="*/ 1500059 w 1740762"/>
                    <a:gd name="connsiteY35" fmla="*/ 1255158 h 1740760"/>
                    <a:gd name="connsiteX36" fmla="*/ 1448892 w 1740762"/>
                    <a:gd name="connsiteY36" fmla="*/ 1328512 h 1740760"/>
                    <a:gd name="connsiteX37" fmla="*/ 1546022 w 1740762"/>
                    <a:gd name="connsiteY37" fmla="*/ 1425643 h 1740760"/>
                    <a:gd name="connsiteX38" fmla="*/ 1425645 w 1740762"/>
                    <a:gd name="connsiteY38" fmla="*/ 1546021 h 1740760"/>
                    <a:gd name="connsiteX39" fmla="*/ 1328549 w 1740762"/>
                    <a:gd name="connsiteY39" fmla="*/ 1448925 h 1740760"/>
                    <a:gd name="connsiteX40" fmla="*/ 1312981 w 1740762"/>
                    <a:gd name="connsiteY40" fmla="*/ 1462328 h 1740760"/>
                    <a:gd name="connsiteX41" fmla="*/ 1229762 w 1740762"/>
                    <a:gd name="connsiteY41" fmla="*/ 1515571 h 1740760"/>
                    <a:gd name="connsiteX42" fmla="*/ 1282102 w 1740762"/>
                    <a:gd name="connsiteY42" fmla="*/ 1641932 h 1740760"/>
                    <a:gd name="connsiteX43" fmla="*/ 1124821 w 1740762"/>
                    <a:gd name="connsiteY43" fmla="*/ 1707080 h 1740760"/>
                    <a:gd name="connsiteX44" fmla="*/ 1073151 w 1740762"/>
                    <a:gd name="connsiteY44" fmla="*/ 1582339 h 1740760"/>
                    <a:gd name="connsiteX45" fmla="*/ 1048108 w 1740762"/>
                    <a:gd name="connsiteY45" fmla="*/ 1589775 h 1740760"/>
                    <a:gd name="connsiteX46" fmla="*/ 958498 w 1740762"/>
                    <a:gd name="connsiteY46" fmla="*/ 1606649 h 1740760"/>
                    <a:gd name="connsiteX47" fmla="*/ 955501 w 1740762"/>
                    <a:gd name="connsiteY47" fmla="*/ 1606835 h 1740760"/>
                    <a:gd name="connsiteX48" fmla="*/ 955501 w 1740762"/>
                    <a:gd name="connsiteY48" fmla="*/ 1740760 h 1740760"/>
                    <a:gd name="connsiteX49" fmla="*/ 785261 w 1740762"/>
                    <a:gd name="connsiteY49" fmla="*/ 1740760 h 1740760"/>
                    <a:gd name="connsiteX50" fmla="*/ 785261 w 1740762"/>
                    <a:gd name="connsiteY50" fmla="*/ 1607939 h 1740760"/>
                    <a:gd name="connsiteX51" fmla="*/ 715891 w 1740762"/>
                    <a:gd name="connsiteY51" fmla="*/ 1597352 h 1740760"/>
                    <a:gd name="connsiteX52" fmla="*/ 666516 w 1740762"/>
                    <a:gd name="connsiteY52" fmla="*/ 1584982 h 1740760"/>
                    <a:gd name="connsiteX53" fmla="*/ 615942 w 1740762"/>
                    <a:gd name="connsiteY53" fmla="*/ 1707080 h 1740760"/>
                    <a:gd name="connsiteX54" fmla="*/ 458661 w 1740762"/>
                    <a:gd name="connsiteY54" fmla="*/ 1641932 h 1740760"/>
                    <a:gd name="connsiteX55" fmla="*/ 508928 w 1740762"/>
                    <a:gd name="connsiteY55" fmla="*/ 1520575 h 1740760"/>
                    <a:gd name="connsiteX56" fmla="*/ 480660 w 1740762"/>
                    <a:gd name="connsiteY56" fmla="*/ 1504999 h 1740760"/>
                    <a:gd name="connsiteX57" fmla="*/ 407307 w 1740762"/>
                    <a:gd name="connsiteY57" fmla="*/ 1453832 h 1740760"/>
                    <a:gd name="connsiteX58" fmla="*/ 315118 w 1740762"/>
                    <a:gd name="connsiteY58" fmla="*/ 1546021 h 1740760"/>
                    <a:gd name="connsiteX59" fmla="*/ 194740 w 1740762"/>
                    <a:gd name="connsiteY59" fmla="*/ 1425643 h 1740760"/>
                    <a:gd name="connsiteX60" fmla="*/ 286894 w 1740762"/>
                    <a:gd name="connsiteY60" fmla="*/ 1333489 h 1740760"/>
                    <a:gd name="connsiteX61" fmla="*/ 273491 w 1740762"/>
                    <a:gd name="connsiteY61" fmla="*/ 1317922 h 1740760"/>
                    <a:gd name="connsiteX62" fmla="*/ 218783 w 1740762"/>
                    <a:gd name="connsiteY62" fmla="*/ 1232414 h 1740760"/>
                    <a:gd name="connsiteX63" fmla="*/ 98828 w 1740762"/>
                    <a:gd name="connsiteY63" fmla="*/ 1282101 h 1740760"/>
                    <a:gd name="connsiteX64" fmla="*/ 33680 w 1740762"/>
                    <a:gd name="connsiteY64" fmla="*/ 1124819 h 1740760"/>
                    <a:gd name="connsiteX65" fmla="*/ 152714 w 1740762"/>
                    <a:gd name="connsiteY65" fmla="*/ 1075514 h 1740760"/>
                    <a:gd name="connsiteX66" fmla="*/ 146043 w 1740762"/>
                    <a:gd name="connsiteY66" fmla="*/ 1053048 h 1740760"/>
                    <a:gd name="connsiteX67" fmla="*/ 129170 w 1740762"/>
                    <a:gd name="connsiteY67" fmla="*/ 963438 h 1740760"/>
                    <a:gd name="connsiteX68" fmla="*/ 128677 w 1740762"/>
                    <a:gd name="connsiteY68" fmla="*/ 955500 h 1740760"/>
                    <a:gd name="connsiteX69" fmla="*/ 0 w 1740762"/>
                    <a:gd name="connsiteY69" fmla="*/ 955500 h 1740760"/>
                    <a:gd name="connsiteX70" fmla="*/ 0 w 1740762"/>
                    <a:gd name="connsiteY70" fmla="*/ 785260 h 1740760"/>
                    <a:gd name="connsiteX71" fmla="*/ 128814 w 1740762"/>
                    <a:gd name="connsiteY71" fmla="*/ 785260 h 1740760"/>
                    <a:gd name="connsiteX72" fmla="*/ 134981 w 1740762"/>
                    <a:gd name="connsiteY72" fmla="*/ 739025 h 1740760"/>
                    <a:gd name="connsiteX73" fmla="*/ 147040 w 1740762"/>
                    <a:gd name="connsiteY73" fmla="*/ 683819 h 1740760"/>
                    <a:gd name="connsiteX74" fmla="*/ 152622 w 1740762"/>
                    <a:gd name="connsiteY74" fmla="*/ 665208 h 1740760"/>
                    <a:gd name="connsiteX75" fmla="*/ 33680 w 1740762"/>
                    <a:gd name="connsiteY75" fmla="*/ 615940 h 1740760"/>
                    <a:gd name="connsiteX76" fmla="*/ 98828 w 1740762"/>
                    <a:gd name="connsiteY76" fmla="*/ 458659 h 1740760"/>
                    <a:gd name="connsiteX77" fmla="*/ 219054 w 1740762"/>
                    <a:gd name="connsiteY77" fmla="*/ 508459 h 1740760"/>
                    <a:gd name="connsiteX78" fmla="*/ 264199 w 1740762"/>
                    <a:gd name="connsiteY78" fmla="*/ 435381 h 1740760"/>
                    <a:gd name="connsiteX79" fmla="*/ 286732 w 1740762"/>
                    <a:gd name="connsiteY79" fmla="*/ 407109 h 1740760"/>
                    <a:gd name="connsiteX80" fmla="*/ 194740 w 1740762"/>
                    <a:gd name="connsiteY80" fmla="*/ 315117 h 1740760"/>
                    <a:gd name="connsiteX81" fmla="*/ 315118 w 1740762"/>
                    <a:gd name="connsiteY81" fmla="*/ 194739 h 1740760"/>
                    <a:gd name="connsiteX82" fmla="*/ 407197 w 1740762"/>
                    <a:gd name="connsiteY82" fmla="*/ 286817 h 1740760"/>
                    <a:gd name="connsiteX83" fmla="*/ 460791 w 1740762"/>
                    <a:gd name="connsiteY83" fmla="*/ 248268 h 1740760"/>
                    <a:gd name="connsiteX84" fmla="*/ 508858 w 1740762"/>
                    <a:gd name="connsiteY84" fmla="*/ 220014 h 1740760"/>
                    <a:gd name="connsiteX85" fmla="*/ 458661 w 1740762"/>
                    <a:gd name="connsiteY85" fmla="*/ 98828 h 1740760"/>
                    <a:gd name="connsiteX86" fmla="*/ 615942 w 1740762"/>
                    <a:gd name="connsiteY86" fmla="*/ 33679 h 1740760"/>
                    <a:gd name="connsiteX87" fmla="*/ 666597 w 1740762"/>
                    <a:gd name="connsiteY87" fmla="*/ 155970 h 1740760"/>
                    <a:gd name="connsiteX88" fmla="*/ 715891 w 1740762"/>
                    <a:gd name="connsiteY88" fmla="*/ 143408 h 1740760"/>
                    <a:gd name="connsiteX89" fmla="*/ 785261 w 1740762"/>
                    <a:gd name="connsiteY89" fmla="*/ 132820 h 1740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40762" h="1740760">
                      <a:moveTo>
                        <a:pt x="870381" y="422211"/>
                      </a:moveTo>
                      <a:cubicBezTo>
                        <a:pt x="622864" y="422211"/>
                        <a:pt x="422212" y="622863"/>
                        <a:pt x="422212" y="870380"/>
                      </a:cubicBezTo>
                      <a:cubicBezTo>
                        <a:pt x="422212" y="1117897"/>
                        <a:pt x="622864" y="1318549"/>
                        <a:pt x="870381" y="1318549"/>
                      </a:cubicBezTo>
                      <a:cubicBezTo>
                        <a:pt x="1117898" y="1318549"/>
                        <a:pt x="1318550" y="1117897"/>
                        <a:pt x="1318550" y="870380"/>
                      </a:cubicBezTo>
                      <a:cubicBezTo>
                        <a:pt x="1318550" y="622863"/>
                        <a:pt x="1117898" y="422211"/>
                        <a:pt x="870381" y="422211"/>
                      </a:cubicBezTo>
                      <a:close/>
                      <a:moveTo>
                        <a:pt x="785261" y="0"/>
                      </a:moveTo>
                      <a:lnTo>
                        <a:pt x="955501" y="0"/>
                      </a:lnTo>
                      <a:lnTo>
                        <a:pt x="955501" y="134329"/>
                      </a:lnTo>
                      <a:lnTo>
                        <a:pt x="1014988" y="143408"/>
                      </a:lnTo>
                      <a:lnTo>
                        <a:pt x="1073317" y="158020"/>
                      </a:lnTo>
                      <a:lnTo>
                        <a:pt x="1124821" y="33680"/>
                      </a:lnTo>
                      <a:lnTo>
                        <a:pt x="1282102" y="98828"/>
                      </a:lnTo>
                      <a:lnTo>
                        <a:pt x="1229998" y="224619"/>
                      </a:lnTo>
                      <a:lnTo>
                        <a:pt x="1250218" y="235760"/>
                      </a:lnTo>
                      <a:cubicBezTo>
                        <a:pt x="1276992" y="252029"/>
                        <a:pt x="1302655" y="269943"/>
                        <a:pt x="1327066" y="289364"/>
                      </a:cubicBezTo>
                      <a:lnTo>
                        <a:pt x="1329143" y="291241"/>
                      </a:lnTo>
                      <a:lnTo>
                        <a:pt x="1425645" y="194739"/>
                      </a:lnTo>
                      <a:lnTo>
                        <a:pt x="1546022" y="315117"/>
                      </a:lnTo>
                      <a:lnTo>
                        <a:pt x="1448558" y="412582"/>
                      </a:lnTo>
                      <a:lnTo>
                        <a:pt x="1457388" y="422838"/>
                      </a:lnTo>
                      <a:lnTo>
                        <a:pt x="1514167" y="511583"/>
                      </a:lnTo>
                      <a:lnTo>
                        <a:pt x="1641935" y="458659"/>
                      </a:lnTo>
                      <a:lnTo>
                        <a:pt x="1707082" y="615941"/>
                      </a:lnTo>
                      <a:lnTo>
                        <a:pt x="1579247" y="668892"/>
                      </a:lnTo>
                      <a:lnTo>
                        <a:pt x="1584835" y="687711"/>
                      </a:lnTo>
                      <a:cubicBezTo>
                        <a:pt x="1592232" y="716929"/>
                        <a:pt x="1597895" y="746838"/>
                        <a:pt x="1601709" y="777321"/>
                      </a:cubicBezTo>
                      <a:lnTo>
                        <a:pt x="1602202" y="785260"/>
                      </a:lnTo>
                      <a:lnTo>
                        <a:pt x="1740762" y="785260"/>
                      </a:lnTo>
                      <a:lnTo>
                        <a:pt x="1740762" y="955500"/>
                      </a:lnTo>
                      <a:lnTo>
                        <a:pt x="1602244" y="955500"/>
                      </a:lnTo>
                      <a:lnTo>
                        <a:pt x="1592412" y="1019928"/>
                      </a:lnTo>
                      <a:lnTo>
                        <a:pt x="1579385" y="1071925"/>
                      </a:lnTo>
                      <a:lnTo>
                        <a:pt x="1707082" y="1124819"/>
                      </a:lnTo>
                      <a:lnTo>
                        <a:pt x="1641935" y="1282101"/>
                      </a:lnTo>
                      <a:lnTo>
                        <a:pt x="1514336" y="1229247"/>
                      </a:lnTo>
                      <a:lnTo>
                        <a:pt x="1500059" y="1255158"/>
                      </a:lnTo>
                      <a:lnTo>
                        <a:pt x="1448892" y="1328512"/>
                      </a:lnTo>
                      <a:lnTo>
                        <a:pt x="1546022" y="1425643"/>
                      </a:lnTo>
                      <a:lnTo>
                        <a:pt x="1425645" y="1546021"/>
                      </a:lnTo>
                      <a:lnTo>
                        <a:pt x="1328549" y="1448925"/>
                      </a:lnTo>
                      <a:lnTo>
                        <a:pt x="1312981" y="1462328"/>
                      </a:lnTo>
                      <a:lnTo>
                        <a:pt x="1229762" y="1515571"/>
                      </a:lnTo>
                      <a:lnTo>
                        <a:pt x="1282102" y="1641932"/>
                      </a:lnTo>
                      <a:lnTo>
                        <a:pt x="1124821" y="1707080"/>
                      </a:lnTo>
                      <a:lnTo>
                        <a:pt x="1073151" y="1582339"/>
                      </a:lnTo>
                      <a:lnTo>
                        <a:pt x="1048108" y="1589775"/>
                      </a:lnTo>
                      <a:cubicBezTo>
                        <a:pt x="1018890" y="1597172"/>
                        <a:pt x="988981" y="1602835"/>
                        <a:pt x="958498" y="1606649"/>
                      </a:cubicBezTo>
                      <a:lnTo>
                        <a:pt x="955501" y="1606835"/>
                      </a:lnTo>
                      <a:lnTo>
                        <a:pt x="955501" y="1740760"/>
                      </a:lnTo>
                      <a:lnTo>
                        <a:pt x="785261" y="1740760"/>
                      </a:lnTo>
                      <a:lnTo>
                        <a:pt x="785261" y="1607939"/>
                      </a:lnTo>
                      <a:lnTo>
                        <a:pt x="715891" y="1597352"/>
                      </a:lnTo>
                      <a:lnTo>
                        <a:pt x="666516" y="1584982"/>
                      </a:lnTo>
                      <a:lnTo>
                        <a:pt x="615942" y="1707080"/>
                      </a:lnTo>
                      <a:lnTo>
                        <a:pt x="458661" y="1641932"/>
                      </a:lnTo>
                      <a:lnTo>
                        <a:pt x="508928" y="1520575"/>
                      </a:lnTo>
                      <a:lnTo>
                        <a:pt x="480660" y="1504999"/>
                      </a:lnTo>
                      <a:lnTo>
                        <a:pt x="407307" y="1453832"/>
                      </a:lnTo>
                      <a:lnTo>
                        <a:pt x="315118" y="1546021"/>
                      </a:lnTo>
                      <a:lnTo>
                        <a:pt x="194740" y="1425643"/>
                      </a:lnTo>
                      <a:lnTo>
                        <a:pt x="286894" y="1333489"/>
                      </a:lnTo>
                      <a:lnTo>
                        <a:pt x="273491" y="1317922"/>
                      </a:lnTo>
                      <a:lnTo>
                        <a:pt x="218783" y="1232414"/>
                      </a:lnTo>
                      <a:lnTo>
                        <a:pt x="98828" y="1282101"/>
                      </a:lnTo>
                      <a:lnTo>
                        <a:pt x="33680" y="1124819"/>
                      </a:lnTo>
                      <a:lnTo>
                        <a:pt x="152714" y="1075514"/>
                      </a:lnTo>
                      <a:lnTo>
                        <a:pt x="146043" y="1053048"/>
                      </a:lnTo>
                      <a:cubicBezTo>
                        <a:pt x="138647" y="1023830"/>
                        <a:pt x="132984" y="993922"/>
                        <a:pt x="129170" y="963438"/>
                      </a:cubicBezTo>
                      <a:lnTo>
                        <a:pt x="128677" y="955500"/>
                      </a:lnTo>
                      <a:lnTo>
                        <a:pt x="0" y="955500"/>
                      </a:lnTo>
                      <a:lnTo>
                        <a:pt x="0" y="785260"/>
                      </a:lnTo>
                      <a:lnTo>
                        <a:pt x="128814" y="785260"/>
                      </a:lnTo>
                      <a:lnTo>
                        <a:pt x="134981" y="739025"/>
                      </a:lnTo>
                      <a:cubicBezTo>
                        <a:pt x="138313" y="720372"/>
                        <a:pt x="142341" y="701961"/>
                        <a:pt x="147040" y="683819"/>
                      </a:cubicBezTo>
                      <a:lnTo>
                        <a:pt x="152622" y="665208"/>
                      </a:lnTo>
                      <a:lnTo>
                        <a:pt x="33680" y="615940"/>
                      </a:lnTo>
                      <a:lnTo>
                        <a:pt x="98828" y="458659"/>
                      </a:lnTo>
                      <a:lnTo>
                        <a:pt x="219054" y="508459"/>
                      </a:lnTo>
                      <a:lnTo>
                        <a:pt x="264199" y="435381"/>
                      </a:lnTo>
                      <a:lnTo>
                        <a:pt x="286732" y="407109"/>
                      </a:lnTo>
                      <a:lnTo>
                        <a:pt x="194740" y="315117"/>
                      </a:lnTo>
                      <a:lnTo>
                        <a:pt x="315118" y="194739"/>
                      </a:lnTo>
                      <a:lnTo>
                        <a:pt x="407197" y="286817"/>
                      </a:lnTo>
                      <a:lnTo>
                        <a:pt x="460791" y="248268"/>
                      </a:lnTo>
                      <a:lnTo>
                        <a:pt x="508858" y="220014"/>
                      </a:lnTo>
                      <a:lnTo>
                        <a:pt x="458661" y="98828"/>
                      </a:lnTo>
                      <a:lnTo>
                        <a:pt x="615942" y="33679"/>
                      </a:lnTo>
                      <a:lnTo>
                        <a:pt x="666597" y="155970"/>
                      </a:lnTo>
                      <a:lnTo>
                        <a:pt x="715891" y="143408"/>
                      </a:lnTo>
                      <a:lnTo>
                        <a:pt x="785261" y="132820"/>
                      </a:lnTo>
                      <a:close/>
                    </a:path>
                  </a:pathLst>
                </a:custGeom>
                <a:solidFill>
                  <a:srgbClr val="0065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214" name="组合 213"/>
                <p:cNvGrpSpPr/>
                <p:nvPr/>
              </p:nvGrpSpPr>
              <p:grpSpPr>
                <a:xfrm>
                  <a:off x="3932746" y="2019238"/>
                  <a:ext cx="359524" cy="359526"/>
                  <a:chOff x="1325410" y="1372730"/>
                  <a:chExt cx="1251559" cy="1251561"/>
                </a:xfrm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16" name="任意多边形 215"/>
                  <p:cNvSpPr/>
                  <p:nvPr/>
                </p:nvSpPr>
                <p:spPr>
                  <a:xfrm>
                    <a:off x="1325410" y="1372730"/>
                    <a:ext cx="625779" cy="625780"/>
                  </a:xfrm>
                  <a:custGeom>
                    <a:avLst/>
                    <a:gdLst>
                      <a:gd name="connsiteX0" fmla="*/ 564580 w 625779"/>
                      <a:gd name="connsiteY0" fmla="*/ 0 h 625780"/>
                      <a:gd name="connsiteX1" fmla="*/ 625779 w 625779"/>
                      <a:gd name="connsiteY1" fmla="*/ 0 h 625780"/>
                      <a:gd name="connsiteX2" fmla="*/ 625779 w 625779"/>
                      <a:gd name="connsiteY2" fmla="*/ 303558 h 625780"/>
                      <a:gd name="connsiteX3" fmla="*/ 303558 w 625779"/>
                      <a:gd name="connsiteY3" fmla="*/ 625779 h 625780"/>
                      <a:gd name="connsiteX4" fmla="*/ 303559 w 625779"/>
                      <a:gd name="connsiteY4" fmla="*/ 625780 h 625780"/>
                      <a:gd name="connsiteX5" fmla="*/ 0 w 625779"/>
                      <a:gd name="connsiteY5" fmla="*/ 625780 h 625780"/>
                      <a:gd name="connsiteX6" fmla="*/ 0 w 625779"/>
                      <a:gd name="connsiteY6" fmla="*/ 564580 h 625780"/>
                      <a:gd name="connsiteX7" fmla="*/ 92614 w 625779"/>
                      <a:gd name="connsiteY7" fmla="*/ 564580 h 625780"/>
                      <a:gd name="connsiteX8" fmla="*/ 97048 w 625779"/>
                      <a:gd name="connsiteY8" fmla="*/ 531339 h 625780"/>
                      <a:gd name="connsiteX9" fmla="*/ 105718 w 625779"/>
                      <a:gd name="connsiteY9" fmla="*/ 491647 h 625780"/>
                      <a:gd name="connsiteX10" fmla="*/ 109731 w 625779"/>
                      <a:gd name="connsiteY10" fmla="*/ 478266 h 625780"/>
                      <a:gd name="connsiteX11" fmla="*/ 24215 w 625779"/>
                      <a:gd name="connsiteY11" fmla="*/ 442844 h 625780"/>
                      <a:gd name="connsiteX12" fmla="*/ 71055 w 625779"/>
                      <a:gd name="connsiteY12" fmla="*/ 329763 h 625780"/>
                      <a:gd name="connsiteX13" fmla="*/ 157494 w 625779"/>
                      <a:gd name="connsiteY13" fmla="*/ 365568 h 625780"/>
                      <a:gd name="connsiteX14" fmla="*/ 189952 w 625779"/>
                      <a:gd name="connsiteY14" fmla="*/ 313027 h 625780"/>
                      <a:gd name="connsiteX15" fmla="*/ 206152 w 625779"/>
                      <a:gd name="connsiteY15" fmla="*/ 292700 h 625780"/>
                      <a:gd name="connsiteX16" fmla="*/ 140013 w 625779"/>
                      <a:gd name="connsiteY16" fmla="*/ 226560 h 625780"/>
                      <a:gd name="connsiteX17" fmla="*/ 226561 w 625779"/>
                      <a:gd name="connsiteY17" fmla="*/ 140012 h 625780"/>
                      <a:gd name="connsiteX18" fmla="*/ 292763 w 625779"/>
                      <a:gd name="connsiteY18" fmla="*/ 206214 h 625780"/>
                      <a:gd name="connsiteX19" fmla="*/ 331296 w 625779"/>
                      <a:gd name="connsiteY19" fmla="*/ 178498 h 625780"/>
                      <a:gd name="connsiteX20" fmla="*/ 365854 w 625779"/>
                      <a:gd name="connsiteY20" fmla="*/ 158184 h 625780"/>
                      <a:gd name="connsiteX21" fmla="*/ 329764 w 625779"/>
                      <a:gd name="connsiteY21" fmla="*/ 71055 h 625780"/>
                      <a:gd name="connsiteX22" fmla="*/ 442845 w 625779"/>
                      <a:gd name="connsiteY22" fmla="*/ 24214 h 625780"/>
                      <a:gd name="connsiteX23" fmla="*/ 479264 w 625779"/>
                      <a:gd name="connsiteY23" fmla="*/ 112138 h 625780"/>
                      <a:gd name="connsiteX24" fmla="*/ 514705 w 625779"/>
                      <a:gd name="connsiteY24" fmla="*/ 103106 h 625780"/>
                      <a:gd name="connsiteX25" fmla="*/ 564580 w 625779"/>
                      <a:gd name="connsiteY25" fmla="*/ 95494 h 625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625779" h="625780">
                        <a:moveTo>
                          <a:pt x="564580" y="0"/>
                        </a:moveTo>
                        <a:lnTo>
                          <a:pt x="625779" y="0"/>
                        </a:lnTo>
                        <a:lnTo>
                          <a:pt x="625779" y="303558"/>
                        </a:lnTo>
                        <a:cubicBezTo>
                          <a:pt x="447821" y="303558"/>
                          <a:pt x="303558" y="447821"/>
                          <a:pt x="303558" y="625779"/>
                        </a:cubicBezTo>
                        <a:lnTo>
                          <a:pt x="303559" y="625780"/>
                        </a:lnTo>
                        <a:lnTo>
                          <a:pt x="0" y="625780"/>
                        </a:lnTo>
                        <a:lnTo>
                          <a:pt x="0" y="564580"/>
                        </a:lnTo>
                        <a:lnTo>
                          <a:pt x="92614" y="564580"/>
                        </a:lnTo>
                        <a:lnTo>
                          <a:pt x="97048" y="531339"/>
                        </a:lnTo>
                        <a:cubicBezTo>
                          <a:pt x="99443" y="517928"/>
                          <a:pt x="102339" y="504691"/>
                          <a:pt x="105718" y="491647"/>
                        </a:cubicBezTo>
                        <a:lnTo>
                          <a:pt x="109731" y="478266"/>
                        </a:lnTo>
                        <a:lnTo>
                          <a:pt x="24215" y="442844"/>
                        </a:lnTo>
                        <a:lnTo>
                          <a:pt x="71055" y="329763"/>
                        </a:lnTo>
                        <a:lnTo>
                          <a:pt x="157494" y="365568"/>
                        </a:lnTo>
                        <a:lnTo>
                          <a:pt x="189952" y="313027"/>
                        </a:lnTo>
                        <a:lnTo>
                          <a:pt x="206152" y="292700"/>
                        </a:lnTo>
                        <a:lnTo>
                          <a:pt x="140013" y="226560"/>
                        </a:lnTo>
                        <a:lnTo>
                          <a:pt x="226561" y="140012"/>
                        </a:lnTo>
                        <a:lnTo>
                          <a:pt x="292763" y="206214"/>
                        </a:lnTo>
                        <a:lnTo>
                          <a:pt x="331296" y="178498"/>
                        </a:lnTo>
                        <a:lnTo>
                          <a:pt x="365854" y="158184"/>
                        </a:lnTo>
                        <a:lnTo>
                          <a:pt x="329764" y="71055"/>
                        </a:lnTo>
                        <a:lnTo>
                          <a:pt x="442845" y="24214"/>
                        </a:lnTo>
                        <a:lnTo>
                          <a:pt x="479264" y="112138"/>
                        </a:lnTo>
                        <a:lnTo>
                          <a:pt x="514705" y="103106"/>
                        </a:lnTo>
                        <a:lnTo>
                          <a:pt x="564580" y="954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17" name="任意多边形 216"/>
                  <p:cNvSpPr/>
                  <p:nvPr/>
                </p:nvSpPr>
                <p:spPr>
                  <a:xfrm rot="5400000">
                    <a:off x="1951189" y="1372731"/>
                    <a:ext cx="625779" cy="625780"/>
                  </a:xfrm>
                  <a:custGeom>
                    <a:avLst/>
                    <a:gdLst>
                      <a:gd name="connsiteX0" fmla="*/ 564580 w 625779"/>
                      <a:gd name="connsiteY0" fmla="*/ 0 h 625780"/>
                      <a:gd name="connsiteX1" fmla="*/ 625779 w 625779"/>
                      <a:gd name="connsiteY1" fmla="*/ 0 h 625780"/>
                      <a:gd name="connsiteX2" fmla="*/ 625779 w 625779"/>
                      <a:gd name="connsiteY2" fmla="*/ 303558 h 625780"/>
                      <a:gd name="connsiteX3" fmla="*/ 303558 w 625779"/>
                      <a:gd name="connsiteY3" fmla="*/ 625779 h 625780"/>
                      <a:gd name="connsiteX4" fmla="*/ 303559 w 625779"/>
                      <a:gd name="connsiteY4" fmla="*/ 625780 h 625780"/>
                      <a:gd name="connsiteX5" fmla="*/ 0 w 625779"/>
                      <a:gd name="connsiteY5" fmla="*/ 625780 h 625780"/>
                      <a:gd name="connsiteX6" fmla="*/ 0 w 625779"/>
                      <a:gd name="connsiteY6" fmla="*/ 564580 h 625780"/>
                      <a:gd name="connsiteX7" fmla="*/ 92614 w 625779"/>
                      <a:gd name="connsiteY7" fmla="*/ 564580 h 625780"/>
                      <a:gd name="connsiteX8" fmla="*/ 97048 w 625779"/>
                      <a:gd name="connsiteY8" fmla="*/ 531339 h 625780"/>
                      <a:gd name="connsiteX9" fmla="*/ 105718 w 625779"/>
                      <a:gd name="connsiteY9" fmla="*/ 491647 h 625780"/>
                      <a:gd name="connsiteX10" fmla="*/ 109731 w 625779"/>
                      <a:gd name="connsiteY10" fmla="*/ 478266 h 625780"/>
                      <a:gd name="connsiteX11" fmla="*/ 24215 w 625779"/>
                      <a:gd name="connsiteY11" fmla="*/ 442844 h 625780"/>
                      <a:gd name="connsiteX12" fmla="*/ 71055 w 625779"/>
                      <a:gd name="connsiteY12" fmla="*/ 329763 h 625780"/>
                      <a:gd name="connsiteX13" fmla="*/ 157494 w 625779"/>
                      <a:gd name="connsiteY13" fmla="*/ 365568 h 625780"/>
                      <a:gd name="connsiteX14" fmla="*/ 189952 w 625779"/>
                      <a:gd name="connsiteY14" fmla="*/ 313027 h 625780"/>
                      <a:gd name="connsiteX15" fmla="*/ 206152 w 625779"/>
                      <a:gd name="connsiteY15" fmla="*/ 292700 h 625780"/>
                      <a:gd name="connsiteX16" fmla="*/ 140013 w 625779"/>
                      <a:gd name="connsiteY16" fmla="*/ 226560 h 625780"/>
                      <a:gd name="connsiteX17" fmla="*/ 226561 w 625779"/>
                      <a:gd name="connsiteY17" fmla="*/ 140012 h 625780"/>
                      <a:gd name="connsiteX18" fmla="*/ 292763 w 625779"/>
                      <a:gd name="connsiteY18" fmla="*/ 206214 h 625780"/>
                      <a:gd name="connsiteX19" fmla="*/ 331296 w 625779"/>
                      <a:gd name="connsiteY19" fmla="*/ 178498 h 625780"/>
                      <a:gd name="connsiteX20" fmla="*/ 365854 w 625779"/>
                      <a:gd name="connsiteY20" fmla="*/ 158184 h 625780"/>
                      <a:gd name="connsiteX21" fmla="*/ 329764 w 625779"/>
                      <a:gd name="connsiteY21" fmla="*/ 71055 h 625780"/>
                      <a:gd name="connsiteX22" fmla="*/ 442845 w 625779"/>
                      <a:gd name="connsiteY22" fmla="*/ 24214 h 625780"/>
                      <a:gd name="connsiteX23" fmla="*/ 479264 w 625779"/>
                      <a:gd name="connsiteY23" fmla="*/ 112138 h 625780"/>
                      <a:gd name="connsiteX24" fmla="*/ 514705 w 625779"/>
                      <a:gd name="connsiteY24" fmla="*/ 103106 h 625780"/>
                      <a:gd name="connsiteX25" fmla="*/ 564580 w 625779"/>
                      <a:gd name="connsiteY25" fmla="*/ 95494 h 625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625779" h="625780">
                        <a:moveTo>
                          <a:pt x="564580" y="0"/>
                        </a:moveTo>
                        <a:lnTo>
                          <a:pt x="625779" y="0"/>
                        </a:lnTo>
                        <a:lnTo>
                          <a:pt x="625779" y="303558"/>
                        </a:lnTo>
                        <a:cubicBezTo>
                          <a:pt x="447821" y="303558"/>
                          <a:pt x="303558" y="447821"/>
                          <a:pt x="303558" y="625779"/>
                        </a:cubicBezTo>
                        <a:lnTo>
                          <a:pt x="303559" y="625780"/>
                        </a:lnTo>
                        <a:lnTo>
                          <a:pt x="0" y="625780"/>
                        </a:lnTo>
                        <a:lnTo>
                          <a:pt x="0" y="564580"/>
                        </a:lnTo>
                        <a:lnTo>
                          <a:pt x="92614" y="564580"/>
                        </a:lnTo>
                        <a:lnTo>
                          <a:pt x="97048" y="531339"/>
                        </a:lnTo>
                        <a:cubicBezTo>
                          <a:pt x="99443" y="517928"/>
                          <a:pt x="102339" y="504691"/>
                          <a:pt x="105718" y="491647"/>
                        </a:cubicBezTo>
                        <a:lnTo>
                          <a:pt x="109731" y="478266"/>
                        </a:lnTo>
                        <a:lnTo>
                          <a:pt x="24215" y="442844"/>
                        </a:lnTo>
                        <a:lnTo>
                          <a:pt x="71055" y="329763"/>
                        </a:lnTo>
                        <a:lnTo>
                          <a:pt x="157494" y="365568"/>
                        </a:lnTo>
                        <a:lnTo>
                          <a:pt x="189952" y="313027"/>
                        </a:lnTo>
                        <a:lnTo>
                          <a:pt x="206152" y="292700"/>
                        </a:lnTo>
                        <a:lnTo>
                          <a:pt x="140013" y="226560"/>
                        </a:lnTo>
                        <a:lnTo>
                          <a:pt x="226561" y="140012"/>
                        </a:lnTo>
                        <a:lnTo>
                          <a:pt x="292763" y="206214"/>
                        </a:lnTo>
                        <a:lnTo>
                          <a:pt x="331296" y="178498"/>
                        </a:lnTo>
                        <a:lnTo>
                          <a:pt x="365854" y="158184"/>
                        </a:lnTo>
                        <a:lnTo>
                          <a:pt x="329764" y="71055"/>
                        </a:lnTo>
                        <a:lnTo>
                          <a:pt x="442845" y="24214"/>
                        </a:lnTo>
                        <a:lnTo>
                          <a:pt x="479264" y="112138"/>
                        </a:lnTo>
                        <a:lnTo>
                          <a:pt x="514705" y="103106"/>
                        </a:lnTo>
                        <a:lnTo>
                          <a:pt x="564580" y="95494"/>
                        </a:lnTo>
                        <a:close/>
                      </a:path>
                    </a:pathLst>
                  </a:custGeom>
                  <a:solidFill>
                    <a:srgbClr val="0065B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18" name="任意多边形 217"/>
                  <p:cNvSpPr/>
                  <p:nvPr/>
                </p:nvSpPr>
                <p:spPr>
                  <a:xfrm rot="10800000">
                    <a:off x="1951187" y="1998511"/>
                    <a:ext cx="625779" cy="625780"/>
                  </a:xfrm>
                  <a:custGeom>
                    <a:avLst/>
                    <a:gdLst>
                      <a:gd name="connsiteX0" fmla="*/ 564580 w 625779"/>
                      <a:gd name="connsiteY0" fmla="*/ 0 h 625780"/>
                      <a:gd name="connsiteX1" fmla="*/ 625779 w 625779"/>
                      <a:gd name="connsiteY1" fmla="*/ 0 h 625780"/>
                      <a:gd name="connsiteX2" fmla="*/ 625779 w 625779"/>
                      <a:gd name="connsiteY2" fmla="*/ 303558 h 625780"/>
                      <a:gd name="connsiteX3" fmla="*/ 303558 w 625779"/>
                      <a:gd name="connsiteY3" fmla="*/ 625779 h 625780"/>
                      <a:gd name="connsiteX4" fmla="*/ 303559 w 625779"/>
                      <a:gd name="connsiteY4" fmla="*/ 625780 h 625780"/>
                      <a:gd name="connsiteX5" fmla="*/ 0 w 625779"/>
                      <a:gd name="connsiteY5" fmla="*/ 625780 h 625780"/>
                      <a:gd name="connsiteX6" fmla="*/ 0 w 625779"/>
                      <a:gd name="connsiteY6" fmla="*/ 564580 h 625780"/>
                      <a:gd name="connsiteX7" fmla="*/ 92614 w 625779"/>
                      <a:gd name="connsiteY7" fmla="*/ 564580 h 625780"/>
                      <a:gd name="connsiteX8" fmla="*/ 97048 w 625779"/>
                      <a:gd name="connsiteY8" fmla="*/ 531339 h 625780"/>
                      <a:gd name="connsiteX9" fmla="*/ 105718 w 625779"/>
                      <a:gd name="connsiteY9" fmla="*/ 491647 h 625780"/>
                      <a:gd name="connsiteX10" fmla="*/ 109731 w 625779"/>
                      <a:gd name="connsiteY10" fmla="*/ 478266 h 625780"/>
                      <a:gd name="connsiteX11" fmla="*/ 24215 w 625779"/>
                      <a:gd name="connsiteY11" fmla="*/ 442844 h 625780"/>
                      <a:gd name="connsiteX12" fmla="*/ 71055 w 625779"/>
                      <a:gd name="connsiteY12" fmla="*/ 329763 h 625780"/>
                      <a:gd name="connsiteX13" fmla="*/ 157494 w 625779"/>
                      <a:gd name="connsiteY13" fmla="*/ 365568 h 625780"/>
                      <a:gd name="connsiteX14" fmla="*/ 189952 w 625779"/>
                      <a:gd name="connsiteY14" fmla="*/ 313027 h 625780"/>
                      <a:gd name="connsiteX15" fmla="*/ 206152 w 625779"/>
                      <a:gd name="connsiteY15" fmla="*/ 292700 h 625780"/>
                      <a:gd name="connsiteX16" fmla="*/ 140013 w 625779"/>
                      <a:gd name="connsiteY16" fmla="*/ 226560 h 625780"/>
                      <a:gd name="connsiteX17" fmla="*/ 226561 w 625779"/>
                      <a:gd name="connsiteY17" fmla="*/ 140012 h 625780"/>
                      <a:gd name="connsiteX18" fmla="*/ 292763 w 625779"/>
                      <a:gd name="connsiteY18" fmla="*/ 206214 h 625780"/>
                      <a:gd name="connsiteX19" fmla="*/ 331296 w 625779"/>
                      <a:gd name="connsiteY19" fmla="*/ 178498 h 625780"/>
                      <a:gd name="connsiteX20" fmla="*/ 365854 w 625779"/>
                      <a:gd name="connsiteY20" fmla="*/ 158184 h 625780"/>
                      <a:gd name="connsiteX21" fmla="*/ 329764 w 625779"/>
                      <a:gd name="connsiteY21" fmla="*/ 71055 h 625780"/>
                      <a:gd name="connsiteX22" fmla="*/ 442845 w 625779"/>
                      <a:gd name="connsiteY22" fmla="*/ 24214 h 625780"/>
                      <a:gd name="connsiteX23" fmla="*/ 479264 w 625779"/>
                      <a:gd name="connsiteY23" fmla="*/ 112138 h 625780"/>
                      <a:gd name="connsiteX24" fmla="*/ 514705 w 625779"/>
                      <a:gd name="connsiteY24" fmla="*/ 103106 h 625780"/>
                      <a:gd name="connsiteX25" fmla="*/ 564580 w 625779"/>
                      <a:gd name="connsiteY25" fmla="*/ 95494 h 625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625779" h="625780">
                        <a:moveTo>
                          <a:pt x="564580" y="0"/>
                        </a:moveTo>
                        <a:lnTo>
                          <a:pt x="625779" y="0"/>
                        </a:lnTo>
                        <a:lnTo>
                          <a:pt x="625779" y="303558"/>
                        </a:lnTo>
                        <a:cubicBezTo>
                          <a:pt x="447821" y="303558"/>
                          <a:pt x="303558" y="447821"/>
                          <a:pt x="303558" y="625779"/>
                        </a:cubicBezTo>
                        <a:lnTo>
                          <a:pt x="303559" y="625780"/>
                        </a:lnTo>
                        <a:lnTo>
                          <a:pt x="0" y="625780"/>
                        </a:lnTo>
                        <a:lnTo>
                          <a:pt x="0" y="564580"/>
                        </a:lnTo>
                        <a:lnTo>
                          <a:pt x="92614" y="564580"/>
                        </a:lnTo>
                        <a:lnTo>
                          <a:pt x="97048" y="531339"/>
                        </a:lnTo>
                        <a:cubicBezTo>
                          <a:pt x="99443" y="517928"/>
                          <a:pt x="102339" y="504691"/>
                          <a:pt x="105718" y="491647"/>
                        </a:cubicBezTo>
                        <a:lnTo>
                          <a:pt x="109731" y="478266"/>
                        </a:lnTo>
                        <a:lnTo>
                          <a:pt x="24215" y="442844"/>
                        </a:lnTo>
                        <a:lnTo>
                          <a:pt x="71055" y="329763"/>
                        </a:lnTo>
                        <a:lnTo>
                          <a:pt x="157494" y="365568"/>
                        </a:lnTo>
                        <a:lnTo>
                          <a:pt x="189952" y="313027"/>
                        </a:lnTo>
                        <a:lnTo>
                          <a:pt x="206152" y="292700"/>
                        </a:lnTo>
                        <a:lnTo>
                          <a:pt x="140013" y="226560"/>
                        </a:lnTo>
                        <a:lnTo>
                          <a:pt x="226561" y="140012"/>
                        </a:lnTo>
                        <a:lnTo>
                          <a:pt x="292763" y="206214"/>
                        </a:lnTo>
                        <a:lnTo>
                          <a:pt x="331296" y="178498"/>
                        </a:lnTo>
                        <a:lnTo>
                          <a:pt x="365854" y="158184"/>
                        </a:lnTo>
                        <a:lnTo>
                          <a:pt x="329764" y="71055"/>
                        </a:lnTo>
                        <a:lnTo>
                          <a:pt x="442845" y="24214"/>
                        </a:lnTo>
                        <a:lnTo>
                          <a:pt x="479264" y="112138"/>
                        </a:lnTo>
                        <a:lnTo>
                          <a:pt x="514705" y="103106"/>
                        </a:lnTo>
                        <a:lnTo>
                          <a:pt x="564580" y="954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19" name="任意多边形 218"/>
                  <p:cNvSpPr/>
                  <p:nvPr/>
                </p:nvSpPr>
                <p:spPr>
                  <a:xfrm rot="16200000">
                    <a:off x="1325411" y="1998511"/>
                    <a:ext cx="625779" cy="625780"/>
                  </a:xfrm>
                  <a:custGeom>
                    <a:avLst/>
                    <a:gdLst>
                      <a:gd name="connsiteX0" fmla="*/ 564580 w 625779"/>
                      <a:gd name="connsiteY0" fmla="*/ 0 h 625780"/>
                      <a:gd name="connsiteX1" fmla="*/ 625779 w 625779"/>
                      <a:gd name="connsiteY1" fmla="*/ 0 h 625780"/>
                      <a:gd name="connsiteX2" fmla="*/ 625779 w 625779"/>
                      <a:gd name="connsiteY2" fmla="*/ 303558 h 625780"/>
                      <a:gd name="connsiteX3" fmla="*/ 303558 w 625779"/>
                      <a:gd name="connsiteY3" fmla="*/ 625779 h 625780"/>
                      <a:gd name="connsiteX4" fmla="*/ 303559 w 625779"/>
                      <a:gd name="connsiteY4" fmla="*/ 625780 h 625780"/>
                      <a:gd name="connsiteX5" fmla="*/ 0 w 625779"/>
                      <a:gd name="connsiteY5" fmla="*/ 625780 h 625780"/>
                      <a:gd name="connsiteX6" fmla="*/ 0 w 625779"/>
                      <a:gd name="connsiteY6" fmla="*/ 564580 h 625780"/>
                      <a:gd name="connsiteX7" fmla="*/ 92614 w 625779"/>
                      <a:gd name="connsiteY7" fmla="*/ 564580 h 625780"/>
                      <a:gd name="connsiteX8" fmla="*/ 97048 w 625779"/>
                      <a:gd name="connsiteY8" fmla="*/ 531339 h 625780"/>
                      <a:gd name="connsiteX9" fmla="*/ 105718 w 625779"/>
                      <a:gd name="connsiteY9" fmla="*/ 491647 h 625780"/>
                      <a:gd name="connsiteX10" fmla="*/ 109731 w 625779"/>
                      <a:gd name="connsiteY10" fmla="*/ 478266 h 625780"/>
                      <a:gd name="connsiteX11" fmla="*/ 24215 w 625779"/>
                      <a:gd name="connsiteY11" fmla="*/ 442844 h 625780"/>
                      <a:gd name="connsiteX12" fmla="*/ 71055 w 625779"/>
                      <a:gd name="connsiteY12" fmla="*/ 329763 h 625780"/>
                      <a:gd name="connsiteX13" fmla="*/ 157494 w 625779"/>
                      <a:gd name="connsiteY13" fmla="*/ 365568 h 625780"/>
                      <a:gd name="connsiteX14" fmla="*/ 189952 w 625779"/>
                      <a:gd name="connsiteY14" fmla="*/ 313027 h 625780"/>
                      <a:gd name="connsiteX15" fmla="*/ 206152 w 625779"/>
                      <a:gd name="connsiteY15" fmla="*/ 292700 h 625780"/>
                      <a:gd name="connsiteX16" fmla="*/ 140013 w 625779"/>
                      <a:gd name="connsiteY16" fmla="*/ 226560 h 625780"/>
                      <a:gd name="connsiteX17" fmla="*/ 226561 w 625779"/>
                      <a:gd name="connsiteY17" fmla="*/ 140012 h 625780"/>
                      <a:gd name="connsiteX18" fmla="*/ 292763 w 625779"/>
                      <a:gd name="connsiteY18" fmla="*/ 206214 h 625780"/>
                      <a:gd name="connsiteX19" fmla="*/ 331296 w 625779"/>
                      <a:gd name="connsiteY19" fmla="*/ 178498 h 625780"/>
                      <a:gd name="connsiteX20" fmla="*/ 365854 w 625779"/>
                      <a:gd name="connsiteY20" fmla="*/ 158184 h 625780"/>
                      <a:gd name="connsiteX21" fmla="*/ 329764 w 625779"/>
                      <a:gd name="connsiteY21" fmla="*/ 71055 h 625780"/>
                      <a:gd name="connsiteX22" fmla="*/ 442845 w 625779"/>
                      <a:gd name="connsiteY22" fmla="*/ 24214 h 625780"/>
                      <a:gd name="connsiteX23" fmla="*/ 479264 w 625779"/>
                      <a:gd name="connsiteY23" fmla="*/ 112138 h 625780"/>
                      <a:gd name="connsiteX24" fmla="*/ 514705 w 625779"/>
                      <a:gd name="connsiteY24" fmla="*/ 103106 h 625780"/>
                      <a:gd name="connsiteX25" fmla="*/ 564580 w 625779"/>
                      <a:gd name="connsiteY25" fmla="*/ 95494 h 625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625779" h="625780">
                        <a:moveTo>
                          <a:pt x="564580" y="0"/>
                        </a:moveTo>
                        <a:lnTo>
                          <a:pt x="625779" y="0"/>
                        </a:lnTo>
                        <a:lnTo>
                          <a:pt x="625779" y="303558"/>
                        </a:lnTo>
                        <a:cubicBezTo>
                          <a:pt x="447821" y="303558"/>
                          <a:pt x="303558" y="447821"/>
                          <a:pt x="303558" y="625779"/>
                        </a:cubicBezTo>
                        <a:lnTo>
                          <a:pt x="303559" y="625780"/>
                        </a:lnTo>
                        <a:lnTo>
                          <a:pt x="0" y="625780"/>
                        </a:lnTo>
                        <a:lnTo>
                          <a:pt x="0" y="564580"/>
                        </a:lnTo>
                        <a:lnTo>
                          <a:pt x="92614" y="564580"/>
                        </a:lnTo>
                        <a:lnTo>
                          <a:pt x="97048" y="531339"/>
                        </a:lnTo>
                        <a:cubicBezTo>
                          <a:pt x="99443" y="517928"/>
                          <a:pt x="102339" y="504691"/>
                          <a:pt x="105718" y="491647"/>
                        </a:cubicBezTo>
                        <a:lnTo>
                          <a:pt x="109731" y="478266"/>
                        </a:lnTo>
                        <a:lnTo>
                          <a:pt x="24215" y="442844"/>
                        </a:lnTo>
                        <a:lnTo>
                          <a:pt x="71055" y="329763"/>
                        </a:lnTo>
                        <a:lnTo>
                          <a:pt x="157494" y="365568"/>
                        </a:lnTo>
                        <a:lnTo>
                          <a:pt x="189952" y="313027"/>
                        </a:lnTo>
                        <a:lnTo>
                          <a:pt x="206152" y="292700"/>
                        </a:lnTo>
                        <a:lnTo>
                          <a:pt x="140013" y="226560"/>
                        </a:lnTo>
                        <a:lnTo>
                          <a:pt x="226561" y="140012"/>
                        </a:lnTo>
                        <a:lnTo>
                          <a:pt x="292763" y="206214"/>
                        </a:lnTo>
                        <a:lnTo>
                          <a:pt x="331296" y="178498"/>
                        </a:lnTo>
                        <a:lnTo>
                          <a:pt x="365854" y="158184"/>
                        </a:lnTo>
                        <a:lnTo>
                          <a:pt x="329764" y="71055"/>
                        </a:lnTo>
                        <a:lnTo>
                          <a:pt x="442845" y="24214"/>
                        </a:lnTo>
                        <a:lnTo>
                          <a:pt x="479264" y="112138"/>
                        </a:lnTo>
                        <a:lnTo>
                          <a:pt x="514705" y="103106"/>
                        </a:lnTo>
                        <a:lnTo>
                          <a:pt x="564580" y="95494"/>
                        </a:lnTo>
                        <a:close/>
                      </a:path>
                    </a:pathLst>
                  </a:custGeom>
                  <a:solidFill>
                    <a:srgbClr val="0065B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  <p:sp>
              <p:nvSpPr>
                <p:cNvPr id="215" name="椭圆 214"/>
                <p:cNvSpPr/>
                <p:nvPr/>
              </p:nvSpPr>
              <p:spPr>
                <a:xfrm rot="1860000">
                  <a:off x="4135467" y="2301762"/>
                  <a:ext cx="9909" cy="9909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242" name="组合 241"/>
            <p:cNvGrpSpPr/>
            <p:nvPr/>
          </p:nvGrpSpPr>
          <p:grpSpPr>
            <a:xfrm>
              <a:off x="3476864" y="3325801"/>
              <a:ext cx="3498608" cy="1171552"/>
              <a:chOff x="3476864" y="3325801"/>
              <a:chExt cx="3498608" cy="117155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6671841" y="3325801"/>
                <a:ext cx="245248" cy="954698"/>
              </a:xfrm>
              <a:prstGeom prst="rect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3" cstate="print"/>
              <a:srcRect t="55896"/>
              <a:stretch>
                <a:fillRect/>
              </a:stretch>
            </p:blipFill>
            <p:spPr>
              <a:xfrm>
                <a:off x="3476864" y="4280500"/>
                <a:ext cx="3498608" cy="216853"/>
              </a:xfrm>
              <a:prstGeom prst="rect">
                <a:avLst/>
              </a:prstGeom>
            </p:spPr>
          </p:pic>
          <p:sp>
            <p:nvSpPr>
              <p:cNvPr id="20" name="椭圆 19"/>
              <p:cNvSpPr/>
              <p:nvPr/>
            </p:nvSpPr>
            <p:spPr>
              <a:xfrm>
                <a:off x="3869554" y="3615443"/>
                <a:ext cx="372450" cy="372450"/>
              </a:xfrm>
              <a:prstGeom prst="ellipse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7" name="文本框 93"/>
              <p:cNvSpPr txBox="1"/>
              <p:nvPr/>
            </p:nvSpPr>
            <p:spPr>
              <a:xfrm>
                <a:off x="3678594" y="3636185"/>
                <a:ext cx="7731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02</a:t>
                </a:r>
                <a:endParaRPr lang="zh-CN" altLang="en-US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0" name="文本框 229"/>
              <p:cNvSpPr txBox="1"/>
              <p:nvPr/>
            </p:nvSpPr>
            <p:spPr>
              <a:xfrm>
                <a:off x="4734461" y="3651536"/>
                <a:ext cx="1191352" cy="40011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41" name="组合 240"/>
            <p:cNvGrpSpPr/>
            <p:nvPr/>
          </p:nvGrpSpPr>
          <p:grpSpPr>
            <a:xfrm>
              <a:off x="3476864" y="2401368"/>
              <a:ext cx="3498608" cy="1141288"/>
              <a:chOff x="3476864" y="2401368"/>
              <a:chExt cx="3498608" cy="1141288"/>
            </a:xfrm>
          </p:grpSpPr>
          <p:sp>
            <p:nvSpPr>
              <p:cNvPr id="14" name="单圆角矩形 13"/>
              <p:cNvSpPr/>
              <p:nvPr/>
            </p:nvSpPr>
            <p:spPr>
              <a:xfrm>
                <a:off x="6672557" y="2401368"/>
                <a:ext cx="245248" cy="924435"/>
              </a:xfrm>
              <a:prstGeom prst="round1Rect">
                <a:avLst>
                  <a:gd name="adj" fmla="val 40328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3" cstate="print"/>
              <a:srcRect t="55896"/>
              <a:stretch>
                <a:fillRect/>
              </a:stretch>
            </p:blipFill>
            <p:spPr>
              <a:xfrm>
                <a:off x="3476864" y="3325803"/>
                <a:ext cx="3498608" cy="216853"/>
              </a:xfrm>
              <a:prstGeom prst="rect">
                <a:avLst/>
              </a:prstGeom>
            </p:spPr>
          </p:pic>
          <p:sp>
            <p:nvSpPr>
              <p:cNvPr id="19" name="椭圆 18"/>
              <p:cNvSpPr/>
              <p:nvPr/>
            </p:nvSpPr>
            <p:spPr>
              <a:xfrm>
                <a:off x="3869554" y="2677361"/>
                <a:ext cx="372450" cy="37245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6" name="文本框 93"/>
              <p:cNvSpPr txBox="1"/>
              <p:nvPr/>
            </p:nvSpPr>
            <p:spPr>
              <a:xfrm>
                <a:off x="3682646" y="2711750"/>
                <a:ext cx="7731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01</a:t>
                </a:r>
                <a:endParaRPr lang="zh-CN" altLang="en-US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1" name="文本框 230"/>
              <p:cNvSpPr txBox="1"/>
              <p:nvPr/>
            </p:nvSpPr>
            <p:spPr>
              <a:xfrm>
                <a:off x="4743078" y="2700226"/>
                <a:ext cx="1191352" cy="40011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>
              <a:off x="3684932" y="5235193"/>
              <a:ext cx="3232155" cy="954567"/>
              <a:chOff x="3684932" y="5235193"/>
              <a:chExt cx="3232155" cy="954567"/>
            </a:xfrm>
          </p:grpSpPr>
          <p:sp>
            <p:nvSpPr>
              <p:cNvPr id="13" name="单圆角矩形 12"/>
              <p:cNvSpPr/>
              <p:nvPr/>
            </p:nvSpPr>
            <p:spPr>
              <a:xfrm flipV="1">
                <a:off x="6671839" y="5235193"/>
                <a:ext cx="245248" cy="954567"/>
              </a:xfrm>
              <a:prstGeom prst="round1Rect">
                <a:avLst>
                  <a:gd name="adj" fmla="val 50000"/>
                </a:avLst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869554" y="5520884"/>
                <a:ext cx="372450" cy="372450"/>
              </a:xfrm>
              <a:prstGeom prst="ellipse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9" name="文本框 93"/>
              <p:cNvSpPr txBox="1"/>
              <p:nvPr/>
            </p:nvSpPr>
            <p:spPr>
              <a:xfrm>
                <a:off x="3684932" y="5555490"/>
                <a:ext cx="7731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04</a:t>
                </a:r>
                <a:endParaRPr lang="zh-CN" altLang="en-US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2" name="文本框 231"/>
              <p:cNvSpPr txBox="1"/>
              <p:nvPr/>
            </p:nvSpPr>
            <p:spPr>
              <a:xfrm>
                <a:off x="4784041" y="5536231"/>
                <a:ext cx="1191352" cy="40011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43" name="组合 242"/>
            <p:cNvGrpSpPr/>
            <p:nvPr/>
          </p:nvGrpSpPr>
          <p:grpSpPr>
            <a:xfrm>
              <a:off x="3476864" y="4280500"/>
              <a:ext cx="3498608" cy="1171551"/>
              <a:chOff x="3476864" y="4280500"/>
              <a:chExt cx="3498608" cy="117155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671841" y="4280500"/>
                <a:ext cx="245248" cy="95469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3" cstate="print"/>
              <a:srcRect t="55896"/>
              <a:stretch>
                <a:fillRect/>
              </a:stretch>
            </p:blipFill>
            <p:spPr>
              <a:xfrm>
                <a:off x="3476864" y="5235198"/>
                <a:ext cx="3498608" cy="216853"/>
              </a:xfrm>
              <a:prstGeom prst="rect">
                <a:avLst/>
              </a:prstGeom>
            </p:spPr>
          </p:pic>
          <p:sp>
            <p:nvSpPr>
              <p:cNvPr id="21" name="椭圆 20"/>
              <p:cNvSpPr/>
              <p:nvPr/>
            </p:nvSpPr>
            <p:spPr>
              <a:xfrm>
                <a:off x="3869554" y="4564629"/>
                <a:ext cx="372450" cy="37245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8" name="文本框 93"/>
              <p:cNvSpPr txBox="1"/>
              <p:nvPr/>
            </p:nvSpPr>
            <p:spPr>
              <a:xfrm>
                <a:off x="3671137" y="4601738"/>
                <a:ext cx="7731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03</a:t>
                </a:r>
                <a:endParaRPr lang="zh-CN" altLang="en-US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3" name="文本框 232"/>
              <p:cNvSpPr txBox="1"/>
              <p:nvPr/>
            </p:nvSpPr>
            <p:spPr>
              <a:xfrm>
                <a:off x="4738036" y="4592943"/>
                <a:ext cx="1191352" cy="40011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34" name="TextBox 26"/>
            <p:cNvSpPr txBox="1"/>
            <p:nvPr/>
          </p:nvSpPr>
          <p:spPr bwMode="auto">
            <a:xfrm>
              <a:off x="7562982" y="2557493"/>
              <a:ext cx="353628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7" name="TextBox 26"/>
            <p:cNvSpPr txBox="1"/>
            <p:nvPr/>
          </p:nvSpPr>
          <p:spPr bwMode="auto">
            <a:xfrm>
              <a:off x="7559465" y="3511647"/>
              <a:ext cx="353628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8" name="TextBox 26"/>
            <p:cNvSpPr txBox="1"/>
            <p:nvPr/>
          </p:nvSpPr>
          <p:spPr bwMode="auto">
            <a:xfrm>
              <a:off x="7576985" y="4427688"/>
              <a:ext cx="353628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9" name="TextBox 26"/>
            <p:cNvSpPr txBox="1"/>
            <p:nvPr/>
          </p:nvSpPr>
          <p:spPr bwMode="auto">
            <a:xfrm>
              <a:off x="7559465" y="5412911"/>
              <a:ext cx="353628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0" name="文本框 239"/>
            <p:cNvSpPr txBox="1"/>
            <p:nvPr/>
          </p:nvSpPr>
          <p:spPr>
            <a:xfrm>
              <a:off x="1782469" y="5293880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220" name="矩形 219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10"/>
          <p:cNvSpPr>
            <a:spLocks noChangeAspect="1"/>
          </p:cNvSpPr>
          <p:nvPr/>
        </p:nvSpPr>
        <p:spPr>
          <a:xfrm>
            <a:off x="1378879" y="1791808"/>
            <a:ext cx="915567" cy="997315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4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2" name="矩形 10"/>
          <p:cNvSpPr>
            <a:spLocks noChangeAspect="1"/>
          </p:cNvSpPr>
          <p:nvPr/>
        </p:nvSpPr>
        <p:spPr>
          <a:xfrm>
            <a:off x="1378879" y="3195420"/>
            <a:ext cx="915567" cy="997315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0065B0"/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4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9" name="矩形 10"/>
          <p:cNvSpPr>
            <a:spLocks noChangeAspect="1"/>
          </p:cNvSpPr>
          <p:nvPr/>
        </p:nvSpPr>
        <p:spPr>
          <a:xfrm>
            <a:off x="1347603" y="4762191"/>
            <a:ext cx="915567" cy="997315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008FC3"/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4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10040" y="1822491"/>
            <a:ext cx="2779560" cy="817165"/>
            <a:chOff x="2590726" y="2211965"/>
            <a:chExt cx="2779560" cy="817165"/>
          </a:xfrm>
        </p:grpSpPr>
        <p:sp>
          <p:nvSpPr>
            <p:cNvPr id="75" name="圆角矩形 74"/>
            <p:cNvSpPr/>
            <p:nvPr/>
          </p:nvSpPr>
          <p:spPr bwMode="auto">
            <a:xfrm flipH="1">
              <a:off x="2590726" y="2211965"/>
              <a:ext cx="2779560" cy="8171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154729" y="244916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550302" y="1809720"/>
            <a:ext cx="1030514" cy="997315"/>
            <a:chOff x="1230988" y="2199194"/>
            <a:chExt cx="1030514" cy="997315"/>
          </a:xfrm>
        </p:grpSpPr>
        <p:sp>
          <p:nvSpPr>
            <p:cNvPr id="87" name="矩形 10"/>
            <p:cNvSpPr>
              <a:spLocks noChangeAspect="1"/>
            </p:cNvSpPr>
            <p:nvPr/>
          </p:nvSpPr>
          <p:spPr>
            <a:xfrm>
              <a:off x="1288854" y="2199194"/>
              <a:ext cx="914805" cy="997315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230988" y="2356103"/>
              <a:ext cx="10305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4000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556247" y="3213336"/>
            <a:ext cx="1030514" cy="997315"/>
            <a:chOff x="1236933" y="3602810"/>
            <a:chExt cx="1030514" cy="997315"/>
          </a:xfrm>
        </p:grpSpPr>
        <p:sp>
          <p:nvSpPr>
            <p:cNvPr id="84" name="矩形 10"/>
            <p:cNvSpPr>
              <a:spLocks noChangeAspect="1"/>
            </p:cNvSpPr>
            <p:nvPr/>
          </p:nvSpPr>
          <p:spPr>
            <a:xfrm>
              <a:off x="1288843" y="3602810"/>
              <a:ext cx="914805" cy="997315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236933" y="3732845"/>
              <a:ext cx="10305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4000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519024" y="4780107"/>
            <a:ext cx="1030514" cy="997315"/>
            <a:chOff x="1199710" y="5169581"/>
            <a:chExt cx="1030514" cy="997315"/>
          </a:xfrm>
        </p:grpSpPr>
        <p:sp>
          <p:nvSpPr>
            <p:cNvPr id="91" name="矩形 10"/>
            <p:cNvSpPr>
              <a:spLocks noChangeAspect="1"/>
            </p:cNvSpPr>
            <p:nvPr/>
          </p:nvSpPr>
          <p:spPr>
            <a:xfrm>
              <a:off x="1257565" y="5169581"/>
              <a:ext cx="914805" cy="997315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199710" y="5314295"/>
              <a:ext cx="10305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4000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02" name="TextBox 26"/>
          <p:cNvSpPr txBox="1"/>
          <p:nvPr/>
        </p:nvSpPr>
        <p:spPr bwMode="auto">
          <a:xfrm>
            <a:off x="6018824" y="1919393"/>
            <a:ext cx="476529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910040" y="3343371"/>
            <a:ext cx="2779560" cy="817165"/>
            <a:chOff x="2590726" y="2211965"/>
            <a:chExt cx="2779560" cy="817165"/>
          </a:xfrm>
        </p:grpSpPr>
        <p:sp>
          <p:nvSpPr>
            <p:cNvPr id="31" name="圆角矩形 30"/>
            <p:cNvSpPr/>
            <p:nvPr/>
          </p:nvSpPr>
          <p:spPr bwMode="auto">
            <a:xfrm flipH="1">
              <a:off x="2590726" y="2211965"/>
              <a:ext cx="2779560" cy="8171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154729" y="244916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3" name="TextBox 26"/>
          <p:cNvSpPr txBox="1"/>
          <p:nvPr/>
        </p:nvSpPr>
        <p:spPr bwMode="auto">
          <a:xfrm>
            <a:off x="6018824" y="3440273"/>
            <a:ext cx="476529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910040" y="4864251"/>
            <a:ext cx="2779560" cy="817165"/>
            <a:chOff x="2590726" y="2211965"/>
            <a:chExt cx="2779560" cy="817165"/>
          </a:xfrm>
        </p:grpSpPr>
        <p:sp>
          <p:nvSpPr>
            <p:cNvPr id="35" name="圆角矩形 34"/>
            <p:cNvSpPr/>
            <p:nvPr/>
          </p:nvSpPr>
          <p:spPr bwMode="auto">
            <a:xfrm flipH="1">
              <a:off x="2590726" y="2211965"/>
              <a:ext cx="2779560" cy="8171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154729" y="244916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7" name="TextBox 26"/>
          <p:cNvSpPr txBox="1"/>
          <p:nvPr/>
        </p:nvSpPr>
        <p:spPr bwMode="auto">
          <a:xfrm>
            <a:off x="6018824" y="4961153"/>
            <a:ext cx="476529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8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102" grpId="0"/>
      <p:bldP spid="33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09438" y="1815502"/>
            <a:ext cx="2163755" cy="2163755"/>
            <a:chOff x="1409438" y="1989673"/>
            <a:chExt cx="2163755" cy="2163755"/>
          </a:xfrm>
        </p:grpSpPr>
        <p:grpSp>
          <p:nvGrpSpPr>
            <p:cNvPr id="6" name="组合 5"/>
            <p:cNvGrpSpPr/>
            <p:nvPr/>
          </p:nvGrpSpPr>
          <p:grpSpPr>
            <a:xfrm>
              <a:off x="1409438" y="1989673"/>
              <a:ext cx="2163755" cy="2163755"/>
              <a:chOff x="5443217" y="1567820"/>
              <a:chExt cx="1664341" cy="1664341"/>
            </a:xfrm>
            <a:effectLst>
              <a:outerShdw blurRad="228600" dist="1143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" name="任意多边形 6"/>
              <p:cNvSpPr/>
              <p:nvPr/>
            </p:nvSpPr>
            <p:spPr>
              <a:xfrm>
                <a:off x="5443217" y="1567820"/>
                <a:ext cx="1664341" cy="1664341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666551" y="1791154"/>
                <a:ext cx="1217673" cy="1217673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720139" y="1844742"/>
                <a:ext cx="1110496" cy="1110496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E2E2E2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821473" y="2401707"/>
              <a:ext cx="1339684" cy="133968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19814" y="2545726"/>
            <a:ext cx="114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48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036558" y="1815502"/>
            <a:ext cx="2163755" cy="2163755"/>
            <a:chOff x="5036558" y="1989673"/>
            <a:chExt cx="2163755" cy="2163755"/>
          </a:xfrm>
        </p:grpSpPr>
        <p:grpSp>
          <p:nvGrpSpPr>
            <p:cNvPr id="13" name="组合 12"/>
            <p:cNvGrpSpPr/>
            <p:nvPr/>
          </p:nvGrpSpPr>
          <p:grpSpPr>
            <a:xfrm>
              <a:off x="5036558" y="1989673"/>
              <a:ext cx="2163755" cy="2163755"/>
              <a:chOff x="5443217" y="1567820"/>
              <a:chExt cx="1664341" cy="1664341"/>
            </a:xfrm>
            <a:effectLst>
              <a:outerShdw blurRad="228600" dist="1143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14" name="任意多边形 13"/>
              <p:cNvSpPr/>
              <p:nvPr/>
            </p:nvSpPr>
            <p:spPr>
              <a:xfrm>
                <a:off x="5443217" y="1567820"/>
                <a:ext cx="1664341" cy="1664341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666551" y="1791154"/>
                <a:ext cx="1217673" cy="1217673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5720139" y="1844742"/>
                <a:ext cx="1110496" cy="1110496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E2E2E2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5448593" y="2401707"/>
              <a:ext cx="1339684" cy="1339684"/>
            </a:xfrm>
            <a:prstGeom prst="ellipse">
              <a:avLst/>
            </a:prstGeom>
            <a:solidFill>
              <a:srgbClr val="006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46934" y="2532327"/>
            <a:ext cx="114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48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662064" y="1815502"/>
            <a:ext cx="2163755" cy="2163755"/>
            <a:chOff x="8662064" y="1989673"/>
            <a:chExt cx="2163755" cy="2163755"/>
          </a:xfrm>
        </p:grpSpPr>
        <p:grpSp>
          <p:nvGrpSpPr>
            <p:cNvPr id="20" name="组合 19"/>
            <p:cNvGrpSpPr/>
            <p:nvPr/>
          </p:nvGrpSpPr>
          <p:grpSpPr>
            <a:xfrm>
              <a:off x="8662064" y="1989673"/>
              <a:ext cx="2163755" cy="2163755"/>
              <a:chOff x="5443217" y="1567820"/>
              <a:chExt cx="1664341" cy="1664341"/>
            </a:xfrm>
            <a:effectLst>
              <a:outerShdw blurRad="228600" dist="1143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1" name="任意多边形 20"/>
              <p:cNvSpPr/>
              <p:nvPr/>
            </p:nvSpPr>
            <p:spPr>
              <a:xfrm>
                <a:off x="5443217" y="1567820"/>
                <a:ext cx="1664341" cy="1664341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666551" y="1791154"/>
                <a:ext cx="1217673" cy="1217673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5720139" y="1844742"/>
                <a:ext cx="1110496" cy="1110496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E2E2E2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9074099" y="2401707"/>
              <a:ext cx="1339684" cy="133968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172440" y="2545726"/>
            <a:ext cx="114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48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1052" y="4280094"/>
            <a:ext cx="2160527" cy="692046"/>
            <a:chOff x="1411052" y="4454265"/>
            <a:chExt cx="2160527" cy="692046"/>
          </a:xfrm>
        </p:grpSpPr>
        <p:sp>
          <p:nvSpPr>
            <p:cNvPr id="11" name="圆角矩形 10"/>
            <p:cNvSpPr/>
            <p:nvPr/>
          </p:nvSpPr>
          <p:spPr>
            <a:xfrm>
              <a:off x="1411052" y="4454265"/>
              <a:ext cx="2160527" cy="692046"/>
            </a:xfrm>
            <a:prstGeom prst="roundRect">
              <a:avLst/>
            </a:prstGeom>
            <a:solidFill>
              <a:srgbClr val="00B0F0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895638" y="4611018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80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38172" y="4280094"/>
            <a:ext cx="2455592" cy="692046"/>
            <a:chOff x="5038172" y="4454265"/>
            <a:chExt cx="2455592" cy="692046"/>
          </a:xfrm>
        </p:grpSpPr>
        <p:sp>
          <p:nvSpPr>
            <p:cNvPr id="18" name="圆角矩形 17"/>
            <p:cNvSpPr/>
            <p:nvPr/>
          </p:nvSpPr>
          <p:spPr>
            <a:xfrm>
              <a:off x="5038172" y="4454265"/>
              <a:ext cx="2160527" cy="692046"/>
            </a:xfrm>
            <a:prstGeom prst="roundRect">
              <a:avLst/>
            </a:prstGeom>
            <a:solidFill>
              <a:srgbClr val="0065B0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546934" y="4594628"/>
              <a:ext cx="19468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105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63678" y="4280094"/>
            <a:ext cx="2160527" cy="692046"/>
            <a:chOff x="8663678" y="4454265"/>
            <a:chExt cx="2160527" cy="692046"/>
          </a:xfrm>
        </p:grpSpPr>
        <p:sp>
          <p:nvSpPr>
            <p:cNvPr id="28" name="圆角矩形 27"/>
            <p:cNvSpPr/>
            <p:nvPr/>
          </p:nvSpPr>
          <p:spPr>
            <a:xfrm>
              <a:off x="8663678" y="4454265"/>
              <a:ext cx="2160527" cy="692046"/>
            </a:xfrm>
            <a:prstGeom prst="roundRect">
              <a:avLst/>
            </a:prstGeom>
            <a:solidFill>
              <a:srgbClr val="00B0F0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72440" y="4611018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EFEF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1050" b="1" dirty="0">
                <a:solidFill>
                  <a:srgbClr val="FEFEF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3" name="TextBox 12"/>
          <p:cNvSpPr txBox="1"/>
          <p:nvPr/>
        </p:nvSpPr>
        <p:spPr>
          <a:xfrm>
            <a:off x="1409438" y="5113866"/>
            <a:ext cx="2356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34" name="TextBox 12"/>
          <p:cNvSpPr txBox="1"/>
          <p:nvPr/>
        </p:nvSpPr>
        <p:spPr>
          <a:xfrm>
            <a:off x="4932628" y="5110916"/>
            <a:ext cx="2356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35" name="TextBox 12"/>
          <p:cNvSpPr txBox="1"/>
          <p:nvPr/>
        </p:nvSpPr>
        <p:spPr>
          <a:xfrm>
            <a:off x="8662064" y="5110915"/>
            <a:ext cx="2356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39" name="矩形 38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9" grpId="0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3109685" y="1797351"/>
            <a:ext cx="1095074" cy="955091"/>
            <a:chOff x="3109685" y="1797351"/>
            <a:chExt cx="1095074" cy="955091"/>
          </a:xfrm>
        </p:grpSpPr>
        <p:grpSp>
          <p:nvGrpSpPr>
            <p:cNvPr id="33" name="组合 32"/>
            <p:cNvGrpSpPr/>
            <p:nvPr/>
          </p:nvGrpSpPr>
          <p:grpSpPr>
            <a:xfrm>
              <a:off x="3109685" y="1797351"/>
              <a:ext cx="1095074" cy="955091"/>
              <a:chOff x="2857499" y="1149477"/>
              <a:chExt cx="1098550" cy="958123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3180145" y="1980024"/>
              <a:ext cx="7728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109685" y="3044716"/>
            <a:ext cx="1095074" cy="955091"/>
            <a:chOff x="3109685" y="3044716"/>
            <a:chExt cx="1095074" cy="955091"/>
          </a:xfrm>
        </p:grpSpPr>
        <p:grpSp>
          <p:nvGrpSpPr>
            <p:cNvPr id="10" name="组合 9"/>
            <p:cNvGrpSpPr/>
            <p:nvPr/>
          </p:nvGrpSpPr>
          <p:grpSpPr>
            <a:xfrm>
              <a:off x="3109685" y="3044716"/>
              <a:ext cx="1095074" cy="955091"/>
              <a:chOff x="2857499" y="1149477"/>
              <a:chExt cx="1098550" cy="958123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3192826" y="3196106"/>
              <a:ext cx="7728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109685" y="4288500"/>
            <a:ext cx="1095074" cy="955091"/>
            <a:chOff x="3109685" y="4288500"/>
            <a:chExt cx="1095074" cy="955091"/>
          </a:xfrm>
        </p:grpSpPr>
        <p:grpSp>
          <p:nvGrpSpPr>
            <p:cNvPr id="13" name="组合 12"/>
            <p:cNvGrpSpPr/>
            <p:nvPr/>
          </p:nvGrpSpPr>
          <p:grpSpPr>
            <a:xfrm>
              <a:off x="3109685" y="4288500"/>
              <a:ext cx="1095074" cy="955091"/>
              <a:chOff x="2857499" y="1149477"/>
              <a:chExt cx="1098550" cy="958123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3192826" y="4457929"/>
              <a:ext cx="7728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109685" y="5500815"/>
            <a:ext cx="1095074" cy="955091"/>
            <a:chOff x="3109685" y="5500815"/>
            <a:chExt cx="1095074" cy="955091"/>
          </a:xfrm>
        </p:grpSpPr>
        <p:grpSp>
          <p:nvGrpSpPr>
            <p:cNvPr id="16" name="组合 15"/>
            <p:cNvGrpSpPr/>
            <p:nvPr/>
          </p:nvGrpSpPr>
          <p:grpSpPr>
            <a:xfrm>
              <a:off x="3109685" y="5500815"/>
              <a:ext cx="1095074" cy="955091"/>
              <a:chOff x="2857499" y="1149477"/>
              <a:chExt cx="1098550" cy="958123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3192826" y="5655194"/>
              <a:ext cx="7728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33405" y="1797351"/>
            <a:ext cx="4682460" cy="1147168"/>
            <a:chOff x="4433405" y="1797351"/>
            <a:chExt cx="4682460" cy="114716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465670" y="2118525"/>
              <a:ext cx="955091" cy="345298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803606" y="2743849"/>
              <a:ext cx="3634732" cy="200670"/>
            </a:xfrm>
            <a:prstGeom prst="rect">
              <a:avLst/>
            </a:prstGeom>
          </p:spPr>
        </p:pic>
        <p:sp>
          <p:nvSpPr>
            <p:cNvPr id="30" name="圆角矩形 29"/>
            <p:cNvSpPr/>
            <p:nvPr/>
          </p:nvSpPr>
          <p:spPr>
            <a:xfrm>
              <a:off x="4433405" y="1797351"/>
              <a:ext cx="4375135" cy="955091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33405" y="3044716"/>
            <a:ext cx="4682460" cy="1141792"/>
            <a:chOff x="4433405" y="3044716"/>
            <a:chExt cx="4682460" cy="114179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465670" y="3365890"/>
              <a:ext cx="955091" cy="345298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803606" y="3985838"/>
              <a:ext cx="3634732" cy="200670"/>
            </a:xfrm>
            <a:prstGeom prst="rect">
              <a:avLst/>
            </a:prstGeom>
          </p:spPr>
        </p:pic>
        <p:sp>
          <p:nvSpPr>
            <p:cNvPr id="31" name="圆角矩形 30"/>
            <p:cNvSpPr/>
            <p:nvPr/>
          </p:nvSpPr>
          <p:spPr>
            <a:xfrm>
              <a:off x="4433405" y="3044716"/>
              <a:ext cx="4375135" cy="955091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433405" y="4292083"/>
            <a:ext cx="4682461" cy="1147063"/>
            <a:chOff x="4433405" y="4292083"/>
            <a:chExt cx="4682461" cy="114706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465671" y="4613255"/>
              <a:ext cx="955091" cy="345298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803606" y="5238476"/>
              <a:ext cx="3634732" cy="200670"/>
            </a:xfrm>
            <a:prstGeom prst="rect">
              <a:avLst/>
            </a:prstGeom>
          </p:spPr>
        </p:pic>
        <p:sp>
          <p:nvSpPr>
            <p:cNvPr id="32" name="圆角矩形 31"/>
            <p:cNvSpPr/>
            <p:nvPr/>
          </p:nvSpPr>
          <p:spPr>
            <a:xfrm>
              <a:off x="4433405" y="4292083"/>
              <a:ext cx="4375135" cy="955091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433405" y="5500816"/>
            <a:ext cx="4682459" cy="1139191"/>
            <a:chOff x="4433405" y="5500816"/>
            <a:chExt cx="4682459" cy="113919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465670" y="5821990"/>
              <a:ext cx="955091" cy="34529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803606" y="6439337"/>
              <a:ext cx="3634732" cy="200670"/>
            </a:xfrm>
            <a:prstGeom prst="rect">
              <a:avLst/>
            </a:prstGeom>
          </p:spPr>
        </p:pic>
        <p:sp>
          <p:nvSpPr>
            <p:cNvPr id="36" name="圆角矩形 35"/>
            <p:cNvSpPr/>
            <p:nvPr/>
          </p:nvSpPr>
          <p:spPr>
            <a:xfrm>
              <a:off x="4433405" y="5500816"/>
              <a:ext cx="4375135" cy="955091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851189" y="1501962"/>
            <a:ext cx="986273" cy="5321612"/>
            <a:chOff x="3851189" y="1501962"/>
            <a:chExt cx="986273" cy="5321612"/>
          </a:xfrm>
        </p:grpSpPr>
        <p:sp>
          <p:nvSpPr>
            <p:cNvPr id="9" name="矩形 8"/>
            <p:cNvSpPr/>
            <p:nvPr/>
          </p:nvSpPr>
          <p:spPr>
            <a:xfrm>
              <a:off x="4492166" y="1501962"/>
              <a:ext cx="345296" cy="5270681"/>
            </a:xfrm>
            <a:prstGeom prst="rect">
              <a:avLst/>
            </a:prstGeom>
            <a:gradFill>
              <a:gsLst>
                <a:gs pos="0">
                  <a:schemeClr val="tx1">
                    <a:alpha val="8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058127" y="1501962"/>
              <a:ext cx="451229" cy="5270681"/>
            </a:xfrm>
            <a:prstGeom prst="rect">
              <a:avLst/>
            </a:prstGeom>
            <a:gradFill flip="none" rotWithShape="1">
              <a:gsLst>
                <a:gs pos="0">
                  <a:srgbClr val="F8F8F9"/>
                </a:gs>
                <a:gs pos="100000">
                  <a:srgbClr val="ECEDEF"/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5400000">
              <a:off x="1292744" y="4060408"/>
              <a:ext cx="5321611" cy="204721"/>
            </a:xfrm>
            <a:prstGeom prst="rect">
              <a:avLst/>
            </a:prstGeom>
          </p:spPr>
        </p:pic>
        <p:sp>
          <p:nvSpPr>
            <p:cNvPr id="39" name="流程图: 手动输入 32"/>
            <p:cNvSpPr/>
            <p:nvPr/>
          </p:nvSpPr>
          <p:spPr>
            <a:xfrm flipH="1" flipV="1">
              <a:off x="4492337" y="1501962"/>
              <a:ext cx="344501" cy="917883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000"/>
                <a:gd name="connsiteY0-2" fmla="*/ 6677 h 10000"/>
                <a:gd name="connsiteX1-3" fmla="*/ 10000 w 10000"/>
                <a:gd name="connsiteY1-4" fmla="*/ 0 h 10000"/>
                <a:gd name="connsiteX2-5" fmla="*/ 10000 w 10000"/>
                <a:gd name="connsiteY2-6" fmla="*/ 10000 h 10000"/>
                <a:gd name="connsiteX3-7" fmla="*/ 0 w 10000"/>
                <a:gd name="connsiteY3-8" fmla="*/ 10000 h 10000"/>
                <a:gd name="connsiteX4-9" fmla="*/ 0 w 10000"/>
                <a:gd name="connsiteY4-10" fmla="*/ 6677 h 10000"/>
                <a:gd name="connsiteX0-11" fmla="*/ 0 w 10000"/>
                <a:gd name="connsiteY0-12" fmla="*/ 6875 h 10000"/>
                <a:gd name="connsiteX1-13" fmla="*/ 10000 w 10000"/>
                <a:gd name="connsiteY1-14" fmla="*/ 0 h 10000"/>
                <a:gd name="connsiteX2-15" fmla="*/ 10000 w 10000"/>
                <a:gd name="connsiteY2-16" fmla="*/ 10000 h 10000"/>
                <a:gd name="connsiteX3-17" fmla="*/ 0 w 10000"/>
                <a:gd name="connsiteY3-18" fmla="*/ 10000 h 10000"/>
                <a:gd name="connsiteX4-19" fmla="*/ 0 w 10000"/>
                <a:gd name="connsiteY4-20" fmla="*/ 6875 h 10000"/>
                <a:gd name="connsiteX0-21" fmla="*/ 0 w 10185"/>
                <a:gd name="connsiteY0-22" fmla="*/ 6624 h 10000"/>
                <a:gd name="connsiteX1-23" fmla="*/ 10185 w 10185"/>
                <a:gd name="connsiteY1-24" fmla="*/ 0 h 10000"/>
                <a:gd name="connsiteX2-25" fmla="*/ 10185 w 10185"/>
                <a:gd name="connsiteY2-26" fmla="*/ 10000 h 10000"/>
                <a:gd name="connsiteX3-27" fmla="*/ 185 w 10185"/>
                <a:gd name="connsiteY3-28" fmla="*/ 10000 h 10000"/>
                <a:gd name="connsiteX4-29" fmla="*/ 0 w 10185"/>
                <a:gd name="connsiteY4-30" fmla="*/ 6624 h 10000"/>
                <a:gd name="connsiteX0-31" fmla="*/ 0 w 10092"/>
                <a:gd name="connsiteY0-32" fmla="*/ 8092 h 10000"/>
                <a:gd name="connsiteX1-33" fmla="*/ 10092 w 10092"/>
                <a:gd name="connsiteY1-34" fmla="*/ 0 h 10000"/>
                <a:gd name="connsiteX2-35" fmla="*/ 10092 w 10092"/>
                <a:gd name="connsiteY2-36" fmla="*/ 10000 h 10000"/>
                <a:gd name="connsiteX3-37" fmla="*/ 92 w 10092"/>
                <a:gd name="connsiteY3-38" fmla="*/ 10000 h 10000"/>
                <a:gd name="connsiteX4-39" fmla="*/ 0 w 10092"/>
                <a:gd name="connsiteY4-40" fmla="*/ 8092 h 10000"/>
                <a:gd name="connsiteX0-41" fmla="*/ 0 w 10092"/>
                <a:gd name="connsiteY0-42" fmla="*/ 8736 h 10000"/>
                <a:gd name="connsiteX1-43" fmla="*/ 10092 w 10092"/>
                <a:gd name="connsiteY1-44" fmla="*/ 0 h 10000"/>
                <a:gd name="connsiteX2-45" fmla="*/ 10092 w 10092"/>
                <a:gd name="connsiteY2-46" fmla="*/ 10000 h 10000"/>
                <a:gd name="connsiteX3-47" fmla="*/ 92 w 10092"/>
                <a:gd name="connsiteY3-48" fmla="*/ 10000 h 10000"/>
                <a:gd name="connsiteX4-49" fmla="*/ 0 w 10092"/>
                <a:gd name="connsiteY4-50" fmla="*/ 8736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92" h="10000">
                  <a:moveTo>
                    <a:pt x="0" y="8736"/>
                  </a:moveTo>
                  <a:lnTo>
                    <a:pt x="10092" y="0"/>
                  </a:lnTo>
                  <a:lnTo>
                    <a:pt x="10092" y="10000"/>
                  </a:lnTo>
                  <a:lnTo>
                    <a:pt x="92" y="10000"/>
                  </a:lnTo>
                  <a:cubicBezTo>
                    <a:pt x="30" y="8875"/>
                    <a:pt x="62" y="9861"/>
                    <a:pt x="0" y="8736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108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梯形 39"/>
            <p:cNvSpPr/>
            <p:nvPr/>
          </p:nvSpPr>
          <p:spPr>
            <a:xfrm rot="5400000">
              <a:off x="3965169" y="2728976"/>
              <a:ext cx="1391844" cy="344773"/>
            </a:xfrm>
            <a:prstGeom prst="trapezoid">
              <a:avLst>
                <a:gd name="adj" fmla="val 173951"/>
              </a:avLst>
            </a:prstGeom>
            <a:gradFill>
              <a:gsLst>
                <a:gs pos="100000">
                  <a:schemeClr val="tx1">
                    <a:alpha val="21000"/>
                  </a:schemeClr>
                </a:gs>
                <a:gs pos="0">
                  <a:srgbClr val="F2F2F2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梯形 40"/>
            <p:cNvSpPr/>
            <p:nvPr/>
          </p:nvSpPr>
          <p:spPr>
            <a:xfrm rot="5400000">
              <a:off x="3965169" y="3974019"/>
              <a:ext cx="1391844" cy="344773"/>
            </a:xfrm>
            <a:prstGeom prst="trapezoid">
              <a:avLst>
                <a:gd name="adj" fmla="val 173951"/>
              </a:avLst>
            </a:prstGeom>
            <a:gradFill>
              <a:gsLst>
                <a:gs pos="100000">
                  <a:schemeClr val="tx1">
                    <a:alpha val="21000"/>
                  </a:schemeClr>
                </a:gs>
                <a:gs pos="0">
                  <a:srgbClr val="F2F2F2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梯形 41"/>
            <p:cNvSpPr/>
            <p:nvPr/>
          </p:nvSpPr>
          <p:spPr>
            <a:xfrm rot="5400000">
              <a:off x="3965169" y="5197111"/>
              <a:ext cx="1391844" cy="344773"/>
            </a:xfrm>
            <a:prstGeom prst="trapezoid">
              <a:avLst>
                <a:gd name="adj" fmla="val 173951"/>
              </a:avLst>
            </a:prstGeom>
            <a:gradFill>
              <a:gsLst>
                <a:gs pos="100000">
                  <a:schemeClr val="tx1">
                    <a:alpha val="21000"/>
                  </a:schemeClr>
                </a:gs>
                <a:gs pos="0">
                  <a:srgbClr val="F2F2F2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流程图: 手动输入 32"/>
            <p:cNvSpPr/>
            <p:nvPr/>
          </p:nvSpPr>
          <p:spPr>
            <a:xfrm flipH="1">
              <a:off x="4492337" y="5880011"/>
              <a:ext cx="344501" cy="89263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000"/>
                <a:gd name="connsiteY0-2" fmla="*/ 6677 h 10000"/>
                <a:gd name="connsiteX1-3" fmla="*/ 10000 w 10000"/>
                <a:gd name="connsiteY1-4" fmla="*/ 0 h 10000"/>
                <a:gd name="connsiteX2-5" fmla="*/ 10000 w 10000"/>
                <a:gd name="connsiteY2-6" fmla="*/ 10000 h 10000"/>
                <a:gd name="connsiteX3-7" fmla="*/ 0 w 10000"/>
                <a:gd name="connsiteY3-8" fmla="*/ 10000 h 10000"/>
                <a:gd name="connsiteX4-9" fmla="*/ 0 w 10000"/>
                <a:gd name="connsiteY4-10" fmla="*/ 6677 h 10000"/>
                <a:gd name="connsiteX0-11" fmla="*/ 0 w 10000"/>
                <a:gd name="connsiteY0-12" fmla="*/ 6875 h 10000"/>
                <a:gd name="connsiteX1-13" fmla="*/ 10000 w 10000"/>
                <a:gd name="connsiteY1-14" fmla="*/ 0 h 10000"/>
                <a:gd name="connsiteX2-15" fmla="*/ 10000 w 10000"/>
                <a:gd name="connsiteY2-16" fmla="*/ 10000 h 10000"/>
                <a:gd name="connsiteX3-17" fmla="*/ 0 w 10000"/>
                <a:gd name="connsiteY3-18" fmla="*/ 10000 h 10000"/>
                <a:gd name="connsiteX4-19" fmla="*/ 0 w 10000"/>
                <a:gd name="connsiteY4-20" fmla="*/ 6875 h 10000"/>
                <a:gd name="connsiteX0-21" fmla="*/ 0 w 10185"/>
                <a:gd name="connsiteY0-22" fmla="*/ 6624 h 10000"/>
                <a:gd name="connsiteX1-23" fmla="*/ 10185 w 10185"/>
                <a:gd name="connsiteY1-24" fmla="*/ 0 h 10000"/>
                <a:gd name="connsiteX2-25" fmla="*/ 10185 w 10185"/>
                <a:gd name="connsiteY2-26" fmla="*/ 10000 h 10000"/>
                <a:gd name="connsiteX3-27" fmla="*/ 185 w 10185"/>
                <a:gd name="connsiteY3-28" fmla="*/ 10000 h 10000"/>
                <a:gd name="connsiteX4-29" fmla="*/ 0 w 10185"/>
                <a:gd name="connsiteY4-30" fmla="*/ 6624 h 10000"/>
                <a:gd name="connsiteX0-31" fmla="*/ 0 w 10092"/>
                <a:gd name="connsiteY0-32" fmla="*/ 8092 h 10000"/>
                <a:gd name="connsiteX1-33" fmla="*/ 10092 w 10092"/>
                <a:gd name="connsiteY1-34" fmla="*/ 0 h 10000"/>
                <a:gd name="connsiteX2-35" fmla="*/ 10092 w 10092"/>
                <a:gd name="connsiteY2-36" fmla="*/ 10000 h 10000"/>
                <a:gd name="connsiteX3-37" fmla="*/ 92 w 10092"/>
                <a:gd name="connsiteY3-38" fmla="*/ 10000 h 10000"/>
                <a:gd name="connsiteX4-39" fmla="*/ 0 w 10092"/>
                <a:gd name="connsiteY4-40" fmla="*/ 8092 h 10000"/>
                <a:gd name="connsiteX0-41" fmla="*/ 0 w 10092"/>
                <a:gd name="connsiteY0-42" fmla="*/ 8736 h 10000"/>
                <a:gd name="connsiteX1-43" fmla="*/ 10092 w 10092"/>
                <a:gd name="connsiteY1-44" fmla="*/ 0 h 10000"/>
                <a:gd name="connsiteX2-45" fmla="*/ 10092 w 10092"/>
                <a:gd name="connsiteY2-46" fmla="*/ 10000 h 10000"/>
                <a:gd name="connsiteX3-47" fmla="*/ 92 w 10092"/>
                <a:gd name="connsiteY3-48" fmla="*/ 10000 h 10000"/>
                <a:gd name="connsiteX4-49" fmla="*/ 0 w 10092"/>
                <a:gd name="connsiteY4-50" fmla="*/ 8736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92" h="10000">
                  <a:moveTo>
                    <a:pt x="0" y="8736"/>
                  </a:moveTo>
                  <a:lnTo>
                    <a:pt x="10092" y="0"/>
                  </a:lnTo>
                  <a:lnTo>
                    <a:pt x="10092" y="10000"/>
                  </a:lnTo>
                  <a:lnTo>
                    <a:pt x="92" y="10000"/>
                  </a:lnTo>
                  <a:cubicBezTo>
                    <a:pt x="30" y="8875"/>
                    <a:pt x="62" y="9861"/>
                    <a:pt x="0" y="8736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108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753394" y="1930100"/>
            <a:ext cx="413124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53394" y="3164739"/>
            <a:ext cx="413124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753394" y="4427151"/>
            <a:ext cx="413124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753394" y="5635352"/>
            <a:ext cx="413124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4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4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圆角矩形 5"/>
          <p:cNvSpPr/>
          <p:nvPr/>
        </p:nvSpPr>
        <p:spPr>
          <a:xfrm>
            <a:off x="2239410" y="4438518"/>
            <a:ext cx="8151155" cy="1495080"/>
          </a:xfrm>
          <a:custGeom>
            <a:avLst/>
            <a:gdLst>
              <a:gd name="connsiteX0" fmla="*/ 0 w 8374743"/>
              <a:gd name="connsiteY0" fmla="*/ 150300 h 901780"/>
              <a:gd name="connsiteX1" fmla="*/ 150300 w 8374743"/>
              <a:gd name="connsiteY1" fmla="*/ 0 h 901780"/>
              <a:gd name="connsiteX2" fmla="*/ 8224443 w 8374743"/>
              <a:gd name="connsiteY2" fmla="*/ 0 h 901780"/>
              <a:gd name="connsiteX3" fmla="*/ 8374743 w 8374743"/>
              <a:gd name="connsiteY3" fmla="*/ 150300 h 901780"/>
              <a:gd name="connsiteX4" fmla="*/ 8374743 w 8374743"/>
              <a:gd name="connsiteY4" fmla="*/ 751480 h 901780"/>
              <a:gd name="connsiteX5" fmla="*/ 8224443 w 8374743"/>
              <a:gd name="connsiteY5" fmla="*/ 901780 h 901780"/>
              <a:gd name="connsiteX6" fmla="*/ 150300 w 8374743"/>
              <a:gd name="connsiteY6" fmla="*/ 901780 h 901780"/>
              <a:gd name="connsiteX7" fmla="*/ 0 w 8374743"/>
              <a:gd name="connsiteY7" fmla="*/ 751480 h 901780"/>
              <a:gd name="connsiteX8" fmla="*/ 0 w 8374743"/>
              <a:gd name="connsiteY8" fmla="*/ 150300 h 901780"/>
              <a:gd name="connsiteX0-1" fmla="*/ 0 w 8374743"/>
              <a:gd name="connsiteY0-2" fmla="*/ 353500 h 1104980"/>
              <a:gd name="connsiteX1-3" fmla="*/ 150300 w 8374743"/>
              <a:gd name="connsiteY1-4" fmla="*/ 203200 h 1104980"/>
              <a:gd name="connsiteX2-5" fmla="*/ 7745472 w 8374743"/>
              <a:gd name="connsiteY2-6" fmla="*/ 0 h 1104980"/>
              <a:gd name="connsiteX3-7" fmla="*/ 8374743 w 8374743"/>
              <a:gd name="connsiteY3-8" fmla="*/ 353500 h 1104980"/>
              <a:gd name="connsiteX4-9" fmla="*/ 8374743 w 8374743"/>
              <a:gd name="connsiteY4-10" fmla="*/ 954680 h 1104980"/>
              <a:gd name="connsiteX5-11" fmla="*/ 8224443 w 8374743"/>
              <a:gd name="connsiteY5-12" fmla="*/ 1104980 h 1104980"/>
              <a:gd name="connsiteX6-13" fmla="*/ 150300 w 8374743"/>
              <a:gd name="connsiteY6-14" fmla="*/ 1104980 h 1104980"/>
              <a:gd name="connsiteX7-15" fmla="*/ 0 w 8374743"/>
              <a:gd name="connsiteY7-16" fmla="*/ 954680 h 1104980"/>
              <a:gd name="connsiteX8-17" fmla="*/ 0 w 8374743"/>
              <a:gd name="connsiteY8-18" fmla="*/ 353500 h 1104980"/>
              <a:gd name="connsiteX0-19" fmla="*/ 0 w 8374743"/>
              <a:gd name="connsiteY0-20" fmla="*/ 353500 h 1293666"/>
              <a:gd name="connsiteX1-21" fmla="*/ 150300 w 8374743"/>
              <a:gd name="connsiteY1-22" fmla="*/ 203200 h 1293666"/>
              <a:gd name="connsiteX2-23" fmla="*/ 7745472 w 8374743"/>
              <a:gd name="connsiteY2-24" fmla="*/ 0 h 1293666"/>
              <a:gd name="connsiteX3-25" fmla="*/ 8374743 w 8374743"/>
              <a:gd name="connsiteY3-26" fmla="*/ 353500 h 1293666"/>
              <a:gd name="connsiteX4-27" fmla="*/ 8374743 w 8374743"/>
              <a:gd name="connsiteY4-28" fmla="*/ 954680 h 1293666"/>
              <a:gd name="connsiteX5-29" fmla="*/ 7847072 w 8374743"/>
              <a:gd name="connsiteY5-30" fmla="*/ 1293666 h 1293666"/>
              <a:gd name="connsiteX6-31" fmla="*/ 150300 w 8374743"/>
              <a:gd name="connsiteY6-32" fmla="*/ 1104980 h 1293666"/>
              <a:gd name="connsiteX7-33" fmla="*/ 0 w 8374743"/>
              <a:gd name="connsiteY7-34" fmla="*/ 954680 h 1293666"/>
              <a:gd name="connsiteX8-35" fmla="*/ 0 w 8374743"/>
              <a:gd name="connsiteY8-36" fmla="*/ 353500 h 12936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8374743" h="1293666">
                <a:moveTo>
                  <a:pt x="0" y="353500"/>
                </a:moveTo>
                <a:cubicBezTo>
                  <a:pt x="0" y="270492"/>
                  <a:pt x="67292" y="203200"/>
                  <a:pt x="150300" y="203200"/>
                </a:cubicBezTo>
                <a:cubicBezTo>
                  <a:pt x="2841681" y="203200"/>
                  <a:pt x="5054091" y="0"/>
                  <a:pt x="7745472" y="0"/>
                </a:cubicBezTo>
                <a:cubicBezTo>
                  <a:pt x="7828480" y="0"/>
                  <a:pt x="8374743" y="270492"/>
                  <a:pt x="8374743" y="353500"/>
                </a:cubicBezTo>
                <a:lnTo>
                  <a:pt x="8374743" y="954680"/>
                </a:lnTo>
                <a:cubicBezTo>
                  <a:pt x="8374743" y="1037688"/>
                  <a:pt x="7930080" y="1293666"/>
                  <a:pt x="7847072" y="1293666"/>
                </a:cubicBezTo>
                <a:lnTo>
                  <a:pt x="150300" y="1104980"/>
                </a:lnTo>
                <a:cubicBezTo>
                  <a:pt x="67292" y="1104980"/>
                  <a:pt x="0" y="1037688"/>
                  <a:pt x="0" y="954680"/>
                </a:cubicBezTo>
                <a:lnTo>
                  <a:pt x="0" y="353500"/>
                </a:lnTo>
                <a:close/>
              </a:path>
            </a:pathLst>
          </a:custGeom>
          <a:gradFill>
            <a:gsLst>
              <a:gs pos="0">
                <a:schemeClr val="tx1">
                  <a:alpha val="51000"/>
                </a:schemeClr>
              </a:gs>
              <a:gs pos="100000">
                <a:srgbClr val="F4F3F2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15" name="任意多边形 614"/>
          <p:cNvSpPr/>
          <p:nvPr/>
        </p:nvSpPr>
        <p:spPr>
          <a:xfrm>
            <a:off x="1343298" y="2554738"/>
            <a:ext cx="9066704" cy="3188744"/>
          </a:xfrm>
          <a:custGeom>
            <a:avLst/>
            <a:gdLst>
              <a:gd name="connsiteX0" fmla="*/ 7418750 w 9401538"/>
              <a:gd name="connsiteY0" fmla="*/ 0 h 3616413"/>
              <a:gd name="connsiteX1" fmla="*/ 9288825 w 9401538"/>
              <a:gd name="connsiteY1" fmla="*/ 0 h 3616413"/>
              <a:gd name="connsiteX2" fmla="*/ 9401538 w 9401538"/>
              <a:gd name="connsiteY2" fmla="*/ 112713 h 3616413"/>
              <a:gd name="connsiteX3" fmla="*/ 9401537 w 9401538"/>
              <a:gd name="connsiteY3" fmla="*/ 112713 h 3616413"/>
              <a:gd name="connsiteX4" fmla="*/ 9288824 w 9401538"/>
              <a:gd name="connsiteY4" fmla="*/ 225426 h 3616413"/>
              <a:gd name="connsiteX5" fmla="*/ 7491386 w 9401538"/>
              <a:gd name="connsiteY5" fmla="*/ 225425 h 3616413"/>
              <a:gd name="connsiteX6" fmla="*/ 6997539 w 9401538"/>
              <a:gd name="connsiteY6" fmla="*/ 1284484 h 3616413"/>
              <a:gd name="connsiteX7" fmla="*/ 6885835 w 9401538"/>
              <a:gd name="connsiteY7" fmla="*/ 1352833 h 3616413"/>
              <a:gd name="connsiteX8" fmla="*/ 6870328 w 9401538"/>
              <a:gd name="connsiteY8" fmla="*/ 1349086 h 3616413"/>
              <a:gd name="connsiteX9" fmla="*/ 6856656 w 9401538"/>
              <a:gd name="connsiteY9" fmla="*/ 1351846 h 3616413"/>
              <a:gd name="connsiteX10" fmla="*/ 5059219 w 9401538"/>
              <a:gd name="connsiteY10" fmla="*/ 1351845 h 3616413"/>
              <a:gd name="connsiteX11" fmla="*/ 4565370 w 9401538"/>
              <a:gd name="connsiteY11" fmla="*/ 2410904 h 3616413"/>
              <a:gd name="connsiteX12" fmla="*/ 4453667 w 9401538"/>
              <a:gd name="connsiteY12" fmla="*/ 2479253 h 3616413"/>
              <a:gd name="connsiteX13" fmla="*/ 4409944 w 9401538"/>
              <a:gd name="connsiteY13" fmla="*/ 2468687 h 3616413"/>
              <a:gd name="connsiteX14" fmla="*/ 4391145 w 9401538"/>
              <a:gd name="connsiteY14" fmla="*/ 2472482 h 3616413"/>
              <a:gd name="connsiteX15" fmla="*/ 2593708 w 9401538"/>
              <a:gd name="connsiteY15" fmla="*/ 2472481 h 3616413"/>
              <a:gd name="connsiteX16" fmla="*/ 2099861 w 9401538"/>
              <a:gd name="connsiteY16" fmla="*/ 3531540 h 3616413"/>
              <a:gd name="connsiteX17" fmla="*/ 2071936 w 9401538"/>
              <a:gd name="connsiteY17" fmla="*/ 3569396 h 3616413"/>
              <a:gd name="connsiteX18" fmla="*/ 2071924 w 9401538"/>
              <a:gd name="connsiteY18" fmla="*/ 3569403 h 3616413"/>
              <a:gd name="connsiteX19" fmla="*/ 2062487 w 9401538"/>
              <a:gd name="connsiteY19" fmla="*/ 3583400 h 3616413"/>
              <a:gd name="connsiteX20" fmla="*/ 1982787 w 9401538"/>
              <a:gd name="connsiteY20" fmla="*/ 3616413 h 3616413"/>
              <a:gd name="connsiteX21" fmla="*/ 112713 w 9401538"/>
              <a:gd name="connsiteY21" fmla="*/ 3616412 h 3616413"/>
              <a:gd name="connsiteX22" fmla="*/ 8857 w 9401538"/>
              <a:gd name="connsiteY22" fmla="*/ 3547572 h 3616413"/>
              <a:gd name="connsiteX23" fmla="*/ 0 w 9401538"/>
              <a:gd name="connsiteY23" fmla="*/ 3503700 h 3616413"/>
              <a:gd name="connsiteX24" fmla="*/ 8857 w 9401538"/>
              <a:gd name="connsiteY24" fmla="*/ 3459827 h 3616413"/>
              <a:gd name="connsiteX25" fmla="*/ 112713 w 9401538"/>
              <a:gd name="connsiteY25" fmla="*/ 3390987 h 3616413"/>
              <a:gd name="connsiteX26" fmla="*/ 1903983 w 9401538"/>
              <a:gd name="connsiteY26" fmla="*/ 3390987 h 3616413"/>
              <a:gd name="connsiteX27" fmla="*/ 2403999 w 9401538"/>
              <a:gd name="connsiteY27" fmla="*/ 2318701 h 3616413"/>
              <a:gd name="connsiteX28" fmla="*/ 2450326 w 9401538"/>
              <a:gd name="connsiteY28" fmla="*/ 2267223 h 3616413"/>
              <a:gd name="connsiteX29" fmla="*/ 2477016 w 9401538"/>
              <a:gd name="connsiteY29" fmla="*/ 2256036 h 3616413"/>
              <a:gd name="connsiteX30" fmla="*/ 2477198 w 9401538"/>
              <a:gd name="connsiteY30" fmla="*/ 2255914 h 3616413"/>
              <a:gd name="connsiteX31" fmla="*/ 2477410 w 9401538"/>
              <a:gd name="connsiteY31" fmla="*/ 2255871 h 3616413"/>
              <a:gd name="connsiteX32" fmla="*/ 2481701 w 9401538"/>
              <a:gd name="connsiteY32" fmla="*/ 2254073 h 3616413"/>
              <a:gd name="connsiteX33" fmla="*/ 2491784 w 9401538"/>
              <a:gd name="connsiteY33" fmla="*/ 2252969 h 3616413"/>
              <a:gd name="connsiteX34" fmla="*/ 2521071 w 9401538"/>
              <a:gd name="connsiteY34" fmla="*/ 2247056 h 3616413"/>
              <a:gd name="connsiteX35" fmla="*/ 4380356 w 9401538"/>
              <a:gd name="connsiteY35" fmla="*/ 2247056 h 3616413"/>
              <a:gd name="connsiteX36" fmla="*/ 4869509 w 9401538"/>
              <a:gd name="connsiteY36" fmla="*/ 1198065 h 3616413"/>
              <a:gd name="connsiteX37" fmla="*/ 4915836 w 9401538"/>
              <a:gd name="connsiteY37" fmla="*/ 1146587 h 3616413"/>
              <a:gd name="connsiteX38" fmla="*/ 4942528 w 9401538"/>
              <a:gd name="connsiteY38" fmla="*/ 1135399 h 3616413"/>
              <a:gd name="connsiteX39" fmla="*/ 4942709 w 9401538"/>
              <a:gd name="connsiteY39" fmla="*/ 1135278 h 3616413"/>
              <a:gd name="connsiteX40" fmla="*/ 4942921 w 9401538"/>
              <a:gd name="connsiteY40" fmla="*/ 1135235 h 3616413"/>
              <a:gd name="connsiteX41" fmla="*/ 4947211 w 9401538"/>
              <a:gd name="connsiteY41" fmla="*/ 1133436 h 3616413"/>
              <a:gd name="connsiteX42" fmla="*/ 4957295 w 9401538"/>
              <a:gd name="connsiteY42" fmla="*/ 1132333 h 3616413"/>
              <a:gd name="connsiteX43" fmla="*/ 4986582 w 9401538"/>
              <a:gd name="connsiteY43" fmla="*/ 1126420 h 3616413"/>
              <a:gd name="connsiteX44" fmla="*/ 6809827 w 9401538"/>
              <a:gd name="connsiteY44" fmla="*/ 1126420 h 3616413"/>
              <a:gd name="connsiteX45" fmla="*/ 7301677 w 9401538"/>
              <a:gd name="connsiteY45" fmla="*/ 71645 h 3616413"/>
              <a:gd name="connsiteX46" fmla="*/ 7368524 w 9401538"/>
              <a:gd name="connsiteY46" fmla="*/ 10391 h 3616413"/>
              <a:gd name="connsiteX47" fmla="*/ 7376924 w 9401538"/>
              <a:gd name="connsiteY47" fmla="*/ 9062 h 3616413"/>
              <a:gd name="connsiteX48" fmla="*/ 7385233 w 9401538"/>
              <a:gd name="connsiteY48" fmla="*/ 5067 h 3616413"/>
              <a:gd name="connsiteX49" fmla="*/ 7418750 w 9401538"/>
              <a:gd name="connsiteY49" fmla="*/ 0 h 3616413"/>
              <a:gd name="connsiteX0-1" fmla="*/ 7418750 w 9401538"/>
              <a:gd name="connsiteY0-2" fmla="*/ 0 h 3616413"/>
              <a:gd name="connsiteX1-3" fmla="*/ 9288825 w 9401538"/>
              <a:gd name="connsiteY1-4" fmla="*/ 0 h 3616413"/>
              <a:gd name="connsiteX2-5" fmla="*/ 9401538 w 9401538"/>
              <a:gd name="connsiteY2-6" fmla="*/ 112713 h 3616413"/>
              <a:gd name="connsiteX3-7" fmla="*/ 9401537 w 9401538"/>
              <a:gd name="connsiteY3-8" fmla="*/ 112713 h 3616413"/>
              <a:gd name="connsiteX4-9" fmla="*/ 9288824 w 9401538"/>
              <a:gd name="connsiteY4-10" fmla="*/ 225426 h 3616413"/>
              <a:gd name="connsiteX5-11" fmla="*/ 7491386 w 9401538"/>
              <a:gd name="connsiteY5-12" fmla="*/ 225425 h 3616413"/>
              <a:gd name="connsiteX6-13" fmla="*/ 6997539 w 9401538"/>
              <a:gd name="connsiteY6-14" fmla="*/ 1284484 h 3616413"/>
              <a:gd name="connsiteX7-15" fmla="*/ 6885835 w 9401538"/>
              <a:gd name="connsiteY7-16" fmla="*/ 1352833 h 3616413"/>
              <a:gd name="connsiteX8-17" fmla="*/ 6870328 w 9401538"/>
              <a:gd name="connsiteY8-18" fmla="*/ 1349086 h 3616413"/>
              <a:gd name="connsiteX9-19" fmla="*/ 6856656 w 9401538"/>
              <a:gd name="connsiteY9-20" fmla="*/ 1351846 h 3616413"/>
              <a:gd name="connsiteX10-21" fmla="*/ 5059219 w 9401538"/>
              <a:gd name="connsiteY10-22" fmla="*/ 1351845 h 3616413"/>
              <a:gd name="connsiteX11-23" fmla="*/ 4565370 w 9401538"/>
              <a:gd name="connsiteY11-24" fmla="*/ 2410904 h 3616413"/>
              <a:gd name="connsiteX12-25" fmla="*/ 4409944 w 9401538"/>
              <a:gd name="connsiteY12-26" fmla="*/ 2468687 h 3616413"/>
              <a:gd name="connsiteX13-27" fmla="*/ 4391145 w 9401538"/>
              <a:gd name="connsiteY13-28" fmla="*/ 2472482 h 3616413"/>
              <a:gd name="connsiteX14-29" fmla="*/ 2593708 w 9401538"/>
              <a:gd name="connsiteY14-30" fmla="*/ 2472481 h 3616413"/>
              <a:gd name="connsiteX15-31" fmla="*/ 2099861 w 9401538"/>
              <a:gd name="connsiteY15-32" fmla="*/ 3531540 h 3616413"/>
              <a:gd name="connsiteX16-33" fmla="*/ 2071936 w 9401538"/>
              <a:gd name="connsiteY16-34" fmla="*/ 3569396 h 3616413"/>
              <a:gd name="connsiteX17-35" fmla="*/ 2071924 w 9401538"/>
              <a:gd name="connsiteY17-36" fmla="*/ 3569403 h 3616413"/>
              <a:gd name="connsiteX18-37" fmla="*/ 2062487 w 9401538"/>
              <a:gd name="connsiteY18-38" fmla="*/ 3583400 h 3616413"/>
              <a:gd name="connsiteX19-39" fmla="*/ 1982787 w 9401538"/>
              <a:gd name="connsiteY19-40" fmla="*/ 3616413 h 3616413"/>
              <a:gd name="connsiteX20-41" fmla="*/ 112713 w 9401538"/>
              <a:gd name="connsiteY20-42" fmla="*/ 3616412 h 3616413"/>
              <a:gd name="connsiteX21-43" fmla="*/ 8857 w 9401538"/>
              <a:gd name="connsiteY21-44" fmla="*/ 3547572 h 3616413"/>
              <a:gd name="connsiteX22-45" fmla="*/ 0 w 9401538"/>
              <a:gd name="connsiteY22-46" fmla="*/ 3503700 h 3616413"/>
              <a:gd name="connsiteX23-47" fmla="*/ 8857 w 9401538"/>
              <a:gd name="connsiteY23-48" fmla="*/ 3459827 h 3616413"/>
              <a:gd name="connsiteX24-49" fmla="*/ 112713 w 9401538"/>
              <a:gd name="connsiteY24-50" fmla="*/ 3390987 h 3616413"/>
              <a:gd name="connsiteX25-51" fmla="*/ 1903983 w 9401538"/>
              <a:gd name="connsiteY25-52" fmla="*/ 3390987 h 3616413"/>
              <a:gd name="connsiteX26-53" fmla="*/ 2403999 w 9401538"/>
              <a:gd name="connsiteY26-54" fmla="*/ 2318701 h 3616413"/>
              <a:gd name="connsiteX27-55" fmla="*/ 2450326 w 9401538"/>
              <a:gd name="connsiteY27-56" fmla="*/ 2267223 h 3616413"/>
              <a:gd name="connsiteX28-57" fmla="*/ 2477016 w 9401538"/>
              <a:gd name="connsiteY28-58" fmla="*/ 2256036 h 3616413"/>
              <a:gd name="connsiteX29-59" fmla="*/ 2477198 w 9401538"/>
              <a:gd name="connsiteY29-60" fmla="*/ 2255914 h 3616413"/>
              <a:gd name="connsiteX30-61" fmla="*/ 2477410 w 9401538"/>
              <a:gd name="connsiteY30-62" fmla="*/ 2255871 h 3616413"/>
              <a:gd name="connsiteX31-63" fmla="*/ 2481701 w 9401538"/>
              <a:gd name="connsiteY31-64" fmla="*/ 2254073 h 3616413"/>
              <a:gd name="connsiteX32-65" fmla="*/ 2491784 w 9401538"/>
              <a:gd name="connsiteY32-66" fmla="*/ 2252969 h 3616413"/>
              <a:gd name="connsiteX33-67" fmla="*/ 2521071 w 9401538"/>
              <a:gd name="connsiteY33-68" fmla="*/ 2247056 h 3616413"/>
              <a:gd name="connsiteX34-69" fmla="*/ 4380356 w 9401538"/>
              <a:gd name="connsiteY34-70" fmla="*/ 2247056 h 3616413"/>
              <a:gd name="connsiteX35-71" fmla="*/ 4869509 w 9401538"/>
              <a:gd name="connsiteY35-72" fmla="*/ 1198065 h 3616413"/>
              <a:gd name="connsiteX36-73" fmla="*/ 4915836 w 9401538"/>
              <a:gd name="connsiteY36-74" fmla="*/ 1146587 h 3616413"/>
              <a:gd name="connsiteX37-75" fmla="*/ 4942528 w 9401538"/>
              <a:gd name="connsiteY37-76" fmla="*/ 1135399 h 3616413"/>
              <a:gd name="connsiteX38-77" fmla="*/ 4942709 w 9401538"/>
              <a:gd name="connsiteY38-78" fmla="*/ 1135278 h 3616413"/>
              <a:gd name="connsiteX39-79" fmla="*/ 4942921 w 9401538"/>
              <a:gd name="connsiteY39-80" fmla="*/ 1135235 h 3616413"/>
              <a:gd name="connsiteX40-81" fmla="*/ 4947211 w 9401538"/>
              <a:gd name="connsiteY40-82" fmla="*/ 1133436 h 3616413"/>
              <a:gd name="connsiteX41-83" fmla="*/ 4957295 w 9401538"/>
              <a:gd name="connsiteY41-84" fmla="*/ 1132333 h 3616413"/>
              <a:gd name="connsiteX42-85" fmla="*/ 4986582 w 9401538"/>
              <a:gd name="connsiteY42-86" fmla="*/ 1126420 h 3616413"/>
              <a:gd name="connsiteX43-87" fmla="*/ 6809827 w 9401538"/>
              <a:gd name="connsiteY43-88" fmla="*/ 1126420 h 3616413"/>
              <a:gd name="connsiteX44-89" fmla="*/ 7301677 w 9401538"/>
              <a:gd name="connsiteY44-90" fmla="*/ 71645 h 3616413"/>
              <a:gd name="connsiteX45-91" fmla="*/ 7368524 w 9401538"/>
              <a:gd name="connsiteY45-92" fmla="*/ 10391 h 3616413"/>
              <a:gd name="connsiteX46-93" fmla="*/ 7376924 w 9401538"/>
              <a:gd name="connsiteY46-94" fmla="*/ 9062 h 3616413"/>
              <a:gd name="connsiteX47-95" fmla="*/ 7385233 w 9401538"/>
              <a:gd name="connsiteY47-96" fmla="*/ 5067 h 3616413"/>
              <a:gd name="connsiteX48-97" fmla="*/ 7418750 w 9401538"/>
              <a:gd name="connsiteY48-98" fmla="*/ 0 h 3616413"/>
              <a:gd name="connsiteX0-99" fmla="*/ 7418750 w 9401538"/>
              <a:gd name="connsiteY0-100" fmla="*/ 0 h 3616413"/>
              <a:gd name="connsiteX1-101" fmla="*/ 9288825 w 9401538"/>
              <a:gd name="connsiteY1-102" fmla="*/ 0 h 3616413"/>
              <a:gd name="connsiteX2-103" fmla="*/ 9401538 w 9401538"/>
              <a:gd name="connsiteY2-104" fmla="*/ 112713 h 3616413"/>
              <a:gd name="connsiteX3-105" fmla="*/ 9401537 w 9401538"/>
              <a:gd name="connsiteY3-106" fmla="*/ 112713 h 3616413"/>
              <a:gd name="connsiteX4-107" fmla="*/ 9288824 w 9401538"/>
              <a:gd name="connsiteY4-108" fmla="*/ 225426 h 3616413"/>
              <a:gd name="connsiteX5-109" fmla="*/ 7491386 w 9401538"/>
              <a:gd name="connsiteY5-110" fmla="*/ 225425 h 3616413"/>
              <a:gd name="connsiteX6-111" fmla="*/ 6997539 w 9401538"/>
              <a:gd name="connsiteY6-112" fmla="*/ 1284484 h 3616413"/>
              <a:gd name="connsiteX7-113" fmla="*/ 6885835 w 9401538"/>
              <a:gd name="connsiteY7-114" fmla="*/ 1352833 h 3616413"/>
              <a:gd name="connsiteX8-115" fmla="*/ 6870328 w 9401538"/>
              <a:gd name="connsiteY8-116" fmla="*/ 1349086 h 3616413"/>
              <a:gd name="connsiteX9-117" fmla="*/ 6856656 w 9401538"/>
              <a:gd name="connsiteY9-118" fmla="*/ 1351846 h 3616413"/>
              <a:gd name="connsiteX10-119" fmla="*/ 5059219 w 9401538"/>
              <a:gd name="connsiteY10-120" fmla="*/ 1351845 h 3616413"/>
              <a:gd name="connsiteX11-121" fmla="*/ 4565370 w 9401538"/>
              <a:gd name="connsiteY11-122" fmla="*/ 2410904 h 3616413"/>
              <a:gd name="connsiteX12-123" fmla="*/ 4524244 w 9401538"/>
              <a:gd name="connsiteY12-124" fmla="*/ 2475037 h 3616413"/>
              <a:gd name="connsiteX13-125" fmla="*/ 4391145 w 9401538"/>
              <a:gd name="connsiteY13-126" fmla="*/ 2472482 h 3616413"/>
              <a:gd name="connsiteX14-127" fmla="*/ 2593708 w 9401538"/>
              <a:gd name="connsiteY14-128" fmla="*/ 2472481 h 3616413"/>
              <a:gd name="connsiteX15-129" fmla="*/ 2099861 w 9401538"/>
              <a:gd name="connsiteY15-130" fmla="*/ 3531540 h 3616413"/>
              <a:gd name="connsiteX16-131" fmla="*/ 2071936 w 9401538"/>
              <a:gd name="connsiteY16-132" fmla="*/ 3569396 h 3616413"/>
              <a:gd name="connsiteX17-133" fmla="*/ 2071924 w 9401538"/>
              <a:gd name="connsiteY17-134" fmla="*/ 3569403 h 3616413"/>
              <a:gd name="connsiteX18-135" fmla="*/ 2062487 w 9401538"/>
              <a:gd name="connsiteY18-136" fmla="*/ 3583400 h 3616413"/>
              <a:gd name="connsiteX19-137" fmla="*/ 1982787 w 9401538"/>
              <a:gd name="connsiteY19-138" fmla="*/ 3616413 h 3616413"/>
              <a:gd name="connsiteX20-139" fmla="*/ 112713 w 9401538"/>
              <a:gd name="connsiteY20-140" fmla="*/ 3616412 h 3616413"/>
              <a:gd name="connsiteX21-141" fmla="*/ 8857 w 9401538"/>
              <a:gd name="connsiteY21-142" fmla="*/ 3547572 h 3616413"/>
              <a:gd name="connsiteX22-143" fmla="*/ 0 w 9401538"/>
              <a:gd name="connsiteY22-144" fmla="*/ 3503700 h 3616413"/>
              <a:gd name="connsiteX23-145" fmla="*/ 8857 w 9401538"/>
              <a:gd name="connsiteY23-146" fmla="*/ 3459827 h 3616413"/>
              <a:gd name="connsiteX24-147" fmla="*/ 112713 w 9401538"/>
              <a:gd name="connsiteY24-148" fmla="*/ 3390987 h 3616413"/>
              <a:gd name="connsiteX25-149" fmla="*/ 1903983 w 9401538"/>
              <a:gd name="connsiteY25-150" fmla="*/ 3390987 h 3616413"/>
              <a:gd name="connsiteX26-151" fmla="*/ 2403999 w 9401538"/>
              <a:gd name="connsiteY26-152" fmla="*/ 2318701 h 3616413"/>
              <a:gd name="connsiteX27-153" fmla="*/ 2450326 w 9401538"/>
              <a:gd name="connsiteY27-154" fmla="*/ 2267223 h 3616413"/>
              <a:gd name="connsiteX28-155" fmla="*/ 2477016 w 9401538"/>
              <a:gd name="connsiteY28-156" fmla="*/ 2256036 h 3616413"/>
              <a:gd name="connsiteX29-157" fmla="*/ 2477198 w 9401538"/>
              <a:gd name="connsiteY29-158" fmla="*/ 2255914 h 3616413"/>
              <a:gd name="connsiteX30-159" fmla="*/ 2477410 w 9401538"/>
              <a:gd name="connsiteY30-160" fmla="*/ 2255871 h 3616413"/>
              <a:gd name="connsiteX31-161" fmla="*/ 2481701 w 9401538"/>
              <a:gd name="connsiteY31-162" fmla="*/ 2254073 h 3616413"/>
              <a:gd name="connsiteX32-163" fmla="*/ 2491784 w 9401538"/>
              <a:gd name="connsiteY32-164" fmla="*/ 2252969 h 3616413"/>
              <a:gd name="connsiteX33-165" fmla="*/ 2521071 w 9401538"/>
              <a:gd name="connsiteY33-166" fmla="*/ 2247056 h 3616413"/>
              <a:gd name="connsiteX34-167" fmla="*/ 4380356 w 9401538"/>
              <a:gd name="connsiteY34-168" fmla="*/ 2247056 h 3616413"/>
              <a:gd name="connsiteX35-169" fmla="*/ 4869509 w 9401538"/>
              <a:gd name="connsiteY35-170" fmla="*/ 1198065 h 3616413"/>
              <a:gd name="connsiteX36-171" fmla="*/ 4915836 w 9401538"/>
              <a:gd name="connsiteY36-172" fmla="*/ 1146587 h 3616413"/>
              <a:gd name="connsiteX37-173" fmla="*/ 4942528 w 9401538"/>
              <a:gd name="connsiteY37-174" fmla="*/ 1135399 h 3616413"/>
              <a:gd name="connsiteX38-175" fmla="*/ 4942709 w 9401538"/>
              <a:gd name="connsiteY38-176" fmla="*/ 1135278 h 3616413"/>
              <a:gd name="connsiteX39-177" fmla="*/ 4942921 w 9401538"/>
              <a:gd name="connsiteY39-178" fmla="*/ 1135235 h 3616413"/>
              <a:gd name="connsiteX40-179" fmla="*/ 4947211 w 9401538"/>
              <a:gd name="connsiteY40-180" fmla="*/ 1133436 h 3616413"/>
              <a:gd name="connsiteX41-181" fmla="*/ 4957295 w 9401538"/>
              <a:gd name="connsiteY41-182" fmla="*/ 1132333 h 3616413"/>
              <a:gd name="connsiteX42-183" fmla="*/ 4986582 w 9401538"/>
              <a:gd name="connsiteY42-184" fmla="*/ 1126420 h 3616413"/>
              <a:gd name="connsiteX43-185" fmla="*/ 6809827 w 9401538"/>
              <a:gd name="connsiteY43-186" fmla="*/ 1126420 h 3616413"/>
              <a:gd name="connsiteX44-187" fmla="*/ 7301677 w 9401538"/>
              <a:gd name="connsiteY44-188" fmla="*/ 71645 h 3616413"/>
              <a:gd name="connsiteX45-189" fmla="*/ 7368524 w 9401538"/>
              <a:gd name="connsiteY45-190" fmla="*/ 10391 h 3616413"/>
              <a:gd name="connsiteX46-191" fmla="*/ 7376924 w 9401538"/>
              <a:gd name="connsiteY46-192" fmla="*/ 9062 h 3616413"/>
              <a:gd name="connsiteX47-193" fmla="*/ 7385233 w 9401538"/>
              <a:gd name="connsiteY47-194" fmla="*/ 5067 h 3616413"/>
              <a:gd name="connsiteX48-195" fmla="*/ 7418750 w 9401538"/>
              <a:gd name="connsiteY48-196" fmla="*/ 0 h 3616413"/>
              <a:gd name="connsiteX0-197" fmla="*/ 7418750 w 9401538"/>
              <a:gd name="connsiteY0-198" fmla="*/ 0 h 3616413"/>
              <a:gd name="connsiteX1-199" fmla="*/ 9288825 w 9401538"/>
              <a:gd name="connsiteY1-200" fmla="*/ 0 h 3616413"/>
              <a:gd name="connsiteX2-201" fmla="*/ 9401538 w 9401538"/>
              <a:gd name="connsiteY2-202" fmla="*/ 112713 h 3616413"/>
              <a:gd name="connsiteX3-203" fmla="*/ 9401537 w 9401538"/>
              <a:gd name="connsiteY3-204" fmla="*/ 112713 h 3616413"/>
              <a:gd name="connsiteX4-205" fmla="*/ 9288824 w 9401538"/>
              <a:gd name="connsiteY4-206" fmla="*/ 225426 h 3616413"/>
              <a:gd name="connsiteX5-207" fmla="*/ 7491386 w 9401538"/>
              <a:gd name="connsiteY5-208" fmla="*/ 225425 h 3616413"/>
              <a:gd name="connsiteX6-209" fmla="*/ 6997539 w 9401538"/>
              <a:gd name="connsiteY6-210" fmla="*/ 1284484 h 3616413"/>
              <a:gd name="connsiteX7-211" fmla="*/ 6885835 w 9401538"/>
              <a:gd name="connsiteY7-212" fmla="*/ 1352833 h 3616413"/>
              <a:gd name="connsiteX8-213" fmla="*/ 6870328 w 9401538"/>
              <a:gd name="connsiteY8-214" fmla="*/ 1349086 h 3616413"/>
              <a:gd name="connsiteX9-215" fmla="*/ 6856656 w 9401538"/>
              <a:gd name="connsiteY9-216" fmla="*/ 1351846 h 3616413"/>
              <a:gd name="connsiteX10-217" fmla="*/ 5059219 w 9401538"/>
              <a:gd name="connsiteY10-218" fmla="*/ 1351845 h 3616413"/>
              <a:gd name="connsiteX11-219" fmla="*/ 4565370 w 9401538"/>
              <a:gd name="connsiteY11-220" fmla="*/ 2410904 h 3616413"/>
              <a:gd name="connsiteX12-221" fmla="*/ 4509957 w 9401538"/>
              <a:gd name="connsiteY12-222" fmla="*/ 2475037 h 3616413"/>
              <a:gd name="connsiteX13-223" fmla="*/ 4391145 w 9401538"/>
              <a:gd name="connsiteY13-224" fmla="*/ 2472482 h 3616413"/>
              <a:gd name="connsiteX14-225" fmla="*/ 2593708 w 9401538"/>
              <a:gd name="connsiteY14-226" fmla="*/ 2472481 h 3616413"/>
              <a:gd name="connsiteX15-227" fmla="*/ 2099861 w 9401538"/>
              <a:gd name="connsiteY15-228" fmla="*/ 3531540 h 3616413"/>
              <a:gd name="connsiteX16-229" fmla="*/ 2071936 w 9401538"/>
              <a:gd name="connsiteY16-230" fmla="*/ 3569396 h 3616413"/>
              <a:gd name="connsiteX17-231" fmla="*/ 2071924 w 9401538"/>
              <a:gd name="connsiteY17-232" fmla="*/ 3569403 h 3616413"/>
              <a:gd name="connsiteX18-233" fmla="*/ 2062487 w 9401538"/>
              <a:gd name="connsiteY18-234" fmla="*/ 3583400 h 3616413"/>
              <a:gd name="connsiteX19-235" fmla="*/ 1982787 w 9401538"/>
              <a:gd name="connsiteY19-236" fmla="*/ 3616413 h 3616413"/>
              <a:gd name="connsiteX20-237" fmla="*/ 112713 w 9401538"/>
              <a:gd name="connsiteY20-238" fmla="*/ 3616412 h 3616413"/>
              <a:gd name="connsiteX21-239" fmla="*/ 8857 w 9401538"/>
              <a:gd name="connsiteY21-240" fmla="*/ 3547572 h 3616413"/>
              <a:gd name="connsiteX22-241" fmla="*/ 0 w 9401538"/>
              <a:gd name="connsiteY22-242" fmla="*/ 3503700 h 3616413"/>
              <a:gd name="connsiteX23-243" fmla="*/ 8857 w 9401538"/>
              <a:gd name="connsiteY23-244" fmla="*/ 3459827 h 3616413"/>
              <a:gd name="connsiteX24-245" fmla="*/ 112713 w 9401538"/>
              <a:gd name="connsiteY24-246" fmla="*/ 3390987 h 3616413"/>
              <a:gd name="connsiteX25-247" fmla="*/ 1903983 w 9401538"/>
              <a:gd name="connsiteY25-248" fmla="*/ 3390987 h 3616413"/>
              <a:gd name="connsiteX26-249" fmla="*/ 2403999 w 9401538"/>
              <a:gd name="connsiteY26-250" fmla="*/ 2318701 h 3616413"/>
              <a:gd name="connsiteX27-251" fmla="*/ 2450326 w 9401538"/>
              <a:gd name="connsiteY27-252" fmla="*/ 2267223 h 3616413"/>
              <a:gd name="connsiteX28-253" fmla="*/ 2477016 w 9401538"/>
              <a:gd name="connsiteY28-254" fmla="*/ 2256036 h 3616413"/>
              <a:gd name="connsiteX29-255" fmla="*/ 2477198 w 9401538"/>
              <a:gd name="connsiteY29-256" fmla="*/ 2255914 h 3616413"/>
              <a:gd name="connsiteX30-257" fmla="*/ 2477410 w 9401538"/>
              <a:gd name="connsiteY30-258" fmla="*/ 2255871 h 3616413"/>
              <a:gd name="connsiteX31-259" fmla="*/ 2481701 w 9401538"/>
              <a:gd name="connsiteY31-260" fmla="*/ 2254073 h 3616413"/>
              <a:gd name="connsiteX32-261" fmla="*/ 2491784 w 9401538"/>
              <a:gd name="connsiteY32-262" fmla="*/ 2252969 h 3616413"/>
              <a:gd name="connsiteX33-263" fmla="*/ 2521071 w 9401538"/>
              <a:gd name="connsiteY33-264" fmla="*/ 2247056 h 3616413"/>
              <a:gd name="connsiteX34-265" fmla="*/ 4380356 w 9401538"/>
              <a:gd name="connsiteY34-266" fmla="*/ 2247056 h 3616413"/>
              <a:gd name="connsiteX35-267" fmla="*/ 4869509 w 9401538"/>
              <a:gd name="connsiteY35-268" fmla="*/ 1198065 h 3616413"/>
              <a:gd name="connsiteX36-269" fmla="*/ 4915836 w 9401538"/>
              <a:gd name="connsiteY36-270" fmla="*/ 1146587 h 3616413"/>
              <a:gd name="connsiteX37-271" fmla="*/ 4942528 w 9401538"/>
              <a:gd name="connsiteY37-272" fmla="*/ 1135399 h 3616413"/>
              <a:gd name="connsiteX38-273" fmla="*/ 4942709 w 9401538"/>
              <a:gd name="connsiteY38-274" fmla="*/ 1135278 h 3616413"/>
              <a:gd name="connsiteX39-275" fmla="*/ 4942921 w 9401538"/>
              <a:gd name="connsiteY39-276" fmla="*/ 1135235 h 3616413"/>
              <a:gd name="connsiteX40-277" fmla="*/ 4947211 w 9401538"/>
              <a:gd name="connsiteY40-278" fmla="*/ 1133436 h 3616413"/>
              <a:gd name="connsiteX41-279" fmla="*/ 4957295 w 9401538"/>
              <a:gd name="connsiteY41-280" fmla="*/ 1132333 h 3616413"/>
              <a:gd name="connsiteX42-281" fmla="*/ 4986582 w 9401538"/>
              <a:gd name="connsiteY42-282" fmla="*/ 1126420 h 3616413"/>
              <a:gd name="connsiteX43-283" fmla="*/ 6809827 w 9401538"/>
              <a:gd name="connsiteY43-284" fmla="*/ 1126420 h 3616413"/>
              <a:gd name="connsiteX44-285" fmla="*/ 7301677 w 9401538"/>
              <a:gd name="connsiteY44-286" fmla="*/ 71645 h 3616413"/>
              <a:gd name="connsiteX45-287" fmla="*/ 7368524 w 9401538"/>
              <a:gd name="connsiteY45-288" fmla="*/ 10391 h 3616413"/>
              <a:gd name="connsiteX46-289" fmla="*/ 7376924 w 9401538"/>
              <a:gd name="connsiteY46-290" fmla="*/ 9062 h 3616413"/>
              <a:gd name="connsiteX47-291" fmla="*/ 7385233 w 9401538"/>
              <a:gd name="connsiteY47-292" fmla="*/ 5067 h 3616413"/>
              <a:gd name="connsiteX48-293" fmla="*/ 7418750 w 9401538"/>
              <a:gd name="connsiteY48-294" fmla="*/ 0 h 3616413"/>
              <a:gd name="connsiteX0-295" fmla="*/ 7418750 w 9401538"/>
              <a:gd name="connsiteY0-296" fmla="*/ 0 h 3616413"/>
              <a:gd name="connsiteX1-297" fmla="*/ 9288825 w 9401538"/>
              <a:gd name="connsiteY1-298" fmla="*/ 0 h 3616413"/>
              <a:gd name="connsiteX2-299" fmla="*/ 9401538 w 9401538"/>
              <a:gd name="connsiteY2-300" fmla="*/ 112713 h 3616413"/>
              <a:gd name="connsiteX3-301" fmla="*/ 9401537 w 9401538"/>
              <a:gd name="connsiteY3-302" fmla="*/ 112713 h 3616413"/>
              <a:gd name="connsiteX4-303" fmla="*/ 9288824 w 9401538"/>
              <a:gd name="connsiteY4-304" fmla="*/ 225426 h 3616413"/>
              <a:gd name="connsiteX5-305" fmla="*/ 7491386 w 9401538"/>
              <a:gd name="connsiteY5-306" fmla="*/ 225425 h 3616413"/>
              <a:gd name="connsiteX6-307" fmla="*/ 6997539 w 9401538"/>
              <a:gd name="connsiteY6-308" fmla="*/ 1284484 h 3616413"/>
              <a:gd name="connsiteX7-309" fmla="*/ 6885835 w 9401538"/>
              <a:gd name="connsiteY7-310" fmla="*/ 1352833 h 3616413"/>
              <a:gd name="connsiteX8-311" fmla="*/ 6870328 w 9401538"/>
              <a:gd name="connsiteY8-312" fmla="*/ 1349086 h 3616413"/>
              <a:gd name="connsiteX9-313" fmla="*/ 6856656 w 9401538"/>
              <a:gd name="connsiteY9-314" fmla="*/ 1351846 h 3616413"/>
              <a:gd name="connsiteX10-315" fmla="*/ 5059219 w 9401538"/>
              <a:gd name="connsiteY10-316" fmla="*/ 1351845 h 3616413"/>
              <a:gd name="connsiteX11-317" fmla="*/ 4565370 w 9401538"/>
              <a:gd name="connsiteY11-318" fmla="*/ 2410904 h 3616413"/>
              <a:gd name="connsiteX12-319" fmla="*/ 4509957 w 9401538"/>
              <a:gd name="connsiteY12-320" fmla="*/ 2475037 h 3616413"/>
              <a:gd name="connsiteX13-321" fmla="*/ 4391145 w 9401538"/>
              <a:gd name="connsiteY13-322" fmla="*/ 2472482 h 3616413"/>
              <a:gd name="connsiteX14-323" fmla="*/ 2593708 w 9401538"/>
              <a:gd name="connsiteY14-324" fmla="*/ 2472481 h 3616413"/>
              <a:gd name="connsiteX15-325" fmla="*/ 2099861 w 9401538"/>
              <a:gd name="connsiteY15-326" fmla="*/ 3531540 h 3616413"/>
              <a:gd name="connsiteX16-327" fmla="*/ 2071936 w 9401538"/>
              <a:gd name="connsiteY16-328" fmla="*/ 3569396 h 3616413"/>
              <a:gd name="connsiteX17-329" fmla="*/ 2071924 w 9401538"/>
              <a:gd name="connsiteY17-330" fmla="*/ 3569403 h 3616413"/>
              <a:gd name="connsiteX18-331" fmla="*/ 2062487 w 9401538"/>
              <a:gd name="connsiteY18-332" fmla="*/ 3583400 h 3616413"/>
              <a:gd name="connsiteX19-333" fmla="*/ 1982787 w 9401538"/>
              <a:gd name="connsiteY19-334" fmla="*/ 3616413 h 3616413"/>
              <a:gd name="connsiteX20-335" fmla="*/ 112713 w 9401538"/>
              <a:gd name="connsiteY20-336" fmla="*/ 3616412 h 3616413"/>
              <a:gd name="connsiteX21-337" fmla="*/ 8857 w 9401538"/>
              <a:gd name="connsiteY21-338" fmla="*/ 3547572 h 3616413"/>
              <a:gd name="connsiteX22-339" fmla="*/ 0 w 9401538"/>
              <a:gd name="connsiteY22-340" fmla="*/ 3503700 h 3616413"/>
              <a:gd name="connsiteX23-341" fmla="*/ 8857 w 9401538"/>
              <a:gd name="connsiteY23-342" fmla="*/ 3459827 h 3616413"/>
              <a:gd name="connsiteX24-343" fmla="*/ 112713 w 9401538"/>
              <a:gd name="connsiteY24-344" fmla="*/ 3390987 h 3616413"/>
              <a:gd name="connsiteX25-345" fmla="*/ 1903983 w 9401538"/>
              <a:gd name="connsiteY25-346" fmla="*/ 3390987 h 3616413"/>
              <a:gd name="connsiteX26-347" fmla="*/ 2403999 w 9401538"/>
              <a:gd name="connsiteY26-348" fmla="*/ 2318701 h 3616413"/>
              <a:gd name="connsiteX27-349" fmla="*/ 2450326 w 9401538"/>
              <a:gd name="connsiteY27-350" fmla="*/ 2267223 h 3616413"/>
              <a:gd name="connsiteX28-351" fmla="*/ 2477016 w 9401538"/>
              <a:gd name="connsiteY28-352" fmla="*/ 2256036 h 3616413"/>
              <a:gd name="connsiteX29-353" fmla="*/ 2477198 w 9401538"/>
              <a:gd name="connsiteY29-354" fmla="*/ 2255914 h 3616413"/>
              <a:gd name="connsiteX30-355" fmla="*/ 2477410 w 9401538"/>
              <a:gd name="connsiteY30-356" fmla="*/ 2255871 h 3616413"/>
              <a:gd name="connsiteX31-357" fmla="*/ 2481701 w 9401538"/>
              <a:gd name="connsiteY31-358" fmla="*/ 2254073 h 3616413"/>
              <a:gd name="connsiteX32-359" fmla="*/ 2491784 w 9401538"/>
              <a:gd name="connsiteY32-360" fmla="*/ 2252969 h 3616413"/>
              <a:gd name="connsiteX33-361" fmla="*/ 2521071 w 9401538"/>
              <a:gd name="connsiteY33-362" fmla="*/ 2247056 h 3616413"/>
              <a:gd name="connsiteX34-363" fmla="*/ 4380356 w 9401538"/>
              <a:gd name="connsiteY34-364" fmla="*/ 2247056 h 3616413"/>
              <a:gd name="connsiteX35-365" fmla="*/ 4869509 w 9401538"/>
              <a:gd name="connsiteY35-366" fmla="*/ 1198065 h 3616413"/>
              <a:gd name="connsiteX36-367" fmla="*/ 4915836 w 9401538"/>
              <a:gd name="connsiteY36-368" fmla="*/ 1146587 h 3616413"/>
              <a:gd name="connsiteX37-369" fmla="*/ 4942528 w 9401538"/>
              <a:gd name="connsiteY37-370" fmla="*/ 1135399 h 3616413"/>
              <a:gd name="connsiteX38-371" fmla="*/ 4942709 w 9401538"/>
              <a:gd name="connsiteY38-372" fmla="*/ 1135278 h 3616413"/>
              <a:gd name="connsiteX39-373" fmla="*/ 4942921 w 9401538"/>
              <a:gd name="connsiteY39-374" fmla="*/ 1135235 h 3616413"/>
              <a:gd name="connsiteX40-375" fmla="*/ 4947211 w 9401538"/>
              <a:gd name="connsiteY40-376" fmla="*/ 1133436 h 3616413"/>
              <a:gd name="connsiteX41-377" fmla="*/ 4957295 w 9401538"/>
              <a:gd name="connsiteY41-378" fmla="*/ 1132333 h 3616413"/>
              <a:gd name="connsiteX42-379" fmla="*/ 4986582 w 9401538"/>
              <a:gd name="connsiteY42-380" fmla="*/ 1126420 h 3616413"/>
              <a:gd name="connsiteX43-381" fmla="*/ 6809827 w 9401538"/>
              <a:gd name="connsiteY43-382" fmla="*/ 1126420 h 3616413"/>
              <a:gd name="connsiteX44-383" fmla="*/ 7301677 w 9401538"/>
              <a:gd name="connsiteY44-384" fmla="*/ 71645 h 3616413"/>
              <a:gd name="connsiteX45-385" fmla="*/ 7368524 w 9401538"/>
              <a:gd name="connsiteY45-386" fmla="*/ 10391 h 3616413"/>
              <a:gd name="connsiteX46-387" fmla="*/ 7376924 w 9401538"/>
              <a:gd name="connsiteY46-388" fmla="*/ 9062 h 3616413"/>
              <a:gd name="connsiteX47-389" fmla="*/ 7385233 w 9401538"/>
              <a:gd name="connsiteY47-390" fmla="*/ 5067 h 3616413"/>
              <a:gd name="connsiteX48-391" fmla="*/ 7418750 w 9401538"/>
              <a:gd name="connsiteY48-392" fmla="*/ 0 h 3616413"/>
              <a:gd name="connsiteX0-393" fmla="*/ 7418750 w 9401538"/>
              <a:gd name="connsiteY0-394" fmla="*/ 0 h 3616413"/>
              <a:gd name="connsiteX1-395" fmla="*/ 9288825 w 9401538"/>
              <a:gd name="connsiteY1-396" fmla="*/ 0 h 3616413"/>
              <a:gd name="connsiteX2-397" fmla="*/ 9401538 w 9401538"/>
              <a:gd name="connsiteY2-398" fmla="*/ 112713 h 3616413"/>
              <a:gd name="connsiteX3-399" fmla="*/ 9401537 w 9401538"/>
              <a:gd name="connsiteY3-400" fmla="*/ 112713 h 3616413"/>
              <a:gd name="connsiteX4-401" fmla="*/ 9288824 w 9401538"/>
              <a:gd name="connsiteY4-402" fmla="*/ 225426 h 3616413"/>
              <a:gd name="connsiteX5-403" fmla="*/ 7491386 w 9401538"/>
              <a:gd name="connsiteY5-404" fmla="*/ 225425 h 3616413"/>
              <a:gd name="connsiteX6-405" fmla="*/ 6997539 w 9401538"/>
              <a:gd name="connsiteY6-406" fmla="*/ 1284484 h 3616413"/>
              <a:gd name="connsiteX7-407" fmla="*/ 6885835 w 9401538"/>
              <a:gd name="connsiteY7-408" fmla="*/ 1352833 h 3616413"/>
              <a:gd name="connsiteX8-409" fmla="*/ 6870328 w 9401538"/>
              <a:gd name="connsiteY8-410" fmla="*/ 1349086 h 3616413"/>
              <a:gd name="connsiteX9-411" fmla="*/ 6856656 w 9401538"/>
              <a:gd name="connsiteY9-412" fmla="*/ 1351846 h 3616413"/>
              <a:gd name="connsiteX10-413" fmla="*/ 5059219 w 9401538"/>
              <a:gd name="connsiteY10-414" fmla="*/ 1351845 h 3616413"/>
              <a:gd name="connsiteX11-415" fmla="*/ 4565370 w 9401538"/>
              <a:gd name="connsiteY11-416" fmla="*/ 2410904 h 3616413"/>
              <a:gd name="connsiteX12-417" fmla="*/ 4509957 w 9401538"/>
              <a:gd name="connsiteY12-418" fmla="*/ 2475037 h 3616413"/>
              <a:gd name="connsiteX13-419" fmla="*/ 4391145 w 9401538"/>
              <a:gd name="connsiteY13-420" fmla="*/ 2472482 h 3616413"/>
              <a:gd name="connsiteX14-421" fmla="*/ 2593708 w 9401538"/>
              <a:gd name="connsiteY14-422" fmla="*/ 2472481 h 3616413"/>
              <a:gd name="connsiteX15-423" fmla="*/ 2099861 w 9401538"/>
              <a:gd name="connsiteY15-424" fmla="*/ 3531540 h 3616413"/>
              <a:gd name="connsiteX16-425" fmla="*/ 2071936 w 9401538"/>
              <a:gd name="connsiteY16-426" fmla="*/ 3569396 h 3616413"/>
              <a:gd name="connsiteX17-427" fmla="*/ 2071924 w 9401538"/>
              <a:gd name="connsiteY17-428" fmla="*/ 3569403 h 3616413"/>
              <a:gd name="connsiteX18-429" fmla="*/ 2062487 w 9401538"/>
              <a:gd name="connsiteY18-430" fmla="*/ 3583400 h 3616413"/>
              <a:gd name="connsiteX19-431" fmla="*/ 1982787 w 9401538"/>
              <a:gd name="connsiteY19-432" fmla="*/ 3616413 h 3616413"/>
              <a:gd name="connsiteX20-433" fmla="*/ 112713 w 9401538"/>
              <a:gd name="connsiteY20-434" fmla="*/ 3616412 h 3616413"/>
              <a:gd name="connsiteX21-435" fmla="*/ 8857 w 9401538"/>
              <a:gd name="connsiteY21-436" fmla="*/ 3547572 h 3616413"/>
              <a:gd name="connsiteX22-437" fmla="*/ 0 w 9401538"/>
              <a:gd name="connsiteY22-438" fmla="*/ 3503700 h 3616413"/>
              <a:gd name="connsiteX23-439" fmla="*/ 8857 w 9401538"/>
              <a:gd name="connsiteY23-440" fmla="*/ 3459827 h 3616413"/>
              <a:gd name="connsiteX24-441" fmla="*/ 112713 w 9401538"/>
              <a:gd name="connsiteY24-442" fmla="*/ 3390987 h 3616413"/>
              <a:gd name="connsiteX25-443" fmla="*/ 1903983 w 9401538"/>
              <a:gd name="connsiteY25-444" fmla="*/ 3390987 h 3616413"/>
              <a:gd name="connsiteX26-445" fmla="*/ 2403999 w 9401538"/>
              <a:gd name="connsiteY26-446" fmla="*/ 2318701 h 3616413"/>
              <a:gd name="connsiteX27-447" fmla="*/ 2450326 w 9401538"/>
              <a:gd name="connsiteY27-448" fmla="*/ 2267223 h 3616413"/>
              <a:gd name="connsiteX28-449" fmla="*/ 2477016 w 9401538"/>
              <a:gd name="connsiteY28-450" fmla="*/ 2256036 h 3616413"/>
              <a:gd name="connsiteX29-451" fmla="*/ 2477198 w 9401538"/>
              <a:gd name="connsiteY29-452" fmla="*/ 2255914 h 3616413"/>
              <a:gd name="connsiteX30-453" fmla="*/ 2477410 w 9401538"/>
              <a:gd name="connsiteY30-454" fmla="*/ 2255871 h 3616413"/>
              <a:gd name="connsiteX31-455" fmla="*/ 2481701 w 9401538"/>
              <a:gd name="connsiteY31-456" fmla="*/ 2254073 h 3616413"/>
              <a:gd name="connsiteX32-457" fmla="*/ 2491784 w 9401538"/>
              <a:gd name="connsiteY32-458" fmla="*/ 2252969 h 3616413"/>
              <a:gd name="connsiteX33-459" fmla="*/ 2521071 w 9401538"/>
              <a:gd name="connsiteY33-460" fmla="*/ 2247056 h 3616413"/>
              <a:gd name="connsiteX34-461" fmla="*/ 4380356 w 9401538"/>
              <a:gd name="connsiteY34-462" fmla="*/ 2247056 h 3616413"/>
              <a:gd name="connsiteX35-463" fmla="*/ 4869509 w 9401538"/>
              <a:gd name="connsiteY35-464" fmla="*/ 1198065 h 3616413"/>
              <a:gd name="connsiteX36-465" fmla="*/ 4915836 w 9401538"/>
              <a:gd name="connsiteY36-466" fmla="*/ 1146587 h 3616413"/>
              <a:gd name="connsiteX37-467" fmla="*/ 4942528 w 9401538"/>
              <a:gd name="connsiteY37-468" fmla="*/ 1135399 h 3616413"/>
              <a:gd name="connsiteX38-469" fmla="*/ 4942709 w 9401538"/>
              <a:gd name="connsiteY38-470" fmla="*/ 1135278 h 3616413"/>
              <a:gd name="connsiteX39-471" fmla="*/ 4942921 w 9401538"/>
              <a:gd name="connsiteY39-472" fmla="*/ 1135235 h 3616413"/>
              <a:gd name="connsiteX40-473" fmla="*/ 4947211 w 9401538"/>
              <a:gd name="connsiteY40-474" fmla="*/ 1133436 h 3616413"/>
              <a:gd name="connsiteX41-475" fmla="*/ 4957295 w 9401538"/>
              <a:gd name="connsiteY41-476" fmla="*/ 1132333 h 3616413"/>
              <a:gd name="connsiteX42-477" fmla="*/ 4986582 w 9401538"/>
              <a:gd name="connsiteY42-478" fmla="*/ 1126420 h 3616413"/>
              <a:gd name="connsiteX43-479" fmla="*/ 6809827 w 9401538"/>
              <a:gd name="connsiteY43-480" fmla="*/ 1126420 h 3616413"/>
              <a:gd name="connsiteX44-481" fmla="*/ 7301677 w 9401538"/>
              <a:gd name="connsiteY44-482" fmla="*/ 71645 h 3616413"/>
              <a:gd name="connsiteX45-483" fmla="*/ 7368524 w 9401538"/>
              <a:gd name="connsiteY45-484" fmla="*/ 10391 h 3616413"/>
              <a:gd name="connsiteX46-485" fmla="*/ 7376924 w 9401538"/>
              <a:gd name="connsiteY46-486" fmla="*/ 9062 h 3616413"/>
              <a:gd name="connsiteX47-487" fmla="*/ 7385233 w 9401538"/>
              <a:gd name="connsiteY47-488" fmla="*/ 5067 h 3616413"/>
              <a:gd name="connsiteX48-489" fmla="*/ 7418750 w 9401538"/>
              <a:gd name="connsiteY48-490" fmla="*/ 0 h 3616413"/>
              <a:gd name="connsiteX0-491" fmla="*/ 7418750 w 9401538"/>
              <a:gd name="connsiteY0-492" fmla="*/ 0 h 3616413"/>
              <a:gd name="connsiteX1-493" fmla="*/ 9288825 w 9401538"/>
              <a:gd name="connsiteY1-494" fmla="*/ 0 h 3616413"/>
              <a:gd name="connsiteX2-495" fmla="*/ 9401538 w 9401538"/>
              <a:gd name="connsiteY2-496" fmla="*/ 112713 h 3616413"/>
              <a:gd name="connsiteX3-497" fmla="*/ 9401537 w 9401538"/>
              <a:gd name="connsiteY3-498" fmla="*/ 112713 h 3616413"/>
              <a:gd name="connsiteX4-499" fmla="*/ 9288824 w 9401538"/>
              <a:gd name="connsiteY4-500" fmla="*/ 225426 h 3616413"/>
              <a:gd name="connsiteX5-501" fmla="*/ 7491386 w 9401538"/>
              <a:gd name="connsiteY5-502" fmla="*/ 225425 h 3616413"/>
              <a:gd name="connsiteX6-503" fmla="*/ 6997539 w 9401538"/>
              <a:gd name="connsiteY6-504" fmla="*/ 1284484 h 3616413"/>
              <a:gd name="connsiteX7-505" fmla="*/ 6885835 w 9401538"/>
              <a:gd name="connsiteY7-506" fmla="*/ 1352833 h 3616413"/>
              <a:gd name="connsiteX8-507" fmla="*/ 6870328 w 9401538"/>
              <a:gd name="connsiteY8-508" fmla="*/ 1349086 h 3616413"/>
              <a:gd name="connsiteX9-509" fmla="*/ 6856656 w 9401538"/>
              <a:gd name="connsiteY9-510" fmla="*/ 1351846 h 3616413"/>
              <a:gd name="connsiteX10-511" fmla="*/ 5059219 w 9401538"/>
              <a:gd name="connsiteY10-512" fmla="*/ 1351845 h 3616413"/>
              <a:gd name="connsiteX11-513" fmla="*/ 4565370 w 9401538"/>
              <a:gd name="connsiteY11-514" fmla="*/ 2410904 h 3616413"/>
              <a:gd name="connsiteX12-515" fmla="*/ 4509957 w 9401538"/>
              <a:gd name="connsiteY12-516" fmla="*/ 2475037 h 3616413"/>
              <a:gd name="connsiteX13-517" fmla="*/ 4391145 w 9401538"/>
              <a:gd name="connsiteY13-518" fmla="*/ 2472482 h 3616413"/>
              <a:gd name="connsiteX14-519" fmla="*/ 2593708 w 9401538"/>
              <a:gd name="connsiteY14-520" fmla="*/ 2472481 h 3616413"/>
              <a:gd name="connsiteX15-521" fmla="*/ 2099861 w 9401538"/>
              <a:gd name="connsiteY15-522" fmla="*/ 3531540 h 3616413"/>
              <a:gd name="connsiteX16-523" fmla="*/ 2071936 w 9401538"/>
              <a:gd name="connsiteY16-524" fmla="*/ 3569396 h 3616413"/>
              <a:gd name="connsiteX17-525" fmla="*/ 2071924 w 9401538"/>
              <a:gd name="connsiteY17-526" fmla="*/ 3569403 h 3616413"/>
              <a:gd name="connsiteX18-527" fmla="*/ 2062487 w 9401538"/>
              <a:gd name="connsiteY18-528" fmla="*/ 3583400 h 3616413"/>
              <a:gd name="connsiteX19-529" fmla="*/ 1982787 w 9401538"/>
              <a:gd name="connsiteY19-530" fmla="*/ 3616413 h 3616413"/>
              <a:gd name="connsiteX20-531" fmla="*/ 112713 w 9401538"/>
              <a:gd name="connsiteY20-532" fmla="*/ 3616412 h 3616413"/>
              <a:gd name="connsiteX21-533" fmla="*/ 8857 w 9401538"/>
              <a:gd name="connsiteY21-534" fmla="*/ 3547572 h 3616413"/>
              <a:gd name="connsiteX22-535" fmla="*/ 0 w 9401538"/>
              <a:gd name="connsiteY22-536" fmla="*/ 3503700 h 3616413"/>
              <a:gd name="connsiteX23-537" fmla="*/ 8857 w 9401538"/>
              <a:gd name="connsiteY23-538" fmla="*/ 3459827 h 3616413"/>
              <a:gd name="connsiteX24-539" fmla="*/ 112713 w 9401538"/>
              <a:gd name="connsiteY24-540" fmla="*/ 3390987 h 3616413"/>
              <a:gd name="connsiteX25-541" fmla="*/ 1903983 w 9401538"/>
              <a:gd name="connsiteY25-542" fmla="*/ 3390987 h 3616413"/>
              <a:gd name="connsiteX26-543" fmla="*/ 2403999 w 9401538"/>
              <a:gd name="connsiteY26-544" fmla="*/ 2318701 h 3616413"/>
              <a:gd name="connsiteX27-545" fmla="*/ 2450326 w 9401538"/>
              <a:gd name="connsiteY27-546" fmla="*/ 2267223 h 3616413"/>
              <a:gd name="connsiteX28-547" fmla="*/ 2477016 w 9401538"/>
              <a:gd name="connsiteY28-548" fmla="*/ 2256036 h 3616413"/>
              <a:gd name="connsiteX29-549" fmla="*/ 2477198 w 9401538"/>
              <a:gd name="connsiteY29-550" fmla="*/ 2255914 h 3616413"/>
              <a:gd name="connsiteX30-551" fmla="*/ 2477410 w 9401538"/>
              <a:gd name="connsiteY30-552" fmla="*/ 2255871 h 3616413"/>
              <a:gd name="connsiteX31-553" fmla="*/ 2481701 w 9401538"/>
              <a:gd name="connsiteY31-554" fmla="*/ 2254073 h 3616413"/>
              <a:gd name="connsiteX32-555" fmla="*/ 2491784 w 9401538"/>
              <a:gd name="connsiteY32-556" fmla="*/ 2252969 h 3616413"/>
              <a:gd name="connsiteX33-557" fmla="*/ 2521071 w 9401538"/>
              <a:gd name="connsiteY33-558" fmla="*/ 2247056 h 3616413"/>
              <a:gd name="connsiteX34-559" fmla="*/ 4380356 w 9401538"/>
              <a:gd name="connsiteY34-560" fmla="*/ 2247056 h 3616413"/>
              <a:gd name="connsiteX35-561" fmla="*/ 4869509 w 9401538"/>
              <a:gd name="connsiteY35-562" fmla="*/ 1198065 h 3616413"/>
              <a:gd name="connsiteX36-563" fmla="*/ 4915836 w 9401538"/>
              <a:gd name="connsiteY36-564" fmla="*/ 1146587 h 3616413"/>
              <a:gd name="connsiteX37-565" fmla="*/ 4942528 w 9401538"/>
              <a:gd name="connsiteY37-566" fmla="*/ 1135399 h 3616413"/>
              <a:gd name="connsiteX38-567" fmla="*/ 4942709 w 9401538"/>
              <a:gd name="connsiteY38-568" fmla="*/ 1135278 h 3616413"/>
              <a:gd name="connsiteX39-569" fmla="*/ 4942921 w 9401538"/>
              <a:gd name="connsiteY39-570" fmla="*/ 1135235 h 3616413"/>
              <a:gd name="connsiteX40-571" fmla="*/ 4947211 w 9401538"/>
              <a:gd name="connsiteY40-572" fmla="*/ 1133436 h 3616413"/>
              <a:gd name="connsiteX41-573" fmla="*/ 4957295 w 9401538"/>
              <a:gd name="connsiteY41-574" fmla="*/ 1132333 h 3616413"/>
              <a:gd name="connsiteX42-575" fmla="*/ 4986582 w 9401538"/>
              <a:gd name="connsiteY42-576" fmla="*/ 1126420 h 3616413"/>
              <a:gd name="connsiteX43-577" fmla="*/ 6809827 w 9401538"/>
              <a:gd name="connsiteY43-578" fmla="*/ 1126420 h 3616413"/>
              <a:gd name="connsiteX44-579" fmla="*/ 7301677 w 9401538"/>
              <a:gd name="connsiteY44-580" fmla="*/ 71645 h 3616413"/>
              <a:gd name="connsiteX45-581" fmla="*/ 7368524 w 9401538"/>
              <a:gd name="connsiteY45-582" fmla="*/ 10391 h 3616413"/>
              <a:gd name="connsiteX46-583" fmla="*/ 7376924 w 9401538"/>
              <a:gd name="connsiteY46-584" fmla="*/ 9062 h 3616413"/>
              <a:gd name="connsiteX47-585" fmla="*/ 7385233 w 9401538"/>
              <a:gd name="connsiteY47-586" fmla="*/ 5067 h 3616413"/>
              <a:gd name="connsiteX48-587" fmla="*/ 7418750 w 9401538"/>
              <a:gd name="connsiteY48-588" fmla="*/ 0 h 3616413"/>
              <a:gd name="connsiteX0-589" fmla="*/ 7418750 w 9401538"/>
              <a:gd name="connsiteY0-590" fmla="*/ 0 h 3616413"/>
              <a:gd name="connsiteX1-591" fmla="*/ 9288825 w 9401538"/>
              <a:gd name="connsiteY1-592" fmla="*/ 0 h 3616413"/>
              <a:gd name="connsiteX2-593" fmla="*/ 9401538 w 9401538"/>
              <a:gd name="connsiteY2-594" fmla="*/ 112713 h 3616413"/>
              <a:gd name="connsiteX3-595" fmla="*/ 9401537 w 9401538"/>
              <a:gd name="connsiteY3-596" fmla="*/ 112713 h 3616413"/>
              <a:gd name="connsiteX4-597" fmla="*/ 9288824 w 9401538"/>
              <a:gd name="connsiteY4-598" fmla="*/ 225426 h 3616413"/>
              <a:gd name="connsiteX5-599" fmla="*/ 7491386 w 9401538"/>
              <a:gd name="connsiteY5-600" fmla="*/ 225425 h 3616413"/>
              <a:gd name="connsiteX6-601" fmla="*/ 6997539 w 9401538"/>
              <a:gd name="connsiteY6-602" fmla="*/ 1284484 h 3616413"/>
              <a:gd name="connsiteX7-603" fmla="*/ 6885835 w 9401538"/>
              <a:gd name="connsiteY7-604" fmla="*/ 1352833 h 3616413"/>
              <a:gd name="connsiteX8-605" fmla="*/ 6870328 w 9401538"/>
              <a:gd name="connsiteY8-606" fmla="*/ 1349086 h 3616413"/>
              <a:gd name="connsiteX9-607" fmla="*/ 6856656 w 9401538"/>
              <a:gd name="connsiteY9-608" fmla="*/ 1351846 h 3616413"/>
              <a:gd name="connsiteX10-609" fmla="*/ 5059219 w 9401538"/>
              <a:gd name="connsiteY10-610" fmla="*/ 1351845 h 3616413"/>
              <a:gd name="connsiteX11-611" fmla="*/ 4565370 w 9401538"/>
              <a:gd name="connsiteY11-612" fmla="*/ 2410904 h 3616413"/>
              <a:gd name="connsiteX12-613" fmla="*/ 4509957 w 9401538"/>
              <a:gd name="connsiteY12-614" fmla="*/ 2475037 h 3616413"/>
              <a:gd name="connsiteX13-615" fmla="*/ 4391145 w 9401538"/>
              <a:gd name="connsiteY13-616" fmla="*/ 2472482 h 3616413"/>
              <a:gd name="connsiteX14-617" fmla="*/ 2593708 w 9401538"/>
              <a:gd name="connsiteY14-618" fmla="*/ 2472481 h 3616413"/>
              <a:gd name="connsiteX15-619" fmla="*/ 2099861 w 9401538"/>
              <a:gd name="connsiteY15-620" fmla="*/ 3531540 h 3616413"/>
              <a:gd name="connsiteX16-621" fmla="*/ 2071936 w 9401538"/>
              <a:gd name="connsiteY16-622" fmla="*/ 3569396 h 3616413"/>
              <a:gd name="connsiteX17-623" fmla="*/ 2071924 w 9401538"/>
              <a:gd name="connsiteY17-624" fmla="*/ 3569403 h 3616413"/>
              <a:gd name="connsiteX18-625" fmla="*/ 2062487 w 9401538"/>
              <a:gd name="connsiteY18-626" fmla="*/ 3583400 h 3616413"/>
              <a:gd name="connsiteX19-627" fmla="*/ 1982787 w 9401538"/>
              <a:gd name="connsiteY19-628" fmla="*/ 3616413 h 3616413"/>
              <a:gd name="connsiteX20-629" fmla="*/ 112713 w 9401538"/>
              <a:gd name="connsiteY20-630" fmla="*/ 3616412 h 3616413"/>
              <a:gd name="connsiteX21-631" fmla="*/ 8857 w 9401538"/>
              <a:gd name="connsiteY21-632" fmla="*/ 3547572 h 3616413"/>
              <a:gd name="connsiteX22-633" fmla="*/ 0 w 9401538"/>
              <a:gd name="connsiteY22-634" fmla="*/ 3503700 h 3616413"/>
              <a:gd name="connsiteX23-635" fmla="*/ 8857 w 9401538"/>
              <a:gd name="connsiteY23-636" fmla="*/ 3459827 h 3616413"/>
              <a:gd name="connsiteX24-637" fmla="*/ 112713 w 9401538"/>
              <a:gd name="connsiteY24-638" fmla="*/ 3390987 h 3616413"/>
              <a:gd name="connsiteX25-639" fmla="*/ 1903983 w 9401538"/>
              <a:gd name="connsiteY25-640" fmla="*/ 3390987 h 3616413"/>
              <a:gd name="connsiteX26-641" fmla="*/ 2403999 w 9401538"/>
              <a:gd name="connsiteY26-642" fmla="*/ 2318701 h 3616413"/>
              <a:gd name="connsiteX27-643" fmla="*/ 2450326 w 9401538"/>
              <a:gd name="connsiteY27-644" fmla="*/ 2267223 h 3616413"/>
              <a:gd name="connsiteX28-645" fmla="*/ 2477016 w 9401538"/>
              <a:gd name="connsiteY28-646" fmla="*/ 2256036 h 3616413"/>
              <a:gd name="connsiteX29-647" fmla="*/ 2477198 w 9401538"/>
              <a:gd name="connsiteY29-648" fmla="*/ 2255914 h 3616413"/>
              <a:gd name="connsiteX30-649" fmla="*/ 2477410 w 9401538"/>
              <a:gd name="connsiteY30-650" fmla="*/ 2255871 h 3616413"/>
              <a:gd name="connsiteX31-651" fmla="*/ 2481701 w 9401538"/>
              <a:gd name="connsiteY31-652" fmla="*/ 2254073 h 3616413"/>
              <a:gd name="connsiteX32-653" fmla="*/ 2491784 w 9401538"/>
              <a:gd name="connsiteY32-654" fmla="*/ 2252969 h 3616413"/>
              <a:gd name="connsiteX33-655" fmla="*/ 2521071 w 9401538"/>
              <a:gd name="connsiteY33-656" fmla="*/ 2247056 h 3616413"/>
              <a:gd name="connsiteX34-657" fmla="*/ 4380356 w 9401538"/>
              <a:gd name="connsiteY34-658" fmla="*/ 2247056 h 3616413"/>
              <a:gd name="connsiteX35-659" fmla="*/ 4869509 w 9401538"/>
              <a:gd name="connsiteY35-660" fmla="*/ 1198065 h 3616413"/>
              <a:gd name="connsiteX36-661" fmla="*/ 4915836 w 9401538"/>
              <a:gd name="connsiteY36-662" fmla="*/ 1146587 h 3616413"/>
              <a:gd name="connsiteX37-663" fmla="*/ 4942528 w 9401538"/>
              <a:gd name="connsiteY37-664" fmla="*/ 1135399 h 3616413"/>
              <a:gd name="connsiteX38-665" fmla="*/ 4942709 w 9401538"/>
              <a:gd name="connsiteY38-666" fmla="*/ 1135278 h 3616413"/>
              <a:gd name="connsiteX39-667" fmla="*/ 4942921 w 9401538"/>
              <a:gd name="connsiteY39-668" fmla="*/ 1135235 h 3616413"/>
              <a:gd name="connsiteX40-669" fmla="*/ 4947211 w 9401538"/>
              <a:gd name="connsiteY40-670" fmla="*/ 1133436 h 3616413"/>
              <a:gd name="connsiteX41-671" fmla="*/ 4957295 w 9401538"/>
              <a:gd name="connsiteY41-672" fmla="*/ 1132333 h 3616413"/>
              <a:gd name="connsiteX42-673" fmla="*/ 4986582 w 9401538"/>
              <a:gd name="connsiteY42-674" fmla="*/ 1126420 h 3616413"/>
              <a:gd name="connsiteX43-675" fmla="*/ 6809827 w 9401538"/>
              <a:gd name="connsiteY43-676" fmla="*/ 1126420 h 3616413"/>
              <a:gd name="connsiteX44-677" fmla="*/ 7301677 w 9401538"/>
              <a:gd name="connsiteY44-678" fmla="*/ 71645 h 3616413"/>
              <a:gd name="connsiteX45-679" fmla="*/ 7368524 w 9401538"/>
              <a:gd name="connsiteY45-680" fmla="*/ 10391 h 3616413"/>
              <a:gd name="connsiteX46-681" fmla="*/ 7376924 w 9401538"/>
              <a:gd name="connsiteY46-682" fmla="*/ 9062 h 3616413"/>
              <a:gd name="connsiteX47-683" fmla="*/ 7385233 w 9401538"/>
              <a:gd name="connsiteY47-684" fmla="*/ 5067 h 3616413"/>
              <a:gd name="connsiteX48-685" fmla="*/ 7418750 w 9401538"/>
              <a:gd name="connsiteY48-686" fmla="*/ 0 h 3616413"/>
              <a:gd name="connsiteX0-687" fmla="*/ 7418750 w 9401538"/>
              <a:gd name="connsiteY0-688" fmla="*/ 0 h 3616413"/>
              <a:gd name="connsiteX1-689" fmla="*/ 9288825 w 9401538"/>
              <a:gd name="connsiteY1-690" fmla="*/ 0 h 3616413"/>
              <a:gd name="connsiteX2-691" fmla="*/ 9401538 w 9401538"/>
              <a:gd name="connsiteY2-692" fmla="*/ 112713 h 3616413"/>
              <a:gd name="connsiteX3-693" fmla="*/ 9401537 w 9401538"/>
              <a:gd name="connsiteY3-694" fmla="*/ 112713 h 3616413"/>
              <a:gd name="connsiteX4-695" fmla="*/ 9288824 w 9401538"/>
              <a:gd name="connsiteY4-696" fmla="*/ 225426 h 3616413"/>
              <a:gd name="connsiteX5-697" fmla="*/ 7491386 w 9401538"/>
              <a:gd name="connsiteY5-698" fmla="*/ 225425 h 3616413"/>
              <a:gd name="connsiteX6-699" fmla="*/ 6997539 w 9401538"/>
              <a:gd name="connsiteY6-700" fmla="*/ 1284484 h 3616413"/>
              <a:gd name="connsiteX7-701" fmla="*/ 6885835 w 9401538"/>
              <a:gd name="connsiteY7-702" fmla="*/ 1352833 h 3616413"/>
              <a:gd name="connsiteX8-703" fmla="*/ 6870328 w 9401538"/>
              <a:gd name="connsiteY8-704" fmla="*/ 1349086 h 3616413"/>
              <a:gd name="connsiteX9-705" fmla="*/ 6856656 w 9401538"/>
              <a:gd name="connsiteY9-706" fmla="*/ 1351846 h 3616413"/>
              <a:gd name="connsiteX10-707" fmla="*/ 5059219 w 9401538"/>
              <a:gd name="connsiteY10-708" fmla="*/ 1351845 h 3616413"/>
              <a:gd name="connsiteX11-709" fmla="*/ 4572514 w 9401538"/>
              <a:gd name="connsiteY11-710" fmla="*/ 2398998 h 3616413"/>
              <a:gd name="connsiteX12-711" fmla="*/ 4509957 w 9401538"/>
              <a:gd name="connsiteY12-712" fmla="*/ 2475037 h 3616413"/>
              <a:gd name="connsiteX13-713" fmla="*/ 4391145 w 9401538"/>
              <a:gd name="connsiteY13-714" fmla="*/ 2472482 h 3616413"/>
              <a:gd name="connsiteX14-715" fmla="*/ 2593708 w 9401538"/>
              <a:gd name="connsiteY14-716" fmla="*/ 2472481 h 3616413"/>
              <a:gd name="connsiteX15-717" fmla="*/ 2099861 w 9401538"/>
              <a:gd name="connsiteY15-718" fmla="*/ 3531540 h 3616413"/>
              <a:gd name="connsiteX16-719" fmla="*/ 2071936 w 9401538"/>
              <a:gd name="connsiteY16-720" fmla="*/ 3569396 h 3616413"/>
              <a:gd name="connsiteX17-721" fmla="*/ 2071924 w 9401538"/>
              <a:gd name="connsiteY17-722" fmla="*/ 3569403 h 3616413"/>
              <a:gd name="connsiteX18-723" fmla="*/ 2062487 w 9401538"/>
              <a:gd name="connsiteY18-724" fmla="*/ 3583400 h 3616413"/>
              <a:gd name="connsiteX19-725" fmla="*/ 1982787 w 9401538"/>
              <a:gd name="connsiteY19-726" fmla="*/ 3616413 h 3616413"/>
              <a:gd name="connsiteX20-727" fmla="*/ 112713 w 9401538"/>
              <a:gd name="connsiteY20-728" fmla="*/ 3616412 h 3616413"/>
              <a:gd name="connsiteX21-729" fmla="*/ 8857 w 9401538"/>
              <a:gd name="connsiteY21-730" fmla="*/ 3547572 h 3616413"/>
              <a:gd name="connsiteX22-731" fmla="*/ 0 w 9401538"/>
              <a:gd name="connsiteY22-732" fmla="*/ 3503700 h 3616413"/>
              <a:gd name="connsiteX23-733" fmla="*/ 8857 w 9401538"/>
              <a:gd name="connsiteY23-734" fmla="*/ 3459827 h 3616413"/>
              <a:gd name="connsiteX24-735" fmla="*/ 112713 w 9401538"/>
              <a:gd name="connsiteY24-736" fmla="*/ 3390987 h 3616413"/>
              <a:gd name="connsiteX25-737" fmla="*/ 1903983 w 9401538"/>
              <a:gd name="connsiteY25-738" fmla="*/ 3390987 h 3616413"/>
              <a:gd name="connsiteX26-739" fmla="*/ 2403999 w 9401538"/>
              <a:gd name="connsiteY26-740" fmla="*/ 2318701 h 3616413"/>
              <a:gd name="connsiteX27-741" fmla="*/ 2450326 w 9401538"/>
              <a:gd name="connsiteY27-742" fmla="*/ 2267223 h 3616413"/>
              <a:gd name="connsiteX28-743" fmla="*/ 2477016 w 9401538"/>
              <a:gd name="connsiteY28-744" fmla="*/ 2256036 h 3616413"/>
              <a:gd name="connsiteX29-745" fmla="*/ 2477198 w 9401538"/>
              <a:gd name="connsiteY29-746" fmla="*/ 2255914 h 3616413"/>
              <a:gd name="connsiteX30-747" fmla="*/ 2477410 w 9401538"/>
              <a:gd name="connsiteY30-748" fmla="*/ 2255871 h 3616413"/>
              <a:gd name="connsiteX31-749" fmla="*/ 2481701 w 9401538"/>
              <a:gd name="connsiteY31-750" fmla="*/ 2254073 h 3616413"/>
              <a:gd name="connsiteX32-751" fmla="*/ 2491784 w 9401538"/>
              <a:gd name="connsiteY32-752" fmla="*/ 2252969 h 3616413"/>
              <a:gd name="connsiteX33-753" fmla="*/ 2521071 w 9401538"/>
              <a:gd name="connsiteY33-754" fmla="*/ 2247056 h 3616413"/>
              <a:gd name="connsiteX34-755" fmla="*/ 4380356 w 9401538"/>
              <a:gd name="connsiteY34-756" fmla="*/ 2247056 h 3616413"/>
              <a:gd name="connsiteX35-757" fmla="*/ 4869509 w 9401538"/>
              <a:gd name="connsiteY35-758" fmla="*/ 1198065 h 3616413"/>
              <a:gd name="connsiteX36-759" fmla="*/ 4915836 w 9401538"/>
              <a:gd name="connsiteY36-760" fmla="*/ 1146587 h 3616413"/>
              <a:gd name="connsiteX37-761" fmla="*/ 4942528 w 9401538"/>
              <a:gd name="connsiteY37-762" fmla="*/ 1135399 h 3616413"/>
              <a:gd name="connsiteX38-763" fmla="*/ 4942709 w 9401538"/>
              <a:gd name="connsiteY38-764" fmla="*/ 1135278 h 3616413"/>
              <a:gd name="connsiteX39-765" fmla="*/ 4942921 w 9401538"/>
              <a:gd name="connsiteY39-766" fmla="*/ 1135235 h 3616413"/>
              <a:gd name="connsiteX40-767" fmla="*/ 4947211 w 9401538"/>
              <a:gd name="connsiteY40-768" fmla="*/ 1133436 h 3616413"/>
              <a:gd name="connsiteX41-769" fmla="*/ 4957295 w 9401538"/>
              <a:gd name="connsiteY41-770" fmla="*/ 1132333 h 3616413"/>
              <a:gd name="connsiteX42-771" fmla="*/ 4986582 w 9401538"/>
              <a:gd name="connsiteY42-772" fmla="*/ 1126420 h 3616413"/>
              <a:gd name="connsiteX43-773" fmla="*/ 6809827 w 9401538"/>
              <a:gd name="connsiteY43-774" fmla="*/ 1126420 h 3616413"/>
              <a:gd name="connsiteX44-775" fmla="*/ 7301677 w 9401538"/>
              <a:gd name="connsiteY44-776" fmla="*/ 71645 h 3616413"/>
              <a:gd name="connsiteX45-777" fmla="*/ 7368524 w 9401538"/>
              <a:gd name="connsiteY45-778" fmla="*/ 10391 h 3616413"/>
              <a:gd name="connsiteX46-779" fmla="*/ 7376924 w 9401538"/>
              <a:gd name="connsiteY46-780" fmla="*/ 9062 h 3616413"/>
              <a:gd name="connsiteX47-781" fmla="*/ 7385233 w 9401538"/>
              <a:gd name="connsiteY47-782" fmla="*/ 5067 h 3616413"/>
              <a:gd name="connsiteX48-783" fmla="*/ 7418750 w 9401538"/>
              <a:gd name="connsiteY48-784" fmla="*/ 0 h 3616413"/>
              <a:gd name="connsiteX0-785" fmla="*/ 7418750 w 9401538"/>
              <a:gd name="connsiteY0-786" fmla="*/ 0 h 3616413"/>
              <a:gd name="connsiteX1-787" fmla="*/ 9288825 w 9401538"/>
              <a:gd name="connsiteY1-788" fmla="*/ 0 h 3616413"/>
              <a:gd name="connsiteX2-789" fmla="*/ 9401538 w 9401538"/>
              <a:gd name="connsiteY2-790" fmla="*/ 112713 h 3616413"/>
              <a:gd name="connsiteX3-791" fmla="*/ 9401537 w 9401538"/>
              <a:gd name="connsiteY3-792" fmla="*/ 112713 h 3616413"/>
              <a:gd name="connsiteX4-793" fmla="*/ 9288824 w 9401538"/>
              <a:gd name="connsiteY4-794" fmla="*/ 225426 h 3616413"/>
              <a:gd name="connsiteX5-795" fmla="*/ 7491386 w 9401538"/>
              <a:gd name="connsiteY5-796" fmla="*/ 225425 h 3616413"/>
              <a:gd name="connsiteX6-797" fmla="*/ 6997539 w 9401538"/>
              <a:gd name="connsiteY6-798" fmla="*/ 1284484 h 3616413"/>
              <a:gd name="connsiteX7-799" fmla="*/ 6885835 w 9401538"/>
              <a:gd name="connsiteY7-800" fmla="*/ 1352833 h 3616413"/>
              <a:gd name="connsiteX8-801" fmla="*/ 6870328 w 9401538"/>
              <a:gd name="connsiteY8-802" fmla="*/ 1349086 h 3616413"/>
              <a:gd name="connsiteX9-803" fmla="*/ 6856656 w 9401538"/>
              <a:gd name="connsiteY9-804" fmla="*/ 1351846 h 3616413"/>
              <a:gd name="connsiteX10-805" fmla="*/ 5059219 w 9401538"/>
              <a:gd name="connsiteY10-806" fmla="*/ 1351845 h 3616413"/>
              <a:gd name="connsiteX11-807" fmla="*/ 4572514 w 9401538"/>
              <a:gd name="connsiteY11-808" fmla="*/ 2398998 h 3616413"/>
              <a:gd name="connsiteX12-809" fmla="*/ 4509957 w 9401538"/>
              <a:gd name="connsiteY12-810" fmla="*/ 2475037 h 3616413"/>
              <a:gd name="connsiteX13-811" fmla="*/ 4391145 w 9401538"/>
              <a:gd name="connsiteY13-812" fmla="*/ 2472482 h 3616413"/>
              <a:gd name="connsiteX14-813" fmla="*/ 2593708 w 9401538"/>
              <a:gd name="connsiteY14-814" fmla="*/ 2472481 h 3616413"/>
              <a:gd name="connsiteX15-815" fmla="*/ 2099861 w 9401538"/>
              <a:gd name="connsiteY15-816" fmla="*/ 3531540 h 3616413"/>
              <a:gd name="connsiteX16-817" fmla="*/ 2071936 w 9401538"/>
              <a:gd name="connsiteY16-818" fmla="*/ 3569396 h 3616413"/>
              <a:gd name="connsiteX17-819" fmla="*/ 2071924 w 9401538"/>
              <a:gd name="connsiteY17-820" fmla="*/ 3569403 h 3616413"/>
              <a:gd name="connsiteX18-821" fmla="*/ 2062487 w 9401538"/>
              <a:gd name="connsiteY18-822" fmla="*/ 3583400 h 3616413"/>
              <a:gd name="connsiteX19-823" fmla="*/ 1982787 w 9401538"/>
              <a:gd name="connsiteY19-824" fmla="*/ 3616413 h 3616413"/>
              <a:gd name="connsiteX20-825" fmla="*/ 112713 w 9401538"/>
              <a:gd name="connsiteY20-826" fmla="*/ 3616412 h 3616413"/>
              <a:gd name="connsiteX21-827" fmla="*/ 8857 w 9401538"/>
              <a:gd name="connsiteY21-828" fmla="*/ 3547572 h 3616413"/>
              <a:gd name="connsiteX22-829" fmla="*/ 0 w 9401538"/>
              <a:gd name="connsiteY22-830" fmla="*/ 3503700 h 3616413"/>
              <a:gd name="connsiteX23-831" fmla="*/ 8857 w 9401538"/>
              <a:gd name="connsiteY23-832" fmla="*/ 3459827 h 3616413"/>
              <a:gd name="connsiteX24-833" fmla="*/ 112713 w 9401538"/>
              <a:gd name="connsiteY24-834" fmla="*/ 3390987 h 3616413"/>
              <a:gd name="connsiteX25-835" fmla="*/ 1903983 w 9401538"/>
              <a:gd name="connsiteY25-836" fmla="*/ 3390987 h 3616413"/>
              <a:gd name="connsiteX26-837" fmla="*/ 2403999 w 9401538"/>
              <a:gd name="connsiteY26-838" fmla="*/ 2318701 h 3616413"/>
              <a:gd name="connsiteX27-839" fmla="*/ 2450326 w 9401538"/>
              <a:gd name="connsiteY27-840" fmla="*/ 2267223 h 3616413"/>
              <a:gd name="connsiteX28-841" fmla="*/ 2477016 w 9401538"/>
              <a:gd name="connsiteY28-842" fmla="*/ 2256036 h 3616413"/>
              <a:gd name="connsiteX29-843" fmla="*/ 2477198 w 9401538"/>
              <a:gd name="connsiteY29-844" fmla="*/ 2255914 h 3616413"/>
              <a:gd name="connsiteX30-845" fmla="*/ 2477410 w 9401538"/>
              <a:gd name="connsiteY30-846" fmla="*/ 2255871 h 3616413"/>
              <a:gd name="connsiteX31-847" fmla="*/ 2481701 w 9401538"/>
              <a:gd name="connsiteY31-848" fmla="*/ 2254073 h 3616413"/>
              <a:gd name="connsiteX32-849" fmla="*/ 2491784 w 9401538"/>
              <a:gd name="connsiteY32-850" fmla="*/ 2252969 h 3616413"/>
              <a:gd name="connsiteX33-851" fmla="*/ 2521071 w 9401538"/>
              <a:gd name="connsiteY33-852" fmla="*/ 2247056 h 3616413"/>
              <a:gd name="connsiteX34-853" fmla="*/ 4380356 w 9401538"/>
              <a:gd name="connsiteY34-854" fmla="*/ 2247056 h 3616413"/>
              <a:gd name="connsiteX35-855" fmla="*/ 4869509 w 9401538"/>
              <a:gd name="connsiteY35-856" fmla="*/ 1198065 h 3616413"/>
              <a:gd name="connsiteX36-857" fmla="*/ 4915836 w 9401538"/>
              <a:gd name="connsiteY36-858" fmla="*/ 1146587 h 3616413"/>
              <a:gd name="connsiteX37-859" fmla="*/ 4942528 w 9401538"/>
              <a:gd name="connsiteY37-860" fmla="*/ 1135399 h 3616413"/>
              <a:gd name="connsiteX38-861" fmla="*/ 4942709 w 9401538"/>
              <a:gd name="connsiteY38-862" fmla="*/ 1135278 h 3616413"/>
              <a:gd name="connsiteX39-863" fmla="*/ 4942921 w 9401538"/>
              <a:gd name="connsiteY39-864" fmla="*/ 1135235 h 3616413"/>
              <a:gd name="connsiteX40-865" fmla="*/ 4947211 w 9401538"/>
              <a:gd name="connsiteY40-866" fmla="*/ 1133436 h 3616413"/>
              <a:gd name="connsiteX41-867" fmla="*/ 4957295 w 9401538"/>
              <a:gd name="connsiteY41-868" fmla="*/ 1132333 h 3616413"/>
              <a:gd name="connsiteX42-869" fmla="*/ 4986582 w 9401538"/>
              <a:gd name="connsiteY42-870" fmla="*/ 1126420 h 3616413"/>
              <a:gd name="connsiteX43-871" fmla="*/ 6809827 w 9401538"/>
              <a:gd name="connsiteY43-872" fmla="*/ 1126420 h 3616413"/>
              <a:gd name="connsiteX44-873" fmla="*/ 7301677 w 9401538"/>
              <a:gd name="connsiteY44-874" fmla="*/ 71645 h 3616413"/>
              <a:gd name="connsiteX45-875" fmla="*/ 7368524 w 9401538"/>
              <a:gd name="connsiteY45-876" fmla="*/ 10391 h 3616413"/>
              <a:gd name="connsiteX46-877" fmla="*/ 7376924 w 9401538"/>
              <a:gd name="connsiteY46-878" fmla="*/ 9062 h 3616413"/>
              <a:gd name="connsiteX47-879" fmla="*/ 7385233 w 9401538"/>
              <a:gd name="connsiteY47-880" fmla="*/ 5067 h 3616413"/>
              <a:gd name="connsiteX48-881" fmla="*/ 7418750 w 9401538"/>
              <a:gd name="connsiteY48-882" fmla="*/ 0 h 3616413"/>
              <a:gd name="connsiteX0-883" fmla="*/ 7418750 w 9401538"/>
              <a:gd name="connsiteY0-884" fmla="*/ 0 h 3616413"/>
              <a:gd name="connsiteX1-885" fmla="*/ 9288825 w 9401538"/>
              <a:gd name="connsiteY1-886" fmla="*/ 0 h 3616413"/>
              <a:gd name="connsiteX2-887" fmla="*/ 9401538 w 9401538"/>
              <a:gd name="connsiteY2-888" fmla="*/ 112713 h 3616413"/>
              <a:gd name="connsiteX3-889" fmla="*/ 9401537 w 9401538"/>
              <a:gd name="connsiteY3-890" fmla="*/ 112713 h 3616413"/>
              <a:gd name="connsiteX4-891" fmla="*/ 9288824 w 9401538"/>
              <a:gd name="connsiteY4-892" fmla="*/ 225426 h 3616413"/>
              <a:gd name="connsiteX5-893" fmla="*/ 7491386 w 9401538"/>
              <a:gd name="connsiteY5-894" fmla="*/ 225425 h 3616413"/>
              <a:gd name="connsiteX6-895" fmla="*/ 6997539 w 9401538"/>
              <a:gd name="connsiteY6-896" fmla="*/ 1284484 h 3616413"/>
              <a:gd name="connsiteX7-897" fmla="*/ 6885835 w 9401538"/>
              <a:gd name="connsiteY7-898" fmla="*/ 1352833 h 3616413"/>
              <a:gd name="connsiteX8-899" fmla="*/ 6870328 w 9401538"/>
              <a:gd name="connsiteY8-900" fmla="*/ 1349086 h 3616413"/>
              <a:gd name="connsiteX9-901" fmla="*/ 6856656 w 9401538"/>
              <a:gd name="connsiteY9-902" fmla="*/ 1351846 h 3616413"/>
              <a:gd name="connsiteX10-903" fmla="*/ 5059219 w 9401538"/>
              <a:gd name="connsiteY10-904" fmla="*/ 1351845 h 3616413"/>
              <a:gd name="connsiteX11-905" fmla="*/ 4572514 w 9401538"/>
              <a:gd name="connsiteY11-906" fmla="*/ 2398998 h 3616413"/>
              <a:gd name="connsiteX12-907" fmla="*/ 4507576 w 9401538"/>
              <a:gd name="connsiteY12-908" fmla="*/ 2467894 h 3616413"/>
              <a:gd name="connsiteX13-909" fmla="*/ 4391145 w 9401538"/>
              <a:gd name="connsiteY13-910" fmla="*/ 2472482 h 3616413"/>
              <a:gd name="connsiteX14-911" fmla="*/ 2593708 w 9401538"/>
              <a:gd name="connsiteY14-912" fmla="*/ 2472481 h 3616413"/>
              <a:gd name="connsiteX15-913" fmla="*/ 2099861 w 9401538"/>
              <a:gd name="connsiteY15-914" fmla="*/ 3531540 h 3616413"/>
              <a:gd name="connsiteX16-915" fmla="*/ 2071936 w 9401538"/>
              <a:gd name="connsiteY16-916" fmla="*/ 3569396 h 3616413"/>
              <a:gd name="connsiteX17-917" fmla="*/ 2071924 w 9401538"/>
              <a:gd name="connsiteY17-918" fmla="*/ 3569403 h 3616413"/>
              <a:gd name="connsiteX18-919" fmla="*/ 2062487 w 9401538"/>
              <a:gd name="connsiteY18-920" fmla="*/ 3583400 h 3616413"/>
              <a:gd name="connsiteX19-921" fmla="*/ 1982787 w 9401538"/>
              <a:gd name="connsiteY19-922" fmla="*/ 3616413 h 3616413"/>
              <a:gd name="connsiteX20-923" fmla="*/ 112713 w 9401538"/>
              <a:gd name="connsiteY20-924" fmla="*/ 3616412 h 3616413"/>
              <a:gd name="connsiteX21-925" fmla="*/ 8857 w 9401538"/>
              <a:gd name="connsiteY21-926" fmla="*/ 3547572 h 3616413"/>
              <a:gd name="connsiteX22-927" fmla="*/ 0 w 9401538"/>
              <a:gd name="connsiteY22-928" fmla="*/ 3503700 h 3616413"/>
              <a:gd name="connsiteX23-929" fmla="*/ 8857 w 9401538"/>
              <a:gd name="connsiteY23-930" fmla="*/ 3459827 h 3616413"/>
              <a:gd name="connsiteX24-931" fmla="*/ 112713 w 9401538"/>
              <a:gd name="connsiteY24-932" fmla="*/ 3390987 h 3616413"/>
              <a:gd name="connsiteX25-933" fmla="*/ 1903983 w 9401538"/>
              <a:gd name="connsiteY25-934" fmla="*/ 3390987 h 3616413"/>
              <a:gd name="connsiteX26-935" fmla="*/ 2403999 w 9401538"/>
              <a:gd name="connsiteY26-936" fmla="*/ 2318701 h 3616413"/>
              <a:gd name="connsiteX27-937" fmla="*/ 2450326 w 9401538"/>
              <a:gd name="connsiteY27-938" fmla="*/ 2267223 h 3616413"/>
              <a:gd name="connsiteX28-939" fmla="*/ 2477016 w 9401538"/>
              <a:gd name="connsiteY28-940" fmla="*/ 2256036 h 3616413"/>
              <a:gd name="connsiteX29-941" fmla="*/ 2477198 w 9401538"/>
              <a:gd name="connsiteY29-942" fmla="*/ 2255914 h 3616413"/>
              <a:gd name="connsiteX30-943" fmla="*/ 2477410 w 9401538"/>
              <a:gd name="connsiteY30-944" fmla="*/ 2255871 h 3616413"/>
              <a:gd name="connsiteX31-945" fmla="*/ 2481701 w 9401538"/>
              <a:gd name="connsiteY31-946" fmla="*/ 2254073 h 3616413"/>
              <a:gd name="connsiteX32-947" fmla="*/ 2491784 w 9401538"/>
              <a:gd name="connsiteY32-948" fmla="*/ 2252969 h 3616413"/>
              <a:gd name="connsiteX33-949" fmla="*/ 2521071 w 9401538"/>
              <a:gd name="connsiteY33-950" fmla="*/ 2247056 h 3616413"/>
              <a:gd name="connsiteX34-951" fmla="*/ 4380356 w 9401538"/>
              <a:gd name="connsiteY34-952" fmla="*/ 2247056 h 3616413"/>
              <a:gd name="connsiteX35-953" fmla="*/ 4869509 w 9401538"/>
              <a:gd name="connsiteY35-954" fmla="*/ 1198065 h 3616413"/>
              <a:gd name="connsiteX36-955" fmla="*/ 4915836 w 9401538"/>
              <a:gd name="connsiteY36-956" fmla="*/ 1146587 h 3616413"/>
              <a:gd name="connsiteX37-957" fmla="*/ 4942528 w 9401538"/>
              <a:gd name="connsiteY37-958" fmla="*/ 1135399 h 3616413"/>
              <a:gd name="connsiteX38-959" fmla="*/ 4942709 w 9401538"/>
              <a:gd name="connsiteY38-960" fmla="*/ 1135278 h 3616413"/>
              <a:gd name="connsiteX39-961" fmla="*/ 4942921 w 9401538"/>
              <a:gd name="connsiteY39-962" fmla="*/ 1135235 h 3616413"/>
              <a:gd name="connsiteX40-963" fmla="*/ 4947211 w 9401538"/>
              <a:gd name="connsiteY40-964" fmla="*/ 1133436 h 3616413"/>
              <a:gd name="connsiteX41-965" fmla="*/ 4957295 w 9401538"/>
              <a:gd name="connsiteY41-966" fmla="*/ 1132333 h 3616413"/>
              <a:gd name="connsiteX42-967" fmla="*/ 4986582 w 9401538"/>
              <a:gd name="connsiteY42-968" fmla="*/ 1126420 h 3616413"/>
              <a:gd name="connsiteX43-969" fmla="*/ 6809827 w 9401538"/>
              <a:gd name="connsiteY43-970" fmla="*/ 1126420 h 3616413"/>
              <a:gd name="connsiteX44-971" fmla="*/ 7301677 w 9401538"/>
              <a:gd name="connsiteY44-972" fmla="*/ 71645 h 3616413"/>
              <a:gd name="connsiteX45-973" fmla="*/ 7368524 w 9401538"/>
              <a:gd name="connsiteY45-974" fmla="*/ 10391 h 3616413"/>
              <a:gd name="connsiteX46-975" fmla="*/ 7376924 w 9401538"/>
              <a:gd name="connsiteY46-976" fmla="*/ 9062 h 3616413"/>
              <a:gd name="connsiteX47-977" fmla="*/ 7385233 w 9401538"/>
              <a:gd name="connsiteY47-978" fmla="*/ 5067 h 3616413"/>
              <a:gd name="connsiteX48-979" fmla="*/ 7418750 w 9401538"/>
              <a:gd name="connsiteY48-980" fmla="*/ 0 h 3616413"/>
              <a:gd name="connsiteX0-981" fmla="*/ 7418750 w 9401538"/>
              <a:gd name="connsiteY0-982" fmla="*/ 0 h 3616413"/>
              <a:gd name="connsiteX1-983" fmla="*/ 9288825 w 9401538"/>
              <a:gd name="connsiteY1-984" fmla="*/ 0 h 3616413"/>
              <a:gd name="connsiteX2-985" fmla="*/ 9401538 w 9401538"/>
              <a:gd name="connsiteY2-986" fmla="*/ 112713 h 3616413"/>
              <a:gd name="connsiteX3-987" fmla="*/ 9401537 w 9401538"/>
              <a:gd name="connsiteY3-988" fmla="*/ 112713 h 3616413"/>
              <a:gd name="connsiteX4-989" fmla="*/ 9288824 w 9401538"/>
              <a:gd name="connsiteY4-990" fmla="*/ 225426 h 3616413"/>
              <a:gd name="connsiteX5-991" fmla="*/ 7491386 w 9401538"/>
              <a:gd name="connsiteY5-992" fmla="*/ 225425 h 3616413"/>
              <a:gd name="connsiteX6-993" fmla="*/ 6997539 w 9401538"/>
              <a:gd name="connsiteY6-994" fmla="*/ 1284484 h 3616413"/>
              <a:gd name="connsiteX7-995" fmla="*/ 6885835 w 9401538"/>
              <a:gd name="connsiteY7-996" fmla="*/ 1352833 h 3616413"/>
              <a:gd name="connsiteX8-997" fmla="*/ 6870328 w 9401538"/>
              <a:gd name="connsiteY8-998" fmla="*/ 1349086 h 3616413"/>
              <a:gd name="connsiteX9-999" fmla="*/ 6856656 w 9401538"/>
              <a:gd name="connsiteY9-1000" fmla="*/ 1351846 h 3616413"/>
              <a:gd name="connsiteX10-1001" fmla="*/ 5059219 w 9401538"/>
              <a:gd name="connsiteY10-1002" fmla="*/ 1351845 h 3616413"/>
              <a:gd name="connsiteX11-1003" fmla="*/ 4582039 w 9401538"/>
              <a:gd name="connsiteY11-1004" fmla="*/ 2398998 h 3616413"/>
              <a:gd name="connsiteX12-1005" fmla="*/ 4507576 w 9401538"/>
              <a:gd name="connsiteY12-1006" fmla="*/ 2467894 h 3616413"/>
              <a:gd name="connsiteX13-1007" fmla="*/ 4391145 w 9401538"/>
              <a:gd name="connsiteY13-1008" fmla="*/ 2472482 h 3616413"/>
              <a:gd name="connsiteX14-1009" fmla="*/ 2593708 w 9401538"/>
              <a:gd name="connsiteY14-1010" fmla="*/ 2472481 h 3616413"/>
              <a:gd name="connsiteX15-1011" fmla="*/ 2099861 w 9401538"/>
              <a:gd name="connsiteY15-1012" fmla="*/ 3531540 h 3616413"/>
              <a:gd name="connsiteX16-1013" fmla="*/ 2071936 w 9401538"/>
              <a:gd name="connsiteY16-1014" fmla="*/ 3569396 h 3616413"/>
              <a:gd name="connsiteX17-1015" fmla="*/ 2071924 w 9401538"/>
              <a:gd name="connsiteY17-1016" fmla="*/ 3569403 h 3616413"/>
              <a:gd name="connsiteX18-1017" fmla="*/ 2062487 w 9401538"/>
              <a:gd name="connsiteY18-1018" fmla="*/ 3583400 h 3616413"/>
              <a:gd name="connsiteX19-1019" fmla="*/ 1982787 w 9401538"/>
              <a:gd name="connsiteY19-1020" fmla="*/ 3616413 h 3616413"/>
              <a:gd name="connsiteX20-1021" fmla="*/ 112713 w 9401538"/>
              <a:gd name="connsiteY20-1022" fmla="*/ 3616412 h 3616413"/>
              <a:gd name="connsiteX21-1023" fmla="*/ 8857 w 9401538"/>
              <a:gd name="connsiteY21-1024" fmla="*/ 3547572 h 3616413"/>
              <a:gd name="connsiteX22-1025" fmla="*/ 0 w 9401538"/>
              <a:gd name="connsiteY22-1026" fmla="*/ 3503700 h 3616413"/>
              <a:gd name="connsiteX23-1027" fmla="*/ 8857 w 9401538"/>
              <a:gd name="connsiteY23-1028" fmla="*/ 3459827 h 3616413"/>
              <a:gd name="connsiteX24-1029" fmla="*/ 112713 w 9401538"/>
              <a:gd name="connsiteY24-1030" fmla="*/ 3390987 h 3616413"/>
              <a:gd name="connsiteX25-1031" fmla="*/ 1903983 w 9401538"/>
              <a:gd name="connsiteY25-1032" fmla="*/ 3390987 h 3616413"/>
              <a:gd name="connsiteX26-1033" fmla="*/ 2403999 w 9401538"/>
              <a:gd name="connsiteY26-1034" fmla="*/ 2318701 h 3616413"/>
              <a:gd name="connsiteX27-1035" fmla="*/ 2450326 w 9401538"/>
              <a:gd name="connsiteY27-1036" fmla="*/ 2267223 h 3616413"/>
              <a:gd name="connsiteX28-1037" fmla="*/ 2477016 w 9401538"/>
              <a:gd name="connsiteY28-1038" fmla="*/ 2256036 h 3616413"/>
              <a:gd name="connsiteX29-1039" fmla="*/ 2477198 w 9401538"/>
              <a:gd name="connsiteY29-1040" fmla="*/ 2255914 h 3616413"/>
              <a:gd name="connsiteX30-1041" fmla="*/ 2477410 w 9401538"/>
              <a:gd name="connsiteY30-1042" fmla="*/ 2255871 h 3616413"/>
              <a:gd name="connsiteX31-1043" fmla="*/ 2481701 w 9401538"/>
              <a:gd name="connsiteY31-1044" fmla="*/ 2254073 h 3616413"/>
              <a:gd name="connsiteX32-1045" fmla="*/ 2491784 w 9401538"/>
              <a:gd name="connsiteY32-1046" fmla="*/ 2252969 h 3616413"/>
              <a:gd name="connsiteX33-1047" fmla="*/ 2521071 w 9401538"/>
              <a:gd name="connsiteY33-1048" fmla="*/ 2247056 h 3616413"/>
              <a:gd name="connsiteX34-1049" fmla="*/ 4380356 w 9401538"/>
              <a:gd name="connsiteY34-1050" fmla="*/ 2247056 h 3616413"/>
              <a:gd name="connsiteX35-1051" fmla="*/ 4869509 w 9401538"/>
              <a:gd name="connsiteY35-1052" fmla="*/ 1198065 h 3616413"/>
              <a:gd name="connsiteX36-1053" fmla="*/ 4915836 w 9401538"/>
              <a:gd name="connsiteY36-1054" fmla="*/ 1146587 h 3616413"/>
              <a:gd name="connsiteX37-1055" fmla="*/ 4942528 w 9401538"/>
              <a:gd name="connsiteY37-1056" fmla="*/ 1135399 h 3616413"/>
              <a:gd name="connsiteX38-1057" fmla="*/ 4942709 w 9401538"/>
              <a:gd name="connsiteY38-1058" fmla="*/ 1135278 h 3616413"/>
              <a:gd name="connsiteX39-1059" fmla="*/ 4942921 w 9401538"/>
              <a:gd name="connsiteY39-1060" fmla="*/ 1135235 h 3616413"/>
              <a:gd name="connsiteX40-1061" fmla="*/ 4947211 w 9401538"/>
              <a:gd name="connsiteY40-1062" fmla="*/ 1133436 h 3616413"/>
              <a:gd name="connsiteX41-1063" fmla="*/ 4957295 w 9401538"/>
              <a:gd name="connsiteY41-1064" fmla="*/ 1132333 h 3616413"/>
              <a:gd name="connsiteX42-1065" fmla="*/ 4986582 w 9401538"/>
              <a:gd name="connsiteY42-1066" fmla="*/ 1126420 h 3616413"/>
              <a:gd name="connsiteX43-1067" fmla="*/ 6809827 w 9401538"/>
              <a:gd name="connsiteY43-1068" fmla="*/ 1126420 h 3616413"/>
              <a:gd name="connsiteX44-1069" fmla="*/ 7301677 w 9401538"/>
              <a:gd name="connsiteY44-1070" fmla="*/ 71645 h 3616413"/>
              <a:gd name="connsiteX45-1071" fmla="*/ 7368524 w 9401538"/>
              <a:gd name="connsiteY45-1072" fmla="*/ 10391 h 3616413"/>
              <a:gd name="connsiteX46-1073" fmla="*/ 7376924 w 9401538"/>
              <a:gd name="connsiteY46-1074" fmla="*/ 9062 h 3616413"/>
              <a:gd name="connsiteX47-1075" fmla="*/ 7385233 w 9401538"/>
              <a:gd name="connsiteY47-1076" fmla="*/ 5067 h 3616413"/>
              <a:gd name="connsiteX48-1077" fmla="*/ 7418750 w 9401538"/>
              <a:gd name="connsiteY48-1078" fmla="*/ 0 h 36164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</a:cxnLst>
            <a:rect l="l" t="t" r="r" b="b"/>
            <a:pathLst>
              <a:path w="9401538" h="3616413">
                <a:moveTo>
                  <a:pt x="7418750" y="0"/>
                </a:moveTo>
                <a:lnTo>
                  <a:pt x="9288825" y="0"/>
                </a:lnTo>
                <a:cubicBezTo>
                  <a:pt x="9351075" y="0"/>
                  <a:pt x="9401538" y="50463"/>
                  <a:pt x="9401538" y="112713"/>
                </a:cubicBezTo>
                <a:lnTo>
                  <a:pt x="9401537" y="112713"/>
                </a:lnTo>
                <a:cubicBezTo>
                  <a:pt x="9401537" y="174963"/>
                  <a:pt x="9351074" y="225426"/>
                  <a:pt x="9288824" y="225426"/>
                </a:cubicBezTo>
                <a:lnTo>
                  <a:pt x="7491386" y="225425"/>
                </a:lnTo>
                <a:lnTo>
                  <a:pt x="6997539" y="1284484"/>
                </a:lnTo>
                <a:cubicBezTo>
                  <a:pt x="6976801" y="1328955"/>
                  <a:pt x="6931970" y="1354503"/>
                  <a:pt x="6885835" y="1352833"/>
                </a:cubicBezTo>
                <a:lnTo>
                  <a:pt x="6870328" y="1349086"/>
                </a:lnTo>
                <a:lnTo>
                  <a:pt x="6856656" y="1351846"/>
                </a:lnTo>
                <a:lnTo>
                  <a:pt x="5059219" y="1351845"/>
                </a:lnTo>
                <a:lnTo>
                  <a:pt x="4582039" y="2398998"/>
                </a:lnTo>
                <a:cubicBezTo>
                  <a:pt x="4569076" y="2439882"/>
                  <a:pt x="4555665" y="2445725"/>
                  <a:pt x="4507576" y="2467894"/>
                </a:cubicBezTo>
                <a:lnTo>
                  <a:pt x="4391145" y="2472482"/>
                </a:lnTo>
                <a:lnTo>
                  <a:pt x="2593708" y="2472481"/>
                </a:lnTo>
                <a:lnTo>
                  <a:pt x="2099861" y="3531540"/>
                </a:lnTo>
                <a:cubicBezTo>
                  <a:pt x="2092948" y="3546364"/>
                  <a:pt x="2083358" y="3559085"/>
                  <a:pt x="2071936" y="3569396"/>
                </a:cubicBezTo>
                <a:cubicBezTo>
                  <a:pt x="2071932" y="3569398"/>
                  <a:pt x="2071928" y="3569401"/>
                  <a:pt x="2071924" y="3569403"/>
                </a:cubicBezTo>
                <a:lnTo>
                  <a:pt x="2062487" y="3583400"/>
                </a:lnTo>
                <a:cubicBezTo>
                  <a:pt x="2042090" y="3603797"/>
                  <a:pt x="2013912" y="3616413"/>
                  <a:pt x="1982787" y="3616413"/>
                </a:cubicBezTo>
                <a:lnTo>
                  <a:pt x="112713" y="3616412"/>
                </a:lnTo>
                <a:cubicBezTo>
                  <a:pt x="66026" y="3616412"/>
                  <a:pt x="25968" y="3588027"/>
                  <a:pt x="8857" y="3547572"/>
                </a:cubicBezTo>
                <a:lnTo>
                  <a:pt x="0" y="3503700"/>
                </a:lnTo>
                <a:lnTo>
                  <a:pt x="8857" y="3459827"/>
                </a:lnTo>
                <a:cubicBezTo>
                  <a:pt x="25968" y="3419373"/>
                  <a:pt x="66026" y="3390987"/>
                  <a:pt x="112713" y="3390987"/>
                </a:cubicBezTo>
                <a:lnTo>
                  <a:pt x="1903983" y="3390987"/>
                </a:lnTo>
                <a:lnTo>
                  <a:pt x="2403999" y="2318701"/>
                </a:lnTo>
                <a:cubicBezTo>
                  <a:pt x="2414368" y="2296465"/>
                  <a:pt x="2430760" y="2278960"/>
                  <a:pt x="2450326" y="2267223"/>
                </a:cubicBezTo>
                <a:lnTo>
                  <a:pt x="2477016" y="2256036"/>
                </a:lnTo>
                <a:lnTo>
                  <a:pt x="2477198" y="2255914"/>
                </a:lnTo>
                <a:lnTo>
                  <a:pt x="2477410" y="2255871"/>
                </a:lnTo>
                <a:lnTo>
                  <a:pt x="2481701" y="2254073"/>
                </a:lnTo>
                <a:lnTo>
                  <a:pt x="2491784" y="2252969"/>
                </a:lnTo>
                <a:lnTo>
                  <a:pt x="2521071" y="2247056"/>
                </a:lnTo>
                <a:lnTo>
                  <a:pt x="4380356" y="2247056"/>
                </a:lnTo>
                <a:lnTo>
                  <a:pt x="4869509" y="1198065"/>
                </a:lnTo>
                <a:cubicBezTo>
                  <a:pt x="4879877" y="1175829"/>
                  <a:pt x="4896269" y="1158324"/>
                  <a:pt x="4915836" y="1146587"/>
                </a:cubicBezTo>
                <a:lnTo>
                  <a:pt x="4942528" y="1135399"/>
                </a:lnTo>
                <a:lnTo>
                  <a:pt x="4942709" y="1135278"/>
                </a:lnTo>
                <a:lnTo>
                  <a:pt x="4942921" y="1135235"/>
                </a:lnTo>
                <a:lnTo>
                  <a:pt x="4947211" y="1133436"/>
                </a:lnTo>
                <a:lnTo>
                  <a:pt x="4957295" y="1132333"/>
                </a:lnTo>
                <a:lnTo>
                  <a:pt x="4986582" y="1126420"/>
                </a:lnTo>
                <a:lnTo>
                  <a:pt x="6809827" y="1126420"/>
                </a:lnTo>
                <a:lnTo>
                  <a:pt x="7301677" y="71645"/>
                </a:lnTo>
                <a:cubicBezTo>
                  <a:pt x="7315502" y="41997"/>
                  <a:pt x="7340035" y="20760"/>
                  <a:pt x="7368524" y="10391"/>
                </a:cubicBezTo>
                <a:lnTo>
                  <a:pt x="7376924" y="9062"/>
                </a:lnTo>
                <a:lnTo>
                  <a:pt x="7385233" y="5067"/>
                </a:lnTo>
                <a:cubicBezTo>
                  <a:pt x="7395821" y="1774"/>
                  <a:pt x="7407078" y="0"/>
                  <a:pt x="741875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scene3d>
            <a:camera prst="perspectiveFront">
              <a:rot lat="899993" lon="0" rev="0"/>
            </a:camera>
            <a:lightRig rig="threePt" dir="t">
              <a:rot lat="0" lon="0" rev="7800000"/>
            </a:lightRig>
          </a:scene3d>
          <a:sp3d extrusionH="2540000">
            <a:extrusionClr>
              <a:srgbClr val="0065B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616" name="Group 195"/>
          <p:cNvGrpSpPr>
            <a:grpSpLocks noChangeAspect="1"/>
          </p:cNvGrpSpPr>
          <p:nvPr/>
        </p:nvGrpSpPr>
        <p:grpSpPr bwMode="auto">
          <a:xfrm>
            <a:off x="2252833" y="3758694"/>
            <a:ext cx="1162081" cy="1461584"/>
            <a:chOff x="2980" y="105"/>
            <a:chExt cx="1649" cy="2074"/>
          </a:xfrm>
          <a:solidFill>
            <a:schemeClr val="bg1">
              <a:lumMod val="85000"/>
            </a:schemeClr>
          </a:solidFill>
          <a:effectLst>
            <a:reflection blurRad="6350" stA="62000" endPos="90000" dir="5400000" sy="-100000" algn="bl" rotWithShape="0"/>
          </a:effectLst>
          <a:scene3d>
            <a:camera prst="perspectiveAbove">
              <a:rot lat="1199993" lon="0" rev="0"/>
            </a:camera>
            <a:lightRig rig="threePt" dir="t">
              <a:rot lat="0" lon="0" rev="9000000"/>
            </a:lightRig>
          </a:scene3d>
        </p:grpSpPr>
        <p:sp>
          <p:nvSpPr>
            <p:cNvPr id="617" name="Freeform 196"/>
            <p:cNvSpPr/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sp3d extrusionH="158750"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18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sp3d extrusionH="158750"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661" name="文本框 660"/>
          <p:cNvSpPr txBox="1"/>
          <p:nvPr/>
        </p:nvSpPr>
        <p:spPr>
          <a:xfrm>
            <a:off x="4514701" y="3050808"/>
            <a:ext cx="6880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</a:t>
            </a:r>
            <a:r>
              <a:rPr lang="zh-CN" altLang="en-US" sz="2000" b="1" dirty="0" smtClean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加</a:t>
            </a:r>
            <a:endParaRPr lang="en-US" altLang="zh-CN" sz="2000" b="1" dirty="0" smtClean="0">
              <a:solidFill>
                <a:srgbClr val="0065B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2000" b="1" dirty="0" smtClean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</a:t>
            </a:r>
            <a:r>
              <a:rPr lang="zh-CN" altLang="en-US" sz="2000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题</a:t>
            </a:r>
          </a:p>
        </p:txBody>
      </p:sp>
      <p:sp>
        <p:nvSpPr>
          <p:cNvPr id="664" name="矩形 47"/>
          <p:cNvSpPr>
            <a:spLocks noChangeArrowheads="1"/>
          </p:cNvSpPr>
          <p:nvPr/>
        </p:nvSpPr>
        <p:spPr bwMode="auto">
          <a:xfrm>
            <a:off x="4079161" y="4947711"/>
            <a:ext cx="2989296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2018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年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65" name="矩形 47"/>
          <p:cNvSpPr>
            <a:spLocks noChangeArrowheads="1"/>
          </p:cNvSpPr>
          <p:nvPr/>
        </p:nvSpPr>
        <p:spPr bwMode="auto">
          <a:xfrm>
            <a:off x="6365248" y="4077931"/>
            <a:ext cx="1672612" cy="44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2021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年</a:t>
            </a:r>
            <a:endParaRPr lang="en-US" altLang="zh-CN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66" name="矩形 47"/>
          <p:cNvSpPr>
            <a:spLocks noChangeArrowheads="1"/>
          </p:cNvSpPr>
          <p:nvPr/>
        </p:nvSpPr>
        <p:spPr bwMode="auto">
          <a:xfrm>
            <a:off x="8695909" y="3122542"/>
            <a:ext cx="2115078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未来</a:t>
            </a:r>
            <a:endParaRPr lang="en-US" altLang="zh-CN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13545" y="2254506"/>
            <a:ext cx="6880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</a:t>
            </a:r>
            <a:r>
              <a:rPr lang="zh-CN" altLang="en-US" sz="2000" b="1" dirty="0" smtClean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加</a:t>
            </a:r>
            <a:endParaRPr lang="en-US" altLang="zh-CN" sz="2000" b="1" dirty="0" smtClean="0">
              <a:solidFill>
                <a:srgbClr val="0065B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2000" b="1" dirty="0" smtClean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</a:t>
            </a:r>
            <a:r>
              <a:rPr lang="zh-CN" altLang="en-US" sz="2000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695909" y="1458328"/>
            <a:ext cx="6880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</a:t>
            </a:r>
            <a:r>
              <a:rPr lang="zh-CN" altLang="en-US" sz="2000" b="1" dirty="0" smtClean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加</a:t>
            </a:r>
            <a:endParaRPr lang="en-US" altLang="zh-CN" sz="2000" b="1" dirty="0" smtClean="0">
              <a:solidFill>
                <a:srgbClr val="0065B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2000" b="1" dirty="0" smtClean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</a:t>
            </a:r>
            <a:r>
              <a:rPr lang="zh-CN" altLang="en-US" sz="2000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题</a:t>
            </a:r>
          </a:p>
        </p:txBody>
      </p:sp>
      <p:sp>
        <p:nvSpPr>
          <p:cNvPr id="2" name="矩形 1"/>
          <p:cNvSpPr/>
          <p:nvPr/>
        </p:nvSpPr>
        <p:spPr>
          <a:xfrm>
            <a:off x="6335918" y="4443686"/>
            <a:ext cx="324351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96156" y="3514463"/>
            <a:ext cx="324351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" grpId="0" animBg="1"/>
      <p:bldP spid="615" grpId="0" animBg="1"/>
      <p:bldP spid="661" grpId="0"/>
      <p:bldP spid="664" grpId="0"/>
      <p:bldP spid="665" grpId="0"/>
      <p:bldP spid="66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10" b="29970"/>
          <a:stretch/>
        </p:blipFill>
        <p:spPr>
          <a:xfrm>
            <a:off x="0" y="266700"/>
            <a:ext cx="12192000" cy="6591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549887"/>
          </a:xfrm>
          <a:prstGeom prst="rect">
            <a:avLst/>
          </a:prstGeom>
          <a:gradFill flip="none" rotWithShape="1">
            <a:gsLst>
              <a:gs pos="0">
                <a:srgbClr val="0065B0">
                  <a:alpha val="0"/>
                </a:srgbClr>
              </a:gs>
              <a:gs pos="37000">
                <a:srgbClr val="0065B0">
                  <a:alpha val="79000"/>
                </a:srgbClr>
              </a:gs>
              <a:gs pos="63000">
                <a:srgbClr val="0065B0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92640" y="329314"/>
            <a:ext cx="3078823" cy="1657172"/>
            <a:chOff x="1607477" y="775283"/>
            <a:chExt cx="4655501" cy="2505817"/>
          </a:xfrm>
        </p:grpSpPr>
        <p:grpSp>
          <p:nvGrpSpPr>
            <p:cNvPr id="50" name="组合 49"/>
            <p:cNvGrpSpPr/>
            <p:nvPr/>
          </p:nvGrpSpPr>
          <p:grpSpPr>
            <a:xfrm>
              <a:off x="2144363" y="775283"/>
              <a:ext cx="3407997" cy="2505817"/>
              <a:chOff x="2144363" y="1194650"/>
              <a:chExt cx="3407997" cy="2505817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44363" y="1194650"/>
                <a:ext cx="3407997" cy="2505817"/>
                <a:chOff x="-684718" y="4237291"/>
                <a:chExt cx="5201262" cy="3824362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-684718" y="5696752"/>
                  <a:ext cx="2364904" cy="2364901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66675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003234" y="4237291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5" name="文本框 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  <p:cNvSpPr txBox="1"/>
              <p:nvPr/>
            </p:nvSpPr>
            <p:spPr>
              <a:xfrm>
                <a:off x="3548887" y="1732896"/>
                <a:ext cx="1815992" cy="10703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阿里巴巴普惠体 2.0 55 Regular" panose="00020600040101010101" pitchFamily="18" charset="-122"/>
                  </a:rPr>
                  <a:t>目录</a:t>
                </a:r>
                <a:endParaRPr lang="en-US" altLang="zh-CN" sz="40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950573" y="2771807"/>
                <a:ext cx="2259900" cy="349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900" dirty="0">
                    <a:latin typeface="HarmonyOS Sans SC Light" panose="00000400000000000000" pitchFamily="2" charset="-122"/>
                    <a:ea typeface="HarmonyOS Sans SC Light" panose="00000400000000000000" pitchFamily="2" charset="-122"/>
                  </a:rPr>
                  <a:t>CONTENTS</a:t>
                </a:r>
                <a:endParaRPr lang="zh-CN" altLang="en-US" sz="9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endParaRPr>
              </a:p>
            </p:txBody>
          </p:sp>
        </p:grpSp>
        <p:sp>
          <p:nvSpPr>
            <p:cNvPr id="51" name="椭圆 50"/>
            <p:cNvSpPr/>
            <p:nvPr/>
          </p:nvSpPr>
          <p:spPr>
            <a:xfrm>
              <a:off x="2855797" y="1159342"/>
              <a:ext cx="394554" cy="394554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644460" y="1968407"/>
              <a:ext cx="618518" cy="618518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607477" y="2383698"/>
              <a:ext cx="406455" cy="406455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952500" y="3123366"/>
            <a:ext cx="11176000" cy="3645734"/>
          </a:xfrm>
          <a:custGeom>
            <a:avLst/>
            <a:gdLst>
              <a:gd name="connsiteX0" fmla="*/ 0 w 11176000"/>
              <a:gd name="connsiteY0" fmla="*/ 3645734 h 3645734"/>
              <a:gd name="connsiteX1" fmla="*/ 1625600 w 11176000"/>
              <a:gd name="connsiteY1" fmla="*/ 2794834 h 3645734"/>
              <a:gd name="connsiteX2" fmla="*/ 2794000 w 11176000"/>
              <a:gd name="connsiteY2" fmla="*/ 1740734 h 3645734"/>
              <a:gd name="connsiteX3" fmla="*/ 4533900 w 11176000"/>
              <a:gd name="connsiteY3" fmla="*/ 597734 h 3645734"/>
              <a:gd name="connsiteX4" fmla="*/ 5321300 w 11176000"/>
              <a:gd name="connsiteY4" fmla="*/ 13534 h 3645734"/>
              <a:gd name="connsiteX5" fmla="*/ 7124700 w 11176000"/>
              <a:gd name="connsiteY5" fmla="*/ 1143834 h 3645734"/>
              <a:gd name="connsiteX6" fmla="*/ 8839200 w 11176000"/>
              <a:gd name="connsiteY6" fmla="*/ 1651834 h 3645734"/>
              <a:gd name="connsiteX7" fmla="*/ 10744200 w 11176000"/>
              <a:gd name="connsiteY7" fmla="*/ 2261434 h 3645734"/>
              <a:gd name="connsiteX8" fmla="*/ 11176000 w 11176000"/>
              <a:gd name="connsiteY8" fmla="*/ 2553534 h 364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76000" h="3645734">
                <a:moveTo>
                  <a:pt x="0" y="3645734"/>
                </a:moveTo>
                <a:cubicBezTo>
                  <a:pt x="579966" y="3379034"/>
                  <a:pt x="1159933" y="3112334"/>
                  <a:pt x="1625600" y="2794834"/>
                </a:cubicBezTo>
                <a:cubicBezTo>
                  <a:pt x="2091267" y="2477334"/>
                  <a:pt x="2309283" y="2106917"/>
                  <a:pt x="2794000" y="1740734"/>
                </a:cubicBezTo>
                <a:cubicBezTo>
                  <a:pt x="3278717" y="1374551"/>
                  <a:pt x="4112683" y="885601"/>
                  <a:pt x="4533900" y="597734"/>
                </a:cubicBezTo>
                <a:cubicBezTo>
                  <a:pt x="4955117" y="309867"/>
                  <a:pt x="4889500" y="-77483"/>
                  <a:pt x="5321300" y="13534"/>
                </a:cubicBezTo>
                <a:cubicBezTo>
                  <a:pt x="5753100" y="104551"/>
                  <a:pt x="6538383" y="870784"/>
                  <a:pt x="7124700" y="1143834"/>
                </a:cubicBezTo>
                <a:cubicBezTo>
                  <a:pt x="7711017" y="1416884"/>
                  <a:pt x="8235950" y="1465567"/>
                  <a:pt x="8839200" y="1651834"/>
                </a:cubicBezTo>
                <a:cubicBezTo>
                  <a:pt x="9442450" y="1838101"/>
                  <a:pt x="10354733" y="2111151"/>
                  <a:pt x="10744200" y="2261434"/>
                </a:cubicBezTo>
                <a:cubicBezTo>
                  <a:pt x="11133667" y="2411717"/>
                  <a:pt x="11154833" y="2482625"/>
                  <a:pt x="11176000" y="2553534"/>
                </a:cubicBezTo>
              </a:path>
            </a:pathLst>
          </a:custGeom>
          <a:noFill/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69000">
                  <a:srgbClr val="D2E3F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610335" y="3201128"/>
            <a:ext cx="566758" cy="22058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65B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4649795" y="1674447"/>
            <a:ext cx="566758" cy="22058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65B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4710372" y="1999707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自我评价</a:t>
            </a:r>
            <a:endParaRPr lang="zh-CN" altLang="en-US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7533537" y="2181518"/>
            <a:ext cx="566758" cy="22058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65B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7594114" y="2506778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工作体会</a:t>
            </a:r>
            <a:endParaRPr lang="zh-CN" altLang="en-US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9597908" y="2886053"/>
            <a:ext cx="566758" cy="22058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65B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9658485" y="3211313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工作规划</a:t>
            </a:r>
            <a:endParaRPr lang="zh-CN" altLang="en-US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442723" y="5052995"/>
            <a:ext cx="928740" cy="928740"/>
            <a:chOff x="6782426" y="1278645"/>
            <a:chExt cx="928740" cy="928740"/>
          </a:xfrm>
        </p:grpSpPr>
        <p:grpSp>
          <p:nvGrpSpPr>
            <p:cNvPr id="40" name="组合 39"/>
            <p:cNvGrpSpPr/>
            <p:nvPr/>
          </p:nvGrpSpPr>
          <p:grpSpPr>
            <a:xfrm>
              <a:off x="6782426" y="1278645"/>
              <a:ext cx="928740" cy="928740"/>
              <a:chOff x="6585478" y="1661232"/>
              <a:chExt cx="928740" cy="92874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6585478" y="1661232"/>
                <a:ext cx="928740" cy="9287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outerShdw blurRad="279400" dist="1524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6706336" y="1782090"/>
                <a:ext cx="687025" cy="68702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779848" y="1855602"/>
                <a:ext cx="540000" cy="54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1" name="Freeform 16"/>
            <p:cNvSpPr>
              <a:spLocks noEditPoints="1"/>
            </p:cNvSpPr>
            <p:nvPr/>
          </p:nvSpPr>
          <p:spPr bwMode="auto">
            <a:xfrm>
              <a:off x="7136358" y="1594323"/>
              <a:ext cx="259102" cy="294809"/>
            </a:xfrm>
            <a:custGeom>
              <a:avLst/>
              <a:gdLst>
                <a:gd name="T0" fmla="*/ 381 w 598"/>
                <a:gd name="T1" fmla="*/ 84 h 674"/>
                <a:gd name="T2" fmla="*/ 296 w 598"/>
                <a:gd name="T3" fmla="*/ 169 h 674"/>
                <a:gd name="T4" fmla="*/ 212 w 598"/>
                <a:gd name="T5" fmla="*/ 169 h 674"/>
                <a:gd name="T6" fmla="*/ 127 w 598"/>
                <a:gd name="T7" fmla="*/ 84 h 674"/>
                <a:gd name="T8" fmla="*/ 212 w 598"/>
                <a:gd name="T9" fmla="*/ 0 h 674"/>
                <a:gd name="T10" fmla="*/ 296 w 598"/>
                <a:gd name="T11" fmla="*/ 0 h 674"/>
                <a:gd name="T12" fmla="*/ 381 w 598"/>
                <a:gd name="T13" fmla="*/ 84 h 674"/>
                <a:gd name="T14" fmla="*/ 421 w 598"/>
                <a:gd name="T15" fmla="*/ 84 h 674"/>
                <a:gd name="T16" fmla="*/ 423 w 598"/>
                <a:gd name="T17" fmla="*/ 103 h 674"/>
                <a:gd name="T18" fmla="*/ 317 w 598"/>
                <a:gd name="T19" fmla="*/ 209 h 674"/>
                <a:gd name="T20" fmla="*/ 191 w 598"/>
                <a:gd name="T21" fmla="*/ 209 h 674"/>
                <a:gd name="T22" fmla="*/ 85 w 598"/>
                <a:gd name="T23" fmla="*/ 103 h 674"/>
                <a:gd name="T24" fmla="*/ 87 w 598"/>
                <a:gd name="T25" fmla="*/ 84 h 674"/>
                <a:gd name="T26" fmla="*/ 0 w 598"/>
                <a:gd name="T27" fmla="*/ 188 h 674"/>
                <a:gd name="T28" fmla="*/ 0 w 598"/>
                <a:gd name="T29" fmla="*/ 569 h 674"/>
                <a:gd name="T30" fmla="*/ 106 w 598"/>
                <a:gd name="T31" fmla="*/ 674 h 674"/>
                <a:gd name="T32" fmla="*/ 387 w 598"/>
                <a:gd name="T33" fmla="*/ 674 h 674"/>
                <a:gd name="T34" fmla="*/ 272 w 598"/>
                <a:gd name="T35" fmla="*/ 500 h 674"/>
                <a:gd name="T36" fmla="*/ 461 w 598"/>
                <a:gd name="T37" fmla="*/ 311 h 674"/>
                <a:gd name="T38" fmla="*/ 508 w 598"/>
                <a:gd name="T39" fmla="*/ 317 h 674"/>
                <a:gd name="T40" fmla="*/ 508 w 598"/>
                <a:gd name="T41" fmla="*/ 188 h 674"/>
                <a:gd name="T42" fmla="*/ 421 w 598"/>
                <a:gd name="T43" fmla="*/ 84 h 674"/>
                <a:gd name="T44" fmla="*/ 238 w 598"/>
                <a:gd name="T45" fmla="*/ 422 h 674"/>
                <a:gd name="T46" fmla="*/ 238 w 598"/>
                <a:gd name="T47" fmla="*/ 422 h 674"/>
                <a:gd name="T48" fmla="*/ 106 w 598"/>
                <a:gd name="T49" fmla="*/ 422 h 674"/>
                <a:gd name="T50" fmla="*/ 85 w 598"/>
                <a:gd name="T51" fmla="*/ 401 h 674"/>
                <a:gd name="T52" fmla="*/ 106 w 598"/>
                <a:gd name="T53" fmla="*/ 380 h 674"/>
                <a:gd name="T54" fmla="*/ 238 w 598"/>
                <a:gd name="T55" fmla="*/ 380 h 674"/>
                <a:gd name="T56" fmla="*/ 259 w 598"/>
                <a:gd name="T57" fmla="*/ 401 h 674"/>
                <a:gd name="T58" fmla="*/ 238 w 598"/>
                <a:gd name="T59" fmla="*/ 422 h 674"/>
                <a:gd name="T60" fmla="*/ 280 w 598"/>
                <a:gd name="T61" fmla="*/ 338 h 674"/>
                <a:gd name="T62" fmla="*/ 280 w 598"/>
                <a:gd name="T63" fmla="*/ 338 h 674"/>
                <a:gd name="T64" fmla="*/ 106 w 598"/>
                <a:gd name="T65" fmla="*/ 338 h 674"/>
                <a:gd name="T66" fmla="*/ 85 w 598"/>
                <a:gd name="T67" fmla="*/ 317 h 674"/>
                <a:gd name="T68" fmla="*/ 106 w 598"/>
                <a:gd name="T69" fmla="*/ 296 h 674"/>
                <a:gd name="T70" fmla="*/ 280 w 598"/>
                <a:gd name="T71" fmla="*/ 296 h 674"/>
                <a:gd name="T72" fmla="*/ 302 w 598"/>
                <a:gd name="T73" fmla="*/ 317 h 674"/>
                <a:gd name="T74" fmla="*/ 280 w 598"/>
                <a:gd name="T75" fmla="*/ 338 h 674"/>
                <a:gd name="T76" fmla="*/ 496 w 598"/>
                <a:gd name="T77" fmla="*/ 369 h 674"/>
                <a:gd name="T78" fmla="*/ 463 w 598"/>
                <a:gd name="T79" fmla="*/ 365 h 674"/>
                <a:gd name="T80" fmla="*/ 328 w 598"/>
                <a:gd name="T81" fmla="*/ 500 h 674"/>
                <a:gd name="T82" fmla="*/ 434 w 598"/>
                <a:gd name="T83" fmla="*/ 632 h 674"/>
                <a:gd name="T84" fmla="*/ 463 w 598"/>
                <a:gd name="T85" fmla="*/ 635 h 674"/>
                <a:gd name="T86" fmla="*/ 598 w 598"/>
                <a:gd name="T87" fmla="*/ 500 h 674"/>
                <a:gd name="T88" fmla="*/ 496 w 598"/>
                <a:gd name="T89" fmla="*/ 369 h 674"/>
                <a:gd name="T90" fmla="*/ 539 w 598"/>
                <a:gd name="T91" fmla="*/ 481 h 674"/>
                <a:gd name="T92" fmla="*/ 539 w 598"/>
                <a:gd name="T93" fmla="*/ 481 h 674"/>
                <a:gd name="T94" fmla="*/ 496 w 598"/>
                <a:gd name="T95" fmla="*/ 523 h 674"/>
                <a:gd name="T96" fmla="*/ 463 w 598"/>
                <a:gd name="T97" fmla="*/ 557 h 674"/>
                <a:gd name="T98" fmla="*/ 425 w 598"/>
                <a:gd name="T99" fmla="*/ 557 h 674"/>
                <a:gd name="T100" fmla="*/ 386 w 598"/>
                <a:gd name="T101" fmla="*/ 519 h 674"/>
                <a:gd name="T102" fmla="*/ 386 w 598"/>
                <a:gd name="T103" fmla="*/ 481 h 674"/>
                <a:gd name="T104" fmla="*/ 425 w 598"/>
                <a:gd name="T105" fmla="*/ 481 h 674"/>
                <a:gd name="T106" fmla="*/ 444 w 598"/>
                <a:gd name="T107" fmla="*/ 500 h 674"/>
                <a:gd name="T108" fmla="*/ 496 w 598"/>
                <a:gd name="T109" fmla="*/ 447 h 674"/>
                <a:gd name="T110" fmla="*/ 501 w 598"/>
                <a:gd name="T111" fmla="*/ 443 h 674"/>
                <a:gd name="T112" fmla="*/ 539 w 598"/>
                <a:gd name="T113" fmla="*/ 443 h 674"/>
                <a:gd name="T114" fmla="*/ 539 w 598"/>
                <a:gd name="T115" fmla="*/ 48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8" h="674">
                  <a:moveTo>
                    <a:pt x="381" y="84"/>
                  </a:moveTo>
                  <a:cubicBezTo>
                    <a:pt x="381" y="131"/>
                    <a:pt x="343" y="169"/>
                    <a:pt x="296" y="169"/>
                  </a:cubicBezTo>
                  <a:lnTo>
                    <a:pt x="212" y="169"/>
                  </a:lnTo>
                  <a:cubicBezTo>
                    <a:pt x="165" y="169"/>
                    <a:pt x="127" y="131"/>
                    <a:pt x="127" y="84"/>
                  </a:cubicBezTo>
                  <a:cubicBezTo>
                    <a:pt x="127" y="37"/>
                    <a:pt x="165" y="0"/>
                    <a:pt x="212" y="0"/>
                  </a:cubicBezTo>
                  <a:lnTo>
                    <a:pt x="296" y="0"/>
                  </a:lnTo>
                  <a:cubicBezTo>
                    <a:pt x="343" y="0"/>
                    <a:pt x="381" y="37"/>
                    <a:pt x="381" y="84"/>
                  </a:cubicBezTo>
                  <a:close/>
                  <a:moveTo>
                    <a:pt x="421" y="84"/>
                  </a:moveTo>
                  <a:cubicBezTo>
                    <a:pt x="422" y="90"/>
                    <a:pt x="423" y="97"/>
                    <a:pt x="423" y="103"/>
                  </a:cubicBezTo>
                  <a:cubicBezTo>
                    <a:pt x="423" y="162"/>
                    <a:pt x="376" y="209"/>
                    <a:pt x="317" y="209"/>
                  </a:cubicBezTo>
                  <a:lnTo>
                    <a:pt x="191" y="209"/>
                  </a:lnTo>
                  <a:cubicBezTo>
                    <a:pt x="132" y="209"/>
                    <a:pt x="85" y="162"/>
                    <a:pt x="85" y="103"/>
                  </a:cubicBezTo>
                  <a:cubicBezTo>
                    <a:pt x="85" y="97"/>
                    <a:pt x="85" y="90"/>
                    <a:pt x="87" y="84"/>
                  </a:cubicBezTo>
                  <a:cubicBezTo>
                    <a:pt x="37" y="93"/>
                    <a:pt x="0" y="136"/>
                    <a:pt x="0" y="188"/>
                  </a:cubicBezTo>
                  <a:lnTo>
                    <a:pt x="0" y="569"/>
                  </a:lnTo>
                  <a:cubicBezTo>
                    <a:pt x="0" y="627"/>
                    <a:pt x="47" y="674"/>
                    <a:pt x="106" y="674"/>
                  </a:cubicBezTo>
                  <a:lnTo>
                    <a:pt x="387" y="674"/>
                  </a:lnTo>
                  <a:cubicBezTo>
                    <a:pt x="320" y="646"/>
                    <a:pt x="272" y="579"/>
                    <a:pt x="272" y="500"/>
                  </a:cubicBezTo>
                  <a:cubicBezTo>
                    <a:pt x="272" y="396"/>
                    <a:pt x="357" y="311"/>
                    <a:pt x="461" y="311"/>
                  </a:cubicBezTo>
                  <a:cubicBezTo>
                    <a:pt x="477" y="311"/>
                    <a:pt x="493" y="313"/>
                    <a:pt x="508" y="317"/>
                  </a:cubicBezTo>
                  <a:lnTo>
                    <a:pt x="508" y="188"/>
                  </a:lnTo>
                  <a:cubicBezTo>
                    <a:pt x="508" y="136"/>
                    <a:pt x="470" y="93"/>
                    <a:pt x="421" y="84"/>
                  </a:cubicBezTo>
                  <a:close/>
                  <a:moveTo>
                    <a:pt x="238" y="422"/>
                  </a:moveTo>
                  <a:lnTo>
                    <a:pt x="238" y="422"/>
                  </a:lnTo>
                  <a:lnTo>
                    <a:pt x="106" y="422"/>
                  </a:lnTo>
                  <a:cubicBezTo>
                    <a:pt x="94" y="422"/>
                    <a:pt x="85" y="413"/>
                    <a:pt x="85" y="401"/>
                  </a:cubicBezTo>
                  <a:cubicBezTo>
                    <a:pt x="85" y="390"/>
                    <a:pt x="94" y="380"/>
                    <a:pt x="106" y="380"/>
                  </a:cubicBezTo>
                  <a:lnTo>
                    <a:pt x="238" y="380"/>
                  </a:lnTo>
                  <a:cubicBezTo>
                    <a:pt x="250" y="380"/>
                    <a:pt x="259" y="390"/>
                    <a:pt x="259" y="401"/>
                  </a:cubicBezTo>
                  <a:cubicBezTo>
                    <a:pt x="259" y="413"/>
                    <a:pt x="250" y="422"/>
                    <a:pt x="238" y="422"/>
                  </a:cubicBezTo>
                  <a:close/>
                  <a:moveTo>
                    <a:pt x="280" y="338"/>
                  </a:moveTo>
                  <a:lnTo>
                    <a:pt x="280" y="338"/>
                  </a:lnTo>
                  <a:lnTo>
                    <a:pt x="106" y="338"/>
                  </a:lnTo>
                  <a:cubicBezTo>
                    <a:pt x="94" y="338"/>
                    <a:pt x="85" y="328"/>
                    <a:pt x="85" y="317"/>
                  </a:cubicBezTo>
                  <a:cubicBezTo>
                    <a:pt x="85" y="305"/>
                    <a:pt x="94" y="296"/>
                    <a:pt x="106" y="296"/>
                  </a:cubicBezTo>
                  <a:lnTo>
                    <a:pt x="280" y="296"/>
                  </a:lnTo>
                  <a:cubicBezTo>
                    <a:pt x="292" y="296"/>
                    <a:pt x="302" y="305"/>
                    <a:pt x="302" y="317"/>
                  </a:cubicBezTo>
                  <a:cubicBezTo>
                    <a:pt x="302" y="328"/>
                    <a:pt x="292" y="338"/>
                    <a:pt x="280" y="338"/>
                  </a:cubicBezTo>
                  <a:close/>
                  <a:moveTo>
                    <a:pt x="496" y="369"/>
                  </a:moveTo>
                  <a:cubicBezTo>
                    <a:pt x="486" y="367"/>
                    <a:pt x="474" y="365"/>
                    <a:pt x="463" y="365"/>
                  </a:cubicBezTo>
                  <a:cubicBezTo>
                    <a:pt x="388" y="365"/>
                    <a:pt x="328" y="425"/>
                    <a:pt x="328" y="500"/>
                  </a:cubicBezTo>
                  <a:cubicBezTo>
                    <a:pt x="328" y="565"/>
                    <a:pt x="374" y="619"/>
                    <a:pt x="434" y="632"/>
                  </a:cubicBezTo>
                  <a:cubicBezTo>
                    <a:pt x="443" y="634"/>
                    <a:pt x="453" y="635"/>
                    <a:pt x="463" y="635"/>
                  </a:cubicBezTo>
                  <a:cubicBezTo>
                    <a:pt x="537" y="635"/>
                    <a:pt x="598" y="574"/>
                    <a:pt x="598" y="500"/>
                  </a:cubicBezTo>
                  <a:cubicBezTo>
                    <a:pt x="598" y="437"/>
                    <a:pt x="555" y="384"/>
                    <a:pt x="496" y="369"/>
                  </a:cubicBezTo>
                  <a:close/>
                  <a:moveTo>
                    <a:pt x="539" y="481"/>
                  </a:moveTo>
                  <a:lnTo>
                    <a:pt x="539" y="481"/>
                  </a:lnTo>
                  <a:lnTo>
                    <a:pt x="496" y="523"/>
                  </a:lnTo>
                  <a:lnTo>
                    <a:pt x="463" y="557"/>
                  </a:lnTo>
                  <a:cubicBezTo>
                    <a:pt x="452" y="568"/>
                    <a:pt x="435" y="568"/>
                    <a:pt x="425" y="557"/>
                  </a:cubicBezTo>
                  <a:lnTo>
                    <a:pt x="386" y="519"/>
                  </a:lnTo>
                  <a:cubicBezTo>
                    <a:pt x="376" y="508"/>
                    <a:pt x="376" y="491"/>
                    <a:pt x="386" y="481"/>
                  </a:cubicBezTo>
                  <a:cubicBezTo>
                    <a:pt x="397" y="470"/>
                    <a:pt x="414" y="470"/>
                    <a:pt x="425" y="481"/>
                  </a:cubicBezTo>
                  <a:lnTo>
                    <a:pt x="444" y="500"/>
                  </a:lnTo>
                  <a:lnTo>
                    <a:pt x="496" y="447"/>
                  </a:lnTo>
                  <a:lnTo>
                    <a:pt x="501" y="443"/>
                  </a:lnTo>
                  <a:cubicBezTo>
                    <a:pt x="511" y="432"/>
                    <a:pt x="528" y="432"/>
                    <a:pt x="539" y="443"/>
                  </a:cubicBezTo>
                  <a:cubicBezTo>
                    <a:pt x="549" y="453"/>
                    <a:pt x="549" y="470"/>
                    <a:pt x="539" y="4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02745" y="3351450"/>
            <a:ext cx="928740" cy="928740"/>
            <a:chOff x="6782426" y="2639785"/>
            <a:chExt cx="928740" cy="928740"/>
          </a:xfrm>
        </p:grpSpPr>
        <p:grpSp>
          <p:nvGrpSpPr>
            <p:cNvPr id="46" name="组合 45"/>
            <p:cNvGrpSpPr/>
            <p:nvPr/>
          </p:nvGrpSpPr>
          <p:grpSpPr>
            <a:xfrm>
              <a:off x="6782426" y="2639785"/>
              <a:ext cx="928740" cy="928740"/>
              <a:chOff x="6585478" y="1661232"/>
              <a:chExt cx="928740" cy="92874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6585478" y="1661232"/>
                <a:ext cx="928740" cy="9287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outerShdw blurRad="279400" dist="1524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6706336" y="1782090"/>
                <a:ext cx="687025" cy="68702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6779848" y="1855602"/>
                <a:ext cx="540000" cy="540000"/>
              </a:xfrm>
              <a:prstGeom prst="ellipse">
                <a:avLst/>
              </a:prstGeom>
              <a:solidFill>
                <a:srgbClr val="0065B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9" name="Freeform 22"/>
            <p:cNvSpPr>
              <a:spLocks noEditPoints="1"/>
            </p:cNvSpPr>
            <p:nvPr/>
          </p:nvSpPr>
          <p:spPr bwMode="auto">
            <a:xfrm>
              <a:off x="7123528" y="2930190"/>
              <a:ext cx="258414" cy="303467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343516" y="3727631"/>
            <a:ext cx="928740" cy="928740"/>
            <a:chOff x="6782426" y="4000925"/>
            <a:chExt cx="928740" cy="928740"/>
          </a:xfrm>
        </p:grpSpPr>
        <p:grpSp>
          <p:nvGrpSpPr>
            <p:cNvPr id="63" name="组合 62"/>
            <p:cNvGrpSpPr/>
            <p:nvPr/>
          </p:nvGrpSpPr>
          <p:grpSpPr>
            <a:xfrm>
              <a:off x="6782426" y="4000925"/>
              <a:ext cx="928740" cy="928740"/>
              <a:chOff x="6585478" y="1661232"/>
              <a:chExt cx="928740" cy="92874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6585478" y="1661232"/>
                <a:ext cx="928740" cy="9287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outerShdw blurRad="279400" dist="1524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6706336" y="1782090"/>
                <a:ext cx="687025" cy="68702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6779848" y="1855602"/>
                <a:ext cx="540000" cy="540000"/>
              </a:xfrm>
              <a:prstGeom prst="ellipse">
                <a:avLst/>
              </a:prstGeom>
              <a:solidFill>
                <a:srgbClr val="00B1F3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64" name="Freeform 31"/>
            <p:cNvSpPr>
              <a:spLocks noEditPoints="1"/>
            </p:cNvSpPr>
            <p:nvPr/>
          </p:nvSpPr>
          <p:spPr bwMode="auto">
            <a:xfrm>
              <a:off x="7118936" y="4312540"/>
              <a:ext cx="260967" cy="328186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447595" y="4442198"/>
            <a:ext cx="928740" cy="928740"/>
            <a:chOff x="6782426" y="5362065"/>
            <a:chExt cx="928740" cy="928740"/>
          </a:xfrm>
        </p:grpSpPr>
        <p:grpSp>
          <p:nvGrpSpPr>
            <p:cNvPr id="69" name="组合 68"/>
            <p:cNvGrpSpPr/>
            <p:nvPr/>
          </p:nvGrpSpPr>
          <p:grpSpPr>
            <a:xfrm>
              <a:off x="6782426" y="5362065"/>
              <a:ext cx="928740" cy="928740"/>
              <a:chOff x="6585478" y="1661232"/>
              <a:chExt cx="928740" cy="92874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6585478" y="1661232"/>
                <a:ext cx="928740" cy="9287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outerShdw blurRad="279400" dist="1524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6706336" y="1782090"/>
                <a:ext cx="687025" cy="68702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6779848" y="1855602"/>
                <a:ext cx="540000" cy="540000"/>
              </a:xfrm>
              <a:prstGeom prst="ellipse">
                <a:avLst/>
              </a:prstGeom>
              <a:solidFill>
                <a:srgbClr val="0065B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70" name="Freeform 12"/>
            <p:cNvSpPr>
              <a:spLocks noEditPoints="1"/>
            </p:cNvSpPr>
            <p:nvPr/>
          </p:nvSpPr>
          <p:spPr bwMode="auto">
            <a:xfrm>
              <a:off x="7094092" y="5712988"/>
              <a:ext cx="305515" cy="227718"/>
            </a:xfrm>
            <a:custGeom>
              <a:avLst/>
              <a:gdLst>
                <a:gd name="T0" fmla="*/ 201 w 983"/>
                <a:gd name="T1" fmla="*/ 386 h 731"/>
                <a:gd name="T2" fmla="*/ 359 w 983"/>
                <a:gd name="T3" fmla="*/ 110 h 731"/>
                <a:gd name="T4" fmla="*/ 398 w 983"/>
                <a:gd name="T5" fmla="*/ 64 h 731"/>
                <a:gd name="T6" fmla="*/ 759 w 983"/>
                <a:gd name="T7" fmla="*/ 93 h 731"/>
                <a:gd name="T8" fmla="*/ 738 w 983"/>
                <a:gd name="T9" fmla="*/ 49 h 731"/>
                <a:gd name="T10" fmla="*/ 821 w 983"/>
                <a:gd name="T11" fmla="*/ 24 h 731"/>
                <a:gd name="T12" fmla="*/ 877 w 983"/>
                <a:gd name="T13" fmla="*/ 27 h 731"/>
                <a:gd name="T14" fmla="*/ 859 w 983"/>
                <a:gd name="T15" fmla="*/ 109 h 731"/>
                <a:gd name="T16" fmla="*/ 830 w 983"/>
                <a:gd name="T17" fmla="*/ 154 h 731"/>
                <a:gd name="T18" fmla="*/ 623 w 983"/>
                <a:gd name="T19" fmla="*/ 344 h 731"/>
                <a:gd name="T20" fmla="*/ 622 w 983"/>
                <a:gd name="T21" fmla="*/ 345 h 731"/>
                <a:gd name="T22" fmla="*/ 952 w 983"/>
                <a:gd name="T23" fmla="*/ 670 h 731"/>
                <a:gd name="T24" fmla="*/ 952 w 983"/>
                <a:gd name="T25" fmla="*/ 731 h 731"/>
                <a:gd name="T26" fmla="*/ 763 w 983"/>
                <a:gd name="T27" fmla="*/ 731 h 731"/>
                <a:gd name="T28" fmla="*/ 558 w 983"/>
                <a:gd name="T29" fmla="*/ 731 h 731"/>
                <a:gd name="T30" fmla="*/ 353 w 983"/>
                <a:gd name="T31" fmla="*/ 731 h 731"/>
                <a:gd name="T32" fmla="*/ 148 w 983"/>
                <a:gd name="T33" fmla="*/ 731 h 731"/>
                <a:gd name="T34" fmla="*/ 0 w 983"/>
                <a:gd name="T35" fmla="*/ 701 h 731"/>
                <a:gd name="T36" fmla="*/ 31 w 983"/>
                <a:gd name="T37" fmla="*/ 0 h 731"/>
                <a:gd name="T38" fmla="*/ 62 w 983"/>
                <a:gd name="T39" fmla="*/ 670 h 731"/>
                <a:gd name="T40" fmla="*/ 148 w 983"/>
                <a:gd name="T41" fmla="*/ 530 h 731"/>
                <a:gd name="T42" fmla="*/ 236 w 983"/>
                <a:gd name="T43" fmla="*/ 499 h 731"/>
                <a:gd name="T44" fmla="*/ 267 w 983"/>
                <a:gd name="T45" fmla="*/ 670 h 731"/>
                <a:gd name="T46" fmla="*/ 353 w 983"/>
                <a:gd name="T47" fmla="*/ 316 h 731"/>
                <a:gd name="T48" fmla="*/ 441 w 983"/>
                <a:gd name="T49" fmla="*/ 286 h 731"/>
                <a:gd name="T50" fmla="*/ 472 w 983"/>
                <a:gd name="T51" fmla="*/ 670 h 731"/>
                <a:gd name="T52" fmla="*/ 558 w 983"/>
                <a:gd name="T53" fmla="*/ 421 h 731"/>
                <a:gd name="T54" fmla="*/ 646 w 983"/>
                <a:gd name="T55" fmla="*/ 390 h 731"/>
                <a:gd name="T56" fmla="*/ 677 w 983"/>
                <a:gd name="T57" fmla="*/ 670 h 731"/>
                <a:gd name="T58" fmla="*/ 763 w 983"/>
                <a:gd name="T59" fmla="*/ 245 h 731"/>
                <a:gd name="T60" fmla="*/ 851 w 983"/>
                <a:gd name="T61" fmla="*/ 214 h 731"/>
                <a:gd name="T62" fmla="*/ 881 w 983"/>
                <a:gd name="T63" fmla="*/ 6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3" h="731">
                  <a:moveTo>
                    <a:pt x="404" y="154"/>
                  </a:moveTo>
                  <a:lnTo>
                    <a:pt x="201" y="386"/>
                  </a:lnTo>
                  <a:lnTo>
                    <a:pt x="153" y="345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98" y="64"/>
                  </a:lnTo>
                  <a:lnTo>
                    <a:pt x="616" y="255"/>
                  </a:lnTo>
                  <a:lnTo>
                    <a:pt x="759" y="93"/>
                  </a:lnTo>
                  <a:lnTo>
                    <a:pt x="734" y="71"/>
                  </a:lnTo>
                  <a:cubicBezTo>
                    <a:pt x="724" y="63"/>
                    <a:pt x="726" y="53"/>
                    <a:pt x="738" y="49"/>
                  </a:cubicBezTo>
                  <a:lnTo>
                    <a:pt x="777" y="37"/>
                  </a:lnTo>
                  <a:cubicBezTo>
                    <a:pt x="789" y="34"/>
                    <a:pt x="809" y="27"/>
                    <a:pt x="821" y="24"/>
                  </a:cubicBezTo>
                  <a:lnTo>
                    <a:pt x="860" y="12"/>
                  </a:lnTo>
                  <a:cubicBezTo>
                    <a:pt x="872" y="8"/>
                    <a:pt x="880" y="15"/>
                    <a:pt x="877" y="27"/>
                  </a:cubicBezTo>
                  <a:lnTo>
                    <a:pt x="869" y="65"/>
                  </a:lnTo>
                  <a:cubicBezTo>
                    <a:pt x="866" y="77"/>
                    <a:pt x="862" y="97"/>
                    <a:pt x="859" y="109"/>
                  </a:cubicBezTo>
                  <a:lnTo>
                    <a:pt x="851" y="147"/>
                  </a:lnTo>
                  <a:cubicBezTo>
                    <a:pt x="849" y="159"/>
                    <a:pt x="839" y="162"/>
                    <a:pt x="830" y="154"/>
                  </a:cubicBezTo>
                  <a:lnTo>
                    <a:pt x="807" y="134"/>
                  </a:lnTo>
                  <a:lnTo>
                    <a:pt x="623" y="344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404" y="154"/>
                  </a:lnTo>
                  <a:close/>
                  <a:moveTo>
                    <a:pt x="952" y="670"/>
                  </a:moveTo>
                  <a:cubicBezTo>
                    <a:pt x="969" y="670"/>
                    <a:pt x="983" y="684"/>
                    <a:pt x="983" y="701"/>
                  </a:cubicBezTo>
                  <a:cubicBezTo>
                    <a:pt x="983" y="718"/>
                    <a:pt x="969" y="731"/>
                    <a:pt x="952" y="731"/>
                  </a:cubicBezTo>
                  <a:lnTo>
                    <a:pt x="881" y="731"/>
                  </a:lnTo>
                  <a:lnTo>
                    <a:pt x="763" y="731"/>
                  </a:lnTo>
                  <a:lnTo>
                    <a:pt x="677" y="731"/>
                  </a:lnTo>
                  <a:lnTo>
                    <a:pt x="558" y="731"/>
                  </a:lnTo>
                  <a:lnTo>
                    <a:pt x="472" y="731"/>
                  </a:lnTo>
                  <a:lnTo>
                    <a:pt x="353" y="731"/>
                  </a:lnTo>
                  <a:lnTo>
                    <a:pt x="267" y="731"/>
                  </a:lnTo>
                  <a:lnTo>
                    <a:pt x="148" y="731"/>
                  </a:lnTo>
                  <a:lnTo>
                    <a:pt x="32" y="731"/>
                  </a:lnTo>
                  <a:cubicBezTo>
                    <a:pt x="14" y="731"/>
                    <a:pt x="0" y="718"/>
                    <a:pt x="0" y="701"/>
                  </a:cubicBezTo>
                  <a:lnTo>
                    <a:pt x="0" y="31"/>
                  </a:ln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lnTo>
                    <a:pt x="62" y="670"/>
                  </a:lnTo>
                  <a:lnTo>
                    <a:pt x="148" y="670"/>
                  </a:lnTo>
                  <a:lnTo>
                    <a:pt x="148" y="530"/>
                  </a:lnTo>
                  <a:cubicBezTo>
                    <a:pt x="148" y="513"/>
                    <a:pt x="162" y="499"/>
                    <a:pt x="179" y="499"/>
                  </a:cubicBezTo>
                  <a:lnTo>
                    <a:pt x="236" y="499"/>
                  </a:lnTo>
                  <a:cubicBezTo>
                    <a:pt x="253" y="499"/>
                    <a:pt x="267" y="513"/>
                    <a:pt x="267" y="530"/>
                  </a:cubicBezTo>
                  <a:lnTo>
                    <a:pt x="267" y="670"/>
                  </a:lnTo>
                  <a:lnTo>
                    <a:pt x="353" y="670"/>
                  </a:lnTo>
                  <a:lnTo>
                    <a:pt x="353" y="316"/>
                  </a:lnTo>
                  <a:cubicBezTo>
                    <a:pt x="353" y="299"/>
                    <a:pt x="367" y="286"/>
                    <a:pt x="384" y="286"/>
                  </a:cubicBezTo>
                  <a:lnTo>
                    <a:pt x="441" y="286"/>
                  </a:lnTo>
                  <a:cubicBezTo>
                    <a:pt x="458" y="286"/>
                    <a:pt x="472" y="299"/>
                    <a:pt x="472" y="316"/>
                  </a:cubicBezTo>
                  <a:lnTo>
                    <a:pt x="472" y="670"/>
                  </a:lnTo>
                  <a:lnTo>
                    <a:pt x="558" y="670"/>
                  </a:lnTo>
                  <a:lnTo>
                    <a:pt x="558" y="421"/>
                  </a:lnTo>
                  <a:cubicBezTo>
                    <a:pt x="558" y="404"/>
                    <a:pt x="572" y="390"/>
                    <a:pt x="589" y="390"/>
                  </a:cubicBezTo>
                  <a:lnTo>
                    <a:pt x="646" y="390"/>
                  </a:lnTo>
                  <a:cubicBezTo>
                    <a:pt x="663" y="390"/>
                    <a:pt x="677" y="404"/>
                    <a:pt x="677" y="421"/>
                  </a:cubicBezTo>
                  <a:lnTo>
                    <a:pt x="677" y="670"/>
                  </a:lnTo>
                  <a:lnTo>
                    <a:pt x="763" y="670"/>
                  </a:lnTo>
                  <a:lnTo>
                    <a:pt x="763" y="245"/>
                  </a:lnTo>
                  <a:cubicBezTo>
                    <a:pt x="763" y="228"/>
                    <a:pt x="776" y="214"/>
                    <a:pt x="793" y="214"/>
                  </a:cubicBezTo>
                  <a:lnTo>
                    <a:pt x="851" y="214"/>
                  </a:lnTo>
                  <a:cubicBezTo>
                    <a:pt x="868" y="214"/>
                    <a:pt x="881" y="228"/>
                    <a:pt x="881" y="245"/>
                  </a:cubicBezTo>
                  <a:lnTo>
                    <a:pt x="881" y="670"/>
                  </a:lnTo>
                  <a:lnTo>
                    <a:pt x="952" y="6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670912" y="3526388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工作回</a:t>
            </a:r>
            <a:r>
              <a:rPr lang="zh-CN" altLang="en-US" b="1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顾</a:t>
            </a:r>
            <a:endParaRPr lang="zh-CN" altLang="en-US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70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任意多边形 115"/>
          <p:cNvSpPr/>
          <p:nvPr/>
        </p:nvSpPr>
        <p:spPr>
          <a:xfrm>
            <a:off x="3379781" y="1542767"/>
            <a:ext cx="388502" cy="570274"/>
          </a:xfrm>
          <a:custGeom>
            <a:avLst/>
            <a:gdLst>
              <a:gd name="connsiteX0" fmla="*/ 194251 w 388502"/>
              <a:gd name="connsiteY0" fmla="*/ 0 h 570274"/>
              <a:gd name="connsiteX1" fmla="*/ 388502 w 388502"/>
              <a:gd name="connsiteY1" fmla="*/ 194251 h 570274"/>
              <a:gd name="connsiteX2" fmla="*/ 388502 w 388502"/>
              <a:gd name="connsiteY2" fmla="*/ 570274 h 570274"/>
              <a:gd name="connsiteX3" fmla="*/ 0 w 388502"/>
              <a:gd name="connsiteY3" fmla="*/ 570274 h 570274"/>
              <a:gd name="connsiteX4" fmla="*/ 0 w 388502"/>
              <a:gd name="connsiteY4" fmla="*/ 194251 h 570274"/>
              <a:gd name="connsiteX5" fmla="*/ 194251 w 388502"/>
              <a:gd name="connsiteY5" fmla="*/ 0 h 57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8502" h="570274">
                <a:moveTo>
                  <a:pt x="194251" y="0"/>
                </a:moveTo>
                <a:cubicBezTo>
                  <a:pt x="301533" y="0"/>
                  <a:pt x="388502" y="86969"/>
                  <a:pt x="388502" y="194251"/>
                </a:cubicBezTo>
                <a:lnTo>
                  <a:pt x="388502" y="570274"/>
                </a:lnTo>
                <a:lnTo>
                  <a:pt x="0" y="570274"/>
                </a:lnTo>
                <a:lnTo>
                  <a:pt x="0" y="194251"/>
                </a:lnTo>
                <a:cubicBezTo>
                  <a:pt x="0" y="86969"/>
                  <a:pt x="86969" y="0"/>
                  <a:pt x="194251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B2B2B2"/>
              </a:gs>
            </a:gsLst>
            <a:lin ang="174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7" name="任意多边形 116"/>
          <p:cNvSpPr/>
          <p:nvPr/>
        </p:nvSpPr>
        <p:spPr>
          <a:xfrm>
            <a:off x="8333638" y="6063892"/>
            <a:ext cx="1478072" cy="475989"/>
          </a:xfrm>
          <a:custGeom>
            <a:avLst/>
            <a:gdLst>
              <a:gd name="connsiteX0" fmla="*/ 0 w 1478072"/>
              <a:gd name="connsiteY0" fmla="*/ 475989 h 475989"/>
              <a:gd name="connsiteX1" fmla="*/ 1265129 w 1478072"/>
              <a:gd name="connsiteY1" fmla="*/ 475989 h 475989"/>
              <a:gd name="connsiteX2" fmla="*/ 1478072 w 1478072"/>
              <a:gd name="connsiteY2" fmla="*/ 0 h 475989"/>
              <a:gd name="connsiteX3" fmla="*/ 513568 w 1478072"/>
              <a:gd name="connsiteY3" fmla="*/ 0 h 475989"/>
              <a:gd name="connsiteX4" fmla="*/ 0 w 1478072"/>
              <a:gd name="connsiteY4" fmla="*/ 475989 h 475989"/>
              <a:gd name="connsiteX0-1" fmla="*/ 0 w 1478072"/>
              <a:gd name="connsiteY0-2" fmla="*/ 475989 h 475989"/>
              <a:gd name="connsiteX1-3" fmla="*/ 1265129 w 1478072"/>
              <a:gd name="connsiteY1-4" fmla="*/ 475989 h 475989"/>
              <a:gd name="connsiteX2-5" fmla="*/ 1478072 w 1478072"/>
              <a:gd name="connsiteY2-6" fmla="*/ 0 h 475989"/>
              <a:gd name="connsiteX3-7" fmla="*/ 513568 w 1478072"/>
              <a:gd name="connsiteY3-8" fmla="*/ 0 h 475989"/>
              <a:gd name="connsiteX4-9" fmla="*/ 0 w 1478072"/>
              <a:gd name="connsiteY4-10" fmla="*/ 475989 h 475989"/>
              <a:gd name="connsiteX0-11" fmla="*/ 0 w 1478072"/>
              <a:gd name="connsiteY0-12" fmla="*/ 475989 h 475989"/>
              <a:gd name="connsiteX1-13" fmla="*/ 1265129 w 1478072"/>
              <a:gd name="connsiteY1-14" fmla="*/ 475989 h 475989"/>
              <a:gd name="connsiteX2-15" fmla="*/ 1478072 w 1478072"/>
              <a:gd name="connsiteY2-16" fmla="*/ 0 h 475989"/>
              <a:gd name="connsiteX3-17" fmla="*/ 513568 w 1478072"/>
              <a:gd name="connsiteY3-18" fmla="*/ 0 h 475989"/>
              <a:gd name="connsiteX4-19" fmla="*/ 0 w 1478072"/>
              <a:gd name="connsiteY4-20" fmla="*/ 475989 h 475989"/>
              <a:gd name="connsiteX0-21" fmla="*/ 0 w 1478072"/>
              <a:gd name="connsiteY0-22" fmla="*/ 475989 h 475989"/>
              <a:gd name="connsiteX1-23" fmla="*/ 1265129 w 1478072"/>
              <a:gd name="connsiteY1-24" fmla="*/ 475989 h 475989"/>
              <a:gd name="connsiteX2-25" fmla="*/ 1478072 w 1478072"/>
              <a:gd name="connsiteY2-26" fmla="*/ 0 h 475989"/>
              <a:gd name="connsiteX3-27" fmla="*/ 513568 w 1478072"/>
              <a:gd name="connsiteY3-28" fmla="*/ 0 h 475989"/>
              <a:gd name="connsiteX4-29" fmla="*/ 0 w 1478072"/>
              <a:gd name="connsiteY4-30" fmla="*/ 475989 h 475989"/>
              <a:gd name="connsiteX0-31" fmla="*/ 0 w 1478072"/>
              <a:gd name="connsiteY0-32" fmla="*/ 475989 h 475989"/>
              <a:gd name="connsiteX1-33" fmla="*/ 1265129 w 1478072"/>
              <a:gd name="connsiteY1-34" fmla="*/ 475989 h 475989"/>
              <a:gd name="connsiteX2-35" fmla="*/ 1478072 w 1478072"/>
              <a:gd name="connsiteY2-36" fmla="*/ 0 h 475989"/>
              <a:gd name="connsiteX3-37" fmla="*/ 513568 w 1478072"/>
              <a:gd name="connsiteY3-38" fmla="*/ 0 h 475989"/>
              <a:gd name="connsiteX4-39" fmla="*/ 0 w 1478072"/>
              <a:gd name="connsiteY4-40" fmla="*/ 475989 h 4759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78072" h="475989">
                <a:moveTo>
                  <a:pt x="0" y="475989"/>
                </a:moveTo>
                <a:lnTo>
                  <a:pt x="1265129" y="475989"/>
                </a:lnTo>
                <a:cubicBezTo>
                  <a:pt x="1398741" y="455112"/>
                  <a:pt x="1457195" y="183715"/>
                  <a:pt x="1478072" y="0"/>
                </a:cubicBezTo>
                <a:lnTo>
                  <a:pt x="513568" y="0"/>
                </a:lnTo>
                <a:cubicBezTo>
                  <a:pt x="442587" y="221293"/>
                  <a:pt x="258871" y="367430"/>
                  <a:pt x="0" y="47598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B2B2B2"/>
              </a:gs>
            </a:gsLst>
            <a:lin ang="174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3609110" y="1539597"/>
            <a:ext cx="1257348" cy="2680662"/>
            <a:chOff x="3405910" y="1251767"/>
            <a:chExt cx="1257348" cy="2680662"/>
          </a:xfrm>
        </p:grpSpPr>
        <p:sp>
          <p:nvSpPr>
            <p:cNvPr id="119" name="任意多边形 118"/>
            <p:cNvSpPr/>
            <p:nvPr/>
          </p:nvSpPr>
          <p:spPr>
            <a:xfrm rot="16200000">
              <a:off x="2694253" y="1963424"/>
              <a:ext cx="2680662" cy="1257348"/>
            </a:xfrm>
            <a:custGeom>
              <a:avLst/>
              <a:gdLst>
                <a:gd name="connsiteX0" fmla="*/ 2683043 w 2683043"/>
                <a:gd name="connsiteY0" fmla="*/ 0 h 1094877"/>
                <a:gd name="connsiteX1" fmla="*/ 2683043 w 2683043"/>
                <a:gd name="connsiteY1" fmla="*/ 1094877 h 1094877"/>
                <a:gd name="connsiteX2" fmla="*/ 443711 w 2683043"/>
                <a:gd name="connsiteY2" fmla="*/ 1094877 h 1094877"/>
                <a:gd name="connsiteX3" fmla="*/ 0 w 2683043"/>
                <a:gd name="connsiteY3" fmla="*/ 651167 h 1094877"/>
                <a:gd name="connsiteX4" fmla="*/ 0 w 2683043"/>
                <a:gd name="connsiteY4" fmla="*/ 443710 h 1094877"/>
                <a:gd name="connsiteX5" fmla="*/ 443711 w 2683043"/>
                <a:gd name="connsiteY5" fmla="*/ 0 h 1094877"/>
                <a:gd name="connsiteX6" fmla="*/ 2683043 w 2683043"/>
                <a:gd name="connsiteY6" fmla="*/ 0 h 1094877"/>
                <a:gd name="connsiteX0-1" fmla="*/ 2683043 w 2683043"/>
                <a:gd name="connsiteY0-2" fmla="*/ 2 h 1094879"/>
                <a:gd name="connsiteX1-3" fmla="*/ 2683043 w 2683043"/>
                <a:gd name="connsiteY1-4" fmla="*/ 1094879 h 1094879"/>
                <a:gd name="connsiteX2-5" fmla="*/ 443711 w 2683043"/>
                <a:gd name="connsiteY2-6" fmla="*/ 1094879 h 1094879"/>
                <a:gd name="connsiteX3-7" fmla="*/ 0 w 2683043"/>
                <a:gd name="connsiteY3-8" fmla="*/ 651169 h 1094879"/>
                <a:gd name="connsiteX4-9" fmla="*/ 0 w 2683043"/>
                <a:gd name="connsiteY4-10" fmla="*/ 443712 h 1094879"/>
                <a:gd name="connsiteX5-11" fmla="*/ 443711 w 2683043"/>
                <a:gd name="connsiteY5-12" fmla="*/ 2 h 1094879"/>
                <a:gd name="connsiteX6-13" fmla="*/ 2461209 w 2683043"/>
                <a:gd name="connsiteY6-14" fmla="*/ 0 h 1094879"/>
                <a:gd name="connsiteX7" fmla="*/ 2683043 w 2683043"/>
                <a:gd name="connsiteY7" fmla="*/ 2 h 1094879"/>
                <a:gd name="connsiteX0-15" fmla="*/ 2683043 w 2683043"/>
                <a:gd name="connsiteY0-16" fmla="*/ 2 h 1095375"/>
                <a:gd name="connsiteX1-17" fmla="*/ 2683043 w 2683043"/>
                <a:gd name="connsiteY1-18" fmla="*/ 1094879 h 1095375"/>
                <a:gd name="connsiteX2-19" fmla="*/ 2480259 w 2683043"/>
                <a:gd name="connsiteY2-20" fmla="*/ 1095375 h 1095375"/>
                <a:gd name="connsiteX3-21" fmla="*/ 443711 w 2683043"/>
                <a:gd name="connsiteY3-22" fmla="*/ 1094879 h 1095375"/>
                <a:gd name="connsiteX4-23" fmla="*/ 0 w 2683043"/>
                <a:gd name="connsiteY4-24" fmla="*/ 651169 h 1095375"/>
                <a:gd name="connsiteX5-25" fmla="*/ 0 w 2683043"/>
                <a:gd name="connsiteY5-26" fmla="*/ 443712 h 1095375"/>
                <a:gd name="connsiteX6-27" fmla="*/ 443711 w 2683043"/>
                <a:gd name="connsiteY6-28" fmla="*/ 2 h 1095375"/>
                <a:gd name="connsiteX7-29" fmla="*/ 2461209 w 2683043"/>
                <a:gd name="connsiteY7-30" fmla="*/ 0 h 1095375"/>
                <a:gd name="connsiteX8" fmla="*/ 2683043 w 2683043"/>
                <a:gd name="connsiteY8" fmla="*/ 2 h 1095375"/>
                <a:gd name="connsiteX0-31" fmla="*/ 2680661 w 2683043"/>
                <a:gd name="connsiteY0-32" fmla="*/ 0 h 1257298"/>
                <a:gd name="connsiteX1-33" fmla="*/ 2683043 w 2683043"/>
                <a:gd name="connsiteY1-34" fmla="*/ 1256802 h 1257298"/>
                <a:gd name="connsiteX2-35" fmla="*/ 2480259 w 2683043"/>
                <a:gd name="connsiteY2-36" fmla="*/ 1257298 h 1257298"/>
                <a:gd name="connsiteX3-37" fmla="*/ 443711 w 2683043"/>
                <a:gd name="connsiteY3-38" fmla="*/ 1256802 h 1257298"/>
                <a:gd name="connsiteX4-39" fmla="*/ 0 w 2683043"/>
                <a:gd name="connsiteY4-40" fmla="*/ 813092 h 1257298"/>
                <a:gd name="connsiteX5-41" fmla="*/ 0 w 2683043"/>
                <a:gd name="connsiteY5-42" fmla="*/ 605635 h 1257298"/>
                <a:gd name="connsiteX6-43" fmla="*/ 443711 w 2683043"/>
                <a:gd name="connsiteY6-44" fmla="*/ 161925 h 1257298"/>
                <a:gd name="connsiteX7-45" fmla="*/ 2461209 w 2683043"/>
                <a:gd name="connsiteY7-46" fmla="*/ 161923 h 1257298"/>
                <a:gd name="connsiteX8-47" fmla="*/ 2680661 w 2683043"/>
                <a:gd name="connsiteY8-48" fmla="*/ 0 h 1257298"/>
                <a:gd name="connsiteX0-49" fmla="*/ 2680661 w 2680662"/>
                <a:gd name="connsiteY0-50" fmla="*/ 0 h 1257298"/>
                <a:gd name="connsiteX1-51" fmla="*/ 2680662 w 2680662"/>
                <a:gd name="connsiteY1-52" fmla="*/ 1128217 h 1257298"/>
                <a:gd name="connsiteX2-53" fmla="*/ 2480259 w 2680662"/>
                <a:gd name="connsiteY2-54" fmla="*/ 1257298 h 1257298"/>
                <a:gd name="connsiteX3-55" fmla="*/ 443711 w 2680662"/>
                <a:gd name="connsiteY3-56" fmla="*/ 1256802 h 1257298"/>
                <a:gd name="connsiteX4-57" fmla="*/ 0 w 2680662"/>
                <a:gd name="connsiteY4-58" fmla="*/ 813092 h 1257298"/>
                <a:gd name="connsiteX5-59" fmla="*/ 0 w 2680662"/>
                <a:gd name="connsiteY5-60" fmla="*/ 605635 h 1257298"/>
                <a:gd name="connsiteX6-61" fmla="*/ 443711 w 2680662"/>
                <a:gd name="connsiteY6-62" fmla="*/ 161925 h 1257298"/>
                <a:gd name="connsiteX7-63" fmla="*/ 2461209 w 2680662"/>
                <a:gd name="connsiteY7-64" fmla="*/ 161923 h 1257298"/>
                <a:gd name="connsiteX8-65" fmla="*/ 2680661 w 2680662"/>
                <a:gd name="connsiteY8-66" fmla="*/ 0 h 1257298"/>
                <a:gd name="connsiteX0-67" fmla="*/ 2680661 w 2680662"/>
                <a:gd name="connsiteY0-68" fmla="*/ 0 h 1257298"/>
                <a:gd name="connsiteX1-69" fmla="*/ 2680662 w 2680662"/>
                <a:gd name="connsiteY1-70" fmla="*/ 1128217 h 1257298"/>
                <a:gd name="connsiteX2-71" fmla="*/ 2480259 w 2680662"/>
                <a:gd name="connsiteY2-72" fmla="*/ 1257298 h 1257298"/>
                <a:gd name="connsiteX3-73" fmla="*/ 443711 w 2680662"/>
                <a:gd name="connsiteY3-74" fmla="*/ 1256802 h 1257298"/>
                <a:gd name="connsiteX4-75" fmla="*/ 0 w 2680662"/>
                <a:gd name="connsiteY4-76" fmla="*/ 813092 h 1257298"/>
                <a:gd name="connsiteX5-77" fmla="*/ 0 w 2680662"/>
                <a:gd name="connsiteY5-78" fmla="*/ 605635 h 1257298"/>
                <a:gd name="connsiteX6-79" fmla="*/ 443711 w 2680662"/>
                <a:gd name="connsiteY6-80" fmla="*/ 161925 h 1257298"/>
                <a:gd name="connsiteX7-81" fmla="*/ 2461209 w 2680662"/>
                <a:gd name="connsiteY7-82" fmla="*/ 161923 h 1257298"/>
                <a:gd name="connsiteX8-83" fmla="*/ 2680661 w 2680662"/>
                <a:gd name="connsiteY8-84" fmla="*/ 0 h 1257298"/>
                <a:gd name="connsiteX0-85" fmla="*/ 2680661 w 2680662"/>
                <a:gd name="connsiteY0-86" fmla="*/ 0 h 1257298"/>
                <a:gd name="connsiteX1-87" fmla="*/ 2680662 w 2680662"/>
                <a:gd name="connsiteY1-88" fmla="*/ 1128217 h 1257298"/>
                <a:gd name="connsiteX2-89" fmla="*/ 2480259 w 2680662"/>
                <a:gd name="connsiteY2-90" fmla="*/ 1257298 h 1257298"/>
                <a:gd name="connsiteX3-91" fmla="*/ 443711 w 2680662"/>
                <a:gd name="connsiteY3-92" fmla="*/ 1256802 h 1257298"/>
                <a:gd name="connsiteX4-93" fmla="*/ 0 w 2680662"/>
                <a:gd name="connsiteY4-94" fmla="*/ 813092 h 1257298"/>
                <a:gd name="connsiteX5-95" fmla="*/ 0 w 2680662"/>
                <a:gd name="connsiteY5-96" fmla="*/ 605635 h 1257298"/>
                <a:gd name="connsiteX6-97" fmla="*/ 443711 w 2680662"/>
                <a:gd name="connsiteY6-98" fmla="*/ 161925 h 1257298"/>
                <a:gd name="connsiteX7-99" fmla="*/ 2461209 w 2680662"/>
                <a:gd name="connsiteY7-100" fmla="*/ 161923 h 1257298"/>
                <a:gd name="connsiteX8-101" fmla="*/ 2680661 w 2680662"/>
                <a:gd name="connsiteY8-102" fmla="*/ 0 h 1257298"/>
                <a:gd name="connsiteX0-103" fmla="*/ 2680661 w 2680662"/>
                <a:gd name="connsiteY0-104" fmla="*/ 0 h 1257348"/>
                <a:gd name="connsiteX1-105" fmla="*/ 2680662 w 2680662"/>
                <a:gd name="connsiteY1-106" fmla="*/ 1128217 h 1257348"/>
                <a:gd name="connsiteX2-107" fmla="*/ 2480259 w 2680662"/>
                <a:gd name="connsiteY2-108" fmla="*/ 1257298 h 1257348"/>
                <a:gd name="connsiteX3-109" fmla="*/ 443711 w 2680662"/>
                <a:gd name="connsiteY3-110" fmla="*/ 1256802 h 1257348"/>
                <a:gd name="connsiteX4-111" fmla="*/ 0 w 2680662"/>
                <a:gd name="connsiteY4-112" fmla="*/ 813092 h 1257348"/>
                <a:gd name="connsiteX5-113" fmla="*/ 0 w 2680662"/>
                <a:gd name="connsiteY5-114" fmla="*/ 605635 h 1257348"/>
                <a:gd name="connsiteX6-115" fmla="*/ 443711 w 2680662"/>
                <a:gd name="connsiteY6-116" fmla="*/ 161925 h 1257348"/>
                <a:gd name="connsiteX7-117" fmla="*/ 2461209 w 2680662"/>
                <a:gd name="connsiteY7-118" fmla="*/ 161923 h 1257348"/>
                <a:gd name="connsiteX8-119" fmla="*/ 2680661 w 2680662"/>
                <a:gd name="connsiteY8-120" fmla="*/ 0 h 1257348"/>
                <a:gd name="connsiteX0-121" fmla="*/ 2680661 w 2680662"/>
                <a:gd name="connsiteY0-122" fmla="*/ 0 h 1257348"/>
                <a:gd name="connsiteX1-123" fmla="*/ 2680662 w 2680662"/>
                <a:gd name="connsiteY1-124" fmla="*/ 1128217 h 1257348"/>
                <a:gd name="connsiteX2-125" fmla="*/ 2480259 w 2680662"/>
                <a:gd name="connsiteY2-126" fmla="*/ 1257298 h 1257348"/>
                <a:gd name="connsiteX3-127" fmla="*/ 443711 w 2680662"/>
                <a:gd name="connsiteY3-128" fmla="*/ 1256802 h 1257348"/>
                <a:gd name="connsiteX4-129" fmla="*/ 0 w 2680662"/>
                <a:gd name="connsiteY4-130" fmla="*/ 813092 h 1257348"/>
                <a:gd name="connsiteX5-131" fmla="*/ 0 w 2680662"/>
                <a:gd name="connsiteY5-132" fmla="*/ 605635 h 1257348"/>
                <a:gd name="connsiteX6-133" fmla="*/ 443711 w 2680662"/>
                <a:gd name="connsiteY6-134" fmla="*/ 161925 h 1257348"/>
                <a:gd name="connsiteX7-135" fmla="*/ 2461209 w 2680662"/>
                <a:gd name="connsiteY7-136" fmla="*/ 161923 h 1257348"/>
                <a:gd name="connsiteX8-137" fmla="*/ 2680661 w 2680662"/>
                <a:gd name="connsiteY8-138" fmla="*/ 0 h 1257348"/>
                <a:gd name="connsiteX0-139" fmla="*/ 2680661 w 2680662"/>
                <a:gd name="connsiteY0-140" fmla="*/ 0 h 1257348"/>
                <a:gd name="connsiteX1-141" fmla="*/ 2680662 w 2680662"/>
                <a:gd name="connsiteY1-142" fmla="*/ 1128217 h 1257348"/>
                <a:gd name="connsiteX2-143" fmla="*/ 2480259 w 2680662"/>
                <a:gd name="connsiteY2-144" fmla="*/ 1257298 h 1257348"/>
                <a:gd name="connsiteX3-145" fmla="*/ 443711 w 2680662"/>
                <a:gd name="connsiteY3-146" fmla="*/ 1256802 h 1257348"/>
                <a:gd name="connsiteX4-147" fmla="*/ 0 w 2680662"/>
                <a:gd name="connsiteY4-148" fmla="*/ 813092 h 1257348"/>
                <a:gd name="connsiteX5-149" fmla="*/ 0 w 2680662"/>
                <a:gd name="connsiteY5-150" fmla="*/ 605635 h 1257348"/>
                <a:gd name="connsiteX6-151" fmla="*/ 443711 w 2680662"/>
                <a:gd name="connsiteY6-152" fmla="*/ 161925 h 1257348"/>
                <a:gd name="connsiteX7-153" fmla="*/ 2461209 w 2680662"/>
                <a:gd name="connsiteY7-154" fmla="*/ 161923 h 1257348"/>
                <a:gd name="connsiteX8-155" fmla="*/ 2680661 w 2680662"/>
                <a:gd name="connsiteY8-156" fmla="*/ 0 h 1257348"/>
                <a:gd name="connsiteX0-157" fmla="*/ 2680661 w 2680662"/>
                <a:gd name="connsiteY0-158" fmla="*/ 0 h 1257348"/>
                <a:gd name="connsiteX1-159" fmla="*/ 2680662 w 2680662"/>
                <a:gd name="connsiteY1-160" fmla="*/ 1128217 h 1257348"/>
                <a:gd name="connsiteX2-161" fmla="*/ 2480259 w 2680662"/>
                <a:gd name="connsiteY2-162" fmla="*/ 1257298 h 1257348"/>
                <a:gd name="connsiteX3-163" fmla="*/ 443711 w 2680662"/>
                <a:gd name="connsiteY3-164" fmla="*/ 1256802 h 1257348"/>
                <a:gd name="connsiteX4-165" fmla="*/ 0 w 2680662"/>
                <a:gd name="connsiteY4-166" fmla="*/ 813092 h 1257348"/>
                <a:gd name="connsiteX5-167" fmla="*/ 0 w 2680662"/>
                <a:gd name="connsiteY5-168" fmla="*/ 605635 h 1257348"/>
                <a:gd name="connsiteX6-169" fmla="*/ 443711 w 2680662"/>
                <a:gd name="connsiteY6-170" fmla="*/ 161925 h 1257348"/>
                <a:gd name="connsiteX7-171" fmla="*/ 2461209 w 2680662"/>
                <a:gd name="connsiteY7-172" fmla="*/ 161923 h 1257348"/>
                <a:gd name="connsiteX8-173" fmla="*/ 2680661 w 2680662"/>
                <a:gd name="connsiteY8-174" fmla="*/ 0 h 12573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29" y="connsiteY7-30"/>
                </a:cxn>
                <a:cxn ang="0">
                  <a:pos x="connsiteX8-47" y="connsiteY8-48"/>
                </a:cxn>
              </a:cxnLst>
              <a:rect l="l" t="t" r="r" b="b"/>
              <a:pathLst>
                <a:path w="2680662" h="1257348">
                  <a:moveTo>
                    <a:pt x="2680661" y="0"/>
                  </a:moveTo>
                  <a:cubicBezTo>
                    <a:pt x="2680661" y="376072"/>
                    <a:pt x="2680662" y="752145"/>
                    <a:pt x="2680662" y="1128217"/>
                  </a:cubicBezTo>
                  <a:cubicBezTo>
                    <a:pt x="2680536" y="1187913"/>
                    <a:pt x="2530391" y="1259515"/>
                    <a:pt x="2480259" y="1257298"/>
                  </a:cubicBezTo>
                  <a:lnTo>
                    <a:pt x="443711" y="1256802"/>
                  </a:lnTo>
                  <a:cubicBezTo>
                    <a:pt x="198657" y="1256802"/>
                    <a:pt x="0" y="1058146"/>
                    <a:pt x="0" y="813092"/>
                  </a:cubicBezTo>
                  <a:lnTo>
                    <a:pt x="0" y="605635"/>
                  </a:lnTo>
                  <a:cubicBezTo>
                    <a:pt x="0" y="360581"/>
                    <a:pt x="198657" y="161925"/>
                    <a:pt x="443711" y="161925"/>
                  </a:cubicBezTo>
                  <a:lnTo>
                    <a:pt x="2461209" y="161923"/>
                  </a:lnTo>
                  <a:cubicBezTo>
                    <a:pt x="2524835" y="162718"/>
                    <a:pt x="2657516" y="73024"/>
                    <a:pt x="2680661" y="0"/>
                  </a:cubicBezTo>
                  <a:close/>
                </a:path>
              </a:pathLst>
            </a:custGeom>
            <a:solidFill>
              <a:srgbClr val="0065B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3668137" y="2920800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1" name="Freeform 22"/>
            <p:cNvSpPr>
              <a:spLocks noEditPoints="1"/>
            </p:cNvSpPr>
            <p:nvPr/>
          </p:nvSpPr>
          <p:spPr bwMode="auto">
            <a:xfrm>
              <a:off x="3879361" y="1540074"/>
              <a:ext cx="412010" cy="483841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637634" y="3855996"/>
            <a:ext cx="1257348" cy="2680662"/>
            <a:chOff x="7434434" y="3568166"/>
            <a:chExt cx="1257348" cy="2680662"/>
          </a:xfrm>
        </p:grpSpPr>
        <p:sp>
          <p:nvSpPr>
            <p:cNvPr id="123" name="任意多边形 122"/>
            <p:cNvSpPr/>
            <p:nvPr/>
          </p:nvSpPr>
          <p:spPr>
            <a:xfrm rot="16200000">
              <a:off x="6722777" y="4279823"/>
              <a:ext cx="2680662" cy="1257348"/>
            </a:xfrm>
            <a:custGeom>
              <a:avLst/>
              <a:gdLst>
                <a:gd name="connsiteX0" fmla="*/ 2683043 w 2683043"/>
                <a:gd name="connsiteY0" fmla="*/ 0 h 1094877"/>
                <a:gd name="connsiteX1" fmla="*/ 2683043 w 2683043"/>
                <a:gd name="connsiteY1" fmla="*/ 1094877 h 1094877"/>
                <a:gd name="connsiteX2" fmla="*/ 443711 w 2683043"/>
                <a:gd name="connsiteY2" fmla="*/ 1094877 h 1094877"/>
                <a:gd name="connsiteX3" fmla="*/ 0 w 2683043"/>
                <a:gd name="connsiteY3" fmla="*/ 651167 h 1094877"/>
                <a:gd name="connsiteX4" fmla="*/ 0 w 2683043"/>
                <a:gd name="connsiteY4" fmla="*/ 443710 h 1094877"/>
                <a:gd name="connsiteX5" fmla="*/ 443711 w 2683043"/>
                <a:gd name="connsiteY5" fmla="*/ 0 h 1094877"/>
                <a:gd name="connsiteX6" fmla="*/ 2683043 w 2683043"/>
                <a:gd name="connsiteY6" fmla="*/ 0 h 1094877"/>
                <a:gd name="connsiteX0-1" fmla="*/ 2683043 w 2683043"/>
                <a:gd name="connsiteY0-2" fmla="*/ 2 h 1094879"/>
                <a:gd name="connsiteX1-3" fmla="*/ 2683043 w 2683043"/>
                <a:gd name="connsiteY1-4" fmla="*/ 1094879 h 1094879"/>
                <a:gd name="connsiteX2-5" fmla="*/ 443711 w 2683043"/>
                <a:gd name="connsiteY2-6" fmla="*/ 1094879 h 1094879"/>
                <a:gd name="connsiteX3-7" fmla="*/ 0 w 2683043"/>
                <a:gd name="connsiteY3-8" fmla="*/ 651169 h 1094879"/>
                <a:gd name="connsiteX4-9" fmla="*/ 0 w 2683043"/>
                <a:gd name="connsiteY4-10" fmla="*/ 443712 h 1094879"/>
                <a:gd name="connsiteX5-11" fmla="*/ 443711 w 2683043"/>
                <a:gd name="connsiteY5-12" fmla="*/ 2 h 1094879"/>
                <a:gd name="connsiteX6-13" fmla="*/ 2461209 w 2683043"/>
                <a:gd name="connsiteY6-14" fmla="*/ 0 h 1094879"/>
                <a:gd name="connsiteX7" fmla="*/ 2683043 w 2683043"/>
                <a:gd name="connsiteY7" fmla="*/ 2 h 1094879"/>
                <a:gd name="connsiteX0-15" fmla="*/ 2683043 w 2683043"/>
                <a:gd name="connsiteY0-16" fmla="*/ 2 h 1095375"/>
                <a:gd name="connsiteX1-17" fmla="*/ 2683043 w 2683043"/>
                <a:gd name="connsiteY1-18" fmla="*/ 1094879 h 1095375"/>
                <a:gd name="connsiteX2-19" fmla="*/ 2480259 w 2683043"/>
                <a:gd name="connsiteY2-20" fmla="*/ 1095375 h 1095375"/>
                <a:gd name="connsiteX3-21" fmla="*/ 443711 w 2683043"/>
                <a:gd name="connsiteY3-22" fmla="*/ 1094879 h 1095375"/>
                <a:gd name="connsiteX4-23" fmla="*/ 0 w 2683043"/>
                <a:gd name="connsiteY4-24" fmla="*/ 651169 h 1095375"/>
                <a:gd name="connsiteX5-25" fmla="*/ 0 w 2683043"/>
                <a:gd name="connsiteY5-26" fmla="*/ 443712 h 1095375"/>
                <a:gd name="connsiteX6-27" fmla="*/ 443711 w 2683043"/>
                <a:gd name="connsiteY6-28" fmla="*/ 2 h 1095375"/>
                <a:gd name="connsiteX7-29" fmla="*/ 2461209 w 2683043"/>
                <a:gd name="connsiteY7-30" fmla="*/ 0 h 1095375"/>
                <a:gd name="connsiteX8" fmla="*/ 2683043 w 2683043"/>
                <a:gd name="connsiteY8" fmla="*/ 2 h 1095375"/>
                <a:gd name="connsiteX0-31" fmla="*/ 2680661 w 2683043"/>
                <a:gd name="connsiteY0-32" fmla="*/ 0 h 1257298"/>
                <a:gd name="connsiteX1-33" fmla="*/ 2683043 w 2683043"/>
                <a:gd name="connsiteY1-34" fmla="*/ 1256802 h 1257298"/>
                <a:gd name="connsiteX2-35" fmla="*/ 2480259 w 2683043"/>
                <a:gd name="connsiteY2-36" fmla="*/ 1257298 h 1257298"/>
                <a:gd name="connsiteX3-37" fmla="*/ 443711 w 2683043"/>
                <a:gd name="connsiteY3-38" fmla="*/ 1256802 h 1257298"/>
                <a:gd name="connsiteX4-39" fmla="*/ 0 w 2683043"/>
                <a:gd name="connsiteY4-40" fmla="*/ 813092 h 1257298"/>
                <a:gd name="connsiteX5-41" fmla="*/ 0 w 2683043"/>
                <a:gd name="connsiteY5-42" fmla="*/ 605635 h 1257298"/>
                <a:gd name="connsiteX6-43" fmla="*/ 443711 w 2683043"/>
                <a:gd name="connsiteY6-44" fmla="*/ 161925 h 1257298"/>
                <a:gd name="connsiteX7-45" fmla="*/ 2461209 w 2683043"/>
                <a:gd name="connsiteY7-46" fmla="*/ 161923 h 1257298"/>
                <a:gd name="connsiteX8-47" fmla="*/ 2680661 w 2683043"/>
                <a:gd name="connsiteY8-48" fmla="*/ 0 h 1257298"/>
                <a:gd name="connsiteX0-49" fmla="*/ 2680661 w 2680662"/>
                <a:gd name="connsiteY0-50" fmla="*/ 0 h 1257298"/>
                <a:gd name="connsiteX1-51" fmla="*/ 2680662 w 2680662"/>
                <a:gd name="connsiteY1-52" fmla="*/ 1128217 h 1257298"/>
                <a:gd name="connsiteX2-53" fmla="*/ 2480259 w 2680662"/>
                <a:gd name="connsiteY2-54" fmla="*/ 1257298 h 1257298"/>
                <a:gd name="connsiteX3-55" fmla="*/ 443711 w 2680662"/>
                <a:gd name="connsiteY3-56" fmla="*/ 1256802 h 1257298"/>
                <a:gd name="connsiteX4-57" fmla="*/ 0 w 2680662"/>
                <a:gd name="connsiteY4-58" fmla="*/ 813092 h 1257298"/>
                <a:gd name="connsiteX5-59" fmla="*/ 0 w 2680662"/>
                <a:gd name="connsiteY5-60" fmla="*/ 605635 h 1257298"/>
                <a:gd name="connsiteX6-61" fmla="*/ 443711 w 2680662"/>
                <a:gd name="connsiteY6-62" fmla="*/ 161925 h 1257298"/>
                <a:gd name="connsiteX7-63" fmla="*/ 2461209 w 2680662"/>
                <a:gd name="connsiteY7-64" fmla="*/ 161923 h 1257298"/>
                <a:gd name="connsiteX8-65" fmla="*/ 2680661 w 2680662"/>
                <a:gd name="connsiteY8-66" fmla="*/ 0 h 1257298"/>
                <a:gd name="connsiteX0-67" fmla="*/ 2680661 w 2680662"/>
                <a:gd name="connsiteY0-68" fmla="*/ 0 h 1257298"/>
                <a:gd name="connsiteX1-69" fmla="*/ 2680662 w 2680662"/>
                <a:gd name="connsiteY1-70" fmla="*/ 1128217 h 1257298"/>
                <a:gd name="connsiteX2-71" fmla="*/ 2480259 w 2680662"/>
                <a:gd name="connsiteY2-72" fmla="*/ 1257298 h 1257298"/>
                <a:gd name="connsiteX3-73" fmla="*/ 443711 w 2680662"/>
                <a:gd name="connsiteY3-74" fmla="*/ 1256802 h 1257298"/>
                <a:gd name="connsiteX4-75" fmla="*/ 0 w 2680662"/>
                <a:gd name="connsiteY4-76" fmla="*/ 813092 h 1257298"/>
                <a:gd name="connsiteX5-77" fmla="*/ 0 w 2680662"/>
                <a:gd name="connsiteY5-78" fmla="*/ 605635 h 1257298"/>
                <a:gd name="connsiteX6-79" fmla="*/ 443711 w 2680662"/>
                <a:gd name="connsiteY6-80" fmla="*/ 161925 h 1257298"/>
                <a:gd name="connsiteX7-81" fmla="*/ 2461209 w 2680662"/>
                <a:gd name="connsiteY7-82" fmla="*/ 161923 h 1257298"/>
                <a:gd name="connsiteX8-83" fmla="*/ 2680661 w 2680662"/>
                <a:gd name="connsiteY8-84" fmla="*/ 0 h 1257298"/>
                <a:gd name="connsiteX0-85" fmla="*/ 2680661 w 2680662"/>
                <a:gd name="connsiteY0-86" fmla="*/ 0 h 1257298"/>
                <a:gd name="connsiteX1-87" fmla="*/ 2680662 w 2680662"/>
                <a:gd name="connsiteY1-88" fmla="*/ 1128217 h 1257298"/>
                <a:gd name="connsiteX2-89" fmla="*/ 2480259 w 2680662"/>
                <a:gd name="connsiteY2-90" fmla="*/ 1257298 h 1257298"/>
                <a:gd name="connsiteX3-91" fmla="*/ 443711 w 2680662"/>
                <a:gd name="connsiteY3-92" fmla="*/ 1256802 h 1257298"/>
                <a:gd name="connsiteX4-93" fmla="*/ 0 w 2680662"/>
                <a:gd name="connsiteY4-94" fmla="*/ 813092 h 1257298"/>
                <a:gd name="connsiteX5-95" fmla="*/ 0 w 2680662"/>
                <a:gd name="connsiteY5-96" fmla="*/ 605635 h 1257298"/>
                <a:gd name="connsiteX6-97" fmla="*/ 443711 w 2680662"/>
                <a:gd name="connsiteY6-98" fmla="*/ 161925 h 1257298"/>
                <a:gd name="connsiteX7-99" fmla="*/ 2461209 w 2680662"/>
                <a:gd name="connsiteY7-100" fmla="*/ 161923 h 1257298"/>
                <a:gd name="connsiteX8-101" fmla="*/ 2680661 w 2680662"/>
                <a:gd name="connsiteY8-102" fmla="*/ 0 h 1257298"/>
                <a:gd name="connsiteX0-103" fmla="*/ 2680661 w 2680662"/>
                <a:gd name="connsiteY0-104" fmla="*/ 0 h 1257348"/>
                <a:gd name="connsiteX1-105" fmla="*/ 2680662 w 2680662"/>
                <a:gd name="connsiteY1-106" fmla="*/ 1128217 h 1257348"/>
                <a:gd name="connsiteX2-107" fmla="*/ 2480259 w 2680662"/>
                <a:gd name="connsiteY2-108" fmla="*/ 1257298 h 1257348"/>
                <a:gd name="connsiteX3-109" fmla="*/ 443711 w 2680662"/>
                <a:gd name="connsiteY3-110" fmla="*/ 1256802 h 1257348"/>
                <a:gd name="connsiteX4-111" fmla="*/ 0 w 2680662"/>
                <a:gd name="connsiteY4-112" fmla="*/ 813092 h 1257348"/>
                <a:gd name="connsiteX5-113" fmla="*/ 0 w 2680662"/>
                <a:gd name="connsiteY5-114" fmla="*/ 605635 h 1257348"/>
                <a:gd name="connsiteX6-115" fmla="*/ 443711 w 2680662"/>
                <a:gd name="connsiteY6-116" fmla="*/ 161925 h 1257348"/>
                <a:gd name="connsiteX7-117" fmla="*/ 2461209 w 2680662"/>
                <a:gd name="connsiteY7-118" fmla="*/ 161923 h 1257348"/>
                <a:gd name="connsiteX8-119" fmla="*/ 2680661 w 2680662"/>
                <a:gd name="connsiteY8-120" fmla="*/ 0 h 1257348"/>
                <a:gd name="connsiteX0-121" fmla="*/ 2680661 w 2680662"/>
                <a:gd name="connsiteY0-122" fmla="*/ 0 h 1257348"/>
                <a:gd name="connsiteX1-123" fmla="*/ 2680662 w 2680662"/>
                <a:gd name="connsiteY1-124" fmla="*/ 1128217 h 1257348"/>
                <a:gd name="connsiteX2-125" fmla="*/ 2480259 w 2680662"/>
                <a:gd name="connsiteY2-126" fmla="*/ 1257298 h 1257348"/>
                <a:gd name="connsiteX3-127" fmla="*/ 443711 w 2680662"/>
                <a:gd name="connsiteY3-128" fmla="*/ 1256802 h 1257348"/>
                <a:gd name="connsiteX4-129" fmla="*/ 0 w 2680662"/>
                <a:gd name="connsiteY4-130" fmla="*/ 813092 h 1257348"/>
                <a:gd name="connsiteX5-131" fmla="*/ 0 w 2680662"/>
                <a:gd name="connsiteY5-132" fmla="*/ 605635 h 1257348"/>
                <a:gd name="connsiteX6-133" fmla="*/ 443711 w 2680662"/>
                <a:gd name="connsiteY6-134" fmla="*/ 161925 h 1257348"/>
                <a:gd name="connsiteX7-135" fmla="*/ 2461209 w 2680662"/>
                <a:gd name="connsiteY7-136" fmla="*/ 161923 h 1257348"/>
                <a:gd name="connsiteX8-137" fmla="*/ 2680661 w 2680662"/>
                <a:gd name="connsiteY8-138" fmla="*/ 0 h 1257348"/>
                <a:gd name="connsiteX0-139" fmla="*/ 2680661 w 2680662"/>
                <a:gd name="connsiteY0-140" fmla="*/ 0 h 1257348"/>
                <a:gd name="connsiteX1-141" fmla="*/ 2680662 w 2680662"/>
                <a:gd name="connsiteY1-142" fmla="*/ 1128217 h 1257348"/>
                <a:gd name="connsiteX2-143" fmla="*/ 2480259 w 2680662"/>
                <a:gd name="connsiteY2-144" fmla="*/ 1257298 h 1257348"/>
                <a:gd name="connsiteX3-145" fmla="*/ 443711 w 2680662"/>
                <a:gd name="connsiteY3-146" fmla="*/ 1256802 h 1257348"/>
                <a:gd name="connsiteX4-147" fmla="*/ 0 w 2680662"/>
                <a:gd name="connsiteY4-148" fmla="*/ 813092 h 1257348"/>
                <a:gd name="connsiteX5-149" fmla="*/ 0 w 2680662"/>
                <a:gd name="connsiteY5-150" fmla="*/ 605635 h 1257348"/>
                <a:gd name="connsiteX6-151" fmla="*/ 443711 w 2680662"/>
                <a:gd name="connsiteY6-152" fmla="*/ 161925 h 1257348"/>
                <a:gd name="connsiteX7-153" fmla="*/ 2461209 w 2680662"/>
                <a:gd name="connsiteY7-154" fmla="*/ 161923 h 1257348"/>
                <a:gd name="connsiteX8-155" fmla="*/ 2680661 w 2680662"/>
                <a:gd name="connsiteY8-156" fmla="*/ 0 h 1257348"/>
                <a:gd name="connsiteX0-157" fmla="*/ 2680661 w 2680662"/>
                <a:gd name="connsiteY0-158" fmla="*/ 0 h 1257348"/>
                <a:gd name="connsiteX1-159" fmla="*/ 2680662 w 2680662"/>
                <a:gd name="connsiteY1-160" fmla="*/ 1128217 h 1257348"/>
                <a:gd name="connsiteX2-161" fmla="*/ 2480259 w 2680662"/>
                <a:gd name="connsiteY2-162" fmla="*/ 1257298 h 1257348"/>
                <a:gd name="connsiteX3-163" fmla="*/ 443711 w 2680662"/>
                <a:gd name="connsiteY3-164" fmla="*/ 1256802 h 1257348"/>
                <a:gd name="connsiteX4-165" fmla="*/ 0 w 2680662"/>
                <a:gd name="connsiteY4-166" fmla="*/ 813092 h 1257348"/>
                <a:gd name="connsiteX5-167" fmla="*/ 0 w 2680662"/>
                <a:gd name="connsiteY5-168" fmla="*/ 605635 h 1257348"/>
                <a:gd name="connsiteX6-169" fmla="*/ 443711 w 2680662"/>
                <a:gd name="connsiteY6-170" fmla="*/ 161925 h 1257348"/>
                <a:gd name="connsiteX7-171" fmla="*/ 2461209 w 2680662"/>
                <a:gd name="connsiteY7-172" fmla="*/ 161923 h 1257348"/>
                <a:gd name="connsiteX8-173" fmla="*/ 2680661 w 2680662"/>
                <a:gd name="connsiteY8-174" fmla="*/ 0 h 12573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29" y="connsiteY7-30"/>
                </a:cxn>
                <a:cxn ang="0">
                  <a:pos x="connsiteX8-47" y="connsiteY8-48"/>
                </a:cxn>
              </a:cxnLst>
              <a:rect l="l" t="t" r="r" b="b"/>
              <a:pathLst>
                <a:path w="2680662" h="1257348">
                  <a:moveTo>
                    <a:pt x="2680661" y="0"/>
                  </a:moveTo>
                  <a:cubicBezTo>
                    <a:pt x="2680661" y="376072"/>
                    <a:pt x="2680662" y="752145"/>
                    <a:pt x="2680662" y="1128217"/>
                  </a:cubicBezTo>
                  <a:cubicBezTo>
                    <a:pt x="2680536" y="1187913"/>
                    <a:pt x="2530391" y="1259515"/>
                    <a:pt x="2480259" y="1257298"/>
                  </a:cubicBezTo>
                  <a:lnTo>
                    <a:pt x="443711" y="1256802"/>
                  </a:lnTo>
                  <a:cubicBezTo>
                    <a:pt x="198657" y="1256802"/>
                    <a:pt x="0" y="1058146"/>
                    <a:pt x="0" y="813092"/>
                  </a:cubicBezTo>
                  <a:lnTo>
                    <a:pt x="0" y="605635"/>
                  </a:lnTo>
                  <a:cubicBezTo>
                    <a:pt x="0" y="360581"/>
                    <a:pt x="198657" y="161925"/>
                    <a:pt x="443711" y="161925"/>
                  </a:cubicBezTo>
                  <a:lnTo>
                    <a:pt x="2461209" y="161923"/>
                  </a:lnTo>
                  <a:cubicBezTo>
                    <a:pt x="2524835" y="162718"/>
                    <a:pt x="2657516" y="73024"/>
                    <a:pt x="2680661" y="0"/>
                  </a:cubicBezTo>
                  <a:close/>
                </a:path>
              </a:pathLst>
            </a:custGeom>
            <a:solidFill>
              <a:srgbClr val="00B0F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7763991" y="5348817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5" name="Freeform 33"/>
            <p:cNvSpPr>
              <a:spLocks noEditPoints="1"/>
            </p:cNvSpPr>
            <p:nvPr/>
          </p:nvSpPr>
          <p:spPr bwMode="auto">
            <a:xfrm>
              <a:off x="7916888" y="3994378"/>
              <a:ext cx="494174" cy="464113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307788" y="3077295"/>
            <a:ext cx="1257348" cy="2680662"/>
            <a:chOff x="6104588" y="2789465"/>
            <a:chExt cx="1257348" cy="2680662"/>
          </a:xfrm>
        </p:grpSpPr>
        <p:sp>
          <p:nvSpPr>
            <p:cNvPr id="127" name="任意多边形 126"/>
            <p:cNvSpPr/>
            <p:nvPr/>
          </p:nvSpPr>
          <p:spPr>
            <a:xfrm rot="16200000">
              <a:off x="5392931" y="3501122"/>
              <a:ext cx="2680662" cy="1257348"/>
            </a:xfrm>
            <a:custGeom>
              <a:avLst/>
              <a:gdLst>
                <a:gd name="connsiteX0" fmla="*/ 2683043 w 2683043"/>
                <a:gd name="connsiteY0" fmla="*/ 0 h 1094877"/>
                <a:gd name="connsiteX1" fmla="*/ 2683043 w 2683043"/>
                <a:gd name="connsiteY1" fmla="*/ 1094877 h 1094877"/>
                <a:gd name="connsiteX2" fmla="*/ 443711 w 2683043"/>
                <a:gd name="connsiteY2" fmla="*/ 1094877 h 1094877"/>
                <a:gd name="connsiteX3" fmla="*/ 0 w 2683043"/>
                <a:gd name="connsiteY3" fmla="*/ 651167 h 1094877"/>
                <a:gd name="connsiteX4" fmla="*/ 0 w 2683043"/>
                <a:gd name="connsiteY4" fmla="*/ 443710 h 1094877"/>
                <a:gd name="connsiteX5" fmla="*/ 443711 w 2683043"/>
                <a:gd name="connsiteY5" fmla="*/ 0 h 1094877"/>
                <a:gd name="connsiteX6" fmla="*/ 2683043 w 2683043"/>
                <a:gd name="connsiteY6" fmla="*/ 0 h 1094877"/>
                <a:gd name="connsiteX0-1" fmla="*/ 2683043 w 2683043"/>
                <a:gd name="connsiteY0-2" fmla="*/ 2 h 1094879"/>
                <a:gd name="connsiteX1-3" fmla="*/ 2683043 w 2683043"/>
                <a:gd name="connsiteY1-4" fmla="*/ 1094879 h 1094879"/>
                <a:gd name="connsiteX2-5" fmla="*/ 443711 w 2683043"/>
                <a:gd name="connsiteY2-6" fmla="*/ 1094879 h 1094879"/>
                <a:gd name="connsiteX3-7" fmla="*/ 0 w 2683043"/>
                <a:gd name="connsiteY3-8" fmla="*/ 651169 h 1094879"/>
                <a:gd name="connsiteX4-9" fmla="*/ 0 w 2683043"/>
                <a:gd name="connsiteY4-10" fmla="*/ 443712 h 1094879"/>
                <a:gd name="connsiteX5-11" fmla="*/ 443711 w 2683043"/>
                <a:gd name="connsiteY5-12" fmla="*/ 2 h 1094879"/>
                <a:gd name="connsiteX6-13" fmla="*/ 2461209 w 2683043"/>
                <a:gd name="connsiteY6-14" fmla="*/ 0 h 1094879"/>
                <a:gd name="connsiteX7" fmla="*/ 2683043 w 2683043"/>
                <a:gd name="connsiteY7" fmla="*/ 2 h 1094879"/>
                <a:gd name="connsiteX0-15" fmla="*/ 2683043 w 2683043"/>
                <a:gd name="connsiteY0-16" fmla="*/ 2 h 1095375"/>
                <a:gd name="connsiteX1-17" fmla="*/ 2683043 w 2683043"/>
                <a:gd name="connsiteY1-18" fmla="*/ 1094879 h 1095375"/>
                <a:gd name="connsiteX2-19" fmla="*/ 2480259 w 2683043"/>
                <a:gd name="connsiteY2-20" fmla="*/ 1095375 h 1095375"/>
                <a:gd name="connsiteX3-21" fmla="*/ 443711 w 2683043"/>
                <a:gd name="connsiteY3-22" fmla="*/ 1094879 h 1095375"/>
                <a:gd name="connsiteX4-23" fmla="*/ 0 w 2683043"/>
                <a:gd name="connsiteY4-24" fmla="*/ 651169 h 1095375"/>
                <a:gd name="connsiteX5-25" fmla="*/ 0 w 2683043"/>
                <a:gd name="connsiteY5-26" fmla="*/ 443712 h 1095375"/>
                <a:gd name="connsiteX6-27" fmla="*/ 443711 w 2683043"/>
                <a:gd name="connsiteY6-28" fmla="*/ 2 h 1095375"/>
                <a:gd name="connsiteX7-29" fmla="*/ 2461209 w 2683043"/>
                <a:gd name="connsiteY7-30" fmla="*/ 0 h 1095375"/>
                <a:gd name="connsiteX8" fmla="*/ 2683043 w 2683043"/>
                <a:gd name="connsiteY8" fmla="*/ 2 h 1095375"/>
                <a:gd name="connsiteX0-31" fmla="*/ 2680661 w 2683043"/>
                <a:gd name="connsiteY0-32" fmla="*/ 0 h 1257298"/>
                <a:gd name="connsiteX1-33" fmla="*/ 2683043 w 2683043"/>
                <a:gd name="connsiteY1-34" fmla="*/ 1256802 h 1257298"/>
                <a:gd name="connsiteX2-35" fmla="*/ 2480259 w 2683043"/>
                <a:gd name="connsiteY2-36" fmla="*/ 1257298 h 1257298"/>
                <a:gd name="connsiteX3-37" fmla="*/ 443711 w 2683043"/>
                <a:gd name="connsiteY3-38" fmla="*/ 1256802 h 1257298"/>
                <a:gd name="connsiteX4-39" fmla="*/ 0 w 2683043"/>
                <a:gd name="connsiteY4-40" fmla="*/ 813092 h 1257298"/>
                <a:gd name="connsiteX5-41" fmla="*/ 0 w 2683043"/>
                <a:gd name="connsiteY5-42" fmla="*/ 605635 h 1257298"/>
                <a:gd name="connsiteX6-43" fmla="*/ 443711 w 2683043"/>
                <a:gd name="connsiteY6-44" fmla="*/ 161925 h 1257298"/>
                <a:gd name="connsiteX7-45" fmla="*/ 2461209 w 2683043"/>
                <a:gd name="connsiteY7-46" fmla="*/ 161923 h 1257298"/>
                <a:gd name="connsiteX8-47" fmla="*/ 2680661 w 2683043"/>
                <a:gd name="connsiteY8-48" fmla="*/ 0 h 1257298"/>
                <a:gd name="connsiteX0-49" fmla="*/ 2680661 w 2680662"/>
                <a:gd name="connsiteY0-50" fmla="*/ 0 h 1257298"/>
                <a:gd name="connsiteX1-51" fmla="*/ 2680662 w 2680662"/>
                <a:gd name="connsiteY1-52" fmla="*/ 1128217 h 1257298"/>
                <a:gd name="connsiteX2-53" fmla="*/ 2480259 w 2680662"/>
                <a:gd name="connsiteY2-54" fmla="*/ 1257298 h 1257298"/>
                <a:gd name="connsiteX3-55" fmla="*/ 443711 w 2680662"/>
                <a:gd name="connsiteY3-56" fmla="*/ 1256802 h 1257298"/>
                <a:gd name="connsiteX4-57" fmla="*/ 0 w 2680662"/>
                <a:gd name="connsiteY4-58" fmla="*/ 813092 h 1257298"/>
                <a:gd name="connsiteX5-59" fmla="*/ 0 w 2680662"/>
                <a:gd name="connsiteY5-60" fmla="*/ 605635 h 1257298"/>
                <a:gd name="connsiteX6-61" fmla="*/ 443711 w 2680662"/>
                <a:gd name="connsiteY6-62" fmla="*/ 161925 h 1257298"/>
                <a:gd name="connsiteX7-63" fmla="*/ 2461209 w 2680662"/>
                <a:gd name="connsiteY7-64" fmla="*/ 161923 h 1257298"/>
                <a:gd name="connsiteX8-65" fmla="*/ 2680661 w 2680662"/>
                <a:gd name="connsiteY8-66" fmla="*/ 0 h 1257298"/>
                <a:gd name="connsiteX0-67" fmla="*/ 2680661 w 2680662"/>
                <a:gd name="connsiteY0-68" fmla="*/ 0 h 1257298"/>
                <a:gd name="connsiteX1-69" fmla="*/ 2680662 w 2680662"/>
                <a:gd name="connsiteY1-70" fmla="*/ 1128217 h 1257298"/>
                <a:gd name="connsiteX2-71" fmla="*/ 2480259 w 2680662"/>
                <a:gd name="connsiteY2-72" fmla="*/ 1257298 h 1257298"/>
                <a:gd name="connsiteX3-73" fmla="*/ 443711 w 2680662"/>
                <a:gd name="connsiteY3-74" fmla="*/ 1256802 h 1257298"/>
                <a:gd name="connsiteX4-75" fmla="*/ 0 w 2680662"/>
                <a:gd name="connsiteY4-76" fmla="*/ 813092 h 1257298"/>
                <a:gd name="connsiteX5-77" fmla="*/ 0 w 2680662"/>
                <a:gd name="connsiteY5-78" fmla="*/ 605635 h 1257298"/>
                <a:gd name="connsiteX6-79" fmla="*/ 443711 w 2680662"/>
                <a:gd name="connsiteY6-80" fmla="*/ 161925 h 1257298"/>
                <a:gd name="connsiteX7-81" fmla="*/ 2461209 w 2680662"/>
                <a:gd name="connsiteY7-82" fmla="*/ 161923 h 1257298"/>
                <a:gd name="connsiteX8-83" fmla="*/ 2680661 w 2680662"/>
                <a:gd name="connsiteY8-84" fmla="*/ 0 h 1257298"/>
                <a:gd name="connsiteX0-85" fmla="*/ 2680661 w 2680662"/>
                <a:gd name="connsiteY0-86" fmla="*/ 0 h 1257298"/>
                <a:gd name="connsiteX1-87" fmla="*/ 2680662 w 2680662"/>
                <a:gd name="connsiteY1-88" fmla="*/ 1128217 h 1257298"/>
                <a:gd name="connsiteX2-89" fmla="*/ 2480259 w 2680662"/>
                <a:gd name="connsiteY2-90" fmla="*/ 1257298 h 1257298"/>
                <a:gd name="connsiteX3-91" fmla="*/ 443711 w 2680662"/>
                <a:gd name="connsiteY3-92" fmla="*/ 1256802 h 1257298"/>
                <a:gd name="connsiteX4-93" fmla="*/ 0 w 2680662"/>
                <a:gd name="connsiteY4-94" fmla="*/ 813092 h 1257298"/>
                <a:gd name="connsiteX5-95" fmla="*/ 0 w 2680662"/>
                <a:gd name="connsiteY5-96" fmla="*/ 605635 h 1257298"/>
                <a:gd name="connsiteX6-97" fmla="*/ 443711 w 2680662"/>
                <a:gd name="connsiteY6-98" fmla="*/ 161925 h 1257298"/>
                <a:gd name="connsiteX7-99" fmla="*/ 2461209 w 2680662"/>
                <a:gd name="connsiteY7-100" fmla="*/ 161923 h 1257298"/>
                <a:gd name="connsiteX8-101" fmla="*/ 2680661 w 2680662"/>
                <a:gd name="connsiteY8-102" fmla="*/ 0 h 1257298"/>
                <a:gd name="connsiteX0-103" fmla="*/ 2680661 w 2680662"/>
                <a:gd name="connsiteY0-104" fmla="*/ 0 h 1257348"/>
                <a:gd name="connsiteX1-105" fmla="*/ 2680662 w 2680662"/>
                <a:gd name="connsiteY1-106" fmla="*/ 1128217 h 1257348"/>
                <a:gd name="connsiteX2-107" fmla="*/ 2480259 w 2680662"/>
                <a:gd name="connsiteY2-108" fmla="*/ 1257298 h 1257348"/>
                <a:gd name="connsiteX3-109" fmla="*/ 443711 w 2680662"/>
                <a:gd name="connsiteY3-110" fmla="*/ 1256802 h 1257348"/>
                <a:gd name="connsiteX4-111" fmla="*/ 0 w 2680662"/>
                <a:gd name="connsiteY4-112" fmla="*/ 813092 h 1257348"/>
                <a:gd name="connsiteX5-113" fmla="*/ 0 w 2680662"/>
                <a:gd name="connsiteY5-114" fmla="*/ 605635 h 1257348"/>
                <a:gd name="connsiteX6-115" fmla="*/ 443711 w 2680662"/>
                <a:gd name="connsiteY6-116" fmla="*/ 161925 h 1257348"/>
                <a:gd name="connsiteX7-117" fmla="*/ 2461209 w 2680662"/>
                <a:gd name="connsiteY7-118" fmla="*/ 161923 h 1257348"/>
                <a:gd name="connsiteX8-119" fmla="*/ 2680661 w 2680662"/>
                <a:gd name="connsiteY8-120" fmla="*/ 0 h 1257348"/>
                <a:gd name="connsiteX0-121" fmla="*/ 2680661 w 2680662"/>
                <a:gd name="connsiteY0-122" fmla="*/ 0 h 1257348"/>
                <a:gd name="connsiteX1-123" fmla="*/ 2680662 w 2680662"/>
                <a:gd name="connsiteY1-124" fmla="*/ 1128217 h 1257348"/>
                <a:gd name="connsiteX2-125" fmla="*/ 2480259 w 2680662"/>
                <a:gd name="connsiteY2-126" fmla="*/ 1257298 h 1257348"/>
                <a:gd name="connsiteX3-127" fmla="*/ 443711 w 2680662"/>
                <a:gd name="connsiteY3-128" fmla="*/ 1256802 h 1257348"/>
                <a:gd name="connsiteX4-129" fmla="*/ 0 w 2680662"/>
                <a:gd name="connsiteY4-130" fmla="*/ 813092 h 1257348"/>
                <a:gd name="connsiteX5-131" fmla="*/ 0 w 2680662"/>
                <a:gd name="connsiteY5-132" fmla="*/ 605635 h 1257348"/>
                <a:gd name="connsiteX6-133" fmla="*/ 443711 w 2680662"/>
                <a:gd name="connsiteY6-134" fmla="*/ 161925 h 1257348"/>
                <a:gd name="connsiteX7-135" fmla="*/ 2461209 w 2680662"/>
                <a:gd name="connsiteY7-136" fmla="*/ 161923 h 1257348"/>
                <a:gd name="connsiteX8-137" fmla="*/ 2680661 w 2680662"/>
                <a:gd name="connsiteY8-138" fmla="*/ 0 h 1257348"/>
                <a:gd name="connsiteX0-139" fmla="*/ 2680661 w 2680662"/>
                <a:gd name="connsiteY0-140" fmla="*/ 0 h 1257348"/>
                <a:gd name="connsiteX1-141" fmla="*/ 2680662 w 2680662"/>
                <a:gd name="connsiteY1-142" fmla="*/ 1128217 h 1257348"/>
                <a:gd name="connsiteX2-143" fmla="*/ 2480259 w 2680662"/>
                <a:gd name="connsiteY2-144" fmla="*/ 1257298 h 1257348"/>
                <a:gd name="connsiteX3-145" fmla="*/ 443711 w 2680662"/>
                <a:gd name="connsiteY3-146" fmla="*/ 1256802 h 1257348"/>
                <a:gd name="connsiteX4-147" fmla="*/ 0 w 2680662"/>
                <a:gd name="connsiteY4-148" fmla="*/ 813092 h 1257348"/>
                <a:gd name="connsiteX5-149" fmla="*/ 0 w 2680662"/>
                <a:gd name="connsiteY5-150" fmla="*/ 605635 h 1257348"/>
                <a:gd name="connsiteX6-151" fmla="*/ 443711 w 2680662"/>
                <a:gd name="connsiteY6-152" fmla="*/ 161925 h 1257348"/>
                <a:gd name="connsiteX7-153" fmla="*/ 2461209 w 2680662"/>
                <a:gd name="connsiteY7-154" fmla="*/ 161923 h 1257348"/>
                <a:gd name="connsiteX8-155" fmla="*/ 2680661 w 2680662"/>
                <a:gd name="connsiteY8-156" fmla="*/ 0 h 1257348"/>
                <a:gd name="connsiteX0-157" fmla="*/ 2680661 w 2680662"/>
                <a:gd name="connsiteY0-158" fmla="*/ 0 h 1257348"/>
                <a:gd name="connsiteX1-159" fmla="*/ 2680662 w 2680662"/>
                <a:gd name="connsiteY1-160" fmla="*/ 1128217 h 1257348"/>
                <a:gd name="connsiteX2-161" fmla="*/ 2480259 w 2680662"/>
                <a:gd name="connsiteY2-162" fmla="*/ 1257298 h 1257348"/>
                <a:gd name="connsiteX3-163" fmla="*/ 443711 w 2680662"/>
                <a:gd name="connsiteY3-164" fmla="*/ 1256802 h 1257348"/>
                <a:gd name="connsiteX4-165" fmla="*/ 0 w 2680662"/>
                <a:gd name="connsiteY4-166" fmla="*/ 813092 h 1257348"/>
                <a:gd name="connsiteX5-167" fmla="*/ 0 w 2680662"/>
                <a:gd name="connsiteY5-168" fmla="*/ 605635 h 1257348"/>
                <a:gd name="connsiteX6-169" fmla="*/ 443711 w 2680662"/>
                <a:gd name="connsiteY6-170" fmla="*/ 161925 h 1257348"/>
                <a:gd name="connsiteX7-171" fmla="*/ 2461209 w 2680662"/>
                <a:gd name="connsiteY7-172" fmla="*/ 161923 h 1257348"/>
                <a:gd name="connsiteX8-173" fmla="*/ 2680661 w 2680662"/>
                <a:gd name="connsiteY8-174" fmla="*/ 0 h 12573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29" y="connsiteY7-30"/>
                </a:cxn>
                <a:cxn ang="0">
                  <a:pos x="connsiteX8-47" y="connsiteY8-48"/>
                </a:cxn>
              </a:cxnLst>
              <a:rect l="l" t="t" r="r" b="b"/>
              <a:pathLst>
                <a:path w="2680662" h="1257348">
                  <a:moveTo>
                    <a:pt x="2680661" y="0"/>
                  </a:moveTo>
                  <a:cubicBezTo>
                    <a:pt x="2680661" y="376072"/>
                    <a:pt x="2680662" y="752145"/>
                    <a:pt x="2680662" y="1128217"/>
                  </a:cubicBezTo>
                  <a:cubicBezTo>
                    <a:pt x="2680536" y="1187913"/>
                    <a:pt x="2530391" y="1259515"/>
                    <a:pt x="2480259" y="1257298"/>
                  </a:cubicBezTo>
                  <a:lnTo>
                    <a:pt x="443711" y="1256802"/>
                  </a:lnTo>
                  <a:cubicBezTo>
                    <a:pt x="198657" y="1256802"/>
                    <a:pt x="0" y="1058146"/>
                    <a:pt x="0" y="813092"/>
                  </a:cubicBezTo>
                  <a:lnTo>
                    <a:pt x="0" y="605635"/>
                  </a:lnTo>
                  <a:cubicBezTo>
                    <a:pt x="0" y="360581"/>
                    <a:pt x="198657" y="161925"/>
                    <a:pt x="443711" y="161925"/>
                  </a:cubicBezTo>
                  <a:lnTo>
                    <a:pt x="2461209" y="161923"/>
                  </a:lnTo>
                  <a:cubicBezTo>
                    <a:pt x="2524835" y="162718"/>
                    <a:pt x="2657516" y="73024"/>
                    <a:pt x="2680661" y="0"/>
                  </a:cubicBezTo>
                  <a:close/>
                </a:path>
              </a:pathLst>
            </a:custGeom>
            <a:solidFill>
              <a:srgbClr val="0065B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6390255" y="4507029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9" name="Freeform 26"/>
            <p:cNvSpPr>
              <a:spLocks noEditPoints="1"/>
            </p:cNvSpPr>
            <p:nvPr/>
          </p:nvSpPr>
          <p:spPr bwMode="auto">
            <a:xfrm>
              <a:off x="6578363" y="3137285"/>
              <a:ext cx="445322" cy="467870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4943038" y="2318720"/>
            <a:ext cx="1257348" cy="2680662"/>
            <a:chOff x="4739838" y="2030890"/>
            <a:chExt cx="1257348" cy="2680662"/>
          </a:xfrm>
        </p:grpSpPr>
        <p:sp>
          <p:nvSpPr>
            <p:cNvPr id="131" name="任意多边形 130"/>
            <p:cNvSpPr/>
            <p:nvPr/>
          </p:nvSpPr>
          <p:spPr>
            <a:xfrm rot="16200000">
              <a:off x="4028181" y="2742547"/>
              <a:ext cx="2680662" cy="1257348"/>
            </a:xfrm>
            <a:custGeom>
              <a:avLst/>
              <a:gdLst>
                <a:gd name="connsiteX0" fmla="*/ 2683043 w 2683043"/>
                <a:gd name="connsiteY0" fmla="*/ 0 h 1094877"/>
                <a:gd name="connsiteX1" fmla="*/ 2683043 w 2683043"/>
                <a:gd name="connsiteY1" fmla="*/ 1094877 h 1094877"/>
                <a:gd name="connsiteX2" fmla="*/ 443711 w 2683043"/>
                <a:gd name="connsiteY2" fmla="*/ 1094877 h 1094877"/>
                <a:gd name="connsiteX3" fmla="*/ 0 w 2683043"/>
                <a:gd name="connsiteY3" fmla="*/ 651167 h 1094877"/>
                <a:gd name="connsiteX4" fmla="*/ 0 w 2683043"/>
                <a:gd name="connsiteY4" fmla="*/ 443710 h 1094877"/>
                <a:gd name="connsiteX5" fmla="*/ 443711 w 2683043"/>
                <a:gd name="connsiteY5" fmla="*/ 0 h 1094877"/>
                <a:gd name="connsiteX6" fmla="*/ 2683043 w 2683043"/>
                <a:gd name="connsiteY6" fmla="*/ 0 h 1094877"/>
                <a:gd name="connsiteX0-1" fmla="*/ 2683043 w 2683043"/>
                <a:gd name="connsiteY0-2" fmla="*/ 2 h 1094879"/>
                <a:gd name="connsiteX1-3" fmla="*/ 2683043 w 2683043"/>
                <a:gd name="connsiteY1-4" fmla="*/ 1094879 h 1094879"/>
                <a:gd name="connsiteX2-5" fmla="*/ 443711 w 2683043"/>
                <a:gd name="connsiteY2-6" fmla="*/ 1094879 h 1094879"/>
                <a:gd name="connsiteX3-7" fmla="*/ 0 w 2683043"/>
                <a:gd name="connsiteY3-8" fmla="*/ 651169 h 1094879"/>
                <a:gd name="connsiteX4-9" fmla="*/ 0 w 2683043"/>
                <a:gd name="connsiteY4-10" fmla="*/ 443712 h 1094879"/>
                <a:gd name="connsiteX5-11" fmla="*/ 443711 w 2683043"/>
                <a:gd name="connsiteY5-12" fmla="*/ 2 h 1094879"/>
                <a:gd name="connsiteX6-13" fmla="*/ 2461209 w 2683043"/>
                <a:gd name="connsiteY6-14" fmla="*/ 0 h 1094879"/>
                <a:gd name="connsiteX7" fmla="*/ 2683043 w 2683043"/>
                <a:gd name="connsiteY7" fmla="*/ 2 h 1094879"/>
                <a:gd name="connsiteX0-15" fmla="*/ 2683043 w 2683043"/>
                <a:gd name="connsiteY0-16" fmla="*/ 2 h 1095375"/>
                <a:gd name="connsiteX1-17" fmla="*/ 2683043 w 2683043"/>
                <a:gd name="connsiteY1-18" fmla="*/ 1094879 h 1095375"/>
                <a:gd name="connsiteX2-19" fmla="*/ 2480259 w 2683043"/>
                <a:gd name="connsiteY2-20" fmla="*/ 1095375 h 1095375"/>
                <a:gd name="connsiteX3-21" fmla="*/ 443711 w 2683043"/>
                <a:gd name="connsiteY3-22" fmla="*/ 1094879 h 1095375"/>
                <a:gd name="connsiteX4-23" fmla="*/ 0 w 2683043"/>
                <a:gd name="connsiteY4-24" fmla="*/ 651169 h 1095375"/>
                <a:gd name="connsiteX5-25" fmla="*/ 0 w 2683043"/>
                <a:gd name="connsiteY5-26" fmla="*/ 443712 h 1095375"/>
                <a:gd name="connsiteX6-27" fmla="*/ 443711 w 2683043"/>
                <a:gd name="connsiteY6-28" fmla="*/ 2 h 1095375"/>
                <a:gd name="connsiteX7-29" fmla="*/ 2461209 w 2683043"/>
                <a:gd name="connsiteY7-30" fmla="*/ 0 h 1095375"/>
                <a:gd name="connsiteX8" fmla="*/ 2683043 w 2683043"/>
                <a:gd name="connsiteY8" fmla="*/ 2 h 1095375"/>
                <a:gd name="connsiteX0-31" fmla="*/ 2680661 w 2683043"/>
                <a:gd name="connsiteY0-32" fmla="*/ 0 h 1257298"/>
                <a:gd name="connsiteX1-33" fmla="*/ 2683043 w 2683043"/>
                <a:gd name="connsiteY1-34" fmla="*/ 1256802 h 1257298"/>
                <a:gd name="connsiteX2-35" fmla="*/ 2480259 w 2683043"/>
                <a:gd name="connsiteY2-36" fmla="*/ 1257298 h 1257298"/>
                <a:gd name="connsiteX3-37" fmla="*/ 443711 w 2683043"/>
                <a:gd name="connsiteY3-38" fmla="*/ 1256802 h 1257298"/>
                <a:gd name="connsiteX4-39" fmla="*/ 0 w 2683043"/>
                <a:gd name="connsiteY4-40" fmla="*/ 813092 h 1257298"/>
                <a:gd name="connsiteX5-41" fmla="*/ 0 w 2683043"/>
                <a:gd name="connsiteY5-42" fmla="*/ 605635 h 1257298"/>
                <a:gd name="connsiteX6-43" fmla="*/ 443711 w 2683043"/>
                <a:gd name="connsiteY6-44" fmla="*/ 161925 h 1257298"/>
                <a:gd name="connsiteX7-45" fmla="*/ 2461209 w 2683043"/>
                <a:gd name="connsiteY7-46" fmla="*/ 161923 h 1257298"/>
                <a:gd name="connsiteX8-47" fmla="*/ 2680661 w 2683043"/>
                <a:gd name="connsiteY8-48" fmla="*/ 0 h 1257298"/>
                <a:gd name="connsiteX0-49" fmla="*/ 2680661 w 2680662"/>
                <a:gd name="connsiteY0-50" fmla="*/ 0 h 1257298"/>
                <a:gd name="connsiteX1-51" fmla="*/ 2680662 w 2680662"/>
                <a:gd name="connsiteY1-52" fmla="*/ 1128217 h 1257298"/>
                <a:gd name="connsiteX2-53" fmla="*/ 2480259 w 2680662"/>
                <a:gd name="connsiteY2-54" fmla="*/ 1257298 h 1257298"/>
                <a:gd name="connsiteX3-55" fmla="*/ 443711 w 2680662"/>
                <a:gd name="connsiteY3-56" fmla="*/ 1256802 h 1257298"/>
                <a:gd name="connsiteX4-57" fmla="*/ 0 w 2680662"/>
                <a:gd name="connsiteY4-58" fmla="*/ 813092 h 1257298"/>
                <a:gd name="connsiteX5-59" fmla="*/ 0 w 2680662"/>
                <a:gd name="connsiteY5-60" fmla="*/ 605635 h 1257298"/>
                <a:gd name="connsiteX6-61" fmla="*/ 443711 w 2680662"/>
                <a:gd name="connsiteY6-62" fmla="*/ 161925 h 1257298"/>
                <a:gd name="connsiteX7-63" fmla="*/ 2461209 w 2680662"/>
                <a:gd name="connsiteY7-64" fmla="*/ 161923 h 1257298"/>
                <a:gd name="connsiteX8-65" fmla="*/ 2680661 w 2680662"/>
                <a:gd name="connsiteY8-66" fmla="*/ 0 h 1257298"/>
                <a:gd name="connsiteX0-67" fmla="*/ 2680661 w 2680662"/>
                <a:gd name="connsiteY0-68" fmla="*/ 0 h 1257298"/>
                <a:gd name="connsiteX1-69" fmla="*/ 2680662 w 2680662"/>
                <a:gd name="connsiteY1-70" fmla="*/ 1128217 h 1257298"/>
                <a:gd name="connsiteX2-71" fmla="*/ 2480259 w 2680662"/>
                <a:gd name="connsiteY2-72" fmla="*/ 1257298 h 1257298"/>
                <a:gd name="connsiteX3-73" fmla="*/ 443711 w 2680662"/>
                <a:gd name="connsiteY3-74" fmla="*/ 1256802 h 1257298"/>
                <a:gd name="connsiteX4-75" fmla="*/ 0 w 2680662"/>
                <a:gd name="connsiteY4-76" fmla="*/ 813092 h 1257298"/>
                <a:gd name="connsiteX5-77" fmla="*/ 0 w 2680662"/>
                <a:gd name="connsiteY5-78" fmla="*/ 605635 h 1257298"/>
                <a:gd name="connsiteX6-79" fmla="*/ 443711 w 2680662"/>
                <a:gd name="connsiteY6-80" fmla="*/ 161925 h 1257298"/>
                <a:gd name="connsiteX7-81" fmla="*/ 2461209 w 2680662"/>
                <a:gd name="connsiteY7-82" fmla="*/ 161923 h 1257298"/>
                <a:gd name="connsiteX8-83" fmla="*/ 2680661 w 2680662"/>
                <a:gd name="connsiteY8-84" fmla="*/ 0 h 1257298"/>
                <a:gd name="connsiteX0-85" fmla="*/ 2680661 w 2680662"/>
                <a:gd name="connsiteY0-86" fmla="*/ 0 h 1257298"/>
                <a:gd name="connsiteX1-87" fmla="*/ 2680662 w 2680662"/>
                <a:gd name="connsiteY1-88" fmla="*/ 1128217 h 1257298"/>
                <a:gd name="connsiteX2-89" fmla="*/ 2480259 w 2680662"/>
                <a:gd name="connsiteY2-90" fmla="*/ 1257298 h 1257298"/>
                <a:gd name="connsiteX3-91" fmla="*/ 443711 w 2680662"/>
                <a:gd name="connsiteY3-92" fmla="*/ 1256802 h 1257298"/>
                <a:gd name="connsiteX4-93" fmla="*/ 0 w 2680662"/>
                <a:gd name="connsiteY4-94" fmla="*/ 813092 h 1257298"/>
                <a:gd name="connsiteX5-95" fmla="*/ 0 w 2680662"/>
                <a:gd name="connsiteY5-96" fmla="*/ 605635 h 1257298"/>
                <a:gd name="connsiteX6-97" fmla="*/ 443711 w 2680662"/>
                <a:gd name="connsiteY6-98" fmla="*/ 161925 h 1257298"/>
                <a:gd name="connsiteX7-99" fmla="*/ 2461209 w 2680662"/>
                <a:gd name="connsiteY7-100" fmla="*/ 161923 h 1257298"/>
                <a:gd name="connsiteX8-101" fmla="*/ 2680661 w 2680662"/>
                <a:gd name="connsiteY8-102" fmla="*/ 0 h 1257298"/>
                <a:gd name="connsiteX0-103" fmla="*/ 2680661 w 2680662"/>
                <a:gd name="connsiteY0-104" fmla="*/ 0 h 1257348"/>
                <a:gd name="connsiteX1-105" fmla="*/ 2680662 w 2680662"/>
                <a:gd name="connsiteY1-106" fmla="*/ 1128217 h 1257348"/>
                <a:gd name="connsiteX2-107" fmla="*/ 2480259 w 2680662"/>
                <a:gd name="connsiteY2-108" fmla="*/ 1257298 h 1257348"/>
                <a:gd name="connsiteX3-109" fmla="*/ 443711 w 2680662"/>
                <a:gd name="connsiteY3-110" fmla="*/ 1256802 h 1257348"/>
                <a:gd name="connsiteX4-111" fmla="*/ 0 w 2680662"/>
                <a:gd name="connsiteY4-112" fmla="*/ 813092 h 1257348"/>
                <a:gd name="connsiteX5-113" fmla="*/ 0 w 2680662"/>
                <a:gd name="connsiteY5-114" fmla="*/ 605635 h 1257348"/>
                <a:gd name="connsiteX6-115" fmla="*/ 443711 w 2680662"/>
                <a:gd name="connsiteY6-116" fmla="*/ 161925 h 1257348"/>
                <a:gd name="connsiteX7-117" fmla="*/ 2461209 w 2680662"/>
                <a:gd name="connsiteY7-118" fmla="*/ 161923 h 1257348"/>
                <a:gd name="connsiteX8-119" fmla="*/ 2680661 w 2680662"/>
                <a:gd name="connsiteY8-120" fmla="*/ 0 h 1257348"/>
                <a:gd name="connsiteX0-121" fmla="*/ 2680661 w 2680662"/>
                <a:gd name="connsiteY0-122" fmla="*/ 0 h 1257348"/>
                <a:gd name="connsiteX1-123" fmla="*/ 2680662 w 2680662"/>
                <a:gd name="connsiteY1-124" fmla="*/ 1128217 h 1257348"/>
                <a:gd name="connsiteX2-125" fmla="*/ 2480259 w 2680662"/>
                <a:gd name="connsiteY2-126" fmla="*/ 1257298 h 1257348"/>
                <a:gd name="connsiteX3-127" fmla="*/ 443711 w 2680662"/>
                <a:gd name="connsiteY3-128" fmla="*/ 1256802 h 1257348"/>
                <a:gd name="connsiteX4-129" fmla="*/ 0 w 2680662"/>
                <a:gd name="connsiteY4-130" fmla="*/ 813092 h 1257348"/>
                <a:gd name="connsiteX5-131" fmla="*/ 0 w 2680662"/>
                <a:gd name="connsiteY5-132" fmla="*/ 605635 h 1257348"/>
                <a:gd name="connsiteX6-133" fmla="*/ 443711 w 2680662"/>
                <a:gd name="connsiteY6-134" fmla="*/ 161925 h 1257348"/>
                <a:gd name="connsiteX7-135" fmla="*/ 2461209 w 2680662"/>
                <a:gd name="connsiteY7-136" fmla="*/ 161923 h 1257348"/>
                <a:gd name="connsiteX8-137" fmla="*/ 2680661 w 2680662"/>
                <a:gd name="connsiteY8-138" fmla="*/ 0 h 1257348"/>
                <a:gd name="connsiteX0-139" fmla="*/ 2680661 w 2680662"/>
                <a:gd name="connsiteY0-140" fmla="*/ 0 h 1257348"/>
                <a:gd name="connsiteX1-141" fmla="*/ 2680662 w 2680662"/>
                <a:gd name="connsiteY1-142" fmla="*/ 1128217 h 1257348"/>
                <a:gd name="connsiteX2-143" fmla="*/ 2480259 w 2680662"/>
                <a:gd name="connsiteY2-144" fmla="*/ 1257298 h 1257348"/>
                <a:gd name="connsiteX3-145" fmla="*/ 443711 w 2680662"/>
                <a:gd name="connsiteY3-146" fmla="*/ 1256802 h 1257348"/>
                <a:gd name="connsiteX4-147" fmla="*/ 0 w 2680662"/>
                <a:gd name="connsiteY4-148" fmla="*/ 813092 h 1257348"/>
                <a:gd name="connsiteX5-149" fmla="*/ 0 w 2680662"/>
                <a:gd name="connsiteY5-150" fmla="*/ 605635 h 1257348"/>
                <a:gd name="connsiteX6-151" fmla="*/ 443711 w 2680662"/>
                <a:gd name="connsiteY6-152" fmla="*/ 161925 h 1257348"/>
                <a:gd name="connsiteX7-153" fmla="*/ 2461209 w 2680662"/>
                <a:gd name="connsiteY7-154" fmla="*/ 161923 h 1257348"/>
                <a:gd name="connsiteX8-155" fmla="*/ 2680661 w 2680662"/>
                <a:gd name="connsiteY8-156" fmla="*/ 0 h 1257348"/>
                <a:gd name="connsiteX0-157" fmla="*/ 2680661 w 2680662"/>
                <a:gd name="connsiteY0-158" fmla="*/ 0 h 1257348"/>
                <a:gd name="connsiteX1-159" fmla="*/ 2680662 w 2680662"/>
                <a:gd name="connsiteY1-160" fmla="*/ 1128217 h 1257348"/>
                <a:gd name="connsiteX2-161" fmla="*/ 2480259 w 2680662"/>
                <a:gd name="connsiteY2-162" fmla="*/ 1257298 h 1257348"/>
                <a:gd name="connsiteX3-163" fmla="*/ 443711 w 2680662"/>
                <a:gd name="connsiteY3-164" fmla="*/ 1256802 h 1257348"/>
                <a:gd name="connsiteX4-165" fmla="*/ 0 w 2680662"/>
                <a:gd name="connsiteY4-166" fmla="*/ 813092 h 1257348"/>
                <a:gd name="connsiteX5-167" fmla="*/ 0 w 2680662"/>
                <a:gd name="connsiteY5-168" fmla="*/ 605635 h 1257348"/>
                <a:gd name="connsiteX6-169" fmla="*/ 443711 w 2680662"/>
                <a:gd name="connsiteY6-170" fmla="*/ 161925 h 1257348"/>
                <a:gd name="connsiteX7-171" fmla="*/ 2461209 w 2680662"/>
                <a:gd name="connsiteY7-172" fmla="*/ 161923 h 1257348"/>
                <a:gd name="connsiteX8-173" fmla="*/ 2680661 w 2680662"/>
                <a:gd name="connsiteY8-174" fmla="*/ 0 h 12573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29" y="connsiteY7-30"/>
                </a:cxn>
                <a:cxn ang="0">
                  <a:pos x="connsiteX8-47" y="connsiteY8-48"/>
                </a:cxn>
              </a:cxnLst>
              <a:rect l="l" t="t" r="r" b="b"/>
              <a:pathLst>
                <a:path w="2680662" h="1257348">
                  <a:moveTo>
                    <a:pt x="2680661" y="0"/>
                  </a:moveTo>
                  <a:cubicBezTo>
                    <a:pt x="2680661" y="376072"/>
                    <a:pt x="2680662" y="752145"/>
                    <a:pt x="2680662" y="1128217"/>
                  </a:cubicBezTo>
                  <a:cubicBezTo>
                    <a:pt x="2680536" y="1187913"/>
                    <a:pt x="2530391" y="1259515"/>
                    <a:pt x="2480259" y="1257298"/>
                  </a:cubicBezTo>
                  <a:lnTo>
                    <a:pt x="443711" y="1256802"/>
                  </a:lnTo>
                  <a:cubicBezTo>
                    <a:pt x="198657" y="1256802"/>
                    <a:pt x="0" y="1058146"/>
                    <a:pt x="0" y="813092"/>
                  </a:cubicBezTo>
                  <a:lnTo>
                    <a:pt x="0" y="605635"/>
                  </a:lnTo>
                  <a:cubicBezTo>
                    <a:pt x="0" y="360581"/>
                    <a:pt x="198657" y="161925"/>
                    <a:pt x="443711" y="161925"/>
                  </a:cubicBezTo>
                  <a:lnTo>
                    <a:pt x="2461209" y="161923"/>
                  </a:lnTo>
                  <a:cubicBezTo>
                    <a:pt x="2524835" y="162718"/>
                    <a:pt x="2657516" y="73024"/>
                    <a:pt x="2680661" y="0"/>
                  </a:cubicBezTo>
                  <a:close/>
                </a:path>
              </a:pathLst>
            </a:custGeom>
            <a:solidFill>
              <a:srgbClr val="00B0F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5012807" y="3738391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3" name="Freeform 14"/>
            <p:cNvSpPr>
              <a:spLocks noEditPoints="1"/>
            </p:cNvSpPr>
            <p:nvPr/>
          </p:nvSpPr>
          <p:spPr bwMode="auto">
            <a:xfrm>
              <a:off x="5168350" y="2360040"/>
              <a:ext cx="465990" cy="464113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38" name="任意多边形 137"/>
          <p:cNvSpPr/>
          <p:nvPr/>
        </p:nvSpPr>
        <p:spPr>
          <a:xfrm>
            <a:off x="4320467" y="2317685"/>
            <a:ext cx="774894" cy="1915792"/>
          </a:xfrm>
          <a:custGeom>
            <a:avLst/>
            <a:gdLst>
              <a:gd name="connsiteX0" fmla="*/ 195073 w 390146"/>
              <a:gd name="connsiteY0" fmla="*/ 0 h 1913292"/>
              <a:gd name="connsiteX1" fmla="*/ 390146 w 390146"/>
              <a:gd name="connsiteY1" fmla="*/ 195073 h 1913292"/>
              <a:gd name="connsiteX2" fmla="*/ 390145 w 390146"/>
              <a:gd name="connsiteY2" fmla="*/ 1913292 h 1913292"/>
              <a:gd name="connsiteX3" fmla="*/ 0 w 390146"/>
              <a:gd name="connsiteY3" fmla="*/ 1913292 h 1913292"/>
              <a:gd name="connsiteX4" fmla="*/ 0 w 390146"/>
              <a:gd name="connsiteY4" fmla="*/ 195073 h 1913292"/>
              <a:gd name="connsiteX5" fmla="*/ 195073 w 390146"/>
              <a:gd name="connsiteY5" fmla="*/ 0 h 1913292"/>
              <a:gd name="connsiteX0-1" fmla="*/ 195417 w 390490"/>
              <a:gd name="connsiteY0-2" fmla="*/ 0 h 1913292"/>
              <a:gd name="connsiteX1-3" fmla="*/ 390490 w 390490"/>
              <a:gd name="connsiteY1-4" fmla="*/ 195073 h 1913292"/>
              <a:gd name="connsiteX2-5" fmla="*/ 390489 w 390490"/>
              <a:gd name="connsiteY2-6" fmla="*/ 1913292 h 1913292"/>
              <a:gd name="connsiteX3-7" fmla="*/ 344 w 390490"/>
              <a:gd name="connsiteY3-8" fmla="*/ 1913292 h 1913292"/>
              <a:gd name="connsiteX4-9" fmla="*/ 0 w 390490"/>
              <a:gd name="connsiteY4-10" fmla="*/ 1612451 h 1913292"/>
              <a:gd name="connsiteX5-11" fmla="*/ 344 w 390490"/>
              <a:gd name="connsiteY5-12" fmla="*/ 195073 h 1913292"/>
              <a:gd name="connsiteX6" fmla="*/ 195417 w 390490"/>
              <a:gd name="connsiteY6" fmla="*/ 0 h 1913292"/>
              <a:gd name="connsiteX0-13" fmla="*/ 544843 w 739916"/>
              <a:gd name="connsiteY0-14" fmla="*/ 0 h 1918289"/>
              <a:gd name="connsiteX1-15" fmla="*/ 739916 w 739916"/>
              <a:gd name="connsiteY1-16" fmla="*/ 195073 h 1918289"/>
              <a:gd name="connsiteX2-17" fmla="*/ 739915 w 739916"/>
              <a:gd name="connsiteY2-18" fmla="*/ 1913292 h 1918289"/>
              <a:gd name="connsiteX3-19" fmla="*/ 0 w 739916"/>
              <a:gd name="connsiteY3-20" fmla="*/ 1918289 h 1918289"/>
              <a:gd name="connsiteX4-21" fmla="*/ 349426 w 739916"/>
              <a:gd name="connsiteY4-22" fmla="*/ 1612451 h 1918289"/>
              <a:gd name="connsiteX5-23" fmla="*/ 349770 w 739916"/>
              <a:gd name="connsiteY5-24" fmla="*/ 195073 h 1918289"/>
              <a:gd name="connsiteX6-25" fmla="*/ 544843 w 739916"/>
              <a:gd name="connsiteY6-26" fmla="*/ 0 h 1918289"/>
              <a:gd name="connsiteX0-27" fmla="*/ 562332 w 757405"/>
              <a:gd name="connsiteY0-28" fmla="*/ 0 h 1915791"/>
              <a:gd name="connsiteX1-29" fmla="*/ 757405 w 757405"/>
              <a:gd name="connsiteY1-30" fmla="*/ 195073 h 1915791"/>
              <a:gd name="connsiteX2-31" fmla="*/ 757404 w 757405"/>
              <a:gd name="connsiteY2-32" fmla="*/ 1913292 h 1915791"/>
              <a:gd name="connsiteX3-33" fmla="*/ 0 w 757405"/>
              <a:gd name="connsiteY3-34" fmla="*/ 1915791 h 1915791"/>
              <a:gd name="connsiteX4-35" fmla="*/ 366915 w 757405"/>
              <a:gd name="connsiteY4-36" fmla="*/ 1612451 h 1915791"/>
              <a:gd name="connsiteX5-37" fmla="*/ 367259 w 757405"/>
              <a:gd name="connsiteY5-38" fmla="*/ 195073 h 1915791"/>
              <a:gd name="connsiteX6-39" fmla="*/ 562332 w 757405"/>
              <a:gd name="connsiteY6-40" fmla="*/ 0 h 1915791"/>
              <a:gd name="connsiteX0-41" fmla="*/ 562332 w 757405"/>
              <a:gd name="connsiteY0-42" fmla="*/ 0 h 1920788"/>
              <a:gd name="connsiteX1-43" fmla="*/ 757405 w 757405"/>
              <a:gd name="connsiteY1-44" fmla="*/ 195073 h 1920788"/>
              <a:gd name="connsiteX2-45" fmla="*/ 757404 w 757405"/>
              <a:gd name="connsiteY2-46" fmla="*/ 1913292 h 1920788"/>
              <a:gd name="connsiteX3-47" fmla="*/ 0 w 757405"/>
              <a:gd name="connsiteY3-48" fmla="*/ 1920788 h 1920788"/>
              <a:gd name="connsiteX4-49" fmla="*/ 366915 w 757405"/>
              <a:gd name="connsiteY4-50" fmla="*/ 1612451 h 1920788"/>
              <a:gd name="connsiteX5-51" fmla="*/ 367259 w 757405"/>
              <a:gd name="connsiteY5-52" fmla="*/ 195073 h 1920788"/>
              <a:gd name="connsiteX6-53" fmla="*/ 562332 w 757405"/>
              <a:gd name="connsiteY6-54" fmla="*/ 0 h 1920788"/>
              <a:gd name="connsiteX0-55" fmla="*/ 562332 w 757405"/>
              <a:gd name="connsiteY0-56" fmla="*/ 0 h 1920788"/>
              <a:gd name="connsiteX1-57" fmla="*/ 757405 w 757405"/>
              <a:gd name="connsiteY1-58" fmla="*/ 195073 h 1920788"/>
              <a:gd name="connsiteX2-59" fmla="*/ 757404 w 757405"/>
              <a:gd name="connsiteY2-60" fmla="*/ 1913292 h 1920788"/>
              <a:gd name="connsiteX3-61" fmla="*/ 0 w 757405"/>
              <a:gd name="connsiteY3-62" fmla="*/ 1920788 h 1920788"/>
              <a:gd name="connsiteX4-63" fmla="*/ 366915 w 757405"/>
              <a:gd name="connsiteY4-64" fmla="*/ 1612451 h 1920788"/>
              <a:gd name="connsiteX5-65" fmla="*/ 367259 w 757405"/>
              <a:gd name="connsiteY5-66" fmla="*/ 195073 h 1920788"/>
              <a:gd name="connsiteX6-67" fmla="*/ 562332 w 757405"/>
              <a:gd name="connsiteY6-68" fmla="*/ 0 h 1920788"/>
              <a:gd name="connsiteX0-69" fmla="*/ 562332 w 757405"/>
              <a:gd name="connsiteY0-70" fmla="*/ 0 h 1918290"/>
              <a:gd name="connsiteX1-71" fmla="*/ 757405 w 757405"/>
              <a:gd name="connsiteY1-72" fmla="*/ 195073 h 1918290"/>
              <a:gd name="connsiteX2-73" fmla="*/ 757404 w 757405"/>
              <a:gd name="connsiteY2-74" fmla="*/ 1913292 h 1918290"/>
              <a:gd name="connsiteX3-75" fmla="*/ 0 w 757405"/>
              <a:gd name="connsiteY3-76" fmla="*/ 1918290 h 1918290"/>
              <a:gd name="connsiteX4-77" fmla="*/ 366915 w 757405"/>
              <a:gd name="connsiteY4-78" fmla="*/ 1612451 h 1918290"/>
              <a:gd name="connsiteX5-79" fmla="*/ 367259 w 757405"/>
              <a:gd name="connsiteY5-80" fmla="*/ 195073 h 1918290"/>
              <a:gd name="connsiteX6-81" fmla="*/ 562332 w 757405"/>
              <a:gd name="connsiteY6-82" fmla="*/ 0 h 1918290"/>
              <a:gd name="connsiteX0-83" fmla="*/ 562332 w 757405"/>
              <a:gd name="connsiteY0-84" fmla="*/ 0 h 1918290"/>
              <a:gd name="connsiteX1-85" fmla="*/ 757405 w 757405"/>
              <a:gd name="connsiteY1-86" fmla="*/ 195073 h 1918290"/>
              <a:gd name="connsiteX2-87" fmla="*/ 757404 w 757405"/>
              <a:gd name="connsiteY2-88" fmla="*/ 1913292 h 1918290"/>
              <a:gd name="connsiteX3-89" fmla="*/ 0 w 757405"/>
              <a:gd name="connsiteY3-90" fmla="*/ 1918290 h 1918290"/>
              <a:gd name="connsiteX4-91" fmla="*/ 366915 w 757405"/>
              <a:gd name="connsiteY4-92" fmla="*/ 1612451 h 1918290"/>
              <a:gd name="connsiteX5-93" fmla="*/ 367259 w 757405"/>
              <a:gd name="connsiteY5-94" fmla="*/ 195073 h 1918290"/>
              <a:gd name="connsiteX6-95" fmla="*/ 562332 w 757405"/>
              <a:gd name="connsiteY6-96" fmla="*/ 0 h 1918290"/>
              <a:gd name="connsiteX0-97" fmla="*/ 562332 w 757405"/>
              <a:gd name="connsiteY0-98" fmla="*/ 0 h 1915792"/>
              <a:gd name="connsiteX1-99" fmla="*/ 757405 w 757405"/>
              <a:gd name="connsiteY1-100" fmla="*/ 195073 h 1915792"/>
              <a:gd name="connsiteX2-101" fmla="*/ 757404 w 757405"/>
              <a:gd name="connsiteY2-102" fmla="*/ 1913292 h 1915792"/>
              <a:gd name="connsiteX3-103" fmla="*/ 0 w 757405"/>
              <a:gd name="connsiteY3-104" fmla="*/ 1915792 h 1915792"/>
              <a:gd name="connsiteX4-105" fmla="*/ 366915 w 757405"/>
              <a:gd name="connsiteY4-106" fmla="*/ 1612451 h 1915792"/>
              <a:gd name="connsiteX5-107" fmla="*/ 367259 w 757405"/>
              <a:gd name="connsiteY5-108" fmla="*/ 195073 h 1915792"/>
              <a:gd name="connsiteX6-109" fmla="*/ 562332 w 757405"/>
              <a:gd name="connsiteY6-110" fmla="*/ 0 h 1915792"/>
              <a:gd name="connsiteX0-111" fmla="*/ 562332 w 757405"/>
              <a:gd name="connsiteY0-112" fmla="*/ 0 h 1918290"/>
              <a:gd name="connsiteX1-113" fmla="*/ 757405 w 757405"/>
              <a:gd name="connsiteY1-114" fmla="*/ 195073 h 1918290"/>
              <a:gd name="connsiteX2-115" fmla="*/ 757404 w 757405"/>
              <a:gd name="connsiteY2-116" fmla="*/ 1913292 h 1918290"/>
              <a:gd name="connsiteX3-117" fmla="*/ 0 w 757405"/>
              <a:gd name="connsiteY3-118" fmla="*/ 1918290 h 1918290"/>
              <a:gd name="connsiteX4-119" fmla="*/ 366915 w 757405"/>
              <a:gd name="connsiteY4-120" fmla="*/ 1612451 h 1918290"/>
              <a:gd name="connsiteX5-121" fmla="*/ 367259 w 757405"/>
              <a:gd name="connsiteY5-122" fmla="*/ 195073 h 1918290"/>
              <a:gd name="connsiteX6-123" fmla="*/ 562332 w 757405"/>
              <a:gd name="connsiteY6-124" fmla="*/ 0 h 1918290"/>
              <a:gd name="connsiteX0-125" fmla="*/ 562332 w 757405"/>
              <a:gd name="connsiteY0-126" fmla="*/ 0 h 1918290"/>
              <a:gd name="connsiteX1-127" fmla="*/ 757405 w 757405"/>
              <a:gd name="connsiteY1-128" fmla="*/ 195073 h 1918290"/>
              <a:gd name="connsiteX2-129" fmla="*/ 757404 w 757405"/>
              <a:gd name="connsiteY2-130" fmla="*/ 1913292 h 1918290"/>
              <a:gd name="connsiteX3-131" fmla="*/ 0 w 757405"/>
              <a:gd name="connsiteY3-132" fmla="*/ 1918290 h 1918290"/>
              <a:gd name="connsiteX4-133" fmla="*/ 366915 w 757405"/>
              <a:gd name="connsiteY4-134" fmla="*/ 1612451 h 1918290"/>
              <a:gd name="connsiteX5-135" fmla="*/ 367259 w 757405"/>
              <a:gd name="connsiteY5-136" fmla="*/ 195073 h 1918290"/>
              <a:gd name="connsiteX6-137" fmla="*/ 562332 w 757405"/>
              <a:gd name="connsiteY6-138" fmla="*/ 0 h 1918290"/>
              <a:gd name="connsiteX0-139" fmla="*/ 559834 w 754907"/>
              <a:gd name="connsiteY0-140" fmla="*/ 0 h 1923287"/>
              <a:gd name="connsiteX1-141" fmla="*/ 754907 w 754907"/>
              <a:gd name="connsiteY1-142" fmla="*/ 195073 h 1923287"/>
              <a:gd name="connsiteX2-143" fmla="*/ 754906 w 754907"/>
              <a:gd name="connsiteY2-144" fmla="*/ 1913292 h 1923287"/>
              <a:gd name="connsiteX3-145" fmla="*/ 0 w 754907"/>
              <a:gd name="connsiteY3-146" fmla="*/ 1923287 h 1923287"/>
              <a:gd name="connsiteX4-147" fmla="*/ 364417 w 754907"/>
              <a:gd name="connsiteY4-148" fmla="*/ 1612451 h 1923287"/>
              <a:gd name="connsiteX5-149" fmla="*/ 364761 w 754907"/>
              <a:gd name="connsiteY5-150" fmla="*/ 195073 h 1923287"/>
              <a:gd name="connsiteX6-151" fmla="*/ 559834 w 754907"/>
              <a:gd name="connsiteY6-152" fmla="*/ 0 h 1923287"/>
              <a:gd name="connsiteX0-153" fmla="*/ 579821 w 774894"/>
              <a:gd name="connsiteY0-154" fmla="*/ 0 h 1918290"/>
              <a:gd name="connsiteX1-155" fmla="*/ 774894 w 774894"/>
              <a:gd name="connsiteY1-156" fmla="*/ 195073 h 1918290"/>
              <a:gd name="connsiteX2-157" fmla="*/ 774893 w 774894"/>
              <a:gd name="connsiteY2-158" fmla="*/ 1913292 h 1918290"/>
              <a:gd name="connsiteX3-159" fmla="*/ 0 w 774894"/>
              <a:gd name="connsiteY3-160" fmla="*/ 1918290 h 1918290"/>
              <a:gd name="connsiteX4-161" fmla="*/ 384404 w 774894"/>
              <a:gd name="connsiteY4-162" fmla="*/ 1612451 h 1918290"/>
              <a:gd name="connsiteX5-163" fmla="*/ 384748 w 774894"/>
              <a:gd name="connsiteY5-164" fmla="*/ 195073 h 1918290"/>
              <a:gd name="connsiteX6-165" fmla="*/ 579821 w 774894"/>
              <a:gd name="connsiteY6-166" fmla="*/ 0 h 1918290"/>
              <a:gd name="connsiteX0-167" fmla="*/ 579821 w 774894"/>
              <a:gd name="connsiteY0-168" fmla="*/ 0 h 1923287"/>
              <a:gd name="connsiteX1-169" fmla="*/ 774894 w 774894"/>
              <a:gd name="connsiteY1-170" fmla="*/ 195073 h 1923287"/>
              <a:gd name="connsiteX2-171" fmla="*/ 774893 w 774894"/>
              <a:gd name="connsiteY2-172" fmla="*/ 1913292 h 1923287"/>
              <a:gd name="connsiteX3-173" fmla="*/ 0 w 774894"/>
              <a:gd name="connsiteY3-174" fmla="*/ 1923287 h 1923287"/>
              <a:gd name="connsiteX4-175" fmla="*/ 384404 w 774894"/>
              <a:gd name="connsiteY4-176" fmla="*/ 1612451 h 1923287"/>
              <a:gd name="connsiteX5-177" fmla="*/ 384748 w 774894"/>
              <a:gd name="connsiteY5-178" fmla="*/ 195073 h 1923287"/>
              <a:gd name="connsiteX6-179" fmla="*/ 579821 w 774894"/>
              <a:gd name="connsiteY6-180" fmla="*/ 0 h 1923287"/>
              <a:gd name="connsiteX0-181" fmla="*/ 579821 w 774894"/>
              <a:gd name="connsiteY0-182" fmla="*/ 0 h 1918290"/>
              <a:gd name="connsiteX1-183" fmla="*/ 774894 w 774894"/>
              <a:gd name="connsiteY1-184" fmla="*/ 195073 h 1918290"/>
              <a:gd name="connsiteX2-185" fmla="*/ 774893 w 774894"/>
              <a:gd name="connsiteY2-186" fmla="*/ 1913292 h 1918290"/>
              <a:gd name="connsiteX3-187" fmla="*/ 0 w 774894"/>
              <a:gd name="connsiteY3-188" fmla="*/ 1918290 h 1918290"/>
              <a:gd name="connsiteX4-189" fmla="*/ 384404 w 774894"/>
              <a:gd name="connsiteY4-190" fmla="*/ 1612451 h 1918290"/>
              <a:gd name="connsiteX5-191" fmla="*/ 384748 w 774894"/>
              <a:gd name="connsiteY5-192" fmla="*/ 195073 h 1918290"/>
              <a:gd name="connsiteX6-193" fmla="*/ 579821 w 774894"/>
              <a:gd name="connsiteY6-194" fmla="*/ 0 h 1918290"/>
              <a:gd name="connsiteX0-195" fmla="*/ 574824 w 769897"/>
              <a:gd name="connsiteY0-196" fmla="*/ 0 h 1918290"/>
              <a:gd name="connsiteX1-197" fmla="*/ 769897 w 769897"/>
              <a:gd name="connsiteY1-198" fmla="*/ 195073 h 1918290"/>
              <a:gd name="connsiteX2-199" fmla="*/ 769896 w 769897"/>
              <a:gd name="connsiteY2-200" fmla="*/ 1913292 h 1918290"/>
              <a:gd name="connsiteX3-201" fmla="*/ 0 w 769897"/>
              <a:gd name="connsiteY3-202" fmla="*/ 1918290 h 1918290"/>
              <a:gd name="connsiteX4-203" fmla="*/ 379407 w 769897"/>
              <a:gd name="connsiteY4-204" fmla="*/ 1612451 h 1918290"/>
              <a:gd name="connsiteX5-205" fmla="*/ 379751 w 769897"/>
              <a:gd name="connsiteY5-206" fmla="*/ 195073 h 1918290"/>
              <a:gd name="connsiteX6-207" fmla="*/ 574824 w 769897"/>
              <a:gd name="connsiteY6-208" fmla="*/ 0 h 1918290"/>
              <a:gd name="connsiteX0-209" fmla="*/ 579821 w 774894"/>
              <a:gd name="connsiteY0-210" fmla="*/ 0 h 1915792"/>
              <a:gd name="connsiteX1-211" fmla="*/ 774894 w 774894"/>
              <a:gd name="connsiteY1-212" fmla="*/ 195073 h 1915792"/>
              <a:gd name="connsiteX2-213" fmla="*/ 774893 w 774894"/>
              <a:gd name="connsiteY2-214" fmla="*/ 1913292 h 1915792"/>
              <a:gd name="connsiteX3-215" fmla="*/ 0 w 774894"/>
              <a:gd name="connsiteY3-216" fmla="*/ 1915792 h 1915792"/>
              <a:gd name="connsiteX4-217" fmla="*/ 384404 w 774894"/>
              <a:gd name="connsiteY4-218" fmla="*/ 1612451 h 1915792"/>
              <a:gd name="connsiteX5-219" fmla="*/ 384748 w 774894"/>
              <a:gd name="connsiteY5-220" fmla="*/ 195073 h 1915792"/>
              <a:gd name="connsiteX6-221" fmla="*/ 579821 w 774894"/>
              <a:gd name="connsiteY6-222" fmla="*/ 0 h 19157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774894" h="1915792">
                <a:moveTo>
                  <a:pt x="579821" y="0"/>
                </a:moveTo>
                <a:cubicBezTo>
                  <a:pt x="687557" y="0"/>
                  <a:pt x="774894" y="87337"/>
                  <a:pt x="774894" y="195073"/>
                </a:cubicBezTo>
                <a:cubicBezTo>
                  <a:pt x="774894" y="767813"/>
                  <a:pt x="774893" y="1340552"/>
                  <a:pt x="774893" y="1913292"/>
                </a:cubicBezTo>
                <a:lnTo>
                  <a:pt x="0" y="1915792"/>
                </a:lnTo>
                <a:cubicBezTo>
                  <a:pt x="257216" y="1833001"/>
                  <a:pt x="384519" y="1712731"/>
                  <a:pt x="384404" y="1612451"/>
                </a:cubicBezTo>
                <a:cubicBezTo>
                  <a:pt x="384519" y="1139992"/>
                  <a:pt x="384633" y="667532"/>
                  <a:pt x="384748" y="195073"/>
                </a:cubicBezTo>
                <a:cubicBezTo>
                  <a:pt x="384748" y="87337"/>
                  <a:pt x="472085" y="0"/>
                  <a:pt x="579821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B2B2B2"/>
              </a:gs>
            </a:gsLst>
            <a:lin ang="174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9" name="任意多边形 138"/>
          <p:cNvSpPr/>
          <p:nvPr/>
        </p:nvSpPr>
        <p:spPr>
          <a:xfrm>
            <a:off x="5685217" y="3076260"/>
            <a:ext cx="774894" cy="1915792"/>
          </a:xfrm>
          <a:custGeom>
            <a:avLst/>
            <a:gdLst>
              <a:gd name="connsiteX0" fmla="*/ 195073 w 390146"/>
              <a:gd name="connsiteY0" fmla="*/ 0 h 1913292"/>
              <a:gd name="connsiteX1" fmla="*/ 390146 w 390146"/>
              <a:gd name="connsiteY1" fmla="*/ 195073 h 1913292"/>
              <a:gd name="connsiteX2" fmla="*/ 390145 w 390146"/>
              <a:gd name="connsiteY2" fmla="*/ 1913292 h 1913292"/>
              <a:gd name="connsiteX3" fmla="*/ 0 w 390146"/>
              <a:gd name="connsiteY3" fmla="*/ 1913292 h 1913292"/>
              <a:gd name="connsiteX4" fmla="*/ 0 w 390146"/>
              <a:gd name="connsiteY4" fmla="*/ 195073 h 1913292"/>
              <a:gd name="connsiteX5" fmla="*/ 195073 w 390146"/>
              <a:gd name="connsiteY5" fmla="*/ 0 h 1913292"/>
              <a:gd name="connsiteX0-1" fmla="*/ 195417 w 390490"/>
              <a:gd name="connsiteY0-2" fmla="*/ 0 h 1913292"/>
              <a:gd name="connsiteX1-3" fmla="*/ 390490 w 390490"/>
              <a:gd name="connsiteY1-4" fmla="*/ 195073 h 1913292"/>
              <a:gd name="connsiteX2-5" fmla="*/ 390489 w 390490"/>
              <a:gd name="connsiteY2-6" fmla="*/ 1913292 h 1913292"/>
              <a:gd name="connsiteX3-7" fmla="*/ 344 w 390490"/>
              <a:gd name="connsiteY3-8" fmla="*/ 1913292 h 1913292"/>
              <a:gd name="connsiteX4-9" fmla="*/ 0 w 390490"/>
              <a:gd name="connsiteY4-10" fmla="*/ 1612451 h 1913292"/>
              <a:gd name="connsiteX5-11" fmla="*/ 344 w 390490"/>
              <a:gd name="connsiteY5-12" fmla="*/ 195073 h 1913292"/>
              <a:gd name="connsiteX6" fmla="*/ 195417 w 390490"/>
              <a:gd name="connsiteY6" fmla="*/ 0 h 1913292"/>
              <a:gd name="connsiteX0-13" fmla="*/ 544843 w 739916"/>
              <a:gd name="connsiteY0-14" fmla="*/ 0 h 1918289"/>
              <a:gd name="connsiteX1-15" fmla="*/ 739916 w 739916"/>
              <a:gd name="connsiteY1-16" fmla="*/ 195073 h 1918289"/>
              <a:gd name="connsiteX2-17" fmla="*/ 739915 w 739916"/>
              <a:gd name="connsiteY2-18" fmla="*/ 1913292 h 1918289"/>
              <a:gd name="connsiteX3-19" fmla="*/ 0 w 739916"/>
              <a:gd name="connsiteY3-20" fmla="*/ 1918289 h 1918289"/>
              <a:gd name="connsiteX4-21" fmla="*/ 349426 w 739916"/>
              <a:gd name="connsiteY4-22" fmla="*/ 1612451 h 1918289"/>
              <a:gd name="connsiteX5-23" fmla="*/ 349770 w 739916"/>
              <a:gd name="connsiteY5-24" fmla="*/ 195073 h 1918289"/>
              <a:gd name="connsiteX6-25" fmla="*/ 544843 w 739916"/>
              <a:gd name="connsiteY6-26" fmla="*/ 0 h 1918289"/>
              <a:gd name="connsiteX0-27" fmla="*/ 562332 w 757405"/>
              <a:gd name="connsiteY0-28" fmla="*/ 0 h 1915791"/>
              <a:gd name="connsiteX1-29" fmla="*/ 757405 w 757405"/>
              <a:gd name="connsiteY1-30" fmla="*/ 195073 h 1915791"/>
              <a:gd name="connsiteX2-31" fmla="*/ 757404 w 757405"/>
              <a:gd name="connsiteY2-32" fmla="*/ 1913292 h 1915791"/>
              <a:gd name="connsiteX3-33" fmla="*/ 0 w 757405"/>
              <a:gd name="connsiteY3-34" fmla="*/ 1915791 h 1915791"/>
              <a:gd name="connsiteX4-35" fmla="*/ 366915 w 757405"/>
              <a:gd name="connsiteY4-36" fmla="*/ 1612451 h 1915791"/>
              <a:gd name="connsiteX5-37" fmla="*/ 367259 w 757405"/>
              <a:gd name="connsiteY5-38" fmla="*/ 195073 h 1915791"/>
              <a:gd name="connsiteX6-39" fmla="*/ 562332 w 757405"/>
              <a:gd name="connsiteY6-40" fmla="*/ 0 h 1915791"/>
              <a:gd name="connsiteX0-41" fmla="*/ 562332 w 757405"/>
              <a:gd name="connsiteY0-42" fmla="*/ 0 h 1920788"/>
              <a:gd name="connsiteX1-43" fmla="*/ 757405 w 757405"/>
              <a:gd name="connsiteY1-44" fmla="*/ 195073 h 1920788"/>
              <a:gd name="connsiteX2-45" fmla="*/ 757404 w 757405"/>
              <a:gd name="connsiteY2-46" fmla="*/ 1913292 h 1920788"/>
              <a:gd name="connsiteX3-47" fmla="*/ 0 w 757405"/>
              <a:gd name="connsiteY3-48" fmla="*/ 1920788 h 1920788"/>
              <a:gd name="connsiteX4-49" fmla="*/ 366915 w 757405"/>
              <a:gd name="connsiteY4-50" fmla="*/ 1612451 h 1920788"/>
              <a:gd name="connsiteX5-51" fmla="*/ 367259 w 757405"/>
              <a:gd name="connsiteY5-52" fmla="*/ 195073 h 1920788"/>
              <a:gd name="connsiteX6-53" fmla="*/ 562332 w 757405"/>
              <a:gd name="connsiteY6-54" fmla="*/ 0 h 1920788"/>
              <a:gd name="connsiteX0-55" fmla="*/ 562332 w 757405"/>
              <a:gd name="connsiteY0-56" fmla="*/ 0 h 1920788"/>
              <a:gd name="connsiteX1-57" fmla="*/ 757405 w 757405"/>
              <a:gd name="connsiteY1-58" fmla="*/ 195073 h 1920788"/>
              <a:gd name="connsiteX2-59" fmla="*/ 757404 w 757405"/>
              <a:gd name="connsiteY2-60" fmla="*/ 1913292 h 1920788"/>
              <a:gd name="connsiteX3-61" fmla="*/ 0 w 757405"/>
              <a:gd name="connsiteY3-62" fmla="*/ 1920788 h 1920788"/>
              <a:gd name="connsiteX4-63" fmla="*/ 366915 w 757405"/>
              <a:gd name="connsiteY4-64" fmla="*/ 1612451 h 1920788"/>
              <a:gd name="connsiteX5-65" fmla="*/ 367259 w 757405"/>
              <a:gd name="connsiteY5-66" fmla="*/ 195073 h 1920788"/>
              <a:gd name="connsiteX6-67" fmla="*/ 562332 w 757405"/>
              <a:gd name="connsiteY6-68" fmla="*/ 0 h 1920788"/>
              <a:gd name="connsiteX0-69" fmla="*/ 562332 w 757405"/>
              <a:gd name="connsiteY0-70" fmla="*/ 0 h 1918290"/>
              <a:gd name="connsiteX1-71" fmla="*/ 757405 w 757405"/>
              <a:gd name="connsiteY1-72" fmla="*/ 195073 h 1918290"/>
              <a:gd name="connsiteX2-73" fmla="*/ 757404 w 757405"/>
              <a:gd name="connsiteY2-74" fmla="*/ 1913292 h 1918290"/>
              <a:gd name="connsiteX3-75" fmla="*/ 0 w 757405"/>
              <a:gd name="connsiteY3-76" fmla="*/ 1918290 h 1918290"/>
              <a:gd name="connsiteX4-77" fmla="*/ 366915 w 757405"/>
              <a:gd name="connsiteY4-78" fmla="*/ 1612451 h 1918290"/>
              <a:gd name="connsiteX5-79" fmla="*/ 367259 w 757405"/>
              <a:gd name="connsiteY5-80" fmla="*/ 195073 h 1918290"/>
              <a:gd name="connsiteX6-81" fmla="*/ 562332 w 757405"/>
              <a:gd name="connsiteY6-82" fmla="*/ 0 h 1918290"/>
              <a:gd name="connsiteX0-83" fmla="*/ 562332 w 757405"/>
              <a:gd name="connsiteY0-84" fmla="*/ 0 h 1918290"/>
              <a:gd name="connsiteX1-85" fmla="*/ 757405 w 757405"/>
              <a:gd name="connsiteY1-86" fmla="*/ 195073 h 1918290"/>
              <a:gd name="connsiteX2-87" fmla="*/ 757404 w 757405"/>
              <a:gd name="connsiteY2-88" fmla="*/ 1913292 h 1918290"/>
              <a:gd name="connsiteX3-89" fmla="*/ 0 w 757405"/>
              <a:gd name="connsiteY3-90" fmla="*/ 1918290 h 1918290"/>
              <a:gd name="connsiteX4-91" fmla="*/ 366915 w 757405"/>
              <a:gd name="connsiteY4-92" fmla="*/ 1612451 h 1918290"/>
              <a:gd name="connsiteX5-93" fmla="*/ 367259 w 757405"/>
              <a:gd name="connsiteY5-94" fmla="*/ 195073 h 1918290"/>
              <a:gd name="connsiteX6-95" fmla="*/ 562332 w 757405"/>
              <a:gd name="connsiteY6-96" fmla="*/ 0 h 1918290"/>
              <a:gd name="connsiteX0-97" fmla="*/ 562332 w 757405"/>
              <a:gd name="connsiteY0-98" fmla="*/ 0 h 1915792"/>
              <a:gd name="connsiteX1-99" fmla="*/ 757405 w 757405"/>
              <a:gd name="connsiteY1-100" fmla="*/ 195073 h 1915792"/>
              <a:gd name="connsiteX2-101" fmla="*/ 757404 w 757405"/>
              <a:gd name="connsiteY2-102" fmla="*/ 1913292 h 1915792"/>
              <a:gd name="connsiteX3-103" fmla="*/ 0 w 757405"/>
              <a:gd name="connsiteY3-104" fmla="*/ 1915792 h 1915792"/>
              <a:gd name="connsiteX4-105" fmla="*/ 366915 w 757405"/>
              <a:gd name="connsiteY4-106" fmla="*/ 1612451 h 1915792"/>
              <a:gd name="connsiteX5-107" fmla="*/ 367259 w 757405"/>
              <a:gd name="connsiteY5-108" fmla="*/ 195073 h 1915792"/>
              <a:gd name="connsiteX6-109" fmla="*/ 562332 w 757405"/>
              <a:gd name="connsiteY6-110" fmla="*/ 0 h 1915792"/>
              <a:gd name="connsiteX0-111" fmla="*/ 562332 w 757405"/>
              <a:gd name="connsiteY0-112" fmla="*/ 0 h 1918290"/>
              <a:gd name="connsiteX1-113" fmla="*/ 757405 w 757405"/>
              <a:gd name="connsiteY1-114" fmla="*/ 195073 h 1918290"/>
              <a:gd name="connsiteX2-115" fmla="*/ 757404 w 757405"/>
              <a:gd name="connsiteY2-116" fmla="*/ 1913292 h 1918290"/>
              <a:gd name="connsiteX3-117" fmla="*/ 0 w 757405"/>
              <a:gd name="connsiteY3-118" fmla="*/ 1918290 h 1918290"/>
              <a:gd name="connsiteX4-119" fmla="*/ 366915 w 757405"/>
              <a:gd name="connsiteY4-120" fmla="*/ 1612451 h 1918290"/>
              <a:gd name="connsiteX5-121" fmla="*/ 367259 w 757405"/>
              <a:gd name="connsiteY5-122" fmla="*/ 195073 h 1918290"/>
              <a:gd name="connsiteX6-123" fmla="*/ 562332 w 757405"/>
              <a:gd name="connsiteY6-124" fmla="*/ 0 h 1918290"/>
              <a:gd name="connsiteX0-125" fmla="*/ 562332 w 757405"/>
              <a:gd name="connsiteY0-126" fmla="*/ 0 h 1918290"/>
              <a:gd name="connsiteX1-127" fmla="*/ 757405 w 757405"/>
              <a:gd name="connsiteY1-128" fmla="*/ 195073 h 1918290"/>
              <a:gd name="connsiteX2-129" fmla="*/ 757404 w 757405"/>
              <a:gd name="connsiteY2-130" fmla="*/ 1913292 h 1918290"/>
              <a:gd name="connsiteX3-131" fmla="*/ 0 w 757405"/>
              <a:gd name="connsiteY3-132" fmla="*/ 1918290 h 1918290"/>
              <a:gd name="connsiteX4-133" fmla="*/ 366915 w 757405"/>
              <a:gd name="connsiteY4-134" fmla="*/ 1612451 h 1918290"/>
              <a:gd name="connsiteX5-135" fmla="*/ 367259 w 757405"/>
              <a:gd name="connsiteY5-136" fmla="*/ 195073 h 1918290"/>
              <a:gd name="connsiteX6-137" fmla="*/ 562332 w 757405"/>
              <a:gd name="connsiteY6-138" fmla="*/ 0 h 1918290"/>
              <a:gd name="connsiteX0-139" fmla="*/ 559834 w 754907"/>
              <a:gd name="connsiteY0-140" fmla="*/ 0 h 1923287"/>
              <a:gd name="connsiteX1-141" fmla="*/ 754907 w 754907"/>
              <a:gd name="connsiteY1-142" fmla="*/ 195073 h 1923287"/>
              <a:gd name="connsiteX2-143" fmla="*/ 754906 w 754907"/>
              <a:gd name="connsiteY2-144" fmla="*/ 1913292 h 1923287"/>
              <a:gd name="connsiteX3-145" fmla="*/ 0 w 754907"/>
              <a:gd name="connsiteY3-146" fmla="*/ 1923287 h 1923287"/>
              <a:gd name="connsiteX4-147" fmla="*/ 364417 w 754907"/>
              <a:gd name="connsiteY4-148" fmla="*/ 1612451 h 1923287"/>
              <a:gd name="connsiteX5-149" fmla="*/ 364761 w 754907"/>
              <a:gd name="connsiteY5-150" fmla="*/ 195073 h 1923287"/>
              <a:gd name="connsiteX6-151" fmla="*/ 559834 w 754907"/>
              <a:gd name="connsiteY6-152" fmla="*/ 0 h 1923287"/>
              <a:gd name="connsiteX0-153" fmla="*/ 579821 w 774894"/>
              <a:gd name="connsiteY0-154" fmla="*/ 0 h 1918290"/>
              <a:gd name="connsiteX1-155" fmla="*/ 774894 w 774894"/>
              <a:gd name="connsiteY1-156" fmla="*/ 195073 h 1918290"/>
              <a:gd name="connsiteX2-157" fmla="*/ 774893 w 774894"/>
              <a:gd name="connsiteY2-158" fmla="*/ 1913292 h 1918290"/>
              <a:gd name="connsiteX3-159" fmla="*/ 0 w 774894"/>
              <a:gd name="connsiteY3-160" fmla="*/ 1918290 h 1918290"/>
              <a:gd name="connsiteX4-161" fmla="*/ 384404 w 774894"/>
              <a:gd name="connsiteY4-162" fmla="*/ 1612451 h 1918290"/>
              <a:gd name="connsiteX5-163" fmla="*/ 384748 w 774894"/>
              <a:gd name="connsiteY5-164" fmla="*/ 195073 h 1918290"/>
              <a:gd name="connsiteX6-165" fmla="*/ 579821 w 774894"/>
              <a:gd name="connsiteY6-166" fmla="*/ 0 h 1918290"/>
              <a:gd name="connsiteX0-167" fmla="*/ 579821 w 774894"/>
              <a:gd name="connsiteY0-168" fmla="*/ 0 h 1923287"/>
              <a:gd name="connsiteX1-169" fmla="*/ 774894 w 774894"/>
              <a:gd name="connsiteY1-170" fmla="*/ 195073 h 1923287"/>
              <a:gd name="connsiteX2-171" fmla="*/ 774893 w 774894"/>
              <a:gd name="connsiteY2-172" fmla="*/ 1913292 h 1923287"/>
              <a:gd name="connsiteX3-173" fmla="*/ 0 w 774894"/>
              <a:gd name="connsiteY3-174" fmla="*/ 1923287 h 1923287"/>
              <a:gd name="connsiteX4-175" fmla="*/ 384404 w 774894"/>
              <a:gd name="connsiteY4-176" fmla="*/ 1612451 h 1923287"/>
              <a:gd name="connsiteX5-177" fmla="*/ 384748 w 774894"/>
              <a:gd name="connsiteY5-178" fmla="*/ 195073 h 1923287"/>
              <a:gd name="connsiteX6-179" fmla="*/ 579821 w 774894"/>
              <a:gd name="connsiteY6-180" fmla="*/ 0 h 1923287"/>
              <a:gd name="connsiteX0-181" fmla="*/ 579821 w 774894"/>
              <a:gd name="connsiteY0-182" fmla="*/ 0 h 1918290"/>
              <a:gd name="connsiteX1-183" fmla="*/ 774894 w 774894"/>
              <a:gd name="connsiteY1-184" fmla="*/ 195073 h 1918290"/>
              <a:gd name="connsiteX2-185" fmla="*/ 774893 w 774894"/>
              <a:gd name="connsiteY2-186" fmla="*/ 1913292 h 1918290"/>
              <a:gd name="connsiteX3-187" fmla="*/ 0 w 774894"/>
              <a:gd name="connsiteY3-188" fmla="*/ 1918290 h 1918290"/>
              <a:gd name="connsiteX4-189" fmla="*/ 384404 w 774894"/>
              <a:gd name="connsiteY4-190" fmla="*/ 1612451 h 1918290"/>
              <a:gd name="connsiteX5-191" fmla="*/ 384748 w 774894"/>
              <a:gd name="connsiteY5-192" fmla="*/ 195073 h 1918290"/>
              <a:gd name="connsiteX6-193" fmla="*/ 579821 w 774894"/>
              <a:gd name="connsiteY6-194" fmla="*/ 0 h 1918290"/>
              <a:gd name="connsiteX0-195" fmla="*/ 574824 w 769897"/>
              <a:gd name="connsiteY0-196" fmla="*/ 0 h 1918290"/>
              <a:gd name="connsiteX1-197" fmla="*/ 769897 w 769897"/>
              <a:gd name="connsiteY1-198" fmla="*/ 195073 h 1918290"/>
              <a:gd name="connsiteX2-199" fmla="*/ 769896 w 769897"/>
              <a:gd name="connsiteY2-200" fmla="*/ 1913292 h 1918290"/>
              <a:gd name="connsiteX3-201" fmla="*/ 0 w 769897"/>
              <a:gd name="connsiteY3-202" fmla="*/ 1918290 h 1918290"/>
              <a:gd name="connsiteX4-203" fmla="*/ 379407 w 769897"/>
              <a:gd name="connsiteY4-204" fmla="*/ 1612451 h 1918290"/>
              <a:gd name="connsiteX5-205" fmla="*/ 379751 w 769897"/>
              <a:gd name="connsiteY5-206" fmla="*/ 195073 h 1918290"/>
              <a:gd name="connsiteX6-207" fmla="*/ 574824 w 769897"/>
              <a:gd name="connsiteY6-208" fmla="*/ 0 h 1918290"/>
              <a:gd name="connsiteX0-209" fmla="*/ 579821 w 774894"/>
              <a:gd name="connsiteY0-210" fmla="*/ 0 h 1915792"/>
              <a:gd name="connsiteX1-211" fmla="*/ 774894 w 774894"/>
              <a:gd name="connsiteY1-212" fmla="*/ 195073 h 1915792"/>
              <a:gd name="connsiteX2-213" fmla="*/ 774893 w 774894"/>
              <a:gd name="connsiteY2-214" fmla="*/ 1913292 h 1915792"/>
              <a:gd name="connsiteX3-215" fmla="*/ 0 w 774894"/>
              <a:gd name="connsiteY3-216" fmla="*/ 1915792 h 1915792"/>
              <a:gd name="connsiteX4-217" fmla="*/ 384404 w 774894"/>
              <a:gd name="connsiteY4-218" fmla="*/ 1612451 h 1915792"/>
              <a:gd name="connsiteX5-219" fmla="*/ 384748 w 774894"/>
              <a:gd name="connsiteY5-220" fmla="*/ 195073 h 1915792"/>
              <a:gd name="connsiteX6-221" fmla="*/ 579821 w 774894"/>
              <a:gd name="connsiteY6-222" fmla="*/ 0 h 19157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774894" h="1915792">
                <a:moveTo>
                  <a:pt x="579821" y="0"/>
                </a:moveTo>
                <a:cubicBezTo>
                  <a:pt x="687557" y="0"/>
                  <a:pt x="774894" y="87337"/>
                  <a:pt x="774894" y="195073"/>
                </a:cubicBezTo>
                <a:cubicBezTo>
                  <a:pt x="774894" y="767813"/>
                  <a:pt x="774893" y="1340552"/>
                  <a:pt x="774893" y="1913292"/>
                </a:cubicBezTo>
                <a:lnTo>
                  <a:pt x="0" y="1915792"/>
                </a:lnTo>
                <a:cubicBezTo>
                  <a:pt x="257216" y="1833001"/>
                  <a:pt x="384519" y="1712731"/>
                  <a:pt x="384404" y="1612451"/>
                </a:cubicBezTo>
                <a:cubicBezTo>
                  <a:pt x="384519" y="1139992"/>
                  <a:pt x="384633" y="667532"/>
                  <a:pt x="384748" y="195073"/>
                </a:cubicBezTo>
                <a:cubicBezTo>
                  <a:pt x="384748" y="87337"/>
                  <a:pt x="472085" y="0"/>
                  <a:pt x="579821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B2B2B2"/>
              </a:gs>
            </a:gsLst>
            <a:lin ang="174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7015063" y="3854961"/>
            <a:ext cx="774894" cy="1915792"/>
          </a:xfrm>
          <a:custGeom>
            <a:avLst/>
            <a:gdLst>
              <a:gd name="connsiteX0" fmla="*/ 195073 w 390146"/>
              <a:gd name="connsiteY0" fmla="*/ 0 h 1913292"/>
              <a:gd name="connsiteX1" fmla="*/ 390146 w 390146"/>
              <a:gd name="connsiteY1" fmla="*/ 195073 h 1913292"/>
              <a:gd name="connsiteX2" fmla="*/ 390145 w 390146"/>
              <a:gd name="connsiteY2" fmla="*/ 1913292 h 1913292"/>
              <a:gd name="connsiteX3" fmla="*/ 0 w 390146"/>
              <a:gd name="connsiteY3" fmla="*/ 1913292 h 1913292"/>
              <a:gd name="connsiteX4" fmla="*/ 0 w 390146"/>
              <a:gd name="connsiteY4" fmla="*/ 195073 h 1913292"/>
              <a:gd name="connsiteX5" fmla="*/ 195073 w 390146"/>
              <a:gd name="connsiteY5" fmla="*/ 0 h 1913292"/>
              <a:gd name="connsiteX0-1" fmla="*/ 195417 w 390490"/>
              <a:gd name="connsiteY0-2" fmla="*/ 0 h 1913292"/>
              <a:gd name="connsiteX1-3" fmla="*/ 390490 w 390490"/>
              <a:gd name="connsiteY1-4" fmla="*/ 195073 h 1913292"/>
              <a:gd name="connsiteX2-5" fmla="*/ 390489 w 390490"/>
              <a:gd name="connsiteY2-6" fmla="*/ 1913292 h 1913292"/>
              <a:gd name="connsiteX3-7" fmla="*/ 344 w 390490"/>
              <a:gd name="connsiteY3-8" fmla="*/ 1913292 h 1913292"/>
              <a:gd name="connsiteX4-9" fmla="*/ 0 w 390490"/>
              <a:gd name="connsiteY4-10" fmla="*/ 1612451 h 1913292"/>
              <a:gd name="connsiteX5-11" fmla="*/ 344 w 390490"/>
              <a:gd name="connsiteY5-12" fmla="*/ 195073 h 1913292"/>
              <a:gd name="connsiteX6" fmla="*/ 195417 w 390490"/>
              <a:gd name="connsiteY6" fmla="*/ 0 h 1913292"/>
              <a:gd name="connsiteX0-13" fmla="*/ 544843 w 739916"/>
              <a:gd name="connsiteY0-14" fmla="*/ 0 h 1918289"/>
              <a:gd name="connsiteX1-15" fmla="*/ 739916 w 739916"/>
              <a:gd name="connsiteY1-16" fmla="*/ 195073 h 1918289"/>
              <a:gd name="connsiteX2-17" fmla="*/ 739915 w 739916"/>
              <a:gd name="connsiteY2-18" fmla="*/ 1913292 h 1918289"/>
              <a:gd name="connsiteX3-19" fmla="*/ 0 w 739916"/>
              <a:gd name="connsiteY3-20" fmla="*/ 1918289 h 1918289"/>
              <a:gd name="connsiteX4-21" fmla="*/ 349426 w 739916"/>
              <a:gd name="connsiteY4-22" fmla="*/ 1612451 h 1918289"/>
              <a:gd name="connsiteX5-23" fmla="*/ 349770 w 739916"/>
              <a:gd name="connsiteY5-24" fmla="*/ 195073 h 1918289"/>
              <a:gd name="connsiteX6-25" fmla="*/ 544843 w 739916"/>
              <a:gd name="connsiteY6-26" fmla="*/ 0 h 1918289"/>
              <a:gd name="connsiteX0-27" fmla="*/ 562332 w 757405"/>
              <a:gd name="connsiteY0-28" fmla="*/ 0 h 1915791"/>
              <a:gd name="connsiteX1-29" fmla="*/ 757405 w 757405"/>
              <a:gd name="connsiteY1-30" fmla="*/ 195073 h 1915791"/>
              <a:gd name="connsiteX2-31" fmla="*/ 757404 w 757405"/>
              <a:gd name="connsiteY2-32" fmla="*/ 1913292 h 1915791"/>
              <a:gd name="connsiteX3-33" fmla="*/ 0 w 757405"/>
              <a:gd name="connsiteY3-34" fmla="*/ 1915791 h 1915791"/>
              <a:gd name="connsiteX4-35" fmla="*/ 366915 w 757405"/>
              <a:gd name="connsiteY4-36" fmla="*/ 1612451 h 1915791"/>
              <a:gd name="connsiteX5-37" fmla="*/ 367259 w 757405"/>
              <a:gd name="connsiteY5-38" fmla="*/ 195073 h 1915791"/>
              <a:gd name="connsiteX6-39" fmla="*/ 562332 w 757405"/>
              <a:gd name="connsiteY6-40" fmla="*/ 0 h 1915791"/>
              <a:gd name="connsiteX0-41" fmla="*/ 562332 w 757405"/>
              <a:gd name="connsiteY0-42" fmla="*/ 0 h 1920788"/>
              <a:gd name="connsiteX1-43" fmla="*/ 757405 w 757405"/>
              <a:gd name="connsiteY1-44" fmla="*/ 195073 h 1920788"/>
              <a:gd name="connsiteX2-45" fmla="*/ 757404 w 757405"/>
              <a:gd name="connsiteY2-46" fmla="*/ 1913292 h 1920788"/>
              <a:gd name="connsiteX3-47" fmla="*/ 0 w 757405"/>
              <a:gd name="connsiteY3-48" fmla="*/ 1920788 h 1920788"/>
              <a:gd name="connsiteX4-49" fmla="*/ 366915 w 757405"/>
              <a:gd name="connsiteY4-50" fmla="*/ 1612451 h 1920788"/>
              <a:gd name="connsiteX5-51" fmla="*/ 367259 w 757405"/>
              <a:gd name="connsiteY5-52" fmla="*/ 195073 h 1920788"/>
              <a:gd name="connsiteX6-53" fmla="*/ 562332 w 757405"/>
              <a:gd name="connsiteY6-54" fmla="*/ 0 h 1920788"/>
              <a:gd name="connsiteX0-55" fmla="*/ 562332 w 757405"/>
              <a:gd name="connsiteY0-56" fmla="*/ 0 h 1920788"/>
              <a:gd name="connsiteX1-57" fmla="*/ 757405 w 757405"/>
              <a:gd name="connsiteY1-58" fmla="*/ 195073 h 1920788"/>
              <a:gd name="connsiteX2-59" fmla="*/ 757404 w 757405"/>
              <a:gd name="connsiteY2-60" fmla="*/ 1913292 h 1920788"/>
              <a:gd name="connsiteX3-61" fmla="*/ 0 w 757405"/>
              <a:gd name="connsiteY3-62" fmla="*/ 1920788 h 1920788"/>
              <a:gd name="connsiteX4-63" fmla="*/ 366915 w 757405"/>
              <a:gd name="connsiteY4-64" fmla="*/ 1612451 h 1920788"/>
              <a:gd name="connsiteX5-65" fmla="*/ 367259 w 757405"/>
              <a:gd name="connsiteY5-66" fmla="*/ 195073 h 1920788"/>
              <a:gd name="connsiteX6-67" fmla="*/ 562332 w 757405"/>
              <a:gd name="connsiteY6-68" fmla="*/ 0 h 1920788"/>
              <a:gd name="connsiteX0-69" fmla="*/ 562332 w 757405"/>
              <a:gd name="connsiteY0-70" fmla="*/ 0 h 1918290"/>
              <a:gd name="connsiteX1-71" fmla="*/ 757405 w 757405"/>
              <a:gd name="connsiteY1-72" fmla="*/ 195073 h 1918290"/>
              <a:gd name="connsiteX2-73" fmla="*/ 757404 w 757405"/>
              <a:gd name="connsiteY2-74" fmla="*/ 1913292 h 1918290"/>
              <a:gd name="connsiteX3-75" fmla="*/ 0 w 757405"/>
              <a:gd name="connsiteY3-76" fmla="*/ 1918290 h 1918290"/>
              <a:gd name="connsiteX4-77" fmla="*/ 366915 w 757405"/>
              <a:gd name="connsiteY4-78" fmla="*/ 1612451 h 1918290"/>
              <a:gd name="connsiteX5-79" fmla="*/ 367259 w 757405"/>
              <a:gd name="connsiteY5-80" fmla="*/ 195073 h 1918290"/>
              <a:gd name="connsiteX6-81" fmla="*/ 562332 w 757405"/>
              <a:gd name="connsiteY6-82" fmla="*/ 0 h 1918290"/>
              <a:gd name="connsiteX0-83" fmla="*/ 562332 w 757405"/>
              <a:gd name="connsiteY0-84" fmla="*/ 0 h 1918290"/>
              <a:gd name="connsiteX1-85" fmla="*/ 757405 w 757405"/>
              <a:gd name="connsiteY1-86" fmla="*/ 195073 h 1918290"/>
              <a:gd name="connsiteX2-87" fmla="*/ 757404 w 757405"/>
              <a:gd name="connsiteY2-88" fmla="*/ 1913292 h 1918290"/>
              <a:gd name="connsiteX3-89" fmla="*/ 0 w 757405"/>
              <a:gd name="connsiteY3-90" fmla="*/ 1918290 h 1918290"/>
              <a:gd name="connsiteX4-91" fmla="*/ 366915 w 757405"/>
              <a:gd name="connsiteY4-92" fmla="*/ 1612451 h 1918290"/>
              <a:gd name="connsiteX5-93" fmla="*/ 367259 w 757405"/>
              <a:gd name="connsiteY5-94" fmla="*/ 195073 h 1918290"/>
              <a:gd name="connsiteX6-95" fmla="*/ 562332 w 757405"/>
              <a:gd name="connsiteY6-96" fmla="*/ 0 h 1918290"/>
              <a:gd name="connsiteX0-97" fmla="*/ 562332 w 757405"/>
              <a:gd name="connsiteY0-98" fmla="*/ 0 h 1915792"/>
              <a:gd name="connsiteX1-99" fmla="*/ 757405 w 757405"/>
              <a:gd name="connsiteY1-100" fmla="*/ 195073 h 1915792"/>
              <a:gd name="connsiteX2-101" fmla="*/ 757404 w 757405"/>
              <a:gd name="connsiteY2-102" fmla="*/ 1913292 h 1915792"/>
              <a:gd name="connsiteX3-103" fmla="*/ 0 w 757405"/>
              <a:gd name="connsiteY3-104" fmla="*/ 1915792 h 1915792"/>
              <a:gd name="connsiteX4-105" fmla="*/ 366915 w 757405"/>
              <a:gd name="connsiteY4-106" fmla="*/ 1612451 h 1915792"/>
              <a:gd name="connsiteX5-107" fmla="*/ 367259 w 757405"/>
              <a:gd name="connsiteY5-108" fmla="*/ 195073 h 1915792"/>
              <a:gd name="connsiteX6-109" fmla="*/ 562332 w 757405"/>
              <a:gd name="connsiteY6-110" fmla="*/ 0 h 1915792"/>
              <a:gd name="connsiteX0-111" fmla="*/ 562332 w 757405"/>
              <a:gd name="connsiteY0-112" fmla="*/ 0 h 1918290"/>
              <a:gd name="connsiteX1-113" fmla="*/ 757405 w 757405"/>
              <a:gd name="connsiteY1-114" fmla="*/ 195073 h 1918290"/>
              <a:gd name="connsiteX2-115" fmla="*/ 757404 w 757405"/>
              <a:gd name="connsiteY2-116" fmla="*/ 1913292 h 1918290"/>
              <a:gd name="connsiteX3-117" fmla="*/ 0 w 757405"/>
              <a:gd name="connsiteY3-118" fmla="*/ 1918290 h 1918290"/>
              <a:gd name="connsiteX4-119" fmla="*/ 366915 w 757405"/>
              <a:gd name="connsiteY4-120" fmla="*/ 1612451 h 1918290"/>
              <a:gd name="connsiteX5-121" fmla="*/ 367259 w 757405"/>
              <a:gd name="connsiteY5-122" fmla="*/ 195073 h 1918290"/>
              <a:gd name="connsiteX6-123" fmla="*/ 562332 w 757405"/>
              <a:gd name="connsiteY6-124" fmla="*/ 0 h 1918290"/>
              <a:gd name="connsiteX0-125" fmla="*/ 562332 w 757405"/>
              <a:gd name="connsiteY0-126" fmla="*/ 0 h 1918290"/>
              <a:gd name="connsiteX1-127" fmla="*/ 757405 w 757405"/>
              <a:gd name="connsiteY1-128" fmla="*/ 195073 h 1918290"/>
              <a:gd name="connsiteX2-129" fmla="*/ 757404 w 757405"/>
              <a:gd name="connsiteY2-130" fmla="*/ 1913292 h 1918290"/>
              <a:gd name="connsiteX3-131" fmla="*/ 0 w 757405"/>
              <a:gd name="connsiteY3-132" fmla="*/ 1918290 h 1918290"/>
              <a:gd name="connsiteX4-133" fmla="*/ 366915 w 757405"/>
              <a:gd name="connsiteY4-134" fmla="*/ 1612451 h 1918290"/>
              <a:gd name="connsiteX5-135" fmla="*/ 367259 w 757405"/>
              <a:gd name="connsiteY5-136" fmla="*/ 195073 h 1918290"/>
              <a:gd name="connsiteX6-137" fmla="*/ 562332 w 757405"/>
              <a:gd name="connsiteY6-138" fmla="*/ 0 h 1918290"/>
              <a:gd name="connsiteX0-139" fmla="*/ 559834 w 754907"/>
              <a:gd name="connsiteY0-140" fmla="*/ 0 h 1923287"/>
              <a:gd name="connsiteX1-141" fmla="*/ 754907 w 754907"/>
              <a:gd name="connsiteY1-142" fmla="*/ 195073 h 1923287"/>
              <a:gd name="connsiteX2-143" fmla="*/ 754906 w 754907"/>
              <a:gd name="connsiteY2-144" fmla="*/ 1913292 h 1923287"/>
              <a:gd name="connsiteX3-145" fmla="*/ 0 w 754907"/>
              <a:gd name="connsiteY3-146" fmla="*/ 1923287 h 1923287"/>
              <a:gd name="connsiteX4-147" fmla="*/ 364417 w 754907"/>
              <a:gd name="connsiteY4-148" fmla="*/ 1612451 h 1923287"/>
              <a:gd name="connsiteX5-149" fmla="*/ 364761 w 754907"/>
              <a:gd name="connsiteY5-150" fmla="*/ 195073 h 1923287"/>
              <a:gd name="connsiteX6-151" fmla="*/ 559834 w 754907"/>
              <a:gd name="connsiteY6-152" fmla="*/ 0 h 1923287"/>
              <a:gd name="connsiteX0-153" fmla="*/ 579821 w 774894"/>
              <a:gd name="connsiteY0-154" fmla="*/ 0 h 1918290"/>
              <a:gd name="connsiteX1-155" fmla="*/ 774894 w 774894"/>
              <a:gd name="connsiteY1-156" fmla="*/ 195073 h 1918290"/>
              <a:gd name="connsiteX2-157" fmla="*/ 774893 w 774894"/>
              <a:gd name="connsiteY2-158" fmla="*/ 1913292 h 1918290"/>
              <a:gd name="connsiteX3-159" fmla="*/ 0 w 774894"/>
              <a:gd name="connsiteY3-160" fmla="*/ 1918290 h 1918290"/>
              <a:gd name="connsiteX4-161" fmla="*/ 384404 w 774894"/>
              <a:gd name="connsiteY4-162" fmla="*/ 1612451 h 1918290"/>
              <a:gd name="connsiteX5-163" fmla="*/ 384748 w 774894"/>
              <a:gd name="connsiteY5-164" fmla="*/ 195073 h 1918290"/>
              <a:gd name="connsiteX6-165" fmla="*/ 579821 w 774894"/>
              <a:gd name="connsiteY6-166" fmla="*/ 0 h 1918290"/>
              <a:gd name="connsiteX0-167" fmla="*/ 579821 w 774894"/>
              <a:gd name="connsiteY0-168" fmla="*/ 0 h 1923287"/>
              <a:gd name="connsiteX1-169" fmla="*/ 774894 w 774894"/>
              <a:gd name="connsiteY1-170" fmla="*/ 195073 h 1923287"/>
              <a:gd name="connsiteX2-171" fmla="*/ 774893 w 774894"/>
              <a:gd name="connsiteY2-172" fmla="*/ 1913292 h 1923287"/>
              <a:gd name="connsiteX3-173" fmla="*/ 0 w 774894"/>
              <a:gd name="connsiteY3-174" fmla="*/ 1923287 h 1923287"/>
              <a:gd name="connsiteX4-175" fmla="*/ 384404 w 774894"/>
              <a:gd name="connsiteY4-176" fmla="*/ 1612451 h 1923287"/>
              <a:gd name="connsiteX5-177" fmla="*/ 384748 w 774894"/>
              <a:gd name="connsiteY5-178" fmla="*/ 195073 h 1923287"/>
              <a:gd name="connsiteX6-179" fmla="*/ 579821 w 774894"/>
              <a:gd name="connsiteY6-180" fmla="*/ 0 h 1923287"/>
              <a:gd name="connsiteX0-181" fmla="*/ 579821 w 774894"/>
              <a:gd name="connsiteY0-182" fmla="*/ 0 h 1918290"/>
              <a:gd name="connsiteX1-183" fmla="*/ 774894 w 774894"/>
              <a:gd name="connsiteY1-184" fmla="*/ 195073 h 1918290"/>
              <a:gd name="connsiteX2-185" fmla="*/ 774893 w 774894"/>
              <a:gd name="connsiteY2-186" fmla="*/ 1913292 h 1918290"/>
              <a:gd name="connsiteX3-187" fmla="*/ 0 w 774894"/>
              <a:gd name="connsiteY3-188" fmla="*/ 1918290 h 1918290"/>
              <a:gd name="connsiteX4-189" fmla="*/ 384404 w 774894"/>
              <a:gd name="connsiteY4-190" fmla="*/ 1612451 h 1918290"/>
              <a:gd name="connsiteX5-191" fmla="*/ 384748 w 774894"/>
              <a:gd name="connsiteY5-192" fmla="*/ 195073 h 1918290"/>
              <a:gd name="connsiteX6-193" fmla="*/ 579821 w 774894"/>
              <a:gd name="connsiteY6-194" fmla="*/ 0 h 1918290"/>
              <a:gd name="connsiteX0-195" fmla="*/ 574824 w 769897"/>
              <a:gd name="connsiteY0-196" fmla="*/ 0 h 1918290"/>
              <a:gd name="connsiteX1-197" fmla="*/ 769897 w 769897"/>
              <a:gd name="connsiteY1-198" fmla="*/ 195073 h 1918290"/>
              <a:gd name="connsiteX2-199" fmla="*/ 769896 w 769897"/>
              <a:gd name="connsiteY2-200" fmla="*/ 1913292 h 1918290"/>
              <a:gd name="connsiteX3-201" fmla="*/ 0 w 769897"/>
              <a:gd name="connsiteY3-202" fmla="*/ 1918290 h 1918290"/>
              <a:gd name="connsiteX4-203" fmla="*/ 379407 w 769897"/>
              <a:gd name="connsiteY4-204" fmla="*/ 1612451 h 1918290"/>
              <a:gd name="connsiteX5-205" fmla="*/ 379751 w 769897"/>
              <a:gd name="connsiteY5-206" fmla="*/ 195073 h 1918290"/>
              <a:gd name="connsiteX6-207" fmla="*/ 574824 w 769897"/>
              <a:gd name="connsiteY6-208" fmla="*/ 0 h 1918290"/>
              <a:gd name="connsiteX0-209" fmla="*/ 579821 w 774894"/>
              <a:gd name="connsiteY0-210" fmla="*/ 0 h 1915792"/>
              <a:gd name="connsiteX1-211" fmla="*/ 774894 w 774894"/>
              <a:gd name="connsiteY1-212" fmla="*/ 195073 h 1915792"/>
              <a:gd name="connsiteX2-213" fmla="*/ 774893 w 774894"/>
              <a:gd name="connsiteY2-214" fmla="*/ 1913292 h 1915792"/>
              <a:gd name="connsiteX3-215" fmla="*/ 0 w 774894"/>
              <a:gd name="connsiteY3-216" fmla="*/ 1915792 h 1915792"/>
              <a:gd name="connsiteX4-217" fmla="*/ 384404 w 774894"/>
              <a:gd name="connsiteY4-218" fmla="*/ 1612451 h 1915792"/>
              <a:gd name="connsiteX5-219" fmla="*/ 384748 w 774894"/>
              <a:gd name="connsiteY5-220" fmla="*/ 195073 h 1915792"/>
              <a:gd name="connsiteX6-221" fmla="*/ 579821 w 774894"/>
              <a:gd name="connsiteY6-222" fmla="*/ 0 h 19157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774894" h="1915792">
                <a:moveTo>
                  <a:pt x="579821" y="0"/>
                </a:moveTo>
                <a:cubicBezTo>
                  <a:pt x="687557" y="0"/>
                  <a:pt x="774894" y="87337"/>
                  <a:pt x="774894" y="195073"/>
                </a:cubicBezTo>
                <a:cubicBezTo>
                  <a:pt x="774894" y="767813"/>
                  <a:pt x="774893" y="1340552"/>
                  <a:pt x="774893" y="1913292"/>
                </a:cubicBezTo>
                <a:lnTo>
                  <a:pt x="0" y="1915792"/>
                </a:lnTo>
                <a:cubicBezTo>
                  <a:pt x="257216" y="1833001"/>
                  <a:pt x="384519" y="1712731"/>
                  <a:pt x="384404" y="1612451"/>
                </a:cubicBezTo>
                <a:cubicBezTo>
                  <a:pt x="384519" y="1139992"/>
                  <a:pt x="384633" y="667532"/>
                  <a:pt x="384748" y="195073"/>
                </a:cubicBezTo>
                <a:cubicBezTo>
                  <a:pt x="384748" y="87337"/>
                  <a:pt x="472085" y="0"/>
                  <a:pt x="579821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B2B2B2"/>
              </a:gs>
            </a:gsLst>
            <a:lin ang="174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32461" y="1999042"/>
            <a:ext cx="1970567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010835" y="4349386"/>
            <a:ext cx="1970567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726392" y="2445715"/>
            <a:ext cx="1970567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00673" y="4119108"/>
            <a:ext cx="1970567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38" grpId="0" animBg="1"/>
      <p:bldP spid="139" grpId="0" animBg="1"/>
      <p:bldP spid="140" grpId="0" animBg="1"/>
      <p:bldP spid="31" grpId="0"/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/>
          <p:cNvCxnSpPr/>
          <p:nvPr/>
        </p:nvCxnSpPr>
        <p:spPr>
          <a:xfrm>
            <a:off x="0" y="4133213"/>
            <a:ext cx="121920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622504" y="1730577"/>
            <a:ext cx="1105637" cy="2522681"/>
            <a:chOff x="466878" y="1023579"/>
            <a:chExt cx="829228" cy="1892011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881492" y="1888431"/>
              <a:ext cx="0" cy="900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791492" y="2735590"/>
              <a:ext cx="180000" cy="1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66878" y="1023579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580885" y="1137579"/>
              <a:ext cx="601237" cy="601237"/>
            </a:xfrm>
            <a:prstGeom prst="ellipse">
              <a:avLst/>
            </a:prstGeom>
            <a:solidFill>
              <a:srgbClr val="0065B0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135" b="1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2017</a:t>
              </a:r>
              <a:endParaRPr lang="zh-CN" altLang="en-US" sz="4265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063552" y="4013213"/>
            <a:ext cx="1105637" cy="2565856"/>
            <a:chOff x="1547664" y="2735590"/>
            <a:chExt cx="829228" cy="1924392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1962278" y="2825590"/>
              <a:ext cx="0" cy="900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/>
            <p:cNvSpPr/>
            <p:nvPr/>
          </p:nvSpPr>
          <p:spPr>
            <a:xfrm>
              <a:off x="1872278" y="2735590"/>
              <a:ext cx="180000" cy="1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547664" y="3830754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661671" y="3944755"/>
              <a:ext cx="601237" cy="60123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135" b="1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2018</a:t>
              </a:r>
              <a:endParaRPr lang="zh-CN" altLang="en-US" sz="2135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934246" y="4013213"/>
            <a:ext cx="1105637" cy="1688208"/>
            <a:chOff x="2950684" y="2735590"/>
            <a:chExt cx="829228" cy="1266156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3365298" y="2825590"/>
              <a:ext cx="0" cy="900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>
              <a:off x="3275298" y="2735590"/>
              <a:ext cx="180000" cy="1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950684" y="3172518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064691" y="3286519"/>
              <a:ext cx="601237" cy="601237"/>
            </a:xfrm>
            <a:prstGeom prst="ellipse">
              <a:avLst/>
            </a:prstGeom>
            <a:solidFill>
              <a:srgbClr val="0065B0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135" b="1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2019</a:t>
              </a:r>
              <a:endParaRPr lang="zh-CN" altLang="en-US" sz="2135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711958" y="1730577"/>
            <a:ext cx="1105637" cy="2522681"/>
            <a:chOff x="4283968" y="1023579"/>
            <a:chExt cx="829228" cy="1892011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4698582" y="1876069"/>
              <a:ext cx="0" cy="900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4608582" y="2735590"/>
              <a:ext cx="180000" cy="1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283968" y="1023579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4397968" y="1137579"/>
              <a:ext cx="601237" cy="60123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135" b="1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2020</a:t>
              </a:r>
              <a:endParaRPr lang="zh-CN" altLang="en-US" sz="2135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588420" y="2680536"/>
            <a:ext cx="1105637" cy="1572677"/>
            <a:chOff x="5691315" y="1736082"/>
            <a:chExt cx="829228" cy="1179508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6105928" y="2015590"/>
              <a:ext cx="0" cy="900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6015929" y="2735590"/>
              <a:ext cx="180000" cy="1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5691315" y="1736082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5805322" y="1850083"/>
              <a:ext cx="601237" cy="601237"/>
            </a:xfrm>
            <a:prstGeom prst="ellipse">
              <a:avLst/>
            </a:prstGeom>
            <a:solidFill>
              <a:srgbClr val="0065B0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135" b="1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2021</a:t>
              </a:r>
              <a:endParaRPr lang="zh-CN" altLang="en-US" sz="2135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744406" y="4013213"/>
            <a:ext cx="1105637" cy="1688208"/>
            <a:chOff x="7308304" y="2735590"/>
            <a:chExt cx="829228" cy="1266156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7722918" y="2836513"/>
              <a:ext cx="0" cy="900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7632918" y="2735590"/>
              <a:ext cx="180000" cy="180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7308304" y="3172518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7422311" y="3286519"/>
              <a:ext cx="601237" cy="60123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135" b="1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2022</a:t>
              </a:r>
              <a:endParaRPr lang="zh-CN" altLang="en-US" sz="2135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815456" y="1937009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99829" y="1582434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46274" y="2829889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2482" y="4609993"/>
            <a:ext cx="1912824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185375" y="4747777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74954" y="5648733"/>
            <a:ext cx="2542845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</a:t>
            </a:r>
            <a:r>
              <a:rPr lang="zh-CN" altLang="en-US" sz="16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本</a:t>
            </a:r>
            <a:endParaRPr lang="en-US" altLang="zh-CN" sz="1600" b="1" dirty="0" smtClean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1120" y="1662297"/>
            <a:ext cx="5634631" cy="4494034"/>
            <a:chOff x="6179508" y="1459097"/>
            <a:chExt cx="5634631" cy="4494034"/>
          </a:xfrm>
        </p:grpSpPr>
        <p:sp>
          <p:nvSpPr>
            <p:cNvPr id="6" name="Freeform 204"/>
            <p:cNvSpPr>
              <a:spLocks noEditPoints="1"/>
            </p:cNvSpPr>
            <p:nvPr/>
          </p:nvSpPr>
          <p:spPr bwMode="auto">
            <a:xfrm>
              <a:off x="6179508" y="1459097"/>
              <a:ext cx="910824" cy="3659279"/>
            </a:xfrm>
            <a:custGeom>
              <a:avLst/>
              <a:gdLst>
                <a:gd name="T0" fmla="*/ 280 w 287"/>
                <a:gd name="T1" fmla="*/ 271 h 1160"/>
                <a:gd name="T2" fmla="*/ 247 w 287"/>
                <a:gd name="T3" fmla="*/ 188 h 1160"/>
                <a:gd name="T4" fmla="*/ 213 w 287"/>
                <a:gd name="T5" fmla="*/ 135 h 1160"/>
                <a:gd name="T6" fmla="*/ 181 w 287"/>
                <a:gd name="T7" fmla="*/ 23 h 1160"/>
                <a:gd name="T8" fmla="*/ 82 w 287"/>
                <a:gd name="T9" fmla="*/ 57 h 1160"/>
                <a:gd name="T10" fmla="*/ 76 w 287"/>
                <a:gd name="T11" fmla="*/ 189 h 1160"/>
                <a:gd name="T12" fmla="*/ 40 w 287"/>
                <a:gd name="T13" fmla="*/ 237 h 1160"/>
                <a:gd name="T14" fmla="*/ 4 w 287"/>
                <a:gd name="T15" fmla="*/ 366 h 1160"/>
                <a:gd name="T16" fmla="*/ 7 w 287"/>
                <a:gd name="T17" fmla="*/ 412 h 1160"/>
                <a:gd name="T18" fmla="*/ 40 w 287"/>
                <a:gd name="T19" fmla="*/ 467 h 1160"/>
                <a:gd name="T20" fmla="*/ 35 w 287"/>
                <a:gd name="T21" fmla="*/ 546 h 1160"/>
                <a:gd name="T22" fmla="*/ 27 w 287"/>
                <a:gd name="T23" fmla="*/ 759 h 1160"/>
                <a:gd name="T24" fmla="*/ 47 w 287"/>
                <a:gd name="T25" fmla="*/ 843 h 1160"/>
                <a:gd name="T26" fmla="*/ 75 w 287"/>
                <a:gd name="T27" fmla="*/ 1036 h 1160"/>
                <a:gd name="T28" fmla="*/ 44 w 287"/>
                <a:gd name="T29" fmla="*/ 1127 h 1160"/>
                <a:gd name="T30" fmla="*/ 70 w 287"/>
                <a:gd name="T31" fmla="*/ 1155 h 1160"/>
                <a:gd name="T32" fmla="*/ 108 w 287"/>
                <a:gd name="T33" fmla="*/ 1107 h 1160"/>
                <a:gd name="T34" fmla="*/ 107 w 287"/>
                <a:gd name="T35" fmla="*/ 1141 h 1160"/>
                <a:gd name="T36" fmla="*/ 119 w 287"/>
                <a:gd name="T37" fmla="*/ 1132 h 1160"/>
                <a:gd name="T38" fmla="*/ 117 w 287"/>
                <a:gd name="T39" fmla="*/ 1050 h 1160"/>
                <a:gd name="T40" fmla="*/ 115 w 287"/>
                <a:gd name="T41" fmla="*/ 885 h 1160"/>
                <a:gd name="T42" fmla="*/ 167 w 287"/>
                <a:gd name="T43" fmla="*/ 851 h 1160"/>
                <a:gd name="T44" fmla="*/ 169 w 287"/>
                <a:gd name="T45" fmla="*/ 977 h 1160"/>
                <a:gd name="T46" fmla="*/ 154 w 287"/>
                <a:gd name="T47" fmla="*/ 1096 h 1160"/>
                <a:gd name="T48" fmla="*/ 148 w 287"/>
                <a:gd name="T49" fmla="*/ 1159 h 1160"/>
                <a:gd name="T50" fmla="*/ 205 w 287"/>
                <a:gd name="T51" fmla="*/ 1104 h 1160"/>
                <a:gd name="T52" fmla="*/ 202 w 287"/>
                <a:gd name="T53" fmla="*/ 1043 h 1160"/>
                <a:gd name="T54" fmla="*/ 234 w 287"/>
                <a:gd name="T55" fmla="*/ 852 h 1160"/>
                <a:gd name="T56" fmla="*/ 251 w 287"/>
                <a:gd name="T57" fmla="*/ 721 h 1160"/>
                <a:gd name="T58" fmla="*/ 265 w 287"/>
                <a:gd name="T59" fmla="*/ 535 h 1160"/>
                <a:gd name="T60" fmla="*/ 258 w 287"/>
                <a:gd name="T61" fmla="*/ 449 h 1160"/>
                <a:gd name="T62" fmla="*/ 244 w 287"/>
                <a:gd name="T63" fmla="*/ 388 h 1160"/>
                <a:gd name="T64" fmla="*/ 102 w 287"/>
                <a:gd name="T65" fmla="*/ 452 h 1160"/>
                <a:gd name="T66" fmla="*/ 114 w 287"/>
                <a:gd name="T67" fmla="*/ 452 h 1160"/>
                <a:gd name="T68" fmla="*/ 168 w 287"/>
                <a:gd name="T69" fmla="*/ 213 h 1160"/>
                <a:gd name="T70" fmla="*/ 117 w 287"/>
                <a:gd name="T71" fmla="*/ 344 h 1160"/>
                <a:gd name="T72" fmla="*/ 114 w 287"/>
                <a:gd name="T73" fmla="*/ 257 h 1160"/>
                <a:gd name="T74" fmla="*/ 102 w 287"/>
                <a:gd name="T75" fmla="*/ 205 h 1160"/>
                <a:gd name="T76" fmla="*/ 134 w 287"/>
                <a:gd name="T77" fmla="*/ 223 h 1160"/>
                <a:gd name="T78" fmla="*/ 152 w 287"/>
                <a:gd name="T79" fmla="*/ 222 h 1160"/>
                <a:gd name="T80" fmla="*/ 159 w 287"/>
                <a:gd name="T81" fmla="*/ 184 h 1160"/>
                <a:gd name="T82" fmla="*/ 189 w 287"/>
                <a:gd name="T83" fmla="*/ 176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160">
                  <a:moveTo>
                    <a:pt x="257" y="366"/>
                  </a:moveTo>
                  <a:cubicBezTo>
                    <a:pt x="258" y="353"/>
                    <a:pt x="279" y="285"/>
                    <a:pt x="280" y="271"/>
                  </a:cubicBezTo>
                  <a:cubicBezTo>
                    <a:pt x="281" y="257"/>
                    <a:pt x="287" y="214"/>
                    <a:pt x="282" y="199"/>
                  </a:cubicBezTo>
                  <a:cubicBezTo>
                    <a:pt x="277" y="183"/>
                    <a:pt x="247" y="188"/>
                    <a:pt x="247" y="188"/>
                  </a:cubicBezTo>
                  <a:cubicBezTo>
                    <a:pt x="247" y="188"/>
                    <a:pt x="240" y="172"/>
                    <a:pt x="226" y="168"/>
                  </a:cubicBezTo>
                  <a:cubicBezTo>
                    <a:pt x="211" y="164"/>
                    <a:pt x="229" y="145"/>
                    <a:pt x="213" y="135"/>
                  </a:cubicBezTo>
                  <a:cubicBezTo>
                    <a:pt x="203" y="128"/>
                    <a:pt x="206" y="92"/>
                    <a:pt x="202" y="78"/>
                  </a:cubicBezTo>
                  <a:cubicBezTo>
                    <a:pt x="199" y="64"/>
                    <a:pt x="190" y="35"/>
                    <a:pt x="181" y="23"/>
                  </a:cubicBezTo>
                  <a:cubicBezTo>
                    <a:pt x="171" y="10"/>
                    <a:pt x="152" y="17"/>
                    <a:pt x="152" y="17"/>
                  </a:cubicBezTo>
                  <a:cubicBezTo>
                    <a:pt x="108" y="0"/>
                    <a:pt x="86" y="37"/>
                    <a:pt x="82" y="57"/>
                  </a:cubicBezTo>
                  <a:cubicBezTo>
                    <a:pt x="79" y="77"/>
                    <a:pt x="89" y="114"/>
                    <a:pt x="77" y="140"/>
                  </a:cubicBezTo>
                  <a:cubicBezTo>
                    <a:pt x="66" y="165"/>
                    <a:pt x="91" y="174"/>
                    <a:pt x="76" y="189"/>
                  </a:cubicBezTo>
                  <a:cubicBezTo>
                    <a:pt x="60" y="203"/>
                    <a:pt x="74" y="208"/>
                    <a:pt x="59" y="215"/>
                  </a:cubicBezTo>
                  <a:cubicBezTo>
                    <a:pt x="45" y="221"/>
                    <a:pt x="40" y="224"/>
                    <a:pt x="40" y="237"/>
                  </a:cubicBezTo>
                  <a:cubicBezTo>
                    <a:pt x="40" y="250"/>
                    <a:pt x="28" y="284"/>
                    <a:pt x="22" y="314"/>
                  </a:cubicBezTo>
                  <a:cubicBezTo>
                    <a:pt x="15" y="344"/>
                    <a:pt x="8" y="355"/>
                    <a:pt x="4" y="366"/>
                  </a:cubicBezTo>
                  <a:cubicBezTo>
                    <a:pt x="0" y="378"/>
                    <a:pt x="2" y="382"/>
                    <a:pt x="4" y="388"/>
                  </a:cubicBezTo>
                  <a:cubicBezTo>
                    <a:pt x="6" y="393"/>
                    <a:pt x="7" y="394"/>
                    <a:pt x="7" y="412"/>
                  </a:cubicBezTo>
                  <a:cubicBezTo>
                    <a:pt x="7" y="431"/>
                    <a:pt x="38" y="434"/>
                    <a:pt x="38" y="434"/>
                  </a:cubicBezTo>
                  <a:cubicBezTo>
                    <a:pt x="38" y="434"/>
                    <a:pt x="40" y="451"/>
                    <a:pt x="40" y="467"/>
                  </a:cubicBezTo>
                  <a:cubicBezTo>
                    <a:pt x="40" y="482"/>
                    <a:pt x="30" y="526"/>
                    <a:pt x="28" y="538"/>
                  </a:cubicBezTo>
                  <a:cubicBezTo>
                    <a:pt x="26" y="550"/>
                    <a:pt x="35" y="546"/>
                    <a:pt x="35" y="546"/>
                  </a:cubicBezTo>
                  <a:cubicBezTo>
                    <a:pt x="35" y="546"/>
                    <a:pt x="35" y="559"/>
                    <a:pt x="33" y="578"/>
                  </a:cubicBezTo>
                  <a:cubicBezTo>
                    <a:pt x="30" y="597"/>
                    <a:pt x="27" y="724"/>
                    <a:pt x="27" y="759"/>
                  </a:cubicBezTo>
                  <a:cubicBezTo>
                    <a:pt x="27" y="794"/>
                    <a:pt x="23" y="842"/>
                    <a:pt x="27" y="842"/>
                  </a:cubicBezTo>
                  <a:cubicBezTo>
                    <a:pt x="32" y="842"/>
                    <a:pt x="47" y="843"/>
                    <a:pt x="47" y="843"/>
                  </a:cubicBezTo>
                  <a:cubicBezTo>
                    <a:pt x="47" y="843"/>
                    <a:pt x="45" y="866"/>
                    <a:pt x="46" y="895"/>
                  </a:cubicBezTo>
                  <a:cubicBezTo>
                    <a:pt x="47" y="923"/>
                    <a:pt x="70" y="1014"/>
                    <a:pt x="75" y="1036"/>
                  </a:cubicBezTo>
                  <a:cubicBezTo>
                    <a:pt x="79" y="1059"/>
                    <a:pt x="78" y="1079"/>
                    <a:pt x="70" y="1091"/>
                  </a:cubicBezTo>
                  <a:cubicBezTo>
                    <a:pt x="63" y="1103"/>
                    <a:pt x="57" y="1118"/>
                    <a:pt x="44" y="1127"/>
                  </a:cubicBezTo>
                  <a:cubicBezTo>
                    <a:pt x="31" y="1137"/>
                    <a:pt x="26" y="1141"/>
                    <a:pt x="28" y="1150"/>
                  </a:cubicBezTo>
                  <a:cubicBezTo>
                    <a:pt x="30" y="1158"/>
                    <a:pt x="46" y="1156"/>
                    <a:pt x="70" y="1155"/>
                  </a:cubicBezTo>
                  <a:cubicBezTo>
                    <a:pt x="94" y="1154"/>
                    <a:pt x="91" y="1139"/>
                    <a:pt x="94" y="1132"/>
                  </a:cubicBezTo>
                  <a:cubicBezTo>
                    <a:pt x="97" y="1125"/>
                    <a:pt x="108" y="1107"/>
                    <a:pt x="108" y="1107"/>
                  </a:cubicBezTo>
                  <a:cubicBezTo>
                    <a:pt x="108" y="1107"/>
                    <a:pt x="111" y="1110"/>
                    <a:pt x="111" y="1118"/>
                  </a:cubicBezTo>
                  <a:cubicBezTo>
                    <a:pt x="111" y="1127"/>
                    <a:pt x="107" y="1141"/>
                    <a:pt x="107" y="1141"/>
                  </a:cubicBezTo>
                  <a:cubicBezTo>
                    <a:pt x="117" y="1141"/>
                    <a:pt x="117" y="1141"/>
                    <a:pt x="117" y="1141"/>
                  </a:cubicBezTo>
                  <a:cubicBezTo>
                    <a:pt x="117" y="1141"/>
                    <a:pt x="120" y="1140"/>
                    <a:pt x="119" y="1132"/>
                  </a:cubicBezTo>
                  <a:cubicBezTo>
                    <a:pt x="118" y="1124"/>
                    <a:pt x="123" y="1106"/>
                    <a:pt x="127" y="1091"/>
                  </a:cubicBezTo>
                  <a:cubicBezTo>
                    <a:pt x="132" y="1075"/>
                    <a:pt x="123" y="1057"/>
                    <a:pt x="117" y="1050"/>
                  </a:cubicBezTo>
                  <a:cubicBezTo>
                    <a:pt x="112" y="1044"/>
                    <a:pt x="114" y="1009"/>
                    <a:pt x="115" y="974"/>
                  </a:cubicBezTo>
                  <a:cubicBezTo>
                    <a:pt x="117" y="939"/>
                    <a:pt x="119" y="901"/>
                    <a:pt x="115" y="885"/>
                  </a:cubicBezTo>
                  <a:cubicBezTo>
                    <a:pt x="112" y="868"/>
                    <a:pt x="107" y="846"/>
                    <a:pt x="107" y="846"/>
                  </a:cubicBezTo>
                  <a:cubicBezTo>
                    <a:pt x="167" y="851"/>
                    <a:pt x="167" y="851"/>
                    <a:pt x="167" y="851"/>
                  </a:cubicBezTo>
                  <a:cubicBezTo>
                    <a:pt x="167" y="851"/>
                    <a:pt x="169" y="863"/>
                    <a:pt x="169" y="889"/>
                  </a:cubicBezTo>
                  <a:cubicBezTo>
                    <a:pt x="169" y="916"/>
                    <a:pt x="169" y="934"/>
                    <a:pt x="169" y="977"/>
                  </a:cubicBezTo>
                  <a:cubicBezTo>
                    <a:pt x="169" y="1019"/>
                    <a:pt x="165" y="1035"/>
                    <a:pt x="160" y="1051"/>
                  </a:cubicBezTo>
                  <a:cubicBezTo>
                    <a:pt x="156" y="1068"/>
                    <a:pt x="159" y="1080"/>
                    <a:pt x="154" y="1096"/>
                  </a:cubicBezTo>
                  <a:cubicBezTo>
                    <a:pt x="149" y="1113"/>
                    <a:pt x="140" y="1125"/>
                    <a:pt x="135" y="1134"/>
                  </a:cubicBezTo>
                  <a:cubicBezTo>
                    <a:pt x="129" y="1143"/>
                    <a:pt x="127" y="1158"/>
                    <a:pt x="148" y="1159"/>
                  </a:cubicBezTo>
                  <a:cubicBezTo>
                    <a:pt x="170" y="1160"/>
                    <a:pt x="196" y="1150"/>
                    <a:pt x="196" y="1140"/>
                  </a:cubicBezTo>
                  <a:cubicBezTo>
                    <a:pt x="196" y="1131"/>
                    <a:pt x="198" y="1119"/>
                    <a:pt x="205" y="1104"/>
                  </a:cubicBezTo>
                  <a:cubicBezTo>
                    <a:pt x="213" y="1088"/>
                    <a:pt x="206" y="1075"/>
                    <a:pt x="204" y="1069"/>
                  </a:cubicBezTo>
                  <a:cubicBezTo>
                    <a:pt x="201" y="1062"/>
                    <a:pt x="202" y="1055"/>
                    <a:pt x="202" y="1043"/>
                  </a:cubicBezTo>
                  <a:cubicBezTo>
                    <a:pt x="202" y="1031"/>
                    <a:pt x="213" y="991"/>
                    <a:pt x="225" y="947"/>
                  </a:cubicBezTo>
                  <a:cubicBezTo>
                    <a:pt x="237" y="903"/>
                    <a:pt x="234" y="852"/>
                    <a:pt x="234" y="852"/>
                  </a:cubicBezTo>
                  <a:cubicBezTo>
                    <a:pt x="243" y="852"/>
                    <a:pt x="243" y="852"/>
                    <a:pt x="243" y="852"/>
                  </a:cubicBezTo>
                  <a:cubicBezTo>
                    <a:pt x="243" y="852"/>
                    <a:pt x="244" y="787"/>
                    <a:pt x="251" y="721"/>
                  </a:cubicBezTo>
                  <a:cubicBezTo>
                    <a:pt x="258" y="654"/>
                    <a:pt x="248" y="585"/>
                    <a:pt x="248" y="566"/>
                  </a:cubicBezTo>
                  <a:cubicBezTo>
                    <a:pt x="248" y="547"/>
                    <a:pt x="255" y="539"/>
                    <a:pt x="265" y="535"/>
                  </a:cubicBezTo>
                  <a:cubicBezTo>
                    <a:pt x="276" y="530"/>
                    <a:pt x="277" y="528"/>
                    <a:pt x="272" y="510"/>
                  </a:cubicBezTo>
                  <a:cubicBezTo>
                    <a:pt x="266" y="492"/>
                    <a:pt x="258" y="449"/>
                    <a:pt x="258" y="449"/>
                  </a:cubicBezTo>
                  <a:cubicBezTo>
                    <a:pt x="258" y="449"/>
                    <a:pt x="257" y="443"/>
                    <a:pt x="251" y="424"/>
                  </a:cubicBezTo>
                  <a:cubicBezTo>
                    <a:pt x="244" y="406"/>
                    <a:pt x="244" y="388"/>
                    <a:pt x="244" y="388"/>
                  </a:cubicBezTo>
                  <a:cubicBezTo>
                    <a:pt x="244" y="388"/>
                    <a:pt x="256" y="378"/>
                    <a:pt x="257" y="366"/>
                  </a:cubicBezTo>
                  <a:close/>
                  <a:moveTo>
                    <a:pt x="102" y="452"/>
                  </a:moveTo>
                  <a:cubicBezTo>
                    <a:pt x="110" y="434"/>
                    <a:pt x="110" y="434"/>
                    <a:pt x="110" y="434"/>
                  </a:cubicBezTo>
                  <a:cubicBezTo>
                    <a:pt x="114" y="452"/>
                    <a:pt x="114" y="452"/>
                    <a:pt x="114" y="452"/>
                  </a:cubicBezTo>
                  <a:lnTo>
                    <a:pt x="102" y="452"/>
                  </a:lnTo>
                  <a:close/>
                  <a:moveTo>
                    <a:pt x="168" y="213"/>
                  </a:moveTo>
                  <a:cubicBezTo>
                    <a:pt x="158" y="230"/>
                    <a:pt x="141" y="260"/>
                    <a:pt x="135" y="285"/>
                  </a:cubicBezTo>
                  <a:cubicBezTo>
                    <a:pt x="128" y="309"/>
                    <a:pt x="117" y="344"/>
                    <a:pt x="117" y="344"/>
                  </a:cubicBezTo>
                  <a:cubicBezTo>
                    <a:pt x="117" y="344"/>
                    <a:pt x="116" y="338"/>
                    <a:pt x="115" y="329"/>
                  </a:cubicBezTo>
                  <a:cubicBezTo>
                    <a:pt x="114" y="320"/>
                    <a:pt x="114" y="277"/>
                    <a:pt x="114" y="257"/>
                  </a:cubicBezTo>
                  <a:cubicBezTo>
                    <a:pt x="114" y="237"/>
                    <a:pt x="115" y="220"/>
                    <a:pt x="112" y="219"/>
                  </a:cubicBezTo>
                  <a:cubicBezTo>
                    <a:pt x="108" y="217"/>
                    <a:pt x="102" y="205"/>
                    <a:pt x="102" y="205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7" y="218"/>
                    <a:pt x="129" y="210"/>
                    <a:pt x="134" y="223"/>
                  </a:cubicBezTo>
                  <a:cubicBezTo>
                    <a:pt x="138" y="236"/>
                    <a:pt x="133" y="269"/>
                    <a:pt x="136" y="253"/>
                  </a:cubicBezTo>
                  <a:cubicBezTo>
                    <a:pt x="138" y="238"/>
                    <a:pt x="146" y="237"/>
                    <a:pt x="152" y="222"/>
                  </a:cubicBezTo>
                  <a:cubicBezTo>
                    <a:pt x="159" y="207"/>
                    <a:pt x="139" y="196"/>
                    <a:pt x="139" y="196"/>
                  </a:cubicBezTo>
                  <a:cubicBezTo>
                    <a:pt x="139" y="196"/>
                    <a:pt x="150" y="192"/>
                    <a:pt x="159" y="184"/>
                  </a:cubicBezTo>
                  <a:cubicBezTo>
                    <a:pt x="169" y="175"/>
                    <a:pt x="182" y="164"/>
                    <a:pt x="182" y="164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78" y="196"/>
                    <a:pt x="168" y="213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196"/>
            <p:cNvSpPr>
              <a:spLocks noEditPoints="1"/>
            </p:cNvSpPr>
            <p:nvPr/>
          </p:nvSpPr>
          <p:spPr bwMode="auto">
            <a:xfrm>
              <a:off x="7036069" y="1741480"/>
              <a:ext cx="1243819" cy="3877628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Freeform 200"/>
            <p:cNvSpPr>
              <a:spLocks noEditPoints="1"/>
            </p:cNvSpPr>
            <p:nvPr/>
          </p:nvSpPr>
          <p:spPr bwMode="auto">
            <a:xfrm>
              <a:off x="10627662" y="1459097"/>
              <a:ext cx="1186477" cy="3749095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9718721" y="1741480"/>
              <a:ext cx="1056820" cy="3929268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192"/>
            <p:cNvSpPr>
              <a:spLocks noEditPoints="1"/>
            </p:cNvSpPr>
            <p:nvPr/>
          </p:nvSpPr>
          <p:spPr bwMode="auto">
            <a:xfrm>
              <a:off x="8254254" y="1830356"/>
              <a:ext cx="1744933" cy="4122775"/>
            </a:xfrm>
            <a:custGeom>
              <a:avLst/>
              <a:gdLst>
                <a:gd name="T0" fmla="*/ 625 w 693"/>
                <a:gd name="T1" fmla="*/ 1522 h 1641"/>
                <a:gd name="T2" fmla="*/ 520 w 693"/>
                <a:gd name="T3" fmla="*/ 985 h 1641"/>
                <a:gd name="T4" fmla="*/ 498 w 693"/>
                <a:gd name="T5" fmla="*/ 789 h 1641"/>
                <a:gd name="T6" fmla="*/ 532 w 693"/>
                <a:gd name="T7" fmla="*/ 760 h 1641"/>
                <a:gd name="T8" fmla="*/ 571 w 693"/>
                <a:gd name="T9" fmla="*/ 506 h 1641"/>
                <a:gd name="T10" fmla="*/ 505 w 693"/>
                <a:gd name="T11" fmla="*/ 282 h 1641"/>
                <a:gd name="T12" fmla="*/ 394 w 693"/>
                <a:gd name="T13" fmla="*/ 243 h 1641"/>
                <a:gd name="T14" fmla="*/ 344 w 693"/>
                <a:gd name="T15" fmla="*/ 214 h 1641"/>
                <a:gd name="T16" fmla="*/ 341 w 693"/>
                <a:gd name="T17" fmla="*/ 204 h 1641"/>
                <a:gd name="T18" fmla="*/ 354 w 693"/>
                <a:gd name="T19" fmla="*/ 65 h 1641"/>
                <a:gd name="T20" fmla="*/ 313 w 693"/>
                <a:gd name="T21" fmla="*/ 0 h 1641"/>
                <a:gd name="T22" fmla="*/ 228 w 693"/>
                <a:gd name="T23" fmla="*/ 24 h 1641"/>
                <a:gd name="T24" fmla="*/ 214 w 693"/>
                <a:gd name="T25" fmla="*/ 121 h 1641"/>
                <a:gd name="T26" fmla="*/ 240 w 693"/>
                <a:gd name="T27" fmla="*/ 200 h 1641"/>
                <a:gd name="T28" fmla="*/ 240 w 693"/>
                <a:gd name="T29" fmla="*/ 215 h 1641"/>
                <a:gd name="T30" fmla="*/ 147 w 693"/>
                <a:gd name="T31" fmla="*/ 272 h 1641"/>
                <a:gd name="T32" fmla="*/ 22 w 693"/>
                <a:gd name="T33" fmla="*/ 531 h 1641"/>
                <a:gd name="T34" fmla="*/ 113 w 693"/>
                <a:gd name="T35" fmla="*/ 777 h 1641"/>
                <a:gd name="T36" fmla="*/ 143 w 693"/>
                <a:gd name="T37" fmla="*/ 802 h 1641"/>
                <a:gd name="T38" fmla="*/ 220 w 693"/>
                <a:gd name="T39" fmla="*/ 1183 h 1641"/>
                <a:gd name="T40" fmla="*/ 267 w 693"/>
                <a:gd name="T41" fmla="*/ 1470 h 1641"/>
                <a:gd name="T42" fmla="*/ 231 w 693"/>
                <a:gd name="T43" fmla="*/ 1602 h 1641"/>
                <a:gd name="T44" fmla="*/ 343 w 693"/>
                <a:gd name="T45" fmla="*/ 1595 h 1641"/>
                <a:gd name="T46" fmla="*/ 351 w 693"/>
                <a:gd name="T47" fmla="*/ 1504 h 1641"/>
                <a:gd name="T48" fmla="*/ 342 w 693"/>
                <a:gd name="T49" fmla="*/ 1327 h 1641"/>
                <a:gd name="T50" fmla="*/ 334 w 693"/>
                <a:gd name="T51" fmla="*/ 1168 h 1641"/>
                <a:gd name="T52" fmla="*/ 372 w 693"/>
                <a:gd name="T53" fmla="*/ 991 h 1641"/>
                <a:gd name="T54" fmla="*/ 495 w 693"/>
                <a:gd name="T55" fmla="*/ 1455 h 1641"/>
                <a:gd name="T56" fmla="*/ 553 w 693"/>
                <a:gd name="T57" fmla="*/ 1595 h 1641"/>
                <a:gd name="T58" fmla="*/ 693 w 693"/>
                <a:gd name="T59" fmla="*/ 1628 h 1641"/>
                <a:gd name="T60" fmla="*/ 115 w 693"/>
                <a:gd name="T61" fmla="*/ 608 h 1641"/>
                <a:gd name="T62" fmla="*/ 125 w 693"/>
                <a:gd name="T63" fmla="*/ 524 h 1641"/>
                <a:gd name="T64" fmla="*/ 395 w 693"/>
                <a:gd name="T65" fmla="*/ 690 h 1641"/>
                <a:gd name="T66" fmla="*/ 314 w 693"/>
                <a:gd name="T67" fmla="*/ 307 h 1641"/>
                <a:gd name="T68" fmla="*/ 280 w 693"/>
                <a:gd name="T69" fmla="*/ 291 h 1641"/>
                <a:gd name="T70" fmla="*/ 295 w 693"/>
                <a:gd name="T71" fmla="*/ 485 h 1641"/>
                <a:gd name="T72" fmla="*/ 274 w 693"/>
                <a:gd name="T73" fmla="*/ 687 h 1641"/>
                <a:gd name="T74" fmla="*/ 235 w 693"/>
                <a:gd name="T75" fmla="*/ 542 h 1641"/>
                <a:gd name="T76" fmla="*/ 248 w 693"/>
                <a:gd name="T77" fmla="*/ 225 h 1641"/>
                <a:gd name="T78" fmla="*/ 334 w 693"/>
                <a:gd name="T79" fmla="*/ 227 h 1641"/>
                <a:gd name="T80" fmla="*/ 381 w 693"/>
                <a:gd name="T81" fmla="*/ 413 h 1641"/>
                <a:gd name="T82" fmla="*/ 411 w 693"/>
                <a:gd name="T83" fmla="*/ 689 h 1641"/>
                <a:gd name="T84" fmla="*/ 473 w 693"/>
                <a:gd name="T85" fmla="*/ 485 h 1641"/>
                <a:gd name="T86" fmla="*/ 501 w 693"/>
                <a:gd name="T87" fmla="*/ 576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3" h="1641">
                  <a:moveTo>
                    <a:pt x="669" y="1590"/>
                  </a:moveTo>
                  <a:cubicBezTo>
                    <a:pt x="650" y="1579"/>
                    <a:pt x="636" y="1550"/>
                    <a:pt x="629" y="1542"/>
                  </a:cubicBezTo>
                  <a:cubicBezTo>
                    <a:pt x="622" y="1535"/>
                    <a:pt x="631" y="1537"/>
                    <a:pt x="625" y="1522"/>
                  </a:cubicBezTo>
                  <a:cubicBezTo>
                    <a:pt x="619" y="1507"/>
                    <a:pt x="600" y="1419"/>
                    <a:pt x="597" y="1391"/>
                  </a:cubicBezTo>
                  <a:cubicBezTo>
                    <a:pt x="593" y="1362"/>
                    <a:pt x="595" y="1265"/>
                    <a:pt x="582" y="1219"/>
                  </a:cubicBezTo>
                  <a:cubicBezTo>
                    <a:pt x="568" y="1173"/>
                    <a:pt x="526" y="1025"/>
                    <a:pt x="520" y="985"/>
                  </a:cubicBezTo>
                  <a:cubicBezTo>
                    <a:pt x="514" y="944"/>
                    <a:pt x="505" y="903"/>
                    <a:pt x="505" y="881"/>
                  </a:cubicBezTo>
                  <a:cubicBezTo>
                    <a:pt x="505" y="858"/>
                    <a:pt x="503" y="843"/>
                    <a:pt x="496" y="827"/>
                  </a:cubicBezTo>
                  <a:cubicBezTo>
                    <a:pt x="490" y="811"/>
                    <a:pt x="498" y="789"/>
                    <a:pt x="498" y="789"/>
                  </a:cubicBezTo>
                  <a:cubicBezTo>
                    <a:pt x="498" y="789"/>
                    <a:pt x="514" y="801"/>
                    <a:pt x="524" y="810"/>
                  </a:cubicBezTo>
                  <a:cubicBezTo>
                    <a:pt x="534" y="819"/>
                    <a:pt x="534" y="805"/>
                    <a:pt x="529" y="785"/>
                  </a:cubicBezTo>
                  <a:cubicBezTo>
                    <a:pt x="524" y="765"/>
                    <a:pt x="527" y="754"/>
                    <a:pt x="532" y="760"/>
                  </a:cubicBezTo>
                  <a:cubicBezTo>
                    <a:pt x="537" y="767"/>
                    <a:pt x="541" y="728"/>
                    <a:pt x="553" y="705"/>
                  </a:cubicBezTo>
                  <a:cubicBezTo>
                    <a:pt x="566" y="681"/>
                    <a:pt x="593" y="633"/>
                    <a:pt x="587" y="606"/>
                  </a:cubicBezTo>
                  <a:cubicBezTo>
                    <a:pt x="581" y="578"/>
                    <a:pt x="578" y="530"/>
                    <a:pt x="571" y="506"/>
                  </a:cubicBezTo>
                  <a:cubicBezTo>
                    <a:pt x="563" y="483"/>
                    <a:pt x="556" y="441"/>
                    <a:pt x="547" y="415"/>
                  </a:cubicBezTo>
                  <a:cubicBezTo>
                    <a:pt x="538" y="389"/>
                    <a:pt x="540" y="376"/>
                    <a:pt x="529" y="350"/>
                  </a:cubicBezTo>
                  <a:cubicBezTo>
                    <a:pt x="517" y="324"/>
                    <a:pt x="505" y="295"/>
                    <a:pt x="505" y="282"/>
                  </a:cubicBezTo>
                  <a:cubicBezTo>
                    <a:pt x="505" y="275"/>
                    <a:pt x="502" y="269"/>
                    <a:pt x="491" y="265"/>
                  </a:cubicBezTo>
                  <a:cubicBezTo>
                    <a:pt x="483" y="261"/>
                    <a:pt x="469" y="258"/>
                    <a:pt x="449" y="255"/>
                  </a:cubicBezTo>
                  <a:cubicBezTo>
                    <a:pt x="428" y="252"/>
                    <a:pt x="409" y="248"/>
                    <a:pt x="394" y="243"/>
                  </a:cubicBezTo>
                  <a:cubicBezTo>
                    <a:pt x="393" y="243"/>
                    <a:pt x="392" y="242"/>
                    <a:pt x="391" y="242"/>
                  </a:cubicBezTo>
                  <a:cubicBezTo>
                    <a:pt x="391" y="242"/>
                    <a:pt x="390" y="242"/>
                    <a:pt x="390" y="242"/>
                  </a:cubicBezTo>
                  <a:cubicBezTo>
                    <a:pt x="370" y="235"/>
                    <a:pt x="344" y="214"/>
                    <a:pt x="344" y="214"/>
                  </a:cubicBezTo>
                  <a:cubicBezTo>
                    <a:pt x="336" y="225"/>
                    <a:pt x="336" y="225"/>
                    <a:pt x="336" y="225"/>
                  </a:cubicBezTo>
                  <a:cubicBezTo>
                    <a:pt x="339" y="221"/>
                    <a:pt x="341" y="218"/>
                    <a:pt x="344" y="214"/>
                  </a:cubicBezTo>
                  <a:cubicBezTo>
                    <a:pt x="341" y="211"/>
                    <a:pt x="336" y="204"/>
                    <a:pt x="341" y="204"/>
                  </a:cubicBezTo>
                  <a:cubicBezTo>
                    <a:pt x="352" y="203"/>
                    <a:pt x="354" y="159"/>
                    <a:pt x="360" y="146"/>
                  </a:cubicBezTo>
                  <a:cubicBezTo>
                    <a:pt x="366" y="133"/>
                    <a:pt x="364" y="124"/>
                    <a:pt x="360" y="112"/>
                  </a:cubicBezTo>
                  <a:cubicBezTo>
                    <a:pt x="356" y="101"/>
                    <a:pt x="364" y="84"/>
                    <a:pt x="354" y="65"/>
                  </a:cubicBezTo>
                  <a:cubicBezTo>
                    <a:pt x="344" y="47"/>
                    <a:pt x="358" y="24"/>
                    <a:pt x="344" y="22"/>
                  </a:cubicBezTo>
                  <a:cubicBezTo>
                    <a:pt x="330" y="20"/>
                    <a:pt x="335" y="3"/>
                    <a:pt x="322" y="3"/>
                  </a:cubicBezTo>
                  <a:cubicBezTo>
                    <a:pt x="318" y="3"/>
                    <a:pt x="315" y="2"/>
                    <a:pt x="313" y="0"/>
                  </a:cubicBezTo>
                  <a:cubicBezTo>
                    <a:pt x="302" y="21"/>
                    <a:pt x="285" y="14"/>
                    <a:pt x="285" y="14"/>
                  </a:cubicBezTo>
                  <a:cubicBezTo>
                    <a:pt x="259" y="8"/>
                    <a:pt x="242" y="14"/>
                    <a:pt x="230" y="23"/>
                  </a:cubicBezTo>
                  <a:cubicBezTo>
                    <a:pt x="230" y="23"/>
                    <a:pt x="229" y="24"/>
                    <a:pt x="228" y="24"/>
                  </a:cubicBezTo>
                  <a:cubicBezTo>
                    <a:pt x="213" y="38"/>
                    <a:pt x="208" y="57"/>
                    <a:pt x="208" y="58"/>
                  </a:cubicBezTo>
                  <a:cubicBezTo>
                    <a:pt x="207" y="65"/>
                    <a:pt x="206" y="72"/>
                    <a:pt x="206" y="77"/>
                  </a:cubicBezTo>
                  <a:cubicBezTo>
                    <a:pt x="208" y="95"/>
                    <a:pt x="213" y="113"/>
                    <a:pt x="214" y="121"/>
                  </a:cubicBezTo>
                  <a:cubicBezTo>
                    <a:pt x="215" y="128"/>
                    <a:pt x="219" y="158"/>
                    <a:pt x="225" y="158"/>
                  </a:cubicBezTo>
                  <a:cubicBezTo>
                    <a:pt x="231" y="158"/>
                    <a:pt x="233" y="159"/>
                    <a:pt x="233" y="159"/>
                  </a:cubicBezTo>
                  <a:cubicBezTo>
                    <a:pt x="233" y="159"/>
                    <a:pt x="240" y="182"/>
                    <a:pt x="240" y="200"/>
                  </a:cubicBezTo>
                  <a:cubicBezTo>
                    <a:pt x="240" y="208"/>
                    <a:pt x="240" y="212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24" y="238"/>
                    <a:pt x="206" y="246"/>
                  </a:cubicBezTo>
                  <a:cubicBezTo>
                    <a:pt x="188" y="255"/>
                    <a:pt x="162" y="268"/>
                    <a:pt x="147" y="272"/>
                  </a:cubicBezTo>
                  <a:cubicBezTo>
                    <a:pt x="136" y="275"/>
                    <a:pt x="124" y="279"/>
                    <a:pt x="115" y="285"/>
                  </a:cubicBezTo>
                  <a:cubicBezTo>
                    <a:pt x="103" y="293"/>
                    <a:pt x="93" y="305"/>
                    <a:pt x="89" y="326"/>
                  </a:cubicBezTo>
                  <a:cubicBezTo>
                    <a:pt x="82" y="365"/>
                    <a:pt x="42" y="495"/>
                    <a:pt x="22" y="531"/>
                  </a:cubicBezTo>
                  <a:cubicBezTo>
                    <a:pt x="3" y="567"/>
                    <a:pt x="0" y="616"/>
                    <a:pt x="20" y="646"/>
                  </a:cubicBezTo>
                  <a:cubicBezTo>
                    <a:pt x="39" y="676"/>
                    <a:pt x="86" y="750"/>
                    <a:pt x="93" y="760"/>
                  </a:cubicBezTo>
                  <a:cubicBezTo>
                    <a:pt x="100" y="770"/>
                    <a:pt x="102" y="778"/>
                    <a:pt x="113" y="777"/>
                  </a:cubicBezTo>
                  <a:cubicBezTo>
                    <a:pt x="113" y="777"/>
                    <a:pt x="114" y="776"/>
                    <a:pt x="115" y="776"/>
                  </a:cubicBezTo>
                  <a:cubicBezTo>
                    <a:pt x="124" y="776"/>
                    <a:pt x="130" y="777"/>
                    <a:pt x="130" y="777"/>
                  </a:cubicBezTo>
                  <a:cubicBezTo>
                    <a:pt x="130" y="777"/>
                    <a:pt x="135" y="796"/>
                    <a:pt x="143" y="802"/>
                  </a:cubicBezTo>
                  <a:cubicBezTo>
                    <a:pt x="151" y="808"/>
                    <a:pt x="161" y="828"/>
                    <a:pt x="163" y="821"/>
                  </a:cubicBezTo>
                  <a:cubicBezTo>
                    <a:pt x="166" y="814"/>
                    <a:pt x="173" y="872"/>
                    <a:pt x="180" y="903"/>
                  </a:cubicBezTo>
                  <a:cubicBezTo>
                    <a:pt x="187" y="934"/>
                    <a:pt x="220" y="1152"/>
                    <a:pt x="220" y="1183"/>
                  </a:cubicBezTo>
                  <a:cubicBezTo>
                    <a:pt x="220" y="1214"/>
                    <a:pt x="232" y="1246"/>
                    <a:pt x="231" y="1268"/>
                  </a:cubicBezTo>
                  <a:cubicBezTo>
                    <a:pt x="230" y="1291"/>
                    <a:pt x="235" y="1349"/>
                    <a:pt x="236" y="1381"/>
                  </a:cubicBezTo>
                  <a:cubicBezTo>
                    <a:pt x="237" y="1413"/>
                    <a:pt x="267" y="1447"/>
                    <a:pt x="267" y="1470"/>
                  </a:cubicBezTo>
                  <a:cubicBezTo>
                    <a:pt x="267" y="1494"/>
                    <a:pt x="260" y="1505"/>
                    <a:pt x="263" y="1519"/>
                  </a:cubicBezTo>
                  <a:cubicBezTo>
                    <a:pt x="267" y="1532"/>
                    <a:pt x="266" y="1542"/>
                    <a:pt x="251" y="1558"/>
                  </a:cubicBezTo>
                  <a:cubicBezTo>
                    <a:pt x="236" y="1574"/>
                    <a:pt x="230" y="1589"/>
                    <a:pt x="231" y="1602"/>
                  </a:cubicBezTo>
                  <a:cubicBezTo>
                    <a:pt x="232" y="1614"/>
                    <a:pt x="236" y="1619"/>
                    <a:pt x="266" y="1620"/>
                  </a:cubicBezTo>
                  <a:cubicBezTo>
                    <a:pt x="296" y="1621"/>
                    <a:pt x="324" y="1613"/>
                    <a:pt x="324" y="1605"/>
                  </a:cubicBezTo>
                  <a:cubicBezTo>
                    <a:pt x="324" y="1598"/>
                    <a:pt x="334" y="1595"/>
                    <a:pt x="343" y="1595"/>
                  </a:cubicBezTo>
                  <a:cubicBezTo>
                    <a:pt x="351" y="1595"/>
                    <a:pt x="350" y="1587"/>
                    <a:pt x="346" y="1569"/>
                  </a:cubicBezTo>
                  <a:cubicBezTo>
                    <a:pt x="343" y="1552"/>
                    <a:pt x="330" y="1528"/>
                    <a:pt x="338" y="1531"/>
                  </a:cubicBezTo>
                  <a:cubicBezTo>
                    <a:pt x="345" y="1533"/>
                    <a:pt x="351" y="1528"/>
                    <a:pt x="351" y="1504"/>
                  </a:cubicBezTo>
                  <a:cubicBezTo>
                    <a:pt x="351" y="1479"/>
                    <a:pt x="355" y="1471"/>
                    <a:pt x="344" y="1457"/>
                  </a:cubicBezTo>
                  <a:cubicBezTo>
                    <a:pt x="333" y="1442"/>
                    <a:pt x="335" y="1415"/>
                    <a:pt x="338" y="1392"/>
                  </a:cubicBezTo>
                  <a:cubicBezTo>
                    <a:pt x="340" y="1370"/>
                    <a:pt x="348" y="1354"/>
                    <a:pt x="342" y="1327"/>
                  </a:cubicBezTo>
                  <a:cubicBezTo>
                    <a:pt x="335" y="1299"/>
                    <a:pt x="334" y="1266"/>
                    <a:pt x="338" y="1252"/>
                  </a:cubicBezTo>
                  <a:cubicBezTo>
                    <a:pt x="342" y="1239"/>
                    <a:pt x="339" y="1222"/>
                    <a:pt x="329" y="1211"/>
                  </a:cubicBezTo>
                  <a:cubicBezTo>
                    <a:pt x="319" y="1200"/>
                    <a:pt x="334" y="1180"/>
                    <a:pt x="334" y="1168"/>
                  </a:cubicBezTo>
                  <a:cubicBezTo>
                    <a:pt x="334" y="1156"/>
                    <a:pt x="330" y="1104"/>
                    <a:pt x="337" y="1052"/>
                  </a:cubicBezTo>
                  <a:cubicBezTo>
                    <a:pt x="343" y="999"/>
                    <a:pt x="344" y="960"/>
                    <a:pt x="345" y="946"/>
                  </a:cubicBezTo>
                  <a:cubicBezTo>
                    <a:pt x="346" y="933"/>
                    <a:pt x="354" y="939"/>
                    <a:pt x="372" y="991"/>
                  </a:cubicBezTo>
                  <a:cubicBezTo>
                    <a:pt x="391" y="1043"/>
                    <a:pt x="438" y="1205"/>
                    <a:pt x="447" y="1241"/>
                  </a:cubicBezTo>
                  <a:cubicBezTo>
                    <a:pt x="454" y="1272"/>
                    <a:pt x="480" y="1385"/>
                    <a:pt x="491" y="1436"/>
                  </a:cubicBezTo>
                  <a:cubicBezTo>
                    <a:pt x="493" y="1444"/>
                    <a:pt x="494" y="1451"/>
                    <a:pt x="495" y="1455"/>
                  </a:cubicBezTo>
                  <a:cubicBezTo>
                    <a:pt x="501" y="1486"/>
                    <a:pt x="509" y="1548"/>
                    <a:pt x="517" y="1548"/>
                  </a:cubicBezTo>
                  <a:cubicBezTo>
                    <a:pt x="526" y="1548"/>
                    <a:pt x="524" y="1554"/>
                    <a:pt x="525" y="1572"/>
                  </a:cubicBezTo>
                  <a:cubicBezTo>
                    <a:pt x="526" y="1589"/>
                    <a:pt x="543" y="1592"/>
                    <a:pt x="553" y="1595"/>
                  </a:cubicBezTo>
                  <a:cubicBezTo>
                    <a:pt x="563" y="1599"/>
                    <a:pt x="566" y="1589"/>
                    <a:pt x="566" y="1589"/>
                  </a:cubicBezTo>
                  <a:cubicBezTo>
                    <a:pt x="566" y="1589"/>
                    <a:pt x="582" y="1623"/>
                    <a:pt x="610" y="1626"/>
                  </a:cubicBezTo>
                  <a:cubicBezTo>
                    <a:pt x="639" y="1630"/>
                    <a:pt x="693" y="1641"/>
                    <a:pt x="693" y="1628"/>
                  </a:cubicBezTo>
                  <a:cubicBezTo>
                    <a:pt x="693" y="1614"/>
                    <a:pt x="687" y="1602"/>
                    <a:pt x="669" y="1590"/>
                  </a:cubicBezTo>
                  <a:close/>
                  <a:moveTo>
                    <a:pt x="128" y="644"/>
                  </a:moveTo>
                  <a:cubicBezTo>
                    <a:pt x="128" y="632"/>
                    <a:pt x="122" y="619"/>
                    <a:pt x="115" y="608"/>
                  </a:cubicBezTo>
                  <a:cubicBezTo>
                    <a:pt x="105" y="594"/>
                    <a:pt x="95" y="582"/>
                    <a:pt x="99" y="575"/>
                  </a:cubicBezTo>
                  <a:cubicBezTo>
                    <a:pt x="105" y="563"/>
                    <a:pt x="110" y="563"/>
                    <a:pt x="115" y="554"/>
                  </a:cubicBezTo>
                  <a:cubicBezTo>
                    <a:pt x="118" y="549"/>
                    <a:pt x="121" y="541"/>
                    <a:pt x="125" y="524"/>
                  </a:cubicBezTo>
                  <a:cubicBezTo>
                    <a:pt x="124" y="559"/>
                    <a:pt x="136" y="611"/>
                    <a:pt x="128" y="644"/>
                  </a:cubicBezTo>
                  <a:close/>
                  <a:moveTo>
                    <a:pt x="411" y="689"/>
                  </a:moveTo>
                  <a:cubicBezTo>
                    <a:pt x="407" y="690"/>
                    <a:pt x="402" y="690"/>
                    <a:pt x="395" y="690"/>
                  </a:cubicBezTo>
                  <a:cubicBezTo>
                    <a:pt x="395" y="685"/>
                    <a:pt x="395" y="680"/>
                    <a:pt x="393" y="674"/>
                  </a:cubicBezTo>
                  <a:cubicBezTo>
                    <a:pt x="389" y="655"/>
                    <a:pt x="367" y="523"/>
                    <a:pt x="351" y="448"/>
                  </a:cubicBezTo>
                  <a:cubicBezTo>
                    <a:pt x="335" y="373"/>
                    <a:pt x="318" y="317"/>
                    <a:pt x="314" y="307"/>
                  </a:cubicBezTo>
                  <a:cubicBezTo>
                    <a:pt x="310" y="297"/>
                    <a:pt x="323" y="293"/>
                    <a:pt x="323" y="293"/>
                  </a:cubicBezTo>
                  <a:cubicBezTo>
                    <a:pt x="299" y="269"/>
                    <a:pt x="299" y="269"/>
                    <a:pt x="299" y="269"/>
                  </a:cubicBezTo>
                  <a:cubicBezTo>
                    <a:pt x="288" y="274"/>
                    <a:pt x="280" y="291"/>
                    <a:pt x="280" y="291"/>
                  </a:cubicBezTo>
                  <a:cubicBezTo>
                    <a:pt x="280" y="291"/>
                    <a:pt x="292" y="299"/>
                    <a:pt x="294" y="307"/>
                  </a:cubicBezTo>
                  <a:cubicBezTo>
                    <a:pt x="296" y="315"/>
                    <a:pt x="292" y="325"/>
                    <a:pt x="286" y="343"/>
                  </a:cubicBezTo>
                  <a:cubicBezTo>
                    <a:pt x="281" y="362"/>
                    <a:pt x="288" y="443"/>
                    <a:pt x="295" y="485"/>
                  </a:cubicBezTo>
                  <a:cubicBezTo>
                    <a:pt x="302" y="527"/>
                    <a:pt x="315" y="621"/>
                    <a:pt x="323" y="669"/>
                  </a:cubicBezTo>
                  <a:cubicBezTo>
                    <a:pt x="324" y="677"/>
                    <a:pt x="326" y="683"/>
                    <a:pt x="327" y="689"/>
                  </a:cubicBezTo>
                  <a:cubicBezTo>
                    <a:pt x="308" y="688"/>
                    <a:pt x="289" y="687"/>
                    <a:pt x="274" y="687"/>
                  </a:cubicBezTo>
                  <a:cubicBezTo>
                    <a:pt x="232" y="687"/>
                    <a:pt x="191" y="692"/>
                    <a:pt x="191" y="692"/>
                  </a:cubicBezTo>
                  <a:cubicBezTo>
                    <a:pt x="191" y="692"/>
                    <a:pt x="199" y="672"/>
                    <a:pt x="212" y="643"/>
                  </a:cubicBezTo>
                  <a:cubicBezTo>
                    <a:pt x="224" y="615"/>
                    <a:pt x="226" y="589"/>
                    <a:pt x="235" y="542"/>
                  </a:cubicBezTo>
                  <a:cubicBezTo>
                    <a:pt x="245" y="495"/>
                    <a:pt x="237" y="463"/>
                    <a:pt x="237" y="406"/>
                  </a:cubicBezTo>
                  <a:cubicBezTo>
                    <a:pt x="237" y="361"/>
                    <a:pt x="234" y="300"/>
                    <a:pt x="231" y="263"/>
                  </a:cubicBezTo>
                  <a:cubicBezTo>
                    <a:pt x="231" y="257"/>
                    <a:pt x="231" y="235"/>
                    <a:pt x="248" y="225"/>
                  </a:cubicBezTo>
                  <a:cubicBezTo>
                    <a:pt x="257" y="236"/>
                    <a:pt x="268" y="248"/>
                    <a:pt x="281" y="257"/>
                  </a:cubicBezTo>
                  <a:cubicBezTo>
                    <a:pt x="304" y="273"/>
                    <a:pt x="306" y="261"/>
                    <a:pt x="320" y="244"/>
                  </a:cubicBezTo>
                  <a:cubicBezTo>
                    <a:pt x="326" y="237"/>
                    <a:pt x="330" y="232"/>
                    <a:pt x="334" y="227"/>
                  </a:cubicBezTo>
                  <a:cubicBezTo>
                    <a:pt x="334" y="227"/>
                    <a:pt x="334" y="227"/>
                    <a:pt x="334" y="227"/>
                  </a:cubicBezTo>
                  <a:cubicBezTo>
                    <a:pt x="353" y="218"/>
                    <a:pt x="370" y="255"/>
                    <a:pt x="370" y="255"/>
                  </a:cubicBezTo>
                  <a:cubicBezTo>
                    <a:pt x="382" y="288"/>
                    <a:pt x="381" y="349"/>
                    <a:pt x="381" y="413"/>
                  </a:cubicBezTo>
                  <a:cubicBezTo>
                    <a:pt x="381" y="478"/>
                    <a:pt x="393" y="542"/>
                    <a:pt x="406" y="589"/>
                  </a:cubicBezTo>
                  <a:cubicBezTo>
                    <a:pt x="418" y="636"/>
                    <a:pt x="437" y="678"/>
                    <a:pt x="437" y="678"/>
                  </a:cubicBezTo>
                  <a:cubicBezTo>
                    <a:pt x="437" y="678"/>
                    <a:pt x="426" y="684"/>
                    <a:pt x="411" y="689"/>
                  </a:cubicBezTo>
                  <a:close/>
                  <a:moveTo>
                    <a:pt x="491" y="631"/>
                  </a:moveTo>
                  <a:cubicBezTo>
                    <a:pt x="489" y="627"/>
                    <a:pt x="490" y="600"/>
                    <a:pt x="484" y="579"/>
                  </a:cubicBezTo>
                  <a:cubicBezTo>
                    <a:pt x="477" y="556"/>
                    <a:pt x="474" y="524"/>
                    <a:pt x="473" y="485"/>
                  </a:cubicBezTo>
                  <a:cubicBezTo>
                    <a:pt x="473" y="485"/>
                    <a:pt x="482" y="518"/>
                    <a:pt x="491" y="538"/>
                  </a:cubicBezTo>
                  <a:cubicBezTo>
                    <a:pt x="495" y="547"/>
                    <a:pt x="498" y="553"/>
                    <a:pt x="501" y="553"/>
                  </a:cubicBezTo>
                  <a:cubicBezTo>
                    <a:pt x="511" y="556"/>
                    <a:pt x="512" y="570"/>
                    <a:pt x="501" y="576"/>
                  </a:cubicBezTo>
                  <a:cubicBezTo>
                    <a:pt x="490" y="582"/>
                    <a:pt x="498" y="624"/>
                    <a:pt x="493" y="630"/>
                  </a:cubicBezTo>
                  <a:cubicBezTo>
                    <a:pt x="492" y="631"/>
                    <a:pt x="491" y="631"/>
                    <a:pt x="491" y="631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4" name="TextBox 12"/>
          <p:cNvSpPr txBox="1"/>
          <p:nvPr/>
        </p:nvSpPr>
        <p:spPr>
          <a:xfrm>
            <a:off x="1150439" y="2593304"/>
            <a:ext cx="22410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</a:t>
            </a: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。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9292433" y="2593304"/>
            <a:ext cx="22410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</a:t>
            </a: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。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5" b="34980"/>
          <a:stretch/>
        </p:blipFill>
        <p:spPr>
          <a:xfrm>
            <a:off x="0" y="775283"/>
            <a:ext cx="12192000" cy="608271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549887"/>
          </a:xfrm>
          <a:prstGeom prst="rect">
            <a:avLst/>
          </a:prstGeom>
          <a:gradFill flip="none" rotWithShape="1">
            <a:gsLst>
              <a:gs pos="0">
                <a:srgbClr val="0065B0">
                  <a:alpha val="0"/>
                </a:srgbClr>
              </a:gs>
              <a:gs pos="37000">
                <a:srgbClr val="0065B0">
                  <a:alpha val="79000"/>
                </a:srgbClr>
              </a:gs>
              <a:gs pos="63000">
                <a:srgbClr val="0065B0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957980" y="914983"/>
            <a:ext cx="10321302" cy="3149600"/>
            <a:chOff x="957980" y="648283"/>
            <a:chExt cx="10321302" cy="3149600"/>
          </a:xfrm>
        </p:grpSpPr>
        <p:grpSp>
          <p:nvGrpSpPr>
            <p:cNvPr id="50" name="组合 49"/>
            <p:cNvGrpSpPr/>
            <p:nvPr/>
          </p:nvGrpSpPr>
          <p:grpSpPr>
            <a:xfrm>
              <a:off x="1397000" y="648283"/>
              <a:ext cx="9410698" cy="3149600"/>
              <a:chOff x="1397000" y="1067650"/>
              <a:chExt cx="9410698" cy="3149600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1397000" y="1067650"/>
                <a:ext cx="9398000" cy="3009050"/>
              </a:xfrm>
              <a:custGeom>
                <a:avLst/>
                <a:gdLst>
                  <a:gd name="connsiteX0" fmla="*/ 2845648 w 9080582"/>
                  <a:gd name="connsiteY0" fmla="*/ 0 h 2882050"/>
                  <a:gd name="connsiteX1" fmla="*/ 3906202 w 9080582"/>
                  <a:gd name="connsiteY1" fmla="*/ 702982 h 2882050"/>
                  <a:gd name="connsiteX2" fmla="*/ 3923933 w 9080582"/>
                  <a:gd name="connsiteY2" fmla="*/ 760103 h 2882050"/>
                  <a:gd name="connsiteX3" fmla="*/ 3991654 w 9080582"/>
                  <a:gd name="connsiteY3" fmla="*/ 718962 h 2882050"/>
                  <a:gd name="connsiteX4" fmla="*/ 4540291 w 9080582"/>
                  <a:gd name="connsiteY4" fmla="*/ 580042 h 2882050"/>
                  <a:gd name="connsiteX5" fmla="*/ 5088929 w 9080582"/>
                  <a:gd name="connsiteY5" fmla="*/ 718962 h 2882050"/>
                  <a:gd name="connsiteX6" fmla="*/ 5156649 w 9080582"/>
                  <a:gd name="connsiteY6" fmla="*/ 760103 h 2882050"/>
                  <a:gd name="connsiteX7" fmla="*/ 5174381 w 9080582"/>
                  <a:gd name="connsiteY7" fmla="*/ 702981 h 2882050"/>
                  <a:gd name="connsiteX8" fmla="*/ 6234934 w 9080582"/>
                  <a:gd name="connsiteY8" fmla="*/ 0 h 2882050"/>
                  <a:gd name="connsiteX9" fmla="*/ 7295487 w 9080582"/>
                  <a:gd name="connsiteY9" fmla="*/ 702981 h 2882050"/>
                  <a:gd name="connsiteX10" fmla="*/ 7313219 w 9080582"/>
                  <a:gd name="connsiteY10" fmla="*/ 760103 h 2882050"/>
                  <a:gd name="connsiteX11" fmla="*/ 7380939 w 9080582"/>
                  <a:gd name="connsiteY11" fmla="*/ 718962 h 2882050"/>
                  <a:gd name="connsiteX12" fmla="*/ 7929577 w 9080582"/>
                  <a:gd name="connsiteY12" fmla="*/ 580042 h 2882050"/>
                  <a:gd name="connsiteX13" fmla="*/ 9080582 w 9080582"/>
                  <a:gd name="connsiteY13" fmla="*/ 1731046 h 2882050"/>
                  <a:gd name="connsiteX14" fmla="*/ 7929577 w 9080582"/>
                  <a:gd name="connsiteY14" fmla="*/ 2882050 h 2882050"/>
                  <a:gd name="connsiteX15" fmla="*/ 6869024 w 9080582"/>
                  <a:gd name="connsiteY15" fmla="*/ 2179069 h 2882050"/>
                  <a:gd name="connsiteX16" fmla="*/ 6851292 w 9080582"/>
                  <a:gd name="connsiteY16" fmla="*/ 2121947 h 2882050"/>
                  <a:gd name="connsiteX17" fmla="*/ 6783572 w 9080582"/>
                  <a:gd name="connsiteY17" fmla="*/ 2163088 h 2882050"/>
                  <a:gd name="connsiteX18" fmla="*/ 6234934 w 9080582"/>
                  <a:gd name="connsiteY18" fmla="*/ 2302008 h 2882050"/>
                  <a:gd name="connsiteX19" fmla="*/ 5686297 w 9080582"/>
                  <a:gd name="connsiteY19" fmla="*/ 2163088 h 2882050"/>
                  <a:gd name="connsiteX20" fmla="*/ 5618576 w 9080582"/>
                  <a:gd name="connsiteY20" fmla="*/ 2121947 h 2882050"/>
                  <a:gd name="connsiteX21" fmla="*/ 5600845 w 9080582"/>
                  <a:gd name="connsiteY21" fmla="*/ 2179069 h 2882050"/>
                  <a:gd name="connsiteX22" fmla="*/ 4540291 w 9080582"/>
                  <a:gd name="connsiteY22" fmla="*/ 2882050 h 2882050"/>
                  <a:gd name="connsiteX23" fmla="*/ 3479738 w 9080582"/>
                  <a:gd name="connsiteY23" fmla="*/ 2179069 h 2882050"/>
                  <a:gd name="connsiteX24" fmla="*/ 3462006 w 9080582"/>
                  <a:gd name="connsiteY24" fmla="*/ 2121947 h 2882050"/>
                  <a:gd name="connsiteX25" fmla="*/ 3394286 w 9080582"/>
                  <a:gd name="connsiteY25" fmla="*/ 2163088 h 2882050"/>
                  <a:gd name="connsiteX26" fmla="*/ 2845648 w 9080582"/>
                  <a:gd name="connsiteY26" fmla="*/ 2302008 h 2882050"/>
                  <a:gd name="connsiteX27" fmla="*/ 2297011 w 9080582"/>
                  <a:gd name="connsiteY27" fmla="*/ 2163088 h 2882050"/>
                  <a:gd name="connsiteX28" fmla="*/ 2231888 w 9080582"/>
                  <a:gd name="connsiteY28" fmla="*/ 2123525 h 2882050"/>
                  <a:gd name="connsiteX29" fmla="*/ 2211559 w 9080582"/>
                  <a:gd name="connsiteY29" fmla="*/ 2179069 h 2882050"/>
                  <a:gd name="connsiteX30" fmla="*/ 1151006 w 9080582"/>
                  <a:gd name="connsiteY30" fmla="*/ 2882050 h 2882050"/>
                  <a:gd name="connsiteX31" fmla="*/ 0 w 9080582"/>
                  <a:gd name="connsiteY31" fmla="*/ 1731046 h 2882050"/>
                  <a:gd name="connsiteX32" fmla="*/ 1151006 w 9080582"/>
                  <a:gd name="connsiteY32" fmla="*/ 580042 h 2882050"/>
                  <a:gd name="connsiteX33" fmla="*/ 1699643 w 9080582"/>
                  <a:gd name="connsiteY33" fmla="*/ 718962 h 2882050"/>
                  <a:gd name="connsiteX34" fmla="*/ 1764766 w 9080582"/>
                  <a:gd name="connsiteY34" fmla="*/ 758525 h 2882050"/>
                  <a:gd name="connsiteX35" fmla="*/ 1785095 w 9080582"/>
                  <a:gd name="connsiteY35" fmla="*/ 702982 h 2882050"/>
                  <a:gd name="connsiteX36" fmla="*/ 2845648 w 9080582"/>
                  <a:gd name="connsiteY36" fmla="*/ 0 h 288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080582" h="2882050">
                    <a:moveTo>
                      <a:pt x="2845648" y="0"/>
                    </a:moveTo>
                    <a:cubicBezTo>
                      <a:pt x="3322411" y="0"/>
                      <a:pt x="3731470" y="289869"/>
                      <a:pt x="3906202" y="702982"/>
                    </a:cubicBezTo>
                    <a:lnTo>
                      <a:pt x="3923933" y="760103"/>
                    </a:lnTo>
                    <a:lnTo>
                      <a:pt x="3991654" y="718962"/>
                    </a:lnTo>
                    <a:cubicBezTo>
                      <a:pt x="4154743" y="630366"/>
                      <a:pt x="4341640" y="580042"/>
                      <a:pt x="4540291" y="580042"/>
                    </a:cubicBezTo>
                    <a:cubicBezTo>
                      <a:pt x="4738942" y="580042"/>
                      <a:pt x="4925839" y="630366"/>
                      <a:pt x="5088929" y="718962"/>
                    </a:cubicBezTo>
                    <a:lnTo>
                      <a:pt x="5156649" y="760103"/>
                    </a:lnTo>
                    <a:lnTo>
                      <a:pt x="5174381" y="702981"/>
                    </a:lnTo>
                    <a:cubicBezTo>
                      <a:pt x="5349113" y="289869"/>
                      <a:pt x="5758172" y="0"/>
                      <a:pt x="6234934" y="0"/>
                    </a:cubicBezTo>
                    <a:cubicBezTo>
                      <a:pt x="6711696" y="0"/>
                      <a:pt x="7120755" y="289869"/>
                      <a:pt x="7295487" y="702981"/>
                    </a:cubicBezTo>
                    <a:lnTo>
                      <a:pt x="7313219" y="760103"/>
                    </a:lnTo>
                    <a:lnTo>
                      <a:pt x="7380939" y="718962"/>
                    </a:lnTo>
                    <a:cubicBezTo>
                      <a:pt x="7544029" y="630366"/>
                      <a:pt x="7730926" y="580042"/>
                      <a:pt x="7929577" y="580042"/>
                    </a:cubicBezTo>
                    <a:cubicBezTo>
                      <a:pt x="8565260" y="580042"/>
                      <a:pt x="9080582" y="1095364"/>
                      <a:pt x="9080582" y="1731046"/>
                    </a:cubicBezTo>
                    <a:cubicBezTo>
                      <a:pt x="9080582" y="2366728"/>
                      <a:pt x="8565260" y="2882050"/>
                      <a:pt x="7929577" y="2882050"/>
                    </a:cubicBezTo>
                    <a:cubicBezTo>
                      <a:pt x="7452815" y="2882050"/>
                      <a:pt x="7043756" y="2592181"/>
                      <a:pt x="6869024" y="2179069"/>
                    </a:cubicBezTo>
                    <a:lnTo>
                      <a:pt x="6851292" y="2121947"/>
                    </a:lnTo>
                    <a:lnTo>
                      <a:pt x="6783572" y="2163088"/>
                    </a:lnTo>
                    <a:cubicBezTo>
                      <a:pt x="6620482" y="2251684"/>
                      <a:pt x="6433585" y="2302008"/>
                      <a:pt x="6234934" y="2302008"/>
                    </a:cubicBezTo>
                    <a:cubicBezTo>
                      <a:pt x="6036283" y="2302008"/>
                      <a:pt x="5849386" y="2251684"/>
                      <a:pt x="5686297" y="2163088"/>
                    </a:cubicBezTo>
                    <a:lnTo>
                      <a:pt x="5618576" y="2121947"/>
                    </a:lnTo>
                    <a:lnTo>
                      <a:pt x="5600845" y="2179069"/>
                    </a:lnTo>
                    <a:cubicBezTo>
                      <a:pt x="5426113" y="2592181"/>
                      <a:pt x="5017053" y="2882050"/>
                      <a:pt x="4540291" y="2882050"/>
                    </a:cubicBezTo>
                    <a:cubicBezTo>
                      <a:pt x="4063529" y="2882050"/>
                      <a:pt x="3654470" y="2592181"/>
                      <a:pt x="3479738" y="2179069"/>
                    </a:cubicBezTo>
                    <a:lnTo>
                      <a:pt x="3462006" y="2121947"/>
                    </a:lnTo>
                    <a:lnTo>
                      <a:pt x="3394286" y="2163088"/>
                    </a:lnTo>
                    <a:cubicBezTo>
                      <a:pt x="3231196" y="2251684"/>
                      <a:pt x="3044299" y="2302008"/>
                      <a:pt x="2845648" y="2302008"/>
                    </a:cubicBezTo>
                    <a:cubicBezTo>
                      <a:pt x="2646997" y="2302008"/>
                      <a:pt x="2460101" y="2251684"/>
                      <a:pt x="2297011" y="2163088"/>
                    </a:cubicBezTo>
                    <a:lnTo>
                      <a:pt x="2231888" y="2123525"/>
                    </a:lnTo>
                    <a:lnTo>
                      <a:pt x="2211559" y="2179069"/>
                    </a:lnTo>
                    <a:cubicBezTo>
                      <a:pt x="2036827" y="2592181"/>
                      <a:pt x="1627767" y="2882050"/>
                      <a:pt x="1151006" y="2882050"/>
                    </a:cubicBezTo>
                    <a:cubicBezTo>
                      <a:pt x="515323" y="2882050"/>
                      <a:pt x="0" y="2366728"/>
                      <a:pt x="0" y="1731046"/>
                    </a:cubicBezTo>
                    <a:cubicBezTo>
                      <a:pt x="0" y="1095364"/>
                      <a:pt x="515323" y="580042"/>
                      <a:pt x="1151006" y="580042"/>
                    </a:cubicBezTo>
                    <a:cubicBezTo>
                      <a:pt x="1349656" y="580042"/>
                      <a:pt x="1536553" y="630366"/>
                      <a:pt x="1699643" y="718962"/>
                    </a:cubicBezTo>
                    <a:lnTo>
                      <a:pt x="1764766" y="758525"/>
                    </a:lnTo>
                    <a:lnTo>
                      <a:pt x="1785095" y="702982"/>
                    </a:lnTo>
                    <a:cubicBezTo>
                      <a:pt x="1959827" y="289869"/>
                      <a:pt x="2368886" y="0"/>
                      <a:pt x="2845648" y="0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409698" y="1208200"/>
                <a:ext cx="9398000" cy="3009050"/>
              </a:xfrm>
              <a:custGeom>
                <a:avLst/>
                <a:gdLst>
                  <a:gd name="connsiteX0" fmla="*/ 2845648 w 9080582"/>
                  <a:gd name="connsiteY0" fmla="*/ 0 h 2882050"/>
                  <a:gd name="connsiteX1" fmla="*/ 3906202 w 9080582"/>
                  <a:gd name="connsiteY1" fmla="*/ 702982 h 2882050"/>
                  <a:gd name="connsiteX2" fmla="*/ 3923933 w 9080582"/>
                  <a:gd name="connsiteY2" fmla="*/ 760103 h 2882050"/>
                  <a:gd name="connsiteX3" fmla="*/ 3991654 w 9080582"/>
                  <a:gd name="connsiteY3" fmla="*/ 718962 h 2882050"/>
                  <a:gd name="connsiteX4" fmla="*/ 4540291 w 9080582"/>
                  <a:gd name="connsiteY4" fmla="*/ 580042 h 2882050"/>
                  <a:gd name="connsiteX5" fmla="*/ 5088929 w 9080582"/>
                  <a:gd name="connsiteY5" fmla="*/ 718962 h 2882050"/>
                  <a:gd name="connsiteX6" fmla="*/ 5156649 w 9080582"/>
                  <a:gd name="connsiteY6" fmla="*/ 760103 h 2882050"/>
                  <a:gd name="connsiteX7" fmla="*/ 5174381 w 9080582"/>
                  <a:gd name="connsiteY7" fmla="*/ 702981 h 2882050"/>
                  <a:gd name="connsiteX8" fmla="*/ 6234934 w 9080582"/>
                  <a:gd name="connsiteY8" fmla="*/ 0 h 2882050"/>
                  <a:gd name="connsiteX9" fmla="*/ 7295487 w 9080582"/>
                  <a:gd name="connsiteY9" fmla="*/ 702981 h 2882050"/>
                  <a:gd name="connsiteX10" fmla="*/ 7313219 w 9080582"/>
                  <a:gd name="connsiteY10" fmla="*/ 760103 h 2882050"/>
                  <a:gd name="connsiteX11" fmla="*/ 7380939 w 9080582"/>
                  <a:gd name="connsiteY11" fmla="*/ 718962 h 2882050"/>
                  <a:gd name="connsiteX12" fmla="*/ 7929577 w 9080582"/>
                  <a:gd name="connsiteY12" fmla="*/ 580042 h 2882050"/>
                  <a:gd name="connsiteX13" fmla="*/ 9080582 w 9080582"/>
                  <a:gd name="connsiteY13" fmla="*/ 1731046 h 2882050"/>
                  <a:gd name="connsiteX14" fmla="*/ 7929577 w 9080582"/>
                  <a:gd name="connsiteY14" fmla="*/ 2882050 h 2882050"/>
                  <a:gd name="connsiteX15" fmla="*/ 6869024 w 9080582"/>
                  <a:gd name="connsiteY15" fmla="*/ 2179069 h 2882050"/>
                  <a:gd name="connsiteX16" fmla="*/ 6851292 w 9080582"/>
                  <a:gd name="connsiteY16" fmla="*/ 2121947 h 2882050"/>
                  <a:gd name="connsiteX17" fmla="*/ 6783572 w 9080582"/>
                  <a:gd name="connsiteY17" fmla="*/ 2163088 h 2882050"/>
                  <a:gd name="connsiteX18" fmla="*/ 6234934 w 9080582"/>
                  <a:gd name="connsiteY18" fmla="*/ 2302008 h 2882050"/>
                  <a:gd name="connsiteX19" fmla="*/ 5686297 w 9080582"/>
                  <a:gd name="connsiteY19" fmla="*/ 2163088 h 2882050"/>
                  <a:gd name="connsiteX20" fmla="*/ 5618576 w 9080582"/>
                  <a:gd name="connsiteY20" fmla="*/ 2121947 h 2882050"/>
                  <a:gd name="connsiteX21" fmla="*/ 5600845 w 9080582"/>
                  <a:gd name="connsiteY21" fmla="*/ 2179069 h 2882050"/>
                  <a:gd name="connsiteX22" fmla="*/ 4540291 w 9080582"/>
                  <a:gd name="connsiteY22" fmla="*/ 2882050 h 2882050"/>
                  <a:gd name="connsiteX23" fmla="*/ 3479738 w 9080582"/>
                  <a:gd name="connsiteY23" fmla="*/ 2179069 h 2882050"/>
                  <a:gd name="connsiteX24" fmla="*/ 3462006 w 9080582"/>
                  <a:gd name="connsiteY24" fmla="*/ 2121947 h 2882050"/>
                  <a:gd name="connsiteX25" fmla="*/ 3394286 w 9080582"/>
                  <a:gd name="connsiteY25" fmla="*/ 2163088 h 2882050"/>
                  <a:gd name="connsiteX26" fmla="*/ 2845648 w 9080582"/>
                  <a:gd name="connsiteY26" fmla="*/ 2302008 h 2882050"/>
                  <a:gd name="connsiteX27" fmla="*/ 2297011 w 9080582"/>
                  <a:gd name="connsiteY27" fmla="*/ 2163088 h 2882050"/>
                  <a:gd name="connsiteX28" fmla="*/ 2231888 w 9080582"/>
                  <a:gd name="connsiteY28" fmla="*/ 2123525 h 2882050"/>
                  <a:gd name="connsiteX29" fmla="*/ 2211559 w 9080582"/>
                  <a:gd name="connsiteY29" fmla="*/ 2179069 h 2882050"/>
                  <a:gd name="connsiteX30" fmla="*/ 1151006 w 9080582"/>
                  <a:gd name="connsiteY30" fmla="*/ 2882050 h 2882050"/>
                  <a:gd name="connsiteX31" fmla="*/ 0 w 9080582"/>
                  <a:gd name="connsiteY31" fmla="*/ 1731046 h 2882050"/>
                  <a:gd name="connsiteX32" fmla="*/ 1151006 w 9080582"/>
                  <a:gd name="connsiteY32" fmla="*/ 580042 h 2882050"/>
                  <a:gd name="connsiteX33" fmla="*/ 1699643 w 9080582"/>
                  <a:gd name="connsiteY33" fmla="*/ 718962 h 2882050"/>
                  <a:gd name="connsiteX34" fmla="*/ 1764766 w 9080582"/>
                  <a:gd name="connsiteY34" fmla="*/ 758525 h 2882050"/>
                  <a:gd name="connsiteX35" fmla="*/ 1785095 w 9080582"/>
                  <a:gd name="connsiteY35" fmla="*/ 702982 h 2882050"/>
                  <a:gd name="connsiteX36" fmla="*/ 2845648 w 9080582"/>
                  <a:gd name="connsiteY36" fmla="*/ 0 h 288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080582" h="2882050">
                    <a:moveTo>
                      <a:pt x="2845648" y="0"/>
                    </a:moveTo>
                    <a:cubicBezTo>
                      <a:pt x="3322411" y="0"/>
                      <a:pt x="3731470" y="289869"/>
                      <a:pt x="3906202" y="702982"/>
                    </a:cubicBezTo>
                    <a:lnTo>
                      <a:pt x="3923933" y="760103"/>
                    </a:lnTo>
                    <a:lnTo>
                      <a:pt x="3991654" y="718962"/>
                    </a:lnTo>
                    <a:cubicBezTo>
                      <a:pt x="4154743" y="630366"/>
                      <a:pt x="4341640" y="580042"/>
                      <a:pt x="4540291" y="580042"/>
                    </a:cubicBezTo>
                    <a:cubicBezTo>
                      <a:pt x="4738942" y="580042"/>
                      <a:pt x="4925839" y="630366"/>
                      <a:pt x="5088929" y="718962"/>
                    </a:cubicBezTo>
                    <a:lnTo>
                      <a:pt x="5156649" y="760103"/>
                    </a:lnTo>
                    <a:lnTo>
                      <a:pt x="5174381" y="702981"/>
                    </a:lnTo>
                    <a:cubicBezTo>
                      <a:pt x="5349113" y="289869"/>
                      <a:pt x="5758172" y="0"/>
                      <a:pt x="6234934" y="0"/>
                    </a:cubicBezTo>
                    <a:cubicBezTo>
                      <a:pt x="6711696" y="0"/>
                      <a:pt x="7120755" y="289869"/>
                      <a:pt x="7295487" y="702981"/>
                    </a:cubicBezTo>
                    <a:lnTo>
                      <a:pt x="7313219" y="760103"/>
                    </a:lnTo>
                    <a:lnTo>
                      <a:pt x="7380939" y="718962"/>
                    </a:lnTo>
                    <a:cubicBezTo>
                      <a:pt x="7544029" y="630366"/>
                      <a:pt x="7730926" y="580042"/>
                      <a:pt x="7929577" y="580042"/>
                    </a:cubicBezTo>
                    <a:cubicBezTo>
                      <a:pt x="8565260" y="580042"/>
                      <a:pt x="9080582" y="1095364"/>
                      <a:pt x="9080582" y="1731046"/>
                    </a:cubicBezTo>
                    <a:cubicBezTo>
                      <a:pt x="9080582" y="2366728"/>
                      <a:pt x="8565260" y="2882050"/>
                      <a:pt x="7929577" y="2882050"/>
                    </a:cubicBezTo>
                    <a:cubicBezTo>
                      <a:pt x="7452815" y="2882050"/>
                      <a:pt x="7043756" y="2592181"/>
                      <a:pt x="6869024" y="2179069"/>
                    </a:cubicBezTo>
                    <a:lnTo>
                      <a:pt x="6851292" y="2121947"/>
                    </a:lnTo>
                    <a:lnTo>
                      <a:pt x="6783572" y="2163088"/>
                    </a:lnTo>
                    <a:cubicBezTo>
                      <a:pt x="6620482" y="2251684"/>
                      <a:pt x="6433585" y="2302008"/>
                      <a:pt x="6234934" y="2302008"/>
                    </a:cubicBezTo>
                    <a:cubicBezTo>
                      <a:pt x="6036283" y="2302008"/>
                      <a:pt x="5849386" y="2251684"/>
                      <a:pt x="5686297" y="2163088"/>
                    </a:cubicBezTo>
                    <a:lnTo>
                      <a:pt x="5618576" y="2121947"/>
                    </a:lnTo>
                    <a:lnTo>
                      <a:pt x="5600845" y="2179069"/>
                    </a:lnTo>
                    <a:cubicBezTo>
                      <a:pt x="5426113" y="2592181"/>
                      <a:pt x="5017053" y="2882050"/>
                      <a:pt x="4540291" y="2882050"/>
                    </a:cubicBezTo>
                    <a:cubicBezTo>
                      <a:pt x="4063529" y="2882050"/>
                      <a:pt x="3654470" y="2592181"/>
                      <a:pt x="3479738" y="2179069"/>
                    </a:cubicBezTo>
                    <a:lnTo>
                      <a:pt x="3462006" y="2121947"/>
                    </a:lnTo>
                    <a:lnTo>
                      <a:pt x="3394286" y="2163088"/>
                    </a:lnTo>
                    <a:cubicBezTo>
                      <a:pt x="3231196" y="2251684"/>
                      <a:pt x="3044299" y="2302008"/>
                      <a:pt x="2845648" y="2302008"/>
                    </a:cubicBezTo>
                    <a:cubicBezTo>
                      <a:pt x="2646997" y="2302008"/>
                      <a:pt x="2460101" y="2251684"/>
                      <a:pt x="2297011" y="2163088"/>
                    </a:cubicBezTo>
                    <a:lnTo>
                      <a:pt x="2231888" y="2123525"/>
                    </a:lnTo>
                    <a:lnTo>
                      <a:pt x="2211559" y="2179069"/>
                    </a:lnTo>
                    <a:cubicBezTo>
                      <a:pt x="2036827" y="2592181"/>
                      <a:pt x="1627767" y="2882050"/>
                      <a:pt x="1151006" y="2882050"/>
                    </a:cubicBezTo>
                    <a:cubicBezTo>
                      <a:pt x="515323" y="2882050"/>
                      <a:pt x="0" y="2366728"/>
                      <a:pt x="0" y="1731046"/>
                    </a:cubicBezTo>
                    <a:cubicBezTo>
                      <a:pt x="0" y="1095364"/>
                      <a:pt x="515323" y="580042"/>
                      <a:pt x="1151006" y="580042"/>
                    </a:cubicBezTo>
                    <a:cubicBezTo>
                      <a:pt x="1349656" y="580042"/>
                      <a:pt x="1536553" y="630366"/>
                      <a:pt x="1699643" y="718962"/>
                    </a:cubicBezTo>
                    <a:lnTo>
                      <a:pt x="1764766" y="758525"/>
                    </a:lnTo>
                    <a:lnTo>
                      <a:pt x="1785095" y="702982"/>
                    </a:lnTo>
                    <a:cubicBezTo>
                      <a:pt x="1959827" y="289869"/>
                      <a:pt x="2368886" y="0"/>
                      <a:pt x="2845648" y="0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1555708" y="1194650"/>
                <a:ext cx="9080581" cy="2882050"/>
                <a:chOff x="-1583119" y="4237291"/>
                <a:chExt cx="13858722" cy="4398566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-1583119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66675">
                  <a:gradFill flip="none" rotWithShape="1">
                    <a:gsLst>
                      <a:gs pos="100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003234" y="4237291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3589587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6175940" y="4237291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8762293" y="5122547"/>
                  <a:ext cx="3513310" cy="351331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</a:gradFill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5" name="文本框 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  <p:cNvSpPr txBox="1"/>
              <p:nvPr/>
            </p:nvSpPr>
            <p:spPr>
              <a:xfrm>
                <a:off x="2788842" y="2102471"/>
                <a:ext cx="661431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 smtClean="0"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阿里巴巴普惠体 2.0 55 Regular" panose="00020600040101010101" pitchFamily="18" charset="-122"/>
                  </a:rPr>
                  <a:t>感谢观看 </a:t>
                </a:r>
                <a:r>
                  <a:rPr lang="en-US" altLang="zh-CN" sz="6000" dirty="0" smtClean="0"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阿里巴巴普惠体 2.0 55 Regular" panose="00020600040101010101" pitchFamily="18" charset="-122"/>
                  </a:rPr>
                  <a:t>THANKS</a:t>
                </a:r>
                <a:endParaRPr lang="en-US" altLang="zh-CN" sz="60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9723" y="3054407"/>
                <a:ext cx="713740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 smtClean="0">
                    <a:latin typeface="HarmonyOS Sans SC Light" panose="00000400000000000000" pitchFamily="2" charset="-122"/>
                    <a:ea typeface="HarmonyOS Sans SC Light" panose="00000400000000000000" pitchFamily="2" charset="-122"/>
                  </a:rPr>
                  <a:t>THE USER CAN DEMONSTRATE ON A PROJECTOR OR COMPUTER</a:t>
                </a:r>
                <a:endParaRPr lang="zh-CN" altLang="en-US" sz="14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endParaRPr>
              </a:p>
            </p:txBody>
          </p:sp>
        </p:grpSp>
        <p:sp>
          <p:nvSpPr>
            <p:cNvPr id="51" name="椭圆 50"/>
            <p:cNvSpPr/>
            <p:nvPr/>
          </p:nvSpPr>
          <p:spPr>
            <a:xfrm>
              <a:off x="2847367" y="816741"/>
              <a:ext cx="914400" cy="914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56533" y="2916779"/>
              <a:ext cx="376921" cy="376921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455343" y="1214774"/>
              <a:ext cx="481937" cy="481937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001775" y="2904179"/>
              <a:ext cx="618518" cy="618518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0872827" y="2303101"/>
              <a:ext cx="406455" cy="406455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57980" y="2303101"/>
              <a:ext cx="406455" cy="406455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7" name="圆角矩形 56"/>
          <p:cNvSpPr/>
          <p:nvPr/>
        </p:nvSpPr>
        <p:spPr>
          <a:xfrm>
            <a:off x="4944993" y="4899761"/>
            <a:ext cx="2845648" cy="4826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</a:t>
            </a:r>
            <a:r>
              <a:rPr lang="zh-CN" altLang="en-US" sz="1400" dirty="0" smtClean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人：</a:t>
            </a:r>
            <a:r>
              <a:rPr lang="en-US" altLang="zh-CN" sz="1400" dirty="0" smtClean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 smtClean="0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178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7483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5" b="34980"/>
          <a:stretch/>
        </p:blipFill>
        <p:spPr>
          <a:xfrm>
            <a:off x="0" y="775283"/>
            <a:ext cx="12192000" cy="608271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549887"/>
          </a:xfrm>
          <a:prstGeom prst="rect">
            <a:avLst/>
          </a:prstGeom>
          <a:gradFill flip="none" rotWithShape="1">
            <a:gsLst>
              <a:gs pos="0">
                <a:srgbClr val="0065B0">
                  <a:alpha val="0"/>
                </a:srgbClr>
              </a:gs>
              <a:gs pos="37000">
                <a:srgbClr val="0065B0">
                  <a:alpha val="79000"/>
                </a:srgbClr>
              </a:gs>
              <a:gs pos="63000">
                <a:srgbClr val="0065B0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086832">
            <a:off x="5813001" y="1713265"/>
            <a:ext cx="830118" cy="2417081"/>
            <a:chOff x="4308232" y="1139673"/>
            <a:chExt cx="2081435" cy="3700686"/>
          </a:xfrm>
        </p:grpSpPr>
        <p:sp>
          <p:nvSpPr>
            <p:cNvPr id="4" name="圆角矩形 3"/>
            <p:cNvSpPr/>
            <p:nvPr/>
          </p:nvSpPr>
          <p:spPr>
            <a:xfrm>
              <a:off x="4644150" y="2458449"/>
              <a:ext cx="566757" cy="22058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F0"/>
                </a:gs>
                <a:gs pos="100000">
                  <a:srgbClr val="0065B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4810555" y="1139673"/>
              <a:ext cx="950812" cy="37006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F0"/>
                </a:gs>
                <a:gs pos="100000">
                  <a:srgbClr val="0065B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5822909" y="1731360"/>
              <a:ext cx="566758" cy="22058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F0"/>
                </a:gs>
                <a:gs pos="54000">
                  <a:srgbClr val="0065B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308232" y="1910083"/>
              <a:ext cx="335428" cy="22058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F0"/>
                </a:gs>
                <a:gs pos="61000">
                  <a:srgbClr val="0065B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49919" y="1577578"/>
              <a:ext cx="677108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sz="3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349895" y="-308113"/>
            <a:ext cx="549220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gradFill>
                  <a:gsLst>
                    <a:gs pos="0">
                      <a:srgbClr val="00B0F0"/>
                    </a:gs>
                    <a:gs pos="91000">
                      <a:srgbClr val="0065B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4400" dirty="0">
              <a:gradFill>
                <a:gsLst>
                  <a:gs pos="0">
                    <a:srgbClr val="00B0F0"/>
                  </a:gs>
                  <a:gs pos="91000">
                    <a:srgbClr val="0065B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782151" y="999951"/>
            <a:ext cx="928740" cy="928740"/>
            <a:chOff x="6782426" y="1278645"/>
            <a:chExt cx="928740" cy="928740"/>
          </a:xfrm>
        </p:grpSpPr>
        <p:grpSp>
          <p:nvGrpSpPr>
            <p:cNvPr id="55" name="组合 54"/>
            <p:cNvGrpSpPr/>
            <p:nvPr/>
          </p:nvGrpSpPr>
          <p:grpSpPr>
            <a:xfrm>
              <a:off x="6782426" y="1278645"/>
              <a:ext cx="928740" cy="928740"/>
              <a:chOff x="6585478" y="1661232"/>
              <a:chExt cx="928740" cy="92874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6585478" y="1661232"/>
                <a:ext cx="928740" cy="9287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outerShdw blurRad="279400" dist="1524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>
                <a:off x="6706336" y="1782090"/>
                <a:ext cx="687025" cy="68702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6779848" y="1855602"/>
                <a:ext cx="540000" cy="54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7" name="Freeform 16"/>
            <p:cNvSpPr>
              <a:spLocks noEditPoints="1"/>
            </p:cNvSpPr>
            <p:nvPr/>
          </p:nvSpPr>
          <p:spPr bwMode="auto">
            <a:xfrm>
              <a:off x="7136358" y="1594323"/>
              <a:ext cx="259102" cy="294809"/>
            </a:xfrm>
            <a:custGeom>
              <a:avLst/>
              <a:gdLst>
                <a:gd name="T0" fmla="*/ 381 w 598"/>
                <a:gd name="T1" fmla="*/ 84 h 674"/>
                <a:gd name="T2" fmla="*/ 296 w 598"/>
                <a:gd name="T3" fmla="*/ 169 h 674"/>
                <a:gd name="T4" fmla="*/ 212 w 598"/>
                <a:gd name="T5" fmla="*/ 169 h 674"/>
                <a:gd name="T6" fmla="*/ 127 w 598"/>
                <a:gd name="T7" fmla="*/ 84 h 674"/>
                <a:gd name="T8" fmla="*/ 212 w 598"/>
                <a:gd name="T9" fmla="*/ 0 h 674"/>
                <a:gd name="T10" fmla="*/ 296 w 598"/>
                <a:gd name="T11" fmla="*/ 0 h 674"/>
                <a:gd name="T12" fmla="*/ 381 w 598"/>
                <a:gd name="T13" fmla="*/ 84 h 674"/>
                <a:gd name="T14" fmla="*/ 421 w 598"/>
                <a:gd name="T15" fmla="*/ 84 h 674"/>
                <a:gd name="T16" fmla="*/ 423 w 598"/>
                <a:gd name="T17" fmla="*/ 103 h 674"/>
                <a:gd name="T18" fmla="*/ 317 w 598"/>
                <a:gd name="T19" fmla="*/ 209 h 674"/>
                <a:gd name="T20" fmla="*/ 191 w 598"/>
                <a:gd name="T21" fmla="*/ 209 h 674"/>
                <a:gd name="T22" fmla="*/ 85 w 598"/>
                <a:gd name="T23" fmla="*/ 103 h 674"/>
                <a:gd name="T24" fmla="*/ 87 w 598"/>
                <a:gd name="T25" fmla="*/ 84 h 674"/>
                <a:gd name="T26" fmla="*/ 0 w 598"/>
                <a:gd name="T27" fmla="*/ 188 h 674"/>
                <a:gd name="T28" fmla="*/ 0 w 598"/>
                <a:gd name="T29" fmla="*/ 569 h 674"/>
                <a:gd name="T30" fmla="*/ 106 w 598"/>
                <a:gd name="T31" fmla="*/ 674 h 674"/>
                <a:gd name="T32" fmla="*/ 387 w 598"/>
                <a:gd name="T33" fmla="*/ 674 h 674"/>
                <a:gd name="T34" fmla="*/ 272 w 598"/>
                <a:gd name="T35" fmla="*/ 500 h 674"/>
                <a:gd name="T36" fmla="*/ 461 w 598"/>
                <a:gd name="T37" fmla="*/ 311 h 674"/>
                <a:gd name="T38" fmla="*/ 508 w 598"/>
                <a:gd name="T39" fmla="*/ 317 h 674"/>
                <a:gd name="T40" fmla="*/ 508 w 598"/>
                <a:gd name="T41" fmla="*/ 188 h 674"/>
                <a:gd name="T42" fmla="*/ 421 w 598"/>
                <a:gd name="T43" fmla="*/ 84 h 674"/>
                <a:gd name="T44" fmla="*/ 238 w 598"/>
                <a:gd name="T45" fmla="*/ 422 h 674"/>
                <a:gd name="T46" fmla="*/ 238 w 598"/>
                <a:gd name="T47" fmla="*/ 422 h 674"/>
                <a:gd name="T48" fmla="*/ 106 w 598"/>
                <a:gd name="T49" fmla="*/ 422 h 674"/>
                <a:gd name="T50" fmla="*/ 85 w 598"/>
                <a:gd name="T51" fmla="*/ 401 h 674"/>
                <a:gd name="T52" fmla="*/ 106 w 598"/>
                <a:gd name="T53" fmla="*/ 380 h 674"/>
                <a:gd name="T54" fmla="*/ 238 w 598"/>
                <a:gd name="T55" fmla="*/ 380 h 674"/>
                <a:gd name="T56" fmla="*/ 259 w 598"/>
                <a:gd name="T57" fmla="*/ 401 h 674"/>
                <a:gd name="T58" fmla="*/ 238 w 598"/>
                <a:gd name="T59" fmla="*/ 422 h 674"/>
                <a:gd name="T60" fmla="*/ 280 w 598"/>
                <a:gd name="T61" fmla="*/ 338 h 674"/>
                <a:gd name="T62" fmla="*/ 280 w 598"/>
                <a:gd name="T63" fmla="*/ 338 h 674"/>
                <a:gd name="T64" fmla="*/ 106 w 598"/>
                <a:gd name="T65" fmla="*/ 338 h 674"/>
                <a:gd name="T66" fmla="*/ 85 w 598"/>
                <a:gd name="T67" fmla="*/ 317 h 674"/>
                <a:gd name="T68" fmla="*/ 106 w 598"/>
                <a:gd name="T69" fmla="*/ 296 h 674"/>
                <a:gd name="T70" fmla="*/ 280 w 598"/>
                <a:gd name="T71" fmla="*/ 296 h 674"/>
                <a:gd name="T72" fmla="*/ 302 w 598"/>
                <a:gd name="T73" fmla="*/ 317 h 674"/>
                <a:gd name="T74" fmla="*/ 280 w 598"/>
                <a:gd name="T75" fmla="*/ 338 h 674"/>
                <a:gd name="T76" fmla="*/ 496 w 598"/>
                <a:gd name="T77" fmla="*/ 369 h 674"/>
                <a:gd name="T78" fmla="*/ 463 w 598"/>
                <a:gd name="T79" fmla="*/ 365 h 674"/>
                <a:gd name="T80" fmla="*/ 328 w 598"/>
                <a:gd name="T81" fmla="*/ 500 h 674"/>
                <a:gd name="T82" fmla="*/ 434 w 598"/>
                <a:gd name="T83" fmla="*/ 632 h 674"/>
                <a:gd name="T84" fmla="*/ 463 w 598"/>
                <a:gd name="T85" fmla="*/ 635 h 674"/>
                <a:gd name="T86" fmla="*/ 598 w 598"/>
                <a:gd name="T87" fmla="*/ 500 h 674"/>
                <a:gd name="T88" fmla="*/ 496 w 598"/>
                <a:gd name="T89" fmla="*/ 369 h 674"/>
                <a:gd name="T90" fmla="*/ 539 w 598"/>
                <a:gd name="T91" fmla="*/ 481 h 674"/>
                <a:gd name="T92" fmla="*/ 539 w 598"/>
                <a:gd name="T93" fmla="*/ 481 h 674"/>
                <a:gd name="T94" fmla="*/ 496 w 598"/>
                <a:gd name="T95" fmla="*/ 523 h 674"/>
                <a:gd name="T96" fmla="*/ 463 w 598"/>
                <a:gd name="T97" fmla="*/ 557 h 674"/>
                <a:gd name="T98" fmla="*/ 425 w 598"/>
                <a:gd name="T99" fmla="*/ 557 h 674"/>
                <a:gd name="T100" fmla="*/ 386 w 598"/>
                <a:gd name="T101" fmla="*/ 519 h 674"/>
                <a:gd name="T102" fmla="*/ 386 w 598"/>
                <a:gd name="T103" fmla="*/ 481 h 674"/>
                <a:gd name="T104" fmla="*/ 425 w 598"/>
                <a:gd name="T105" fmla="*/ 481 h 674"/>
                <a:gd name="T106" fmla="*/ 444 w 598"/>
                <a:gd name="T107" fmla="*/ 500 h 674"/>
                <a:gd name="T108" fmla="*/ 496 w 598"/>
                <a:gd name="T109" fmla="*/ 447 h 674"/>
                <a:gd name="T110" fmla="*/ 501 w 598"/>
                <a:gd name="T111" fmla="*/ 443 h 674"/>
                <a:gd name="T112" fmla="*/ 539 w 598"/>
                <a:gd name="T113" fmla="*/ 443 h 674"/>
                <a:gd name="T114" fmla="*/ 539 w 598"/>
                <a:gd name="T115" fmla="*/ 48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8" h="674">
                  <a:moveTo>
                    <a:pt x="381" y="84"/>
                  </a:moveTo>
                  <a:cubicBezTo>
                    <a:pt x="381" y="131"/>
                    <a:pt x="343" y="169"/>
                    <a:pt x="296" y="169"/>
                  </a:cubicBezTo>
                  <a:lnTo>
                    <a:pt x="212" y="169"/>
                  </a:lnTo>
                  <a:cubicBezTo>
                    <a:pt x="165" y="169"/>
                    <a:pt x="127" y="131"/>
                    <a:pt x="127" y="84"/>
                  </a:cubicBezTo>
                  <a:cubicBezTo>
                    <a:pt x="127" y="37"/>
                    <a:pt x="165" y="0"/>
                    <a:pt x="212" y="0"/>
                  </a:cubicBezTo>
                  <a:lnTo>
                    <a:pt x="296" y="0"/>
                  </a:lnTo>
                  <a:cubicBezTo>
                    <a:pt x="343" y="0"/>
                    <a:pt x="381" y="37"/>
                    <a:pt x="381" y="84"/>
                  </a:cubicBezTo>
                  <a:close/>
                  <a:moveTo>
                    <a:pt x="421" y="84"/>
                  </a:moveTo>
                  <a:cubicBezTo>
                    <a:pt x="422" y="90"/>
                    <a:pt x="423" y="97"/>
                    <a:pt x="423" y="103"/>
                  </a:cubicBezTo>
                  <a:cubicBezTo>
                    <a:pt x="423" y="162"/>
                    <a:pt x="376" y="209"/>
                    <a:pt x="317" y="209"/>
                  </a:cubicBezTo>
                  <a:lnTo>
                    <a:pt x="191" y="209"/>
                  </a:lnTo>
                  <a:cubicBezTo>
                    <a:pt x="132" y="209"/>
                    <a:pt x="85" y="162"/>
                    <a:pt x="85" y="103"/>
                  </a:cubicBezTo>
                  <a:cubicBezTo>
                    <a:pt x="85" y="97"/>
                    <a:pt x="85" y="90"/>
                    <a:pt x="87" y="84"/>
                  </a:cubicBezTo>
                  <a:cubicBezTo>
                    <a:pt x="37" y="93"/>
                    <a:pt x="0" y="136"/>
                    <a:pt x="0" y="188"/>
                  </a:cubicBezTo>
                  <a:lnTo>
                    <a:pt x="0" y="569"/>
                  </a:lnTo>
                  <a:cubicBezTo>
                    <a:pt x="0" y="627"/>
                    <a:pt x="47" y="674"/>
                    <a:pt x="106" y="674"/>
                  </a:cubicBezTo>
                  <a:lnTo>
                    <a:pt x="387" y="674"/>
                  </a:lnTo>
                  <a:cubicBezTo>
                    <a:pt x="320" y="646"/>
                    <a:pt x="272" y="579"/>
                    <a:pt x="272" y="500"/>
                  </a:cubicBezTo>
                  <a:cubicBezTo>
                    <a:pt x="272" y="396"/>
                    <a:pt x="357" y="311"/>
                    <a:pt x="461" y="311"/>
                  </a:cubicBezTo>
                  <a:cubicBezTo>
                    <a:pt x="477" y="311"/>
                    <a:pt x="493" y="313"/>
                    <a:pt x="508" y="317"/>
                  </a:cubicBezTo>
                  <a:lnTo>
                    <a:pt x="508" y="188"/>
                  </a:lnTo>
                  <a:cubicBezTo>
                    <a:pt x="508" y="136"/>
                    <a:pt x="470" y="93"/>
                    <a:pt x="421" y="84"/>
                  </a:cubicBezTo>
                  <a:close/>
                  <a:moveTo>
                    <a:pt x="238" y="422"/>
                  </a:moveTo>
                  <a:lnTo>
                    <a:pt x="238" y="422"/>
                  </a:lnTo>
                  <a:lnTo>
                    <a:pt x="106" y="422"/>
                  </a:lnTo>
                  <a:cubicBezTo>
                    <a:pt x="94" y="422"/>
                    <a:pt x="85" y="413"/>
                    <a:pt x="85" y="401"/>
                  </a:cubicBezTo>
                  <a:cubicBezTo>
                    <a:pt x="85" y="390"/>
                    <a:pt x="94" y="380"/>
                    <a:pt x="106" y="380"/>
                  </a:cubicBezTo>
                  <a:lnTo>
                    <a:pt x="238" y="380"/>
                  </a:lnTo>
                  <a:cubicBezTo>
                    <a:pt x="250" y="380"/>
                    <a:pt x="259" y="390"/>
                    <a:pt x="259" y="401"/>
                  </a:cubicBezTo>
                  <a:cubicBezTo>
                    <a:pt x="259" y="413"/>
                    <a:pt x="250" y="422"/>
                    <a:pt x="238" y="422"/>
                  </a:cubicBezTo>
                  <a:close/>
                  <a:moveTo>
                    <a:pt x="280" y="338"/>
                  </a:moveTo>
                  <a:lnTo>
                    <a:pt x="280" y="338"/>
                  </a:lnTo>
                  <a:lnTo>
                    <a:pt x="106" y="338"/>
                  </a:lnTo>
                  <a:cubicBezTo>
                    <a:pt x="94" y="338"/>
                    <a:pt x="85" y="328"/>
                    <a:pt x="85" y="317"/>
                  </a:cubicBezTo>
                  <a:cubicBezTo>
                    <a:pt x="85" y="305"/>
                    <a:pt x="94" y="296"/>
                    <a:pt x="106" y="296"/>
                  </a:cubicBezTo>
                  <a:lnTo>
                    <a:pt x="280" y="296"/>
                  </a:lnTo>
                  <a:cubicBezTo>
                    <a:pt x="292" y="296"/>
                    <a:pt x="302" y="305"/>
                    <a:pt x="302" y="317"/>
                  </a:cubicBezTo>
                  <a:cubicBezTo>
                    <a:pt x="302" y="328"/>
                    <a:pt x="292" y="338"/>
                    <a:pt x="280" y="338"/>
                  </a:cubicBezTo>
                  <a:close/>
                  <a:moveTo>
                    <a:pt x="496" y="369"/>
                  </a:moveTo>
                  <a:cubicBezTo>
                    <a:pt x="486" y="367"/>
                    <a:pt x="474" y="365"/>
                    <a:pt x="463" y="365"/>
                  </a:cubicBezTo>
                  <a:cubicBezTo>
                    <a:pt x="388" y="365"/>
                    <a:pt x="328" y="425"/>
                    <a:pt x="328" y="500"/>
                  </a:cubicBezTo>
                  <a:cubicBezTo>
                    <a:pt x="328" y="565"/>
                    <a:pt x="374" y="619"/>
                    <a:pt x="434" y="632"/>
                  </a:cubicBezTo>
                  <a:cubicBezTo>
                    <a:pt x="443" y="634"/>
                    <a:pt x="453" y="635"/>
                    <a:pt x="463" y="635"/>
                  </a:cubicBezTo>
                  <a:cubicBezTo>
                    <a:pt x="537" y="635"/>
                    <a:pt x="598" y="574"/>
                    <a:pt x="598" y="500"/>
                  </a:cubicBezTo>
                  <a:cubicBezTo>
                    <a:pt x="598" y="437"/>
                    <a:pt x="555" y="384"/>
                    <a:pt x="496" y="369"/>
                  </a:cubicBezTo>
                  <a:close/>
                  <a:moveTo>
                    <a:pt x="539" y="481"/>
                  </a:moveTo>
                  <a:lnTo>
                    <a:pt x="539" y="481"/>
                  </a:lnTo>
                  <a:lnTo>
                    <a:pt x="496" y="523"/>
                  </a:lnTo>
                  <a:lnTo>
                    <a:pt x="463" y="557"/>
                  </a:lnTo>
                  <a:cubicBezTo>
                    <a:pt x="452" y="568"/>
                    <a:pt x="435" y="568"/>
                    <a:pt x="425" y="557"/>
                  </a:cubicBezTo>
                  <a:lnTo>
                    <a:pt x="386" y="519"/>
                  </a:lnTo>
                  <a:cubicBezTo>
                    <a:pt x="376" y="508"/>
                    <a:pt x="376" y="491"/>
                    <a:pt x="386" y="481"/>
                  </a:cubicBezTo>
                  <a:cubicBezTo>
                    <a:pt x="397" y="470"/>
                    <a:pt x="414" y="470"/>
                    <a:pt x="425" y="481"/>
                  </a:cubicBezTo>
                  <a:lnTo>
                    <a:pt x="444" y="500"/>
                  </a:lnTo>
                  <a:lnTo>
                    <a:pt x="496" y="447"/>
                  </a:lnTo>
                  <a:lnTo>
                    <a:pt x="501" y="443"/>
                  </a:lnTo>
                  <a:cubicBezTo>
                    <a:pt x="511" y="432"/>
                    <a:pt x="528" y="432"/>
                    <a:pt x="539" y="443"/>
                  </a:cubicBezTo>
                  <a:cubicBezTo>
                    <a:pt x="549" y="453"/>
                    <a:pt x="549" y="470"/>
                    <a:pt x="539" y="4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66029" y="3359630"/>
            <a:ext cx="46538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reflection blurRad="6350" stA="34000" endPos="34000" dist="50800" dir="5400000" sy="-100000" algn="bl" rotWithShape="0"/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阿里巴巴普惠体 2.0 55 Regular" panose="00020600040101010101" pitchFamily="18" charset="-122"/>
              </a:rPr>
              <a:t>工作回</a:t>
            </a:r>
            <a:r>
              <a:rPr lang="zh-CN" altLang="en-US" sz="8800" dirty="0" smtClean="0">
                <a:solidFill>
                  <a:schemeClr val="bg1"/>
                </a:solidFill>
                <a:effectLst>
                  <a:reflection blurRad="6350" stA="34000" endPos="34000" dist="50800" dir="5400000" sy="-100000" algn="bl" rotWithShape="0"/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阿里巴巴普惠体 2.0 55 Regular" panose="00020600040101010101" pitchFamily="18" charset="-122"/>
              </a:rPr>
              <a:t>顾</a:t>
            </a:r>
            <a:endParaRPr lang="zh-CN" altLang="en-US" sz="8800" dirty="0">
              <a:solidFill>
                <a:schemeClr val="bg1"/>
              </a:solidFill>
              <a:effectLst>
                <a:reflection blurRad="6350" stA="34000" endPos="34000" dist="50800" dir="5400000" sy="-100000" algn="bl" rotWithShape="0"/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46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422895" y="1623636"/>
            <a:ext cx="3454602" cy="1311680"/>
            <a:chOff x="6460995" y="1979236"/>
            <a:chExt cx="3454602" cy="1311680"/>
          </a:xfrm>
        </p:grpSpPr>
        <p:sp>
          <p:nvSpPr>
            <p:cNvPr id="26" name="圆角矩形 25"/>
            <p:cNvSpPr/>
            <p:nvPr/>
          </p:nvSpPr>
          <p:spPr>
            <a:xfrm flipH="1">
              <a:off x="6460995" y="1979236"/>
              <a:ext cx="3454602" cy="1311680"/>
            </a:xfrm>
            <a:prstGeom prst="roundRect">
              <a:avLst>
                <a:gd name="adj" fmla="val 9005"/>
              </a:avLst>
            </a:prstGeom>
            <a:solidFill>
              <a:srgbClr val="0065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6586826" y="2094135"/>
              <a:ext cx="3202940" cy="1081882"/>
            </a:xfrm>
            <a:custGeom>
              <a:avLst/>
              <a:gdLst>
                <a:gd name="connsiteX0" fmla="*/ 114976 w 3780000"/>
                <a:gd name="connsiteY0" fmla="*/ 0 h 1276800"/>
                <a:gd name="connsiteX1" fmla="*/ 3665024 w 3780000"/>
                <a:gd name="connsiteY1" fmla="*/ 0 h 1276800"/>
                <a:gd name="connsiteX2" fmla="*/ 3780000 w 3780000"/>
                <a:gd name="connsiteY2" fmla="*/ 114976 h 1276800"/>
                <a:gd name="connsiteX3" fmla="*/ 3780000 w 3780000"/>
                <a:gd name="connsiteY3" fmla="*/ 201608 h 1276800"/>
                <a:gd name="connsiteX4" fmla="*/ 3370556 w 3780000"/>
                <a:gd name="connsiteY4" fmla="*/ 201608 h 1276800"/>
                <a:gd name="connsiteX5" fmla="*/ 3370556 w 3780000"/>
                <a:gd name="connsiteY5" fmla="*/ 226978 h 1276800"/>
                <a:gd name="connsiteX6" fmla="*/ 3367847 w 3780000"/>
                <a:gd name="connsiteY6" fmla="*/ 225374 h 1276800"/>
                <a:gd name="connsiteX7" fmla="*/ 2745503 w 3780000"/>
                <a:gd name="connsiteY7" fmla="*/ 1276800 h 1276800"/>
                <a:gd name="connsiteX8" fmla="*/ 114976 w 3780000"/>
                <a:gd name="connsiteY8" fmla="*/ 1276800 h 1276800"/>
                <a:gd name="connsiteX9" fmla="*/ 0 w 3780000"/>
                <a:gd name="connsiteY9" fmla="*/ 1161824 h 1276800"/>
                <a:gd name="connsiteX10" fmla="*/ 0 w 3780000"/>
                <a:gd name="connsiteY10" fmla="*/ 114976 h 1276800"/>
                <a:gd name="connsiteX11" fmla="*/ 114976 w 3780000"/>
                <a:gd name="connsiteY11" fmla="*/ 0 h 12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0000" h="1276800">
                  <a:moveTo>
                    <a:pt x="114976" y="0"/>
                  </a:moveTo>
                  <a:lnTo>
                    <a:pt x="3665024" y="0"/>
                  </a:lnTo>
                  <a:cubicBezTo>
                    <a:pt x="3728523" y="0"/>
                    <a:pt x="3780000" y="51477"/>
                    <a:pt x="3780000" y="114976"/>
                  </a:cubicBezTo>
                  <a:lnTo>
                    <a:pt x="3780000" y="201608"/>
                  </a:lnTo>
                  <a:lnTo>
                    <a:pt x="3370556" y="201608"/>
                  </a:lnTo>
                  <a:lnTo>
                    <a:pt x="3370556" y="226978"/>
                  </a:lnTo>
                  <a:lnTo>
                    <a:pt x="3367847" y="225374"/>
                  </a:lnTo>
                  <a:lnTo>
                    <a:pt x="2745503" y="1276800"/>
                  </a:lnTo>
                  <a:lnTo>
                    <a:pt x="114976" y="1276800"/>
                  </a:lnTo>
                  <a:cubicBezTo>
                    <a:pt x="51477" y="1276800"/>
                    <a:pt x="0" y="1225323"/>
                    <a:pt x="0" y="1161824"/>
                  </a:cubicBezTo>
                  <a:lnTo>
                    <a:pt x="0" y="114976"/>
                  </a:lnTo>
                  <a:cubicBezTo>
                    <a:pt x="0" y="51477"/>
                    <a:pt x="51477" y="0"/>
                    <a:pt x="114976" y="0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6" algn="tl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6576047" y="2654023"/>
              <a:ext cx="445322" cy="467870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26555" y="3151931"/>
            <a:ext cx="3454602" cy="1311680"/>
            <a:chOff x="6464655" y="3507531"/>
            <a:chExt cx="3454602" cy="1311680"/>
          </a:xfrm>
        </p:grpSpPr>
        <p:sp>
          <p:nvSpPr>
            <p:cNvPr id="31" name="圆角矩形 30"/>
            <p:cNvSpPr/>
            <p:nvPr/>
          </p:nvSpPr>
          <p:spPr>
            <a:xfrm flipH="1">
              <a:off x="6464655" y="3507531"/>
              <a:ext cx="3454602" cy="1311680"/>
            </a:xfrm>
            <a:prstGeom prst="roundRect">
              <a:avLst>
                <a:gd name="adj" fmla="val 9005"/>
              </a:avLst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 flipH="1">
              <a:off x="6590486" y="3622430"/>
              <a:ext cx="3202940" cy="1081882"/>
            </a:xfrm>
            <a:custGeom>
              <a:avLst/>
              <a:gdLst>
                <a:gd name="connsiteX0" fmla="*/ 114976 w 3780000"/>
                <a:gd name="connsiteY0" fmla="*/ 0 h 1276800"/>
                <a:gd name="connsiteX1" fmla="*/ 3665024 w 3780000"/>
                <a:gd name="connsiteY1" fmla="*/ 0 h 1276800"/>
                <a:gd name="connsiteX2" fmla="*/ 3780000 w 3780000"/>
                <a:gd name="connsiteY2" fmla="*/ 114976 h 1276800"/>
                <a:gd name="connsiteX3" fmla="*/ 3780000 w 3780000"/>
                <a:gd name="connsiteY3" fmla="*/ 201608 h 1276800"/>
                <a:gd name="connsiteX4" fmla="*/ 3370556 w 3780000"/>
                <a:gd name="connsiteY4" fmla="*/ 201608 h 1276800"/>
                <a:gd name="connsiteX5" fmla="*/ 3370556 w 3780000"/>
                <a:gd name="connsiteY5" fmla="*/ 226978 h 1276800"/>
                <a:gd name="connsiteX6" fmla="*/ 3367847 w 3780000"/>
                <a:gd name="connsiteY6" fmla="*/ 225374 h 1276800"/>
                <a:gd name="connsiteX7" fmla="*/ 2745503 w 3780000"/>
                <a:gd name="connsiteY7" fmla="*/ 1276800 h 1276800"/>
                <a:gd name="connsiteX8" fmla="*/ 114976 w 3780000"/>
                <a:gd name="connsiteY8" fmla="*/ 1276800 h 1276800"/>
                <a:gd name="connsiteX9" fmla="*/ 0 w 3780000"/>
                <a:gd name="connsiteY9" fmla="*/ 1161824 h 1276800"/>
                <a:gd name="connsiteX10" fmla="*/ 0 w 3780000"/>
                <a:gd name="connsiteY10" fmla="*/ 114976 h 1276800"/>
                <a:gd name="connsiteX11" fmla="*/ 114976 w 3780000"/>
                <a:gd name="connsiteY11" fmla="*/ 0 h 12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0000" h="1276800">
                  <a:moveTo>
                    <a:pt x="114976" y="0"/>
                  </a:moveTo>
                  <a:lnTo>
                    <a:pt x="3665024" y="0"/>
                  </a:lnTo>
                  <a:cubicBezTo>
                    <a:pt x="3728523" y="0"/>
                    <a:pt x="3780000" y="51477"/>
                    <a:pt x="3780000" y="114976"/>
                  </a:cubicBezTo>
                  <a:lnTo>
                    <a:pt x="3780000" y="201608"/>
                  </a:lnTo>
                  <a:lnTo>
                    <a:pt x="3370556" y="201608"/>
                  </a:lnTo>
                  <a:lnTo>
                    <a:pt x="3370556" y="226978"/>
                  </a:lnTo>
                  <a:lnTo>
                    <a:pt x="3367847" y="225374"/>
                  </a:lnTo>
                  <a:lnTo>
                    <a:pt x="2745503" y="1276800"/>
                  </a:lnTo>
                  <a:lnTo>
                    <a:pt x="114976" y="1276800"/>
                  </a:lnTo>
                  <a:cubicBezTo>
                    <a:pt x="51477" y="1276800"/>
                    <a:pt x="0" y="1225323"/>
                    <a:pt x="0" y="1161824"/>
                  </a:cubicBezTo>
                  <a:lnTo>
                    <a:pt x="0" y="114976"/>
                  </a:lnTo>
                  <a:cubicBezTo>
                    <a:pt x="0" y="51477"/>
                    <a:pt x="51477" y="0"/>
                    <a:pt x="114976" y="0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6" algn="tl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14"/>
            <p:cNvSpPr>
              <a:spLocks noEditPoints="1"/>
            </p:cNvSpPr>
            <p:nvPr/>
          </p:nvSpPr>
          <p:spPr bwMode="auto">
            <a:xfrm>
              <a:off x="6555379" y="4180491"/>
              <a:ext cx="465990" cy="464113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191665" y="3151931"/>
            <a:ext cx="3454602" cy="1311680"/>
            <a:chOff x="2229765" y="3507531"/>
            <a:chExt cx="3454602" cy="1311680"/>
          </a:xfrm>
        </p:grpSpPr>
        <p:sp>
          <p:nvSpPr>
            <p:cNvPr id="36" name="圆角矩形 35"/>
            <p:cNvSpPr/>
            <p:nvPr/>
          </p:nvSpPr>
          <p:spPr>
            <a:xfrm>
              <a:off x="2229765" y="3507531"/>
              <a:ext cx="3454602" cy="1311680"/>
            </a:xfrm>
            <a:prstGeom prst="roundRect">
              <a:avLst>
                <a:gd name="adj" fmla="val 9005"/>
              </a:avLst>
            </a:prstGeom>
            <a:solidFill>
              <a:srgbClr val="0065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355596" y="3622430"/>
              <a:ext cx="3202940" cy="1081882"/>
            </a:xfrm>
            <a:custGeom>
              <a:avLst/>
              <a:gdLst>
                <a:gd name="connsiteX0" fmla="*/ 114976 w 3780000"/>
                <a:gd name="connsiteY0" fmla="*/ 0 h 1276800"/>
                <a:gd name="connsiteX1" fmla="*/ 3665024 w 3780000"/>
                <a:gd name="connsiteY1" fmla="*/ 0 h 1276800"/>
                <a:gd name="connsiteX2" fmla="*/ 3780000 w 3780000"/>
                <a:gd name="connsiteY2" fmla="*/ 114976 h 1276800"/>
                <a:gd name="connsiteX3" fmla="*/ 3780000 w 3780000"/>
                <a:gd name="connsiteY3" fmla="*/ 201608 h 1276800"/>
                <a:gd name="connsiteX4" fmla="*/ 3370556 w 3780000"/>
                <a:gd name="connsiteY4" fmla="*/ 201608 h 1276800"/>
                <a:gd name="connsiteX5" fmla="*/ 3370556 w 3780000"/>
                <a:gd name="connsiteY5" fmla="*/ 226978 h 1276800"/>
                <a:gd name="connsiteX6" fmla="*/ 3367847 w 3780000"/>
                <a:gd name="connsiteY6" fmla="*/ 225374 h 1276800"/>
                <a:gd name="connsiteX7" fmla="*/ 2745503 w 3780000"/>
                <a:gd name="connsiteY7" fmla="*/ 1276800 h 1276800"/>
                <a:gd name="connsiteX8" fmla="*/ 114976 w 3780000"/>
                <a:gd name="connsiteY8" fmla="*/ 1276800 h 1276800"/>
                <a:gd name="connsiteX9" fmla="*/ 0 w 3780000"/>
                <a:gd name="connsiteY9" fmla="*/ 1161824 h 1276800"/>
                <a:gd name="connsiteX10" fmla="*/ 0 w 3780000"/>
                <a:gd name="connsiteY10" fmla="*/ 114976 h 1276800"/>
                <a:gd name="connsiteX11" fmla="*/ 114976 w 3780000"/>
                <a:gd name="connsiteY11" fmla="*/ 0 h 12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0000" h="1276800">
                  <a:moveTo>
                    <a:pt x="114976" y="0"/>
                  </a:moveTo>
                  <a:lnTo>
                    <a:pt x="3665024" y="0"/>
                  </a:lnTo>
                  <a:cubicBezTo>
                    <a:pt x="3728523" y="0"/>
                    <a:pt x="3780000" y="51477"/>
                    <a:pt x="3780000" y="114976"/>
                  </a:cubicBezTo>
                  <a:lnTo>
                    <a:pt x="3780000" y="201608"/>
                  </a:lnTo>
                  <a:lnTo>
                    <a:pt x="3370556" y="201608"/>
                  </a:lnTo>
                  <a:lnTo>
                    <a:pt x="3370556" y="226978"/>
                  </a:lnTo>
                  <a:lnTo>
                    <a:pt x="3367847" y="225374"/>
                  </a:lnTo>
                  <a:lnTo>
                    <a:pt x="2745503" y="1276800"/>
                  </a:lnTo>
                  <a:lnTo>
                    <a:pt x="114976" y="1276800"/>
                  </a:lnTo>
                  <a:cubicBezTo>
                    <a:pt x="51477" y="1276800"/>
                    <a:pt x="0" y="1225323"/>
                    <a:pt x="0" y="1161824"/>
                  </a:cubicBezTo>
                  <a:lnTo>
                    <a:pt x="0" y="114976"/>
                  </a:lnTo>
                  <a:cubicBezTo>
                    <a:pt x="0" y="51477"/>
                    <a:pt x="51477" y="0"/>
                    <a:pt x="114976" y="0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6" algn="tl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/>
          </p:nvSpPr>
          <p:spPr bwMode="auto">
            <a:xfrm>
              <a:off x="5064362" y="4189082"/>
              <a:ext cx="494174" cy="464113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2191665" y="1617908"/>
            <a:ext cx="3454602" cy="1311680"/>
          </a:xfrm>
          <a:prstGeom prst="roundRect">
            <a:avLst>
              <a:gd name="adj" fmla="val 9005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317496" y="1732807"/>
            <a:ext cx="3202940" cy="1081882"/>
          </a:xfrm>
          <a:custGeom>
            <a:avLst/>
            <a:gdLst>
              <a:gd name="connsiteX0" fmla="*/ 114976 w 3780000"/>
              <a:gd name="connsiteY0" fmla="*/ 0 h 1276800"/>
              <a:gd name="connsiteX1" fmla="*/ 3665024 w 3780000"/>
              <a:gd name="connsiteY1" fmla="*/ 0 h 1276800"/>
              <a:gd name="connsiteX2" fmla="*/ 3780000 w 3780000"/>
              <a:gd name="connsiteY2" fmla="*/ 114976 h 1276800"/>
              <a:gd name="connsiteX3" fmla="*/ 3780000 w 3780000"/>
              <a:gd name="connsiteY3" fmla="*/ 201608 h 1276800"/>
              <a:gd name="connsiteX4" fmla="*/ 3370556 w 3780000"/>
              <a:gd name="connsiteY4" fmla="*/ 201608 h 1276800"/>
              <a:gd name="connsiteX5" fmla="*/ 3370556 w 3780000"/>
              <a:gd name="connsiteY5" fmla="*/ 226978 h 1276800"/>
              <a:gd name="connsiteX6" fmla="*/ 3367847 w 3780000"/>
              <a:gd name="connsiteY6" fmla="*/ 225374 h 1276800"/>
              <a:gd name="connsiteX7" fmla="*/ 2745503 w 3780000"/>
              <a:gd name="connsiteY7" fmla="*/ 1276800 h 1276800"/>
              <a:gd name="connsiteX8" fmla="*/ 114976 w 3780000"/>
              <a:gd name="connsiteY8" fmla="*/ 1276800 h 1276800"/>
              <a:gd name="connsiteX9" fmla="*/ 0 w 3780000"/>
              <a:gd name="connsiteY9" fmla="*/ 1161824 h 1276800"/>
              <a:gd name="connsiteX10" fmla="*/ 0 w 3780000"/>
              <a:gd name="connsiteY10" fmla="*/ 114976 h 1276800"/>
              <a:gd name="connsiteX11" fmla="*/ 114976 w 3780000"/>
              <a:gd name="connsiteY11" fmla="*/ 0 h 12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000" h="1276800">
                <a:moveTo>
                  <a:pt x="114976" y="0"/>
                </a:moveTo>
                <a:lnTo>
                  <a:pt x="3665024" y="0"/>
                </a:lnTo>
                <a:cubicBezTo>
                  <a:pt x="3728523" y="0"/>
                  <a:pt x="3780000" y="51477"/>
                  <a:pt x="3780000" y="114976"/>
                </a:cubicBezTo>
                <a:lnTo>
                  <a:pt x="3780000" y="201608"/>
                </a:lnTo>
                <a:lnTo>
                  <a:pt x="3370556" y="201608"/>
                </a:lnTo>
                <a:lnTo>
                  <a:pt x="3370556" y="226978"/>
                </a:lnTo>
                <a:lnTo>
                  <a:pt x="3367847" y="225374"/>
                </a:lnTo>
                <a:lnTo>
                  <a:pt x="2745503" y="1276800"/>
                </a:lnTo>
                <a:lnTo>
                  <a:pt x="114976" y="1276800"/>
                </a:lnTo>
                <a:cubicBezTo>
                  <a:pt x="51477" y="1276800"/>
                  <a:pt x="0" y="1225323"/>
                  <a:pt x="0" y="1161824"/>
                </a:cubicBezTo>
                <a:lnTo>
                  <a:pt x="0" y="114976"/>
                </a:lnTo>
                <a:cubicBezTo>
                  <a:pt x="0" y="51477"/>
                  <a:pt x="51477" y="0"/>
                  <a:pt x="114976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bg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6" algn="tl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381043" y="1865418"/>
            <a:ext cx="253529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</a:t>
            </a:r>
            <a:r>
              <a:rPr lang="zh-CN" altLang="en-US" sz="2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此处输入标题</a:t>
            </a:r>
            <a:endParaRPr lang="en-US" altLang="zh-CN" sz="20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Freeform 22"/>
          <p:cNvSpPr>
            <a:spLocks noEditPoints="1"/>
          </p:cNvSpPr>
          <p:nvPr/>
        </p:nvSpPr>
        <p:spPr bwMode="auto">
          <a:xfrm>
            <a:off x="5014331" y="2234552"/>
            <a:ext cx="412010" cy="483841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191665" y="4685954"/>
            <a:ext cx="3454602" cy="1311680"/>
            <a:chOff x="2229765" y="5041554"/>
            <a:chExt cx="3454602" cy="1311680"/>
          </a:xfrm>
        </p:grpSpPr>
        <p:sp>
          <p:nvSpPr>
            <p:cNvPr id="46" name="圆角矩形 45"/>
            <p:cNvSpPr/>
            <p:nvPr/>
          </p:nvSpPr>
          <p:spPr>
            <a:xfrm>
              <a:off x="2229765" y="5041554"/>
              <a:ext cx="3454602" cy="1311680"/>
            </a:xfrm>
            <a:prstGeom prst="roundRect">
              <a:avLst>
                <a:gd name="adj" fmla="val 9005"/>
              </a:avLst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355596" y="5156453"/>
              <a:ext cx="3202940" cy="1081882"/>
            </a:xfrm>
            <a:custGeom>
              <a:avLst/>
              <a:gdLst>
                <a:gd name="connsiteX0" fmla="*/ 114976 w 3780000"/>
                <a:gd name="connsiteY0" fmla="*/ 0 h 1276800"/>
                <a:gd name="connsiteX1" fmla="*/ 3665024 w 3780000"/>
                <a:gd name="connsiteY1" fmla="*/ 0 h 1276800"/>
                <a:gd name="connsiteX2" fmla="*/ 3780000 w 3780000"/>
                <a:gd name="connsiteY2" fmla="*/ 114976 h 1276800"/>
                <a:gd name="connsiteX3" fmla="*/ 3780000 w 3780000"/>
                <a:gd name="connsiteY3" fmla="*/ 201608 h 1276800"/>
                <a:gd name="connsiteX4" fmla="*/ 3370556 w 3780000"/>
                <a:gd name="connsiteY4" fmla="*/ 201608 h 1276800"/>
                <a:gd name="connsiteX5" fmla="*/ 3370556 w 3780000"/>
                <a:gd name="connsiteY5" fmla="*/ 226978 h 1276800"/>
                <a:gd name="connsiteX6" fmla="*/ 3367847 w 3780000"/>
                <a:gd name="connsiteY6" fmla="*/ 225374 h 1276800"/>
                <a:gd name="connsiteX7" fmla="*/ 2745503 w 3780000"/>
                <a:gd name="connsiteY7" fmla="*/ 1276800 h 1276800"/>
                <a:gd name="connsiteX8" fmla="*/ 114976 w 3780000"/>
                <a:gd name="connsiteY8" fmla="*/ 1276800 h 1276800"/>
                <a:gd name="connsiteX9" fmla="*/ 0 w 3780000"/>
                <a:gd name="connsiteY9" fmla="*/ 1161824 h 1276800"/>
                <a:gd name="connsiteX10" fmla="*/ 0 w 3780000"/>
                <a:gd name="connsiteY10" fmla="*/ 114976 h 1276800"/>
                <a:gd name="connsiteX11" fmla="*/ 114976 w 3780000"/>
                <a:gd name="connsiteY11" fmla="*/ 0 h 12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0000" h="1276800">
                  <a:moveTo>
                    <a:pt x="114976" y="0"/>
                  </a:moveTo>
                  <a:lnTo>
                    <a:pt x="3665024" y="0"/>
                  </a:lnTo>
                  <a:cubicBezTo>
                    <a:pt x="3728523" y="0"/>
                    <a:pt x="3780000" y="51477"/>
                    <a:pt x="3780000" y="114976"/>
                  </a:cubicBezTo>
                  <a:lnTo>
                    <a:pt x="3780000" y="201608"/>
                  </a:lnTo>
                  <a:lnTo>
                    <a:pt x="3370556" y="201608"/>
                  </a:lnTo>
                  <a:lnTo>
                    <a:pt x="3370556" y="226978"/>
                  </a:lnTo>
                  <a:lnTo>
                    <a:pt x="3367847" y="225374"/>
                  </a:lnTo>
                  <a:lnTo>
                    <a:pt x="2745503" y="1276800"/>
                  </a:lnTo>
                  <a:lnTo>
                    <a:pt x="114976" y="1276800"/>
                  </a:lnTo>
                  <a:cubicBezTo>
                    <a:pt x="51477" y="1276800"/>
                    <a:pt x="0" y="1225323"/>
                    <a:pt x="0" y="1161824"/>
                  </a:cubicBezTo>
                  <a:lnTo>
                    <a:pt x="0" y="114976"/>
                  </a:lnTo>
                  <a:cubicBezTo>
                    <a:pt x="0" y="51477"/>
                    <a:pt x="51477" y="0"/>
                    <a:pt x="114976" y="0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6" algn="tl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Freeform 32"/>
            <p:cNvSpPr>
              <a:spLocks noEditPoints="1"/>
            </p:cNvSpPr>
            <p:nvPr/>
          </p:nvSpPr>
          <p:spPr bwMode="auto">
            <a:xfrm>
              <a:off x="5087109" y="5770465"/>
              <a:ext cx="437805" cy="46787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4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7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2"/>
                    <a:pt x="432" y="382"/>
                  </a:cubicBezTo>
                  <a:cubicBezTo>
                    <a:pt x="426" y="382"/>
                    <a:pt x="422" y="387"/>
                    <a:pt x="422" y="393"/>
                  </a:cubicBezTo>
                  <a:lnTo>
                    <a:pt x="422" y="478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3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2"/>
                    <a:pt x="432" y="362"/>
                  </a:cubicBezTo>
                  <a:cubicBezTo>
                    <a:pt x="439" y="362"/>
                    <a:pt x="446" y="363"/>
                    <a:pt x="453" y="364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6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22895" y="4685954"/>
            <a:ext cx="3454602" cy="1311680"/>
            <a:chOff x="6460995" y="5041554"/>
            <a:chExt cx="3454602" cy="1311680"/>
          </a:xfrm>
        </p:grpSpPr>
        <p:sp>
          <p:nvSpPr>
            <p:cNvPr id="51" name="圆角矩形 50"/>
            <p:cNvSpPr/>
            <p:nvPr/>
          </p:nvSpPr>
          <p:spPr>
            <a:xfrm flipH="1">
              <a:off x="6460995" y="5041554"/>
              <a:ext cx="3454602" cy="1311680"/>
            </a:xfrm>
            <a:prstGeom prst="roundRect">
              <a:avLst>
                <a:gd name="adj" fmla="val 9005"/>
              </a:avLst>
            </a:prstGeom>
            <a:solidFill>
              <a:srgbClr val="0065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flipH="1">
              <a:off x="6586826" y="5156453"/>
              <a:ext cx="3202940" cy="1081882"/>
            </a:xfrm>
            <a:custGeom>
              <a:avLst/>
              <a:gdLst>
                <a:gd name="connsiteX0" fmla="*/ 114976 w 3780000"/>
                <a:gd name="connsiteY0" fmla="*/ 0 h 1276800"/>
                <a:gd name="connsiteX1" fmla="*/ 3665024 w 3780000"/>
                <a:gd name="connsiteY1" fmla="*/ 0 h 1276800"/>
                <a:gd name="connsiteX2" fmla="*/ 3780000 w 3780000"/>
                <a:gd name="connsiteY2" fmla="*/ 114976 h 1276800"/>
                <a:gd name="connsiteX3" fmla="*/ 3780000 w 3780000"/>
                <a:gd name="connsiteY3" fmla="*/ 201608 h 1276800"/>
                <a:gd name="connsiteX4" fmla="*/ 3370556 w 3780000"/>
                <a:gd name="connsiteY4" fmla="*/ 201608 h 1276800"/>
                <a:gd name="connsiteX5" fmla="*/ 3370556 w 3780000"/>
                <a:gd name="connsiteY5" fmla="*/ 226978 h 1276800"/>
                <a:gd name="connsiteX6" fmla="*/ 3367847 w 3780000"/>
                <a:gd name="connsiteY6" fmla="*/ 225374 h 1276800"/>
                <a:gd name="connsiteX7" fmla="*/ 2745503 w 3780000"/>
                <a:gd name="connsiteY7" fmla="*/ 1276800 h 1276800"/>
                <a:gd name="connsiteX8" fmla="*/ 114976 w 3780000"/>
                <a:gd name="connsiteY8" fmla="*/ 1276800 h 1276800"/>
                <a:gd name="connsiteX9" fmla="*/ 0 w 3780000"/>
                <a:gd name="connsiteY9" fmla="*/ 1161824 h 1276800"/>
                <a:gd name="connsiteX10" fmla="*/ 0 w 3780000"/>
                <a:gd name="connsiteY10" fmla="*/ 114976 h 1276800"/>
                <a:gd name="connsiteX11" fmla="*/ 114976 w 3780000"/>
                <a:gd name="connsiteY11" fmla="*/ 0 h 12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0000" h="1276800">
                  <a:moveTo>
                    <a:pt x="114976" y="0"/>
                  </a:moveTo>
                  <a:lnTo>
                    <a:pt x="3665024" y="0"/>
                  </a:lnTo>
                  <a:cubicBezTo>
                    <a:pt x="3728523" y="0"/>
                    <a:pt x="3780000" y="51477"/>
                    <a:pt x="3780000" y="114976"/>
                  </a:cubicBezTo>
                  <a:lnTo>
                    <a:pt x="3780000" y="201608"/>
                  </a:lnTo>
                  <a:lnTo>
                    <a:pt x="3370556" y="201608"/>
                  </a:lnTo>
                  <a:lnTo>
                    <a:pt x="3370556" y="226978"/>
                  </a:lnTo>
                  <a:lnTo>
                    <a:pt x="3367847" y="225374"/>
                  </a:lnTo>
                  <a:lnTo>
                    <a:pt x="2745503" y="1276800"/>
                  </a:lnTo>
                  <a:lnTo>
                    <a:pt x="114976" y="1276800"/>
                  </a:lnTo>
                  <a:cubicBezTo>
                    <a:pt x="51477" y="1276800"/>
                    <a:pt x="0" y="1225323"/>
                    <a:pt x="0" y="1161824"/>
                  </a:cubicBezTo>
                  <a:lnTo>
                    <a:pt x="0" y="114976"/>
                  </a:lnTo>
                  <a:cubicBezTo>
                    <a:pt x="0" y="51477"/>
                    <a:pt x="51477" y="0"/>
                    <a:pt x="114976" y="0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6" algn="tl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Freeform 29"/>
            <p:cNvSpPr>
              <a:spLocks noEditPoints="1"/>
            </p:cNvSpPr>
            <p:nvPr/>
          </p:nvSpPr>
          <p:spPr bwMode="auto">
            <a:xfrm>
              <a:off x="6588145" y="5737242"/>
              <a:ext cx="528976" cy="414786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5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5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5"/>
                  </a:cubicBezTo>
                  <a:cubicBezTo>
                    <a:pt x="458" y="393"/>
                    <a:pt x="458" y="390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5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4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4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solidFill>
              <a:srgbClr val="F4F3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2363677" y="3406382"/>
            <a:ext cx="253529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</a:t>
            </a:r>
            <a:r>
              <a:rPr lang="zh-CN" altLang="en-US" sz="2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此处输入标题</a:t>
            </a:r>
            <a:endParaRPr lang="en-US" altLang="zh-CN" sz="20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363677" y="4957073"/>
            <a:ext cx="253529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</a:t>
            </a:r>
            <a:r>
              <a:rPr lang="zh-CN" altLang="en-US" sz="2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此处输入标题</a:t>
            </a:r>
            <a:endParaRPr lang="en-US" altLang="zh-CN" sz="20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339500" y="1865418"/>
            <a:ext cx="253529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</a:t>
            </a:r>
            <a:r>
              <a:rPr lang="zh-CN" altLang="en-US" sz="2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此处输入标题</a:t>
            </a:r>
            <a:endParaRPr lang="en-US" altLang="zh-CN" sz="20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322134" y="3406382"/>
            <a:ext cx="253529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</a:t>
            </a:r>
            <a:r>
              <a:rPr lang="zh-CN" altLang="en-US" sz="2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此处输入标题</a:t>
            </a:r>
            <a:endParaRPr lang="en-US" altLang="zh-CN" sz="20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322134" y="4957073"/>
            <a:ext cx="253529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</a:t>
            </a:r>
            <a:r>
              <a:rPr lang="zh-CN" altLang="en-US" sz="2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此处输入标题</a:t>
            </a:r>
            <a:endParaRPr lang="en-US" altLang="zh-CN" sz="20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28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28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"/>
                            </p:stCondLst>
                            <p:childTnLst>
                              <p:par>
                                <p:cTn id="14" presetID="2" presetClass="entr" presetSubtype="2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28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28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4" name="直接连接符 133"/>
          <p:cNvCxnSpPr/>
          <p:nvPr/>
        </p:nvCxnSpPr>
        <p:spPr>
          <a:xfrm>
            <a:off x="1018653" y="5534141"/>
            <a:ext cx="10191037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87252" y="1875590"/>
            <a:ext cx="1489007" cy="3437729"/>
            <a:chOff x="1087252" y="2091490"/>
            <a:chExt cx="1489007" cy="3437729"/>
          </a:xfrm>
        </p:grpSpPr>
        <p:sp>
          <p:nvSpPr>
            <p:cNvPr id="86" name="圆角矩形 85"/>
            <p:cNvSpPr/>
            <p:nvPr/>
          </p:nvSpPr>
          <p:spPr>
            <a:xfrm>
              <a:off x="1087252" y="2091490"/>
              <a:ext cx="1489007" cy="343772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1296724" y="2297181"/>
              <a:ext cx="1089156" cy="3050237"/>
            </a:xfrm>
            <a:prstGeom prst="roundRect">
              <a:avLst>
                <a:gd name="adj" fmla="val 50000"/>
              </a:avLst>
            </a:prstGeom>
            <a:solidFill>
              <a:srgbClr val="ECECEC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8" name="文本框 61"/>
            <p:cNvSpPr txBox="1"/>
            <p:nvPr/>
          </p:nvSpPr>
          <p:spPr>
            <a:xfrm>
              <a:off x="1234529" y="2427754"/>
              <a:ext cx="11944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90</a:t>
              </a:r>
              <a:r>
                <a:rPr lang="en-US" altLang="zh-CN" sz="1350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zh-CN" altLang="en-US" sz="2800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1381192" y="4366593"/>
              <a:ext cx="920216" cy="906989"/>
              <a:chOff x="1310682" y="3861049"/>
              <a:chExt cx="920096" cy="907199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1310682" y="3861049"/>
                <a:ext cx="920096" cy="907199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91" name="组合 90"/>
              <p:cNvGrpSpPr/>
              <p:nvPr/>
            </p:nvGrpSpPr>
            <p:grpSpPr>
              <a:xfrm>
                <a:off x="1344549" y="3894442"/>
                <a:ext cx="852360" cy="840412"/>
                <a:chOff x="1344549" y="3893401"/>
                <a:chExt cx="852360" cy="814203"/>
              </a:xfrm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1344549" y="3893401"/>
                  <a:ext cx="852360" cy="814203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93" name="Group 8"/>
                <p:cNvGrpSpPr>
                  <a:grpSpLocks noChangeAspect="1"/>
                </p:cNvGrpSpPr>
                <p:nvPr/>
              </p:nvGrpSpPr>
              <p:grpSpPr bwMode="auto">
                <a:xfrm>
                  <a:off x="1557997" y="4064238"/>
                  <a:ext cx="421027" cy="454651"/>
                  <a:chOff x="3437" y="2282"/>
                  <a:chExt cx="679" cy="744"/>
                </a:xfrm>
                <a:solidFill>
                  <a:schemeClr val="bg1"/>
                </a:solidFill>
              </p:grpSpPr>
              <p:sp>
                <p:nvSpPr>
                  <p:cNvPr id="94" name="Freeform 9"/>
                  <p:cNvSpPr/>
                  <p:nvPr/>
                </p:nvSpPr>
                <p:spPr bwMode="auto">
                  <a:xfrm>
                    <a:off x="3595" y="2282"/>
                    <a:ext cx="364" cy="379"/>
                  </a:xfrm>
                  <a:custGeom>
                    <a:avLst/>
                    <a:gdLst>
                      <a:gd name="T0" fmla="*/ 50 w 152"/>
                      <a:gd name="T1" fmla="*/ 147 h 159"/>
                      <a:gd name="T2" fmla="*/ 39 w 152"/>
                      <a:gd name="T3" fmla="*/ 147 h 159"/>
                      <a:gd name="T4" fmla="*/ 76 w 152"/>
                      <a:gd name="T5" fmla="*/ 159 h 159"/>
                      <a:gd name="T6" fmla="*/ 114 w 152"/>
                      <a:gd name="T7" fmla="*/ 147 h 159"/>
                      <a:gd name="T8" fmla="*/ 103 w 152"/>
                      <a:gd name="T9" fmla="*/ 147 h 159"/>
                      <a:gd name="T10" fmla="*/ 152 w 152"/>
                      <a:gd name="T11" fmla="*/ 76 h 159"/>
                      <a:gd name="T12" fmla="*/ 76 w 152"/>
                      <a:gd name="T13" fmla="*/ 0 h 159"/>
                      <a:gd name="T14" fmla="*/ 0 w 152"/>
                      <a:gd name="T15" fmla="*/ 76 h 159"/>
                      <a:gd name="T16" fmla="*/ 50 w 152"/>
                      <a:gd name="T17" fmla="*/ 147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2" h="159">
                        <a:moveTo>
                          <a:pt x="50" y="147"/>
                        </a:moveTo>
                        <a:cubicBezTo>
                          <a:pt x="39" y="147"/>
                          <a:pt x="39" y="147"/>
                          <a:pt x="39" y="147"/>
                        </a:cubicBezTo>
                        <a:cubicBezTo>
                          <a:pt x="39" y="152"/>
                          <a:pt x="53" y="159"/>
                          <a:pt x="76" y="159"/>
                        </a:cubicBezTo>
                        <a:cubicBezTo>
                          <a:pt x="99" y="159"/>
                          <a:pt x="113" y="152"/>
                          <a:pt x="114" y="147"/>
                        </a:cubicBezTo>
                        <a:cubicBezTo>
                          <a:pt x="103" y="147"/>
                          <a:pt x="103" y="147"/>
                          <a:pt x="103" y="147"/>
                        </a:cubicBezTo>
                        <a:cubicBezTo>
                          <a:pt x="131" y="136"/>
                          <a:pt x="152" y="108"/>
                          <a:pt x="152" y="76"/>
                        </a:cubicBezTo>
                        <a:cubicBezTo>
                          <a:pt x="152" y="34"/>
                          <a:pt x="118" y="0"/>
                          <a:pt x="76" y="0"/>
                        </a:cubicBezTo>
                        <a:cubicBezTo>
                          <a:pt x="34" y="0"/>
                          <a:pt x="0" y="34"/>
                          <a:pt x="0" y="76"/>
                        </a:cubicBezTo>
                        <a:cubicBezTo>
                          <a:pt x="0" y="108"/>
                          <a:pt x="21" y="136"/>
                          <a:pt x="50" y="14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350">
                      <a:solidFill>
                        <a:prstClr val="black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95" name="Freeform 10"/>
                  <p:cNvSpPr/>
                  <p:nvPr/>
                </p:nvSpPr>
                <p:spPr bwMode="auto">
                  <a:xfrm>
                    <a:off x="3437" y="2633"/>
                    <a:ext cx="679" cy="393"/>
                  </a:xfrm>
                  <a:custGeom>
                    <a:avLst/>
                    <a:gdLst>
                      <a:gd name="T0" fmla="*/ 222 w 284"/>
                      <a:gd name="T1" fmla="*/ 0 h 165"/>
                      <a:gd name="T2" fmla="*/ 188 w 284"/>
                      <a:gd name="T3" fmla="*/ 0 h 165"/>
                      <a:gd name="T4" fmla="*/ 154 w 284"/>
                      <a:gd name="T5" fmla="*/ 19 h 165"/>
                      <a:gd name="T6" fmla="*/ 154 w 284"/>
                      <a:gd name="T7" fmla="*/ 134 h 165"/>
                      <a:gd name="T8" fmla="*/ 143 w 284"/>
                      <a:gd name="T9" fmla="*/ 146 h 165"/>
                      <a:gd name="T10" fmla="*/ 131 w 284"/>
                      <a:gd name="T11" fmla="*/ 134 h 165"/>
                      <a:gd name="T12" fmla="*/ 131 w 284"/>
                      <a:gd name="T13" fmla="*/ 19 h 165"/>
                      <a:gd name="T14" fmla="*/ 97 w 284"/>
                      <a:gd name="T15" fmla="*/ 0 h 165"/>
                      <a:gd name="T16" fmla="*/ 63 w 284"/>
                      <a:gd name="T17" fmla="*/ 0 h 165"/>
                      <a:gd name="T18" fmla="*/ 0 w 284"/>
                      <a:gd name="T19" fmla="*/ 86 h 165"/>
                      <a:gd name="T20" fmla="*/ 0 w 284"/>
                      <a:gd name="T21" fmla="*/ 165 h 165"/>
                      <a:gd name="T22" fmla="*/ 284 w 284"/>
                      <a:gd name="T23" fmla="*/ 165 h 165"/>
                      <a:gd name="T24" fmla="*/ 284 w 284"/>
                      <a:gd name="T25" fmla="*/ 86 h 165"/>
                      <a:gd name="T26" fmla="*/ 222 w 284"/>
                      <a:gd name="T27" fmla="*/ 0 h 1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4" h="165">
                        <a:moveTo>
                          <a:pt x="222" y="0"/>
                        </a:moveTo>
                        <a:cubicBezTo>
                          <a:pt x="188" y="0"/>
                          <a:pt x="188" y="0"/>
                          <a:pt x="188" y="0"/>
                        </a:cubicBezTo>
                        <a:cubicBezTo>
                          <a:pt x="188" y="10"/>
                          <a:pt x="172" y="17"/>
                          <a:pt x="154" y="19"/>
                        </a:cubicBezTo>
                        <a:cubicBezTo>
                          <a:pt x="154" y="134"/>
                          <a:pt x="154" y="134"/>
                          <a:pt x="154" y="134"/>
                        </a:cubicBezTo>
                        <a:cubicBezTo>
                          <a:pt x="154" y="140"/>
                          <a:pt x="149" y="146"/>
                          <a:pt x="143" y="146"/>
                        </a:cubicBezTo>
                        <a:cubicBezTo>
                          <a:pt x="136" y="146"/>
                          <a:pt x="131" y="140"/>
                          <a:pt x="131" y="134"/>
                        </a:cubicBezTo>
                        <a:cubicBezTo>
                          <a:pt x="131" y="19"/>
                          <a:pt x="131" y="19"/>
                          <a:pt x="131" y="19"/>
                        </a:cubicBezTo>
                        <a:cubicBezTo>
                          <a:pt x="113" y="17"/>
                          <a:pt x="97" y="11"/>
                          <a:pt x="97" y="0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  <a:cubicBezTo>
                          <a:pt x="28" y="0"/>
                          <a:pt x="0" y="39"/>
                          <a:pt x="0" y="86"/>
                        </a:cubicBezTo>
                        <a:cubicBezTo>
                          <a:pt x="0" y="165"/>
                          <a:pt x="0" y="165"/>
                          <a:pt x="0" y="165"/>
                        </a:cubicBezTo>
                        <a:cubicBezTo>
                          <a:pt x="284" y="165"/>
                          <a:pt x="284" y="165"/>
                          <a:pt x="284" y="165"/>
                        </a:cubicBezTo>
                        <a:cubicBezTo>
                          <a:pt x="284" y="86"/>
                          <a:pt x="284" y="86"/>
                          <a:pt x="284" y="86"/>
                        </a:cubicBezTo>
                        <a:cubicBezTo>
                          <a:pt x="284" y="39"/>
                          <a:pt x="256" y="0"/>
                          <a:pt x="22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1350">
                      <a:solidFill>
                        <a:prstClr val="black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endParaRPr>
                  </a:p>
                </p:txBody>
              </p:sp>
            </p:grpSp>
          </p:grpSp>
        </p:grpSp>
        <p:sp>
          <p:nvSpPr>
            <p:cNvPr id="135" name="文本框 128"/>
            <p:cNvSpPr txBox="1"/>
            <p:nvPr/>
          </p:nvSpPr>
          <p:spPr>
            <a:xfrm>
              <a:off x="1369510" y="3612723"/>
              <a:ext cx="9244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项目一</a:t>
              </a:r>
              <a:endParaRPr lang="en-US" altLang="zh-CN" b="1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名称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20205" y="2252691"/>
            <a:ext cx="1489007" cy="3047295"/>
            <a:chOff x="3220205" y="2468591"/>
            <a:chExt cx="1489007" cy="3047295"/>
          </a:xfrm>
        </p:grpSpPr>
        <p:sp>
          <p:nvSpPr>
            <p:cNvPr id="83" name="圆角矩形 82"/>
            <p:cNvSpPr/>
            <p:nvPr/>
          </p:nvSpPr>
          <p:spPr>
            <a:xfrm>
              <a:off x="3220205" y="2468591"/>
              <a:ext cx="1489007" cy="3047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3429677" y="2687614"/>
              <a:ext cx="1089156" cy="2659803"/>
            </a:xfrm>
            <a:prstGeom prst="roundRect">
              <a:avLst>
                <a:gd name="adj" fmla="val 50000"/>
              </a:avLst>
            </a:prstGeom>
            <a:solidFill>
              <a:srgbClr val="ECECEC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5" name="文本框 54"/>
            <p:cNvSpPr txBox="1"/>
            <p:nvPr/>
          </p:nvSpPr>
          <p:spPr>
            <a:xfrm>
              <a:off x="3367482" y="2761052"/>
              <a:ext cx="11944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80</a:t>
              </a:r>
              <a:r>
                <a:rPr lang="en-US" altLang="zh-CN" sz="1350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zh-CN" altLang="en-US" sz="2800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3514146" y="4366593"/>
              <a:ext cx="920216" cy="906989"/>
              <a:chOff x="3443358" y="3861049"/>
              <a:chExt cx="920096" cy="907199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3443358" y="3861049"/>
                <a:ext cx="920096" cy="907199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477225" y="3894442"/>
                <a:ext cx="852360" cy="840412"/>
              </a:xfrm>
              <a:prstGeom prst="ellipse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99" name="Group 13"/>
              <p:cNvGrpSpPr>
                <a:grpSpLocks noChangeAspect="1"/>
              </p:cNvGrpSpPr>
              <p:nvPr/>
            </p:nvGrpSpPr>
            <p:grpSpPr bwMode="auto">
              <a:xfrm>
                <a:off x="3675268" y="4080591"/>
                <a:ext cx="461686" cy="475193"/>
                <a:chOff x="2426" y="2781"/>
                <a:chExt cx="593" cy="600"/>
              </a:xfrm>
              <a:solidFill>
                <a:schemeClr val="bg1"/>
              </a:solidFill>
            </p:grpSpPr>
            <p:sp>
              <p:nvSpPr>
                <p:cNvPr id="100" name="Freeform 14"/>
                <p:cNvSpPr/>
                <p:nvPr/>
              </p:nvSpPr>
              <p:spPr bwMode="auto">
                <a:xfrm>
                  <a:off x="2442" y="2805"/>
                  <a:ext cx="577" cy="576"/>
                </a:xfrm>
                <a:custGeom>
                  <a:avLst/>
                  <a:gdLst>
                    <a:gd name="T0" fmla="*/ 0 w 241"/>
                    <a:gd name="T1" fmla="*/ 115 h 241"/>
                    <a:gd name="T2" fmla="*/ 0 w 241"/>
                    <a:gd name="T3" fmla="*/ 121 h 241"/>
                    <a:gd name="T4" fmla="*/ 121 w 241"/>
                    <a:gd name="T5" fmla="*/ 241 h 241"/>
                    <a:gd name="T6" fmla="*/ 241 w 241"/>
                    <a:gd name="T7" fmla="*/ 121 h 241"/>
                    <a:gd name="T8" fmla="*/ 121 w 241"/>
                    <a:gd name="T9" fmla="*/ 0 h 241"/>
                    <a:gd name="T10" fmla="*/ 121 w 241"/>
                    <a:gd name="T11" fmla="*/ 115 h 241"/>
                    <a:gd name="T12" fmla="*/ 0 w 241"/>
                    <a:gd name="T13" fmla="*/ 1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241">
                      <a:moveTo>
                        <a:pt x="0" y="115"/>
                      </a:moveTo>
                      <a:cubicBezTo>
                        <a:pt x="0" y="117"/>
                        <a:pt x="0" y="119"/>
                        <a:pt x="0" y="121"/>
                      </a:cubicBezTo>
                      <a:cubicBezTo>
                        <a:pt x="0" y="187"/>
                        <a:pt x="54" y="241"/>
                        <a:pt x="121" y="241"/>
                      </a:cubicBezTo>
                      <a:cubicBezTo>
                        <a:pt x="187" y="241"/>
                        <a:pt x="241" y="187"/>
                        <a:pt x="241" y="121"/>
                      </a:cubicBezTo>
                      <a:cubicBezTo>
                        <a:pt x="241" y="54"/>
                        <a:pt x="187" y="0"/>
                        <a:pt x="121" y="0"/>
                      </a:cubicBezTo>
                      <a:cubicBezTo>
                        <a:pt x="121" y="115"/>
                        <a:pt x="121" y="115"/>
                        <a:pt x="121" y="115"/>
                      </a:cubicBezTo>
                      <a:lnTo>
                        <a:pt x="0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1" name="Freeform 15"/>
                <p:cNvSpPr>
                  <a:spLocks noEditPoints="1"/>
                </p:cNvSpPr>
                <p:nvPr/>
              </p:nvSpPr>
              <p:spPr bwMode="auto">
                <a:xfrm>
                  <a:off x="2426" y="2781"/>
                  <a:ext cx="275" cy="273"/>
                </a:xfrm>
                <a:custGeom>
                  <a:avLst/>
                  <a:gdLst>
                    <a:gd name="T0" fmla="*/ 0 w 115"/>
                    <a:gd name="T1" fmla="*/ 114 h 114"/>
                    <a:gd name="T2" fmla="*/ 115 w 115"/>
                    <a:gd name="T3" fmla="*/ 114 h 114"/>
                    <a:gd name="T4" fmla="*/ 115 w 115"/>
                    <a:gd name="T5" fmla="*/ 0 h 114"/>
                    <a:gd name="T6" fmla="*/ 0 w 115"/>
                    <a:gd name="T7" fmla="*/ 114 h 114"/>
                    <a:gd name="T8" fmla="*/ 15 w 115"/>
                    <a:gd name="T9" fmla="*/ 104 h 114"/>
                    <a:gd name="T10" fmla="*/ 104 w 115"/>
                    <a:gd name="T11" fmla="*/ 14 h 114"/>
                    <a:gd name="T12" fmla="*/ 104 w 115"/>
                    <a:gd name="T13" fmla="*/ 104 h 114"/>
                    <a:gd name="T14" fmla="*/ 15 w 115"/>
                    <a:gd name="T15" fmla="*/ 10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114">
                      <a:moveTo>
                        <a:pt x="0" y="114"/>
                      </a:moveTo>
                      <a:cubicBezTo>
                        <a:pt x="115" y="114"/>
                        <a:pt x="115" y="114"/>
                        <a:pt x="115" y="114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51" y="0"/>
                        <a:pt x="0" y="51"/>
                        <a:pt x="0" y="114"/>
                      </a:cubicBezTo>
                      <a:close/>
                      <a:moveTo>
                        <a:pt x="15" y="104"/>
                      </a:moveTo>
                      <a:cubicBezTo>
                        <a:pt x="15" y="54"/>
                        <a:pt x="55" y="14"/>
                        <a:pt x="104" y="1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lnTo>
                        <a:pt x="15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</p:grpSp>
        <p:sp>
          <p:nvSpPr>
            <p:cNvPr id="136" name="文本框 128"/>
            <p:cNvSpPr txBox="1"/>
            <p:nvPr/>
          </p:nvSpPr>
          <p:spPr>
            <a:xfrm>
              <a:off x="3502463" y="3612723"/>
              <a:ext cx="9244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项目二</a:t>
              </a:r>
              <a:endParaRPr lang="en-US" altLang="zh-CN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名称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00438" y="1591314"/>
            <a:ext cx="1194455" cy="3540203"/>
            <a:chOff x="5500438" y="1807214"/>
            <a:chExt cx="1194455" cy="3540203"/>
          </a:xfrm>
        </p:grpSpPr>
        <p:sp>
          <p:nvSpPr>
            <p:cNvPr id="81" name="圆角矩形 80"/>
            <p:cNvSpPr/>
            <p:nvPr/>
          </p:nvSpPr>
          <p:spPr>
            <a:xfrm>
              <a:off x="5562633" y="1807214"/>
              <a:ext cx="1089156" cy="3540203"/>
            </a:xfrm>
            <a:prstGeom prst="roundRect">
              <a:avLst>
                <a:gd name="adj" fmla="val 44437"/>
              </a:avLst>
            </a:prstGeom>
            <a:solidFill>
              <a:srgbClr val="ECECEC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2" name="文本框 47"/>
            <p:cNvSpPr txBox="1"/>
            <p:nvPr/>
          </p:nvSpPr>
          <p:spPr>
            <a:xfrm>
              <a:off x="5500438" y="1942092"/>
              <a:ext cx="11944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100</a:t>
              </a:r>
              <a:r>
                <a:rPr lang="en-US" altLang="zh-CN" sz="1350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zh-CN" altLang="en-US" sz="2800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5647102" y="4366593"/>
              <a:ext cx="920216" cy="906989"/>
              <a:chOff x="5576036" y="3861049"/>
              <a:chExt cx="920096" cy="907199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5576036" y="3861049"/>
                <a:ext cx="920096" cy="907199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609903" y="3894442"/>
                <a:ext cx="852360" cy="840412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05" name="Group 18"/>
              <p:cNvGrpSpPr>
                <a:grpSpLocks noChangeAspect="1"/>
              </p:cNvGrpSpPr>
              <p:nvPr/>
            </p:nvGrpSpPr>
            <p:grpSpPr bwMode="auto">
              <a:xfrm>
                <a:off x="5793235" y="4088980"/>
                <a:ext cx="479594" cy="454601"/>
                <a:chOff x="3802" y="2858"/>
                <a:chExt cx="616" cy="574"/>
              </a:xfrm>
              <a:solidFill>
                <a:schemeClr val="bg1"/>
              </a:solidFill>
            </p:grpSpPr>
            <p:sp>
              <p:nvSpPr>
                <p:cNvPr id="106" name="Rectangle 19"/>
                <p:cNvSpPr>
                  <a:spLocks noChangeArrowheads="1"/>
                </p:cNvSpPr>
                <p:nvPr/>
              </p:nvSpPr>
              <p:spPr bwMode="auto">
                <a:xfrm>
                  <a:off x="3802" y="3205"/>
                  <a:ext cx="129" cy="22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7" name="Rectangle 20"/>
                <p:cNvSpPr>
                  <a:spLocks noChangeArrowheads="1"/>
                </p:cNvSpPr>
                <p:nvPr/>
              </p:nvSpPr>
              <p:spPr bwMode="auto">
                <a:xfrm>
                  <a:off x="3964" y="3174"/>
                  <a:ext cx="129" cy="2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8" name="Rectangle 21"/>
                <p:cNvSpPr>
                  <a:spLocks noChangeArrowheads="1"/>
                </p:cNvSpPr>
                <p:nvPr/>
              </p:nvSpPr>
              <p:spPr bwMode="auto">
                <a:xfrm>
                  <a:off x="4129" y="3131"/>
                  <a:ext cx="129" cy="30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09" name="Rectangle 22"/>
                <p:cNvSpPr>
                  <a:spLocks noChangeArrowheads="1"/>
                </p:cNvSpPr>
                <p:nvPr/>
              </p:nvSpPr>
              <p:spPr bwMode="auto">
                <a:xfrm>
                  <a:off x="4289" y="3078"/>
                  <a:ext cx="129" cy="35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0" name="Freeform 23"/>
                <p:cNvSpPr/>
                <p:nvPr/>
              </p:nvSpPr>
              <p:spPr bwMode="auto">
                <a:xfrm>
                  <a:off x="3888" y="2858"/>
                  <a:ext cx="370" cy="270"/>
                </a:xfrm>
                <a:custGeom>
                  <a:avLst/>
                  <a:gdLst>
                    <a:gd name="T0" fmla="*/ 94 w 155"/>
                    <a:gd name="T1" fmla="*/ 21 h 113"/>
                    <a:gd name="T2" fmla="*/ 0 w 155"/>
                    <a:gd name="T3" fmla="*/ 72 h 113"/>
                    <a:gd name="T4" fmla="*/ 114 w 155"/>
                    <a:gd name="T5" fmla="*/ 63 h 113"/>
                    <a:gd name="T6" fmla="*/ 122 w 155"/>
                    <a:gd name="T7" fmla="*/ 82 h 113"/>
                    <a:gd name="T8" fmla="*/ 155 w 155"/>
                    <a:gd name="T9" fmla="*/ 0 h 113"/>
                    <a:gd name="T10" fmla="*/ 85 w 155"/>
                    <a:gd name="T11" fmla="*/ 2 h 113"/>
                    <a:gd name="T12" fmla="*/ 94 w 155"/>
                    <a:gd name="T13" fmla="*/ 21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13">
                      <a:moveTo>
                        <a:pt x="94" y="21"/>
                      </a:moveTo>
                      <a:cubicBezTo>
                        <a:pt x="85" y="33"/>
                        <a:pt x="53" y="68"/>
                        <a:pt x="0" y="72"/>
                      </a:cubicBezTo>
                      <a:cubicBezTo>
                        <a:pt x="0" y="72"/>
                        <a:pt x="31" y="113"/>
                        <a:pt x="114" y="63"/>
                      </a:cubicBezTo>
                      <a:cubicBezTo>
                        <a:pt x="122" y="82"/>
                        <a:pt x="122" y="82"/>
                        <a:pt x="122" y="82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85" y="2"/>
                        <a:pt x="85" y="2"/>
                        <a:pt x="85" y="2"/>
                      </a:cubicBezTo>
                      <a:lnTo>
                        <a:pt x="94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</p:grpSp>
        <p:sp>
          <p:nvSpPr>
            <p:cNvPr id="137" name="文本框 128"/>
            <p:cNvSpPr txBox="1"/>
            <p:nvPr/>
          </p:nvSpPr>
          <p:spPr>
            <a:xfrm>
              <a:off x="5635419" y="3612723"/>
              <a:ext cx="9244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项目三</a:t>
              </a:r>
              <a:endParaRPr lang="en-US" altLang="zh-CN" b="1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名称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486114" y="2509807"/>
            <a:ext cx="1489007" cy="2802143"/>
            <a:chOff x="7486114" y="2725707"/>
            <a:chExt cx="1489007" cy="2802143"/>
          </a:xfrm>
        </p:grpSpPr>
        <p:sp>
          <p:nvSpPr>
            <p:cNvPr id="78" name="圆角矩形 77"/>
            <p:cNvSpPr/>
            <p:nvPr/>
          </p:nvSpPr>
          <p:spPr>
            <a:xfrm>
              <a:off x="7486114" y="2725707"/>
              <a:ext cx="1489007" cy="280214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7695586" y="2935210"/>
              <a:ext cx="1089156" cy="2412209"/>
            </a:xfrm>
            <a:prstGeom prst="roundRect">
              <a:avLst>
                <a:gd name="adj" fmla="val 50000"/>
              </a:avLst>
            </a:prstGeom>
            <a:solidFill>
              <a:srgbClr val="ECECEC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0" name="文本框 40"/>
            <p:cNvSpPr txBox="1"/>
            <p:nvPr/>
          </p:nvSpPr>
          <p:spPr>
            <a:xfrm>
              <a:off x="7633392" y="3056258"/>
              <a:ext cx="11944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70</a:t>
              </a:r>
              <a:r>
                <a:rPr lang="en-US" altLang="zh-CN" sz="1350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zh-CN" altLang="en-US" sz="2800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7780054" y="4366593"/>
              <a:ext cx="920216" cy="906987"/>
              <a:chOff x="7708712" y="3861048"/>
              <a:chExt cx="920096" cy="907197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7708712" y="3861048"/>
                <a:ext cx="920096" cy="90719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7742578" y="3894440"/>
                <a:ext cx="852360" cy="840413"/>
              </a:xfrm>
              <a:prstGeom prst="ellipse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14" name="Group 26"/>
              <p:cNvGrpSpPr>
                <a:grpSpLocks noChangeAspect="1"/>
              </p:cNvGrpSpPr>
              <p:nvPr/>
            </p:nvGrpSpPr>
            <p:grpSpPr bwMode="auto">
              <a:xfrm>
                <a:off x="7879441" y="4152182"/>
                <a:ext cx="620626" cy="312988"/>
                <a:chOff x="5676" y="2597"/>
                <a:chExt cx="1061" cy="526"/>
              </a:xfrm>
              <a:solidFill>
                <a:schemeClr val="bg1"/>
              </a:solidFill>
            </p:grpSpPr>
            <p:sp>
              <p:nvSpPr>
                <p:cNvPr id="115" name="Freeform 27"/>
                <p:cNvSpPr/>
                <p:nvPr/>
              </p:nvSpPr>
              <p:spPr bwMode="auto">
                <a:xfrm>
                  <a:off x="5747" y="2597"/>
                  <a:ext cx="181" cy="115"/>
                </a:xfrm>
                <a:custGeom>
                  <a:avLst/>
                  <a:gdLst>
                    <a:gd name="T0" fmla="*/ 25 w 76"/>
                    <a:gd name="T1" fmla="*/ 48 h 48"/>
                    <a:gd name="T2" fmla="*/ 64 w 76"/>
                    <a:gd name="T3" fmla="*/ 44 h 48"/>
                    <a:gd name="T4" fmla="*/ 76 w 76"/>
                    <a:gd name="T5" fmla="*/ 13 h 48"/>
                    <a:gd name="T6" fmla="*/ 39 w 76"/>
                    <a:gd name="T7" fmla="*/ 15 h 48"/>
                    <a:gd name="T8" fmla="*/ 23 w 76"/>
                    <a:gd name="T9" fmla="*/ 10 h 48"/>
                    <a:gd name="T10" fmla="*/ 7 w 76"/>
                    <a:gd name="T11" fmla="*/ 20 h 48"/>
                    <a:gd name="T12" fmla="*/ 25 w 76"/>
                    <a:gd name="T13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48">
                      <a:moveTo>
                        <a:pt x="25" y="48"/>
                      </a:move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6" y="36"/>
                        <a:pt x="69" y="26"/>
                        <a:pt x="76" y="13"/>
                      </a:cubicBezTo>
                      <a:cubicBezTo>
                        <a:pt x="76" y="13"/>
                        <a:pt x="70" y="0"/>
                        <a:pt x="39" y="15"/>
                      </a:cubicBezTo>
                      <a:cubicBezTo>
                        <a:pt x="39" y="15"/>
                        <a:pt x="32" y="14"/>
                        <a:pt x="23" y="10"/>
                      </a:cubicBezTo>
                      <a:cubicBezTo>
                        <a:pt x="23" y="10"/>
                        <a:pt x="0" y="4"/>
                        <a:pt x="7" y="20"/>
                      </a:cubicBezTo>
                      <a:lnTo>
                        <a:pt x="25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6" name="Freeform 28"/>
                <p:cNvSpPr>
                  <a:spLocks noEditPoints="1"/>
                </p:cNvSpPr>
                <p:nvPr/>
              </p:nvSpPr>
              <p:spPr bwMode="auto">
                <a:xfrm>
                  <a:off x="5759" y="2613"/>
                  <a:ext cx="169" cy="101"/>
                </a:xfrm>
                <a:custGeom>
                  <a:avLst/>
                  <a:gdLst>
                    <a:gd name="T0" fmla="*/ 20 w 71"/>
                    <a:gd name="T1" fmla="*/ 42 h 42"/>
                    <a:gd name="T2" fmla="*/ 2 w 71"/>
                    <a:gd name="T3" fmla="*/ 13 h 42"/>
                    <a:gd name="T4" fmla="*/ 1 w 71"/>
                    <a:gd name="T5" fmla="*/ 4 h 42"/>
                    <a:gd name="T6" fmla="*/ 10 w 71"/>
                    <a:gd name="T7" fmla="*/ 1 h 42"/>
                    <a:gd name="T8" fmla="*/ 18 w 71"/>
                    <a:gd name="T9" fmla="*/ 2 h 42"/>
                    <a:gd name="T10" fmla="*/ 18 w 71"/>
                    <a:gd name="T11" fmla="*/ 2 h 42"/>
                    <a:gd name="T12" fmla="*/ 34 w 71"/>
                    <a:gd name="T13" fmla="*/ 8 h 42"/>
                    <a:gd name="T14" fmla="*/ 59 w 71"/>
                    <a:gd name="T15" fmla="*/ 0 h 42"/>
                    <a:gd name="T16" fmla="*/ 71 w 71"/>
                    <a:gd name="T17" fmla="*/ 6 h 42"/>
                    <a:gd name="T18" fmla="*/ 71 w 71"/>
                    <a:gd name="T19" fmla="*/ 6 h 42"/>
                    <a:gd name="T20" fmla="*/ 71 w 71"/>
                    <a:gd name="T21" fmla="*/ 6 h 42"/>
                    <a:gd name="T22" fmla="*/ 60 w 71"/>
                    <a:gd name="T23" fmla="*/ 37 h 42"/>
                    <a:gd name="T24" fmla="*/ 60 w 71"/>
                    <a:gd name="T25" fmla="*/ 37 h 42"/>
                    <a:gd name="T26" fmla="*/ 20 w 71"/>
                    <a:gd name="T27" fmla="*/ 42 h 42"/>
                    <a:gd name="T28" fmla="*/ 10 w 71"/>
                    <a:gd name="T29" fmla="*/ 2 h 42"/>
                    <a:gd name="T30" fmla="*/ 2 w 71"/>
                    <a:gd name="T31" fmla="*/ 5 h 42"/>
                    <a:gd name="T32" fmla="*/ 3 w 71"/>
                    <a:gd name="T33" fmla="*/ 13 h 42"/>
                    <a:gd name="T34" fmla="*/ 20 w 71"/>
                    <a:gd name="T35" fmla="*/ 40 h 42"/>
                    <a:gd name="T36" fmla="*/ 59 w 71"/>
                    <a:gd name="T37" fmla="*/ 36 h 42"/>
                    <a:gd name="T38" fmla="*/ 70 w 71"/>
                    <a:gd name="T39" fmla="*/ 6 h 42"/>
                    <a:gd name="T40" fmla="*/ 59 w 71"/>
                    <a:gd name="T41" fmla="*/ 1 h 42"/>
                    <a:gd name="T42" fmla="*/ 34 w 71"/>
                    <a:gd name="T43" fmla="*/ 9 h 42"/>
                    <a:gd name="T44" fmla="*/ 34 w 71"/>
                    <a:gd name="T45" fmla="*/ 9 h 42"/>
                    <a:gd name="T46" fmla="*/ 34 w 71"/>
                    <a:gd name="T47" fmla="*/ 9 h 42"/>
                    <a:gd name="T48" fmla="*/ 18 w 71"/>
                    <a:gd name="T49" fmla="*/ 3 h 42"/>
                    <a:gd name="T50" fmla="*/ 10 w 71"/>
                    <a:gd name="T51" fmla="*/ 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1" h="42">
                      <a:moveTo>
                        <a:pt x="20" y="42"/>
                      </a:move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9"/>
                        <a:pt x="0" y="6"/>
                        <a:pt x="1" y="4"/>
                      </a:cubicBezTo>
                      <a:cubicBezTo>
                        <a:pt x="3" y="2"/>
                        <a:pt x="6" y="1"/>
                        <a:pt x="10" y="1"/>
                      </a:cubicBezTo>
                      <a:cubicBezTo>
                        <a:pt x="14" y="1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26" y="6"/>
                        <a:pt x="33" y="7"/>
                        <a:pt x="34" y="8"/>
                      </a:cubicBezTo>
                      <a:cubicBezTo>
                        <a:pt x="44" y="3"/>
                        <a:pt x="52" y="0"/>
                        <a:pt x="59" y="0"/>
                      </a:cubicBezTo>
                      <a:cubicBezTo>
                        <a:pt x="69" y="0"/>
                        <a:pt x="71" y="6"/>
                        <a:pt x="71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66" y="17"/>
                        <a:pt x="62" y="28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lnTo>
                        <a:pt x="20" y="42"/>
                      </a:lnTo>
                      <a:close/>
                      <a:moveTo>
                        <a:pt x="10" y="2"/>
                      </a:moveTo>
                      <a:cubicBezTo>
                        <a:pt x="7" y="2"/>
                        <a:pt x="4" y="3"/>
                        <a:pt x="2" y="5"/>
                      </a:cubicBezTo>
                      <a:cubicBezTo>
                        <a:pt x="1" y="7"/>
                        <a:pt x="1" y="9"/>
                        <a:pt x="3" y="13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61" y="27"/>
                        <a:pt x="64" y="17"/>
                        <a:pt x="70" y="6"/>
                      </a:cubicBezTo>
                      <a:cubicBezTo>
                        <a:pt x="70" y="5"/>
                        <a:pt x="67" y="1"/>
                        <a:pt x="59" y="1"/>
                      </a:cubicBezTo>
                      <a:cubicBezTo>
                        <a:pt x="52" y="1"/>
                        <a:pt x="44" y="4"/>
                        <a:pt x="34" y="9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4" y="9"/>
                        <a:pt x="27" y="8"/>
                        <a:pt x="18" y="3"/>
                      </a:cubicBezTo>
                      <a:cubicBezTo>
                        <a:pt x="17" y="3"/>
                        <a:pt x="14" y="2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7" name="Freeform 29"/>
                <p:cNvSpPr/>
                <p:nvPr/>
              </p:nvSpPr>
              <p:spPr bwMode="auto">
                <a:xfrm>
                  <a:off x="5795" y="2709"/>
                  <a:ext cx="119" cy="43"/>
                </a:xfrm>
                <a:custGeom>
                  <a:avLst/>
                  <a:gdLst>
                    <a:gd name="T0" fmla="*/ 41 w 50"/>
                    <a:gd name="T1" fmla="*/ 0 h 18"/>
                    <a:gd name="T2" fmla="*/ 7 w 50"/>
                    <a:gd name="T3" fmla="*/ 4 h 18"/>
                    <a:gd name="T4" fmla="*/ 1 w 50"/>
                    <a:gd name="T5" fmla="*/ 12 h 18"/>
                    <a:gd name="T6" fmla="*/ 8 w 50"/>
                    <a:gd name="T7" fmla="*/ 17 h 18"/>
                    <a:gd name="T8" fmla="*/ 43 w 50"/>
                    <a:gd name="T9" fmla="*/ 14 h 18"/>
                    <a:gd name="T10" fmla="*/ 49 w 50"/>
                    <a:gd name="T11" fmla="*/ 6 h 18"/>
                    <a:gd name="T12" fmla="*/ 41 w 50"/>
                    <a:gd name="T13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18">
                      <a:moveTo>
                        <a:pt x="41" y="0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3" y="5"/>
                        <a:pt x="0" y="8"/>
                        <a:pt x="1" y="12"/>
                      </a:cubicBezTo>
                      <a:cubicBezTo>
                        <a:pt x="1" y="15"/>
                        <a:pt x="5" y="18"/>
                        <a:pt x="8" y="17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7" y="13"/>
                        <a:pt x="50" y="10"/>
                        <a:pt x="49" y="6"/>
                      </a:cubicBezTo>
                      <a:cubicBezTo>
                        <a:pt x="49" y="3"/>
                        <a:pt x="45" y="0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8" name="Freeform 30"/>
                <p:cNvSpPr>
                  <a:spLocks noEditPoints="1"/>
                </p:cNvSpPr>
                <p:nvPr/>
              </p:nvSpPr>
              <p:spPr bwMode="auto">
                <a:xfrm>
                  <a:off x="5795" y="2707"/>
                  <a:ext cx="119" cy="45"/>
                </a:xfrm>
                <a:custGeom>
                  <a:avLst/>
                  <a:gdLst>
                    <a:gd name="T0" fmla="*/ 8 w 50"/>
                    <a:gd name="T1" fmla="*/ 19 h 19"/>
                    <a:gd name="T2" fmla="*/ 0 w 50"/>
                    <a:gd name="T3" fmla="*/ 13 h 19"/>
                    <a:gd name="T4" fmla="*/ 2 w 50"/>
                    <a:gd name="T5" fmla="*/ 7 h 19"/>
                    <a:gd name="T6" fmla="*/ 7 w 50"/>
                    <a:gd name="T7" fmla="*/ 5 h 19"/>
                    <a:gd name="T8" fmla="*/ 41 w 50"/>
                    <a:gd name="T9" fmla="*/ 1 h 19"/>
                    <a:gd name="T10" fmla="*/ 50 w 50"/>
                    <a:gd name="T11" fmla="*/ 7 h 19"/>
                    <a:gd name="T12" fmla="*/ 48 w 50"/>
                    <a:gd name="T13" fmla="*/ 12 h 19"/>
                    <a:gd name="T14" fmla="*/ 43 w 50"/>
                    <a:gd name="T15" fmla="*/ 15 h 19"/>
                    <a:gd name="T16" fmla="*/ 9 w 50"/>
                    <a:gd name="T17" fmla="*/ 19 h 19"/>
                    <a:gd name="T18" fmla="*/ 8 w 50"/>
                    <a:gd name="T19" fmla="*/ 19 h 19"/>
                    <a:gd name="T20" fmla="*/ 42 w 50"/>
                    <a:gd name="T21" fmla="*/ 2 h 19"/>
                    <a:gd name="T22" fmla="*/ 41 w 50"/>
                    <a:gd name="T23" fmla="*/ 2 h 19"/>
                    <a:gd name="T24" fmla="*/ 7 w 50"/>
                    <a:gd name="T25" fmla="*/ 6 h 19"/>
                    <a:gd name="T26" fmla="*/ 3 w 50"/>
                    <a:gd name="T27" fmla="*/ 8 h 19"/>
                    <a:gd name="T28" fmla="*/ 1 w 50"/>
                    <a:gd name="T29" fmla="*/ 12 h 19"/>
                    <a:gd name="T30" fmla="*/ 8 w 50"/>
                    <a:gd name="T31" fmla="*/ 18 h 19"/>
                    <a:gd name="T32" fmla="*/ 43 w 50"/>
                    <a:gd name="T33" fmla="*/ 14 h 19"/>
                    <a:gd name="T34" fmla="*/ 47 w 50"/>
                    <a:gd name="T35" fmla="*/ 12 h 19"/>
                    <a:gd name="T36" fmla="*/ 49 w 50"/>
                    <a:gd name="T37" fmla="*/ 7 h 19"/>
                    <a:gd name="T38" fmla="*/ 42 w 50"/>
                    <a:gd name="T39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0" h="19">
                      <a:moveTo>
                        <a:pt x="8" y="19"/>
                      </a:moveTo>
                      <a:cubicBezTo>
                        <a:pt x="4" y="19"/>
                        <a:pt x="0" y="16"/>
                        <a:pt x="0" y="13"/>
                      </a:cubicBezTo>
                      <a:cubicBezTo>
                        <a:pt x="0" y="11"/>
                        <a:pt x="0" y="9"/>
                        <a:pt x="2" y="7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5" y="0"/>
                        <a:pt x="49" y="3"/>
                        <a:pt x="50" y="7"/>
                      </a:cubicBezTo>
                      <a:cubicBezTo>
                        <a:pt x="50" y="9"/>
                        <a:pt x="49" y="11"/>
                        <a:pt x="48" y="12"/>
                      </a:cubicBezTo>
                      <a:cubicBezTo>
                        <a:pt x="47" y="14"/>
                        <a:pt x="45" y="15"/>
                        <a:pt x="43" y="15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  <a:moveTo>
                        <a:pt x="42" y="2"/>
                      </a:moveTo>
                      <a:cubicBezTo>
                        <a:pt x="42" y="2"/>
                        <a:pt x="42" y="2"/>
                        <a:pt x="41" y="2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5" y="6"/>
                        <a:pt x="4" y="7"/>
                        <a:pt x="3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2" y="16"/>
                        <a:pt x="5" y="18"/>
                        <a:pt x="8" y="18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5" y="14"/>
                        <a:pt x="46" y="13"/>
                        <a:pt x="47" y="12"/>
                      </a:cubicBezTo>
                      <a:cubicBezTo>
                        <a:pt x="48" y="10"/>
                        <a:pt x="49" y="9"/>
                        <a:pt x="49" y="7"/>
                      </a:cubicBezTo>
                      <a:cubicBezTo>
                        <a:pt x="48" y="4"/>
                        <a:pt x="45" y="2"/>
                        <a:pt x="4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19" name="Freeform 31"/>
                <p:cNvSpPr>
                  <a:spLocks noEditPoints="1"/>
                </p:cNvSpPr>
                <p:nvPr/>
              </p:nvSpPr>
              <p:spPr bwMode="auto">
                <a:xfrm>
                  <a:off x="5676" y="2752"/>
                  <a:ext cx="424" cy="371"/>
                </a:xfrm>
                <a:custGeom>
                  <a:avLst/>
                  <a:gdLst>
                    <a:gd name="T0" fmla="*/ 153 w 178"/>
                    <a:gd name="T1" fmla="*/ 137 h 155"/>
                    <a:gd name="T2" fmla="*/ 157 w 178"/>
                    <a:gd name="T3" fmla="*/ 137 h 155"/>
                    <a:gd name="T4" fmla="*/ 165 w 178"/>
                    <a:gd name="T5" fmla="*/ 138 h 155"/>
                    <a:gd name="T6" fmla="*/ 168 w 178"/>
                    <a:gd name="T7" fmla="*/ 139 h 155"/>
                    <a:gd name="T8" fmla="*/ 176 w 178"/>
                    <a:gd name="T9" fmla="*/ 135 h 155"/>
                    <a:gd name="T10" fmla="*/ 172 w 178"/>
                    <a:gd name="T11" fmla="*/ 128 h 155"/>
                    <a:gd name="T12" fmla="*/ 166 w 178"/>
                    <a:gd name="T13" fmla="*/ 105 h 155"/>
                    <a:gd name="T14" fmla="*/ 134 w 178"/>
                    <a:gd name="T15" fmla="*/ 34 h 155"/>
                    <a:gd name="T16" fmla="*/ 95 w 178"/>
                    <a:gd name="T17" fmla="*/ 2 h 155"/>
                    <a:gd name="T18" fmla="*/ 94 w 178"/>
                    <a:gd name="T19" fmla="*/ 0 h 155"/>
                    <a:gd name="T20" fmla="*/ 58 w 178"/>
                    <a:gd name="T21" fmla="*/ 4 h 155"/>
                    <a:gd name="T22" fmla="*/ 35 w 178"/>
                    <a:gd name="T23" fmla="*/ 37 h 155"/>
                    <a:gd name="T24" fmla="*/ 21 w 178"/>
                    <a:gd name="T25" fmla="*/ 133 h 155"/>
                    <a:gd name="T26" fmla="*/ 15 w 178"/>
                    <a:gd name="T27" fmla="*/ 148 h 155"/>
                    <a:gd name="T28" fmla="*/ 15 w 178"/>
                    <a:gd name="T29" fmla="*/ 153 h 155"/>
                    <a:gd name="T30" fmla="*/ 24 w 178"/>
                    <a:gd name="T31" fmla="*/ 153 h 155"/>
                    <a:gd name="T32" fmla="*/ 36 w 178"/>
                    <a:gd name="T33" fmla="*/ 150 h 155"/>
                    <a:gd name="T34" fmla="*/ 36 w 178"/>
                    <a:gd name="T35" fmla="*/ 150 h 155"/>
                    <a:gd name="T36" fmla="*/ 36 w 178"/>
                    <a:gd name="T37" fmla="*/ 150 h 155"/>
                    <a:gd name="T38" fmla="*/ 68 w 178"/>
                    <a:gd name="T39" fmla="*/ 153 h 155"/>
                    <a:gd name="T40" fmla="*/ 153 w 178"/>
                    <a:gd name="T41" fmla="*/ 137 h 155"/>
                    <a:gd name="T42" fmla="*/ 67 w 178"/>
                    <a:gd name="T43" fmla="*/ 57 h 155"/>
                    <a:gd name="T44" fmla="*/ 81 w 178"/>
                    <a:gd name="T45" fmla="*/ 50 h 155"/>
                    <a:gd name="T46" fmla="*/ 80 w 178"/>
                    <a:gd name="T47" fmla="*/ 42 h 155"/>
                    <a:gd name="T48" fmla="*/ 86 w 178"/>
                    <a:gd name="T49" fmla="*/ 41 h 155"/>
                    <a:gd name="T50" fmla="*/ 88 w 178"/>
                    <a:gd name="T51" fmla="*/ 49 h 155"/>
                    <a:gd name="T52" fmla="*/ 102 w 178"/>
                    <a:gd name="T53" fmla="*/ 50 h 155"/>
                    <a:gd name="T54" fmla="*/ 100 w 178"/>
                    <a:gd name="T55" fmla="*/ 55 h 155"/>
                    <a:gd name="T56" fmla="*/ 75 w 178"/>
                    <a:gd name="T57" fmla="*/ 62 h 155"/>
                    <a:gd name="T58" fmla="*/ 92 w 178"/>
                    <a:gd name="T59" fmla="*/ 70 h 155"/>
                    <a:gd name="T60" fmla="*/ 106 w 178"/>
                    <a:gd name="T61" fmla="*/ 92 h 155"/>
                    <a:gd name="T62" fmla="*/ 93 w 178"/>
                    <a:gd name="T63" fmla="*/ 98 h 155"/>
                    <a:gd name="T64" fmla="*/ 94 w 178"/>
                    <a:gd name="T65" fmla="*/ 106 h 155"/>
                    <a:gd name="T66" fmla="*/ 87 w 178"/>
                    <a:gd name="T67" fmla="*/ 107 h 155"/>
                    <a:gd name="T68" fmla="*/ 86 w 178"/>
                    <a:gd name="T69" fmla="*/ 99 h 155"/>
                    <a:gd name="T70" fmla="*/ 69 w 178"/>
                    <a:gd name="T71" fmla="*/ 97 h 155"/>
                    <a:gd name="T72" fmla="*/ 70 w 178"/>
                    <a:gd name="T73" fmla="*/ 92 h 155"/>
                    <a:gd name="T74" fmla="*/ 97 w 178"/>
                    <a:gd name="T75" fmla="*/ 90 h 155"/>
                    <a:gd name="T76" fmla="*/ 93 w 178"/>
                    <a:gd name="T77" fmla="*/ 78 h 155"/>
                    <a:gd name="T78" fmla="*/ 78 w 178"/>
                    <a:gd name="T79" fmla="*/ 74 h 155"/>
                    <a:gd name="T80" fmla="*/ 67 w 178"/>
                    <a:gd name="T81" fmla="*/ 5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8" h="155">
                      <a:moveTo>
                        <a:pt x="153" y="137"/>
                      </a:moveTo>
                      <a:cubicBezTo>
                        <a:pt x="153" y="137"/>
                        <a:pt x="154" y="137"/>
                        <a:pt x="157" y="137"/>
                      </a:cubicBezTo>
                      <a:cubicBezTo>
                        <a:pt x="160" y="137"/>
                        <a:pt x="162" y="137"/>
                        <a:pt x="165" y="138"/>
                      </a:cubicBezTo>
                      <a:cubicBezTo>
                        <a:pt x="165" y="138"/>
                        <a:pt x="166" y="139"/>
                        <a:pt x="168" y="139"/>
                      </a:cubicBezTo>
                      <a:cubicBezTo>
                        <a:pt x="172" y="139"/>
                        <a:pt x="174" y="137"/>
                        <a:pt x="176" y="135"/>
                      </a:cubicBezTo>
                      <a:cubicBezTo>
                        <a:pt x="176" y="135"/>
                        <a:pt x="178" y="132"/>
                        <a:pt x="172" y="128"/>
                      </a:cubicBezTo>
                      <a:cubicBezTo>
                        <a:pt x="172" y="128"/>
                        <a:pt x="162" y="123"/>
                        <a:pt x="166" y="105"/>
                      </a:cubicBezTo>
                      <a:cubicBezTo>
                        <a:pt x="166" y="105"/>
                        <a:pt x="171" y="57"/>
                        <a:pt x="134" y="34"/>
                      </a:cubicBezTo>
                      <a:cubicBezTo>
                        <a:pt x="133" y="33"/>
                        <a:pt x="96" y="10"/>
                        <a:pt x="95" y="2"/>
                      </a:cubicBezTo>
                      <a:cubicBezTo>
                        <a:pt x="95" y="2"/>
                        <a:pt x="95" y="1"/>
                        <a:pt x="94" y="0"/>
                      </a:cubicBezTo>
                      <a:cubicBezTo>
                        <a:pt x="58" y="4"/>
                        <a:pt x="58" y="4"/>
                        <a:pt x="58" y="4"/>
                      </a:cubicBezTo>
                      <a:cubicBezTo>
                        <a:pt x="54" y="12"/>
                        <a:pt x="46" y="24"/>
                        <a:pt x="35" y="37"/>
                      </a:cubicBezTo>
                      <a:cubicBezTo>
                        <a:pt x="35" y="37"/>
                        <a:pt x="0" y="78"/>
                        <a:pt x="21" y="133"/>
                      </a:cubicBezTo>
                      <a:cubicBezTo>
                        <a:pt x="21" y="134"/>
                        <a:pt x="22" y="137"/>
                        <a:pt x="15" y="148"/>
                      </a:cubicBezTo>
                      <a:cubicBezTo>
                        <a:pt x="15" y="148"/>
                        <a:pt x="14" y="151"/>
                        <a:pt x="15" y="153"/>
                      </a:cubicBezTo>
                      <a:cubicBezTo>
                        <a:pt x="16" y="155"/>
                        <a:pt x="19" y="155"/>
                        <a:pt x="24" y="153"/>
                      </a:cubicBezTo>
                      <a:cubicBezTo>
                        <a:pt x="24" y="153"/>
                        <a:pt x="28" y="151"/>
                        <a:pt x="36" y="150"/>
                      </a:cubicBezTo>
                      <a:cubicBezTo>
                        <a:pt x="36" y="150"/>
                        <a:pt x="36" y="150"/>
                        <a:pt x="36" y="150"/>
                      </a:cubicBezTo>
                      <a:cubicBezTo>
                        <a:pt x="36" y="150"/>
                        <a:pt x="36" y="150"/>
                        <a:pt x="36" y="150"/>
                      </a:cubicBezTo>
                      <a:cubicBezTo>
                        <a:pt x="36" y="150"/>
                        <a:pt x="49" y="153"/>
                        <a:pt x="68" y="153"/>
                      </a:cubicBezTo>
                      <a:cubicBezTo>
                        <a:pt x="88" y="153"/>
                        <a:pt x="119" y="150"/>
                        <a:pt x="153" y="137"/>
                      </a:cubicBezTo>
                      <a:close/>
                      <a:moveTo>
                        <a:pt x="67" y="57"/>
                      </a:moveTo>
                      <a:cubicBezTo>
                        <a:pt x="67" y="57"/>
                        <a:pt x="69" y="52"/>
                        <a:pt x="81" y="50"/>
                      </a:cubicBezTo>
                      <a:cubicBezTo>
                        <a:pt x="80" y="42"/>
                        <a:pt x="80" y="42"/>
                        <a:pt x="80" y="42"/>
                      </a:cubicBezTo>
                      <a:cubicBezTo>
                        <a:pt x="86" y="41"/>
                        <a:pt x="86" y="41"/>
                        <a:pt x="86" y="41"/>
                      </a:cubicBezTo>
                      <a:cubicBezTo>
                        <a:pt x="88" y="49"/>
                        <a:pt x="88" y="49"/>
                        <a:pt x="88" y="49"/>
                      </a:cubicBezTo>
                      <a:cubicBezTo>
                        <a:pt x="88" y="49"/>
                        <a:pt x="96" y="48"/>
                        <a:pt x="102" y="50"/>
                      </a:cubicBezTo>
                      <a:cubicBezTo>
                        <a:pt x="100" y="55"/>
                        <a:pt x="100" y="55"/>
                        <a:pt x="100" y="55"/>
                      </a:cubicBezTo>
                      <a:cubicBezTo>
                        <a:pt x="100" y="55"/>
                        <a:pt x="78" y="52"/>
                        <a:pt x="75" y="62"/>
                      </a:cubicBezTo>
                      <a:cubicBezTo>
                        <a:pt x="75" y="62"/>
                        <a:pt x="73" y="69"/>
                        <a:pt x="92" y="70"/>
                      </a:cubicBezTo>
                      <a:cubicBezTo>
                        <a:pt x="92" y="70"/>
                        <a:pt x="119" y="73"/>
                        <a:pt x="106" y="92"/>
                      </a:cubicBezTo>
                      <a:cubicBezTo>
                        <a:pt x="106" y="92"/>
                        <a:pt x="102" y="97"/>
                        <a:pt x="93" y="98"/>
                      </a:cubicBezTo>
                      <a:cubicBezTo>
                        <a:pt x="94" y="106"/>
                        <a:pt x="94" y="106"/>
                        <a:pt x="94" y="106"/>
                      </a:cubicBezTo>
                      <a:cubicBezTo>
                        <a:pt x="87" y="107"/>
                        <a:pt x="87" y="107"/>
                        <a:pt x="87" y="107"/>
                      </a:cubicBezTo>
                      <a:cubicBezTo>
                        <a:pt x="86" y="99"/>
                        <a:pt x="86" y="99"/>
                        <a:pt x="86" y="99"/>
                      </a:cubicBezTo>
                      <a:cubicBezTo>
                        <a:pt x="86" y="99"/>
                        <a:pt x="75" y="100"/>
                        <a:pt x="69" y="97"/>
                      </a:cubicBezTo>
                      <a:cubicBezTo>
                        <a:pt x="70" y="92"/>
                        <a:pt x="70" y="92"/>
                        <a:pt x="70" y="92"/>
                      </a:cubicBezTo>
                      <a:cubicBezTo>
                        <a:pt x="70" y="92"/>
                        <a:pt x="84" y="98"/>
                        <a:pt x="97" y="90"/>
                      </a:cubicBezTo>
                      <a:cubicBezTo>
                        <a:pt x="97" y="90"/>
                        <a:pt x="108" y="82"/>
                        <a:pt x="93" y="78"/>
                      </a:cubicBezTo>
                      <a:cubicBezTo>
                        <a:pt x="93" y="78"/>
                        <a:pt x="85" y="76"/>
                        <a:pt x="78" y="74"/>
                      </a:cubicBezTo>
                      <a:cubicBezTo>
                        <a:pt x="78" y="74"/>
                        <a:pt x="60" y="70"/>
                        <a:pt x="6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0" name="Freeform 32"/>
                <p:cNvSpPr/>
                <p:nvPr/>
              </p:nvSpPr>
              <p:spPr bwMode="auto">
                <a:xfrm>
                  <a:off x="6433" y="2606"/>
                  <a:ext cx="176" cy="108"/>
                </a:xfrm>
                <a:custGeom>
                  <a:avLst/>
                  <a:gdLst>
                    <a:gd name="T0" fmla="*/ 21 w 74"/>
                    <a:gd name="T1" fmla="*/ 45 h 45"/>
                    <a:gd name="T2" fmla="*/ 60 w 74"/>
                    <a:gd name="T3" fmla="*/ 44 h 45"/>
                    <a:gd name="T4" fmla="*/ 74 w 74"/>
                    <a:gd name="T5" fmla="*/ 15 h 45"/>
                    <a:gd name="T6" fmla="*/ 38 w 74"/>
                    <a:gd name="T7" fmla="*/ 14 h 45"/>
                    <a:gd name="T8" fmla="*/ 23 w 74"/>
                    <a:gd name="T9" fmla="*/ 8 h 45"/>
                    <a:gd name="T10" fmla="*/ 6 w 74"/>
                    <a:gd name="T11" fmla="*/ 17 h 45"/>
                    <a:gd name="T12" fmla="*/ 21 w 74"/>
                    <a:gd name="T13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45">
                      <a:moveTo>
                        <a:pt x="21" y="45"/>
                      </a:moveTo>
                      <a:cubicBezTo>
                        <a:pt x="60" y="44"/>
                        <a:pt x="60" y="44"/>
                        <a:pt x="60" y="44"/>
                      </a:cubicBezTo>
                      <a:cubicBezTo>
                        <a:pt x="62" y="37"/>
                        <a:pt x="66" y="27"/>
                        <a:pt x="74" y="15"/>
                      </a:cubicBezTo>
                      <a:cubicBezTo>
                        <a:pt x="74" y="15"/>
                        <a:pt x="69" y="2"/>
                        <a:pt x="38" y="14"/>
                      </a:cubicBezTo>
                      <a:cubicBezTo>
                        <a:pt x="38" y="14"/>
                        <a:pt x="31" y="13"/>
                        <a:pt x="23" y="8"/>
                      </a:cubicBezTo>
                      <a:cubicBezTo>
                        <a:pt x="23" y="8"/>
                        <a:pt x="0" y="0"/>
                        <a:pt x="6" y="17"/>
                      </a:cubicBezTo>
                      <a:lnTo>
                        <a:pt x="21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1" name="Freeform 33"/>
                <p:cNvSpPr>
                  <a:spLocks noEditPoints="1"/>
                </p:cNvSpPr>
                <p:nvPr/>
              </p:nvSpPr>
              <p:spPr bwMode="auto">
                <a:xfrm>
                  <a:off x="6442" y="2621"/>
                  <a:ext cx="167" cy="95"/>
                </a:xfrm>
                <a:custGeom>
                  <a:avLst/>
                  <a:gdLst>
                    <a:gd name="T0" fmla="*/ 17 w 70"/>
                    <a:gd name="T1" fmla="*/ 40 h 40"/>
                    <a:gd name="T2" fmla="*/ 2 w 70"/>
                    <a:gd name="T3" fmla="*/ 11 h 40"/>
                    <a:gd name="T4" fmla="*/ 2 w 70"/>
                    <a:gd name="T5" fmla="*/ 2 h 40"/>
                    <a:gd name="T6" fmla="*/ 9 w 70"/>
                    <a:gd name="T7" fmla="*/ 0 h 40"/>
                    <a:gd name="T8" fmla="*/ 19 w 70"/>
                    <a:gd name="T9" fmla="*/ 1 h 40"/>
                    <a:gd name="T10" fmla="*/ 19 w 70"/>
                    <a:gd name="T11" fmla="*/ 1 h 40"/>
                    <a:gd name="T12" fmla="*/ 34 w 70"/>
                    <a:gd name="T13" fmla="*/ 8 h 40"/>
                    <a:gd name="T14" fmla="*/ 56 w 70"/>
                    <a:gd name="T15" fmla="*/ 2 h 40"/>
                    <a:gd name="T16" fmla="*/ 70 w 70"/>
                    <a:gd name="T17" fmla="*/ 9 h 40"/>
                    <a:gd name="T18" fmla="*/ 70 w 70"/>
                    <a:gd name="T19" fmla="*/ 9 h 40"/>
                    <a:gd name="T20" fmla="*/ 70 w 70"/>
                    <a:gd name="T21" fmla="*/ 10 h 40"/>
                    <a:gd name="T22" fmla="*/ 56 w 70"/>
                    <a:gd name="T23" fmla="*/ 39 h 40"/>
                    <a:gd name="T24" fmla="*/ 56 w 70"/>
                    <a:gd name="T25" fmla="*/ 39 h 40"/>
                    <a:gd name="T26" fmla="*/ 17 w 70"/>
                    <a:gd name="T27" fmla="*/ 40 h 40"/>
                    <a:gd name="T28" fmla="*/ 9 w 70"/>
                    <a:gd name="T29" fmla="*/ 1 h 40"/>
                    <a:gd name="T30" fmla="*/ 3 w 70"/>
                    <a:gd name="T31" fmla="*/ 3 h 40"/>
                    <a:gd name="T32" fmla="*/ 3 w 70"/>
                    <a:gd name="T33" fmla="*/ 11 h 40"/>
                    <a:gd name="T34" fmla="*/ 17 w 70"/>
                    <a:gd name="T35" fmla="*/ 39 h 40"/>
                    <a:gd name="T36" fmla="*/ 55 w 70"/>
                    <a:gd name="T37" fmla="*/ 38 h 40"/>
                    <a:gd name="T38" fmla="*/ 69 w 70"/>
                    <a:gd name="T39" fmla="*/ 9 h 40"/>
                    <a:gd name="T40" fmla="*/ 56 w 70"/>
                    <a:gd name="T41" fmla="*/ 4 h 40"/>
                    <a:gd name="T42" fmla="*/ 34 w 70"/>
                    <a:gd name="T43" fmla="*/ 9 h 40"/>
                    <a:gd name="T44" fmla="*/ 34 w 70"/>
                    <a:gd name="T45" fmla="*/ 9 h 40"/>
                    <a:gd name="T46" fmla="*/ 34 w 70"/>
                    <a:gd name="T47" fmla="*/ 9 h 40"/>
                    <a:gd name="T48" fmla="*/ 18 w 70"/>
                    <a:gd name="T49" fmla="*/ 2 h 40"/>
                    <a:gd name="T50" fmla="*/ 9 w 70"/>
                    <a:gd name="T51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0" h="40">
                      <a:moveTo>
                        <a:pt x="17" y="40"/>
                      </a:move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0" y="7"/>
                        <a:pt x="0" y="4"/>
                        <a:pt x="2" y="2"/>
                      </a:cubicBezTo>
                      <a:cubicBezTo>
                        <a:pt x="3" y="0"/>
                        <a:pt x="5" y="0"/>
                        <a:pt x="9" y="0"/>
                      </a:cubicBezTo>
                      <a:cubicBezTo>
                        <a:pt x="14" y="0"/>
                        <a:pt x="19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26" y="6"/>
                        <a:pt x="33" y="8"/>
                        <a:pt x="34" y="8"/>
                      </a:cubicBezTo>
                      <a:cubicBezTo>
                        <a:pt x="43" y="4"/>
                        <a:pt x="50" y="2"/>
                        <a:pt x="56" y="2"/>
                      </a:cubicBezTo>
                      <a:cubicBezTo>
                        <a:pt x="68" y="2"/>
                        <a:pt x="70" y="9"/>
                        <a:pt x="70" y="9"/>
                      </a:cubicBezTo>
                      <a:cubicBezTo>
                        <a:pt x="70" y="9"/>
                        <a:pt x="70" y="9"/>
                        <a:pt x="70" y="9"/>
                      </a:cubicBezTo>
                      <a:cubicBezTo>
                        <a:pt x="70" y="10"/>
                        <a:pt x="70" y="10"/>
                        <a:pt x="70" y="10"/>
                      </a:cubicBezTo>
                      <a:cubicBezTo>
                        <a:pt x="64" y="20"/>
                        <a:pt x="59" y="30"/>
                        <a:pt x="56" y="39"/>
                      </a:cubicBezTo>
                      <a:cubicBezTo>
                        <a:pt x="56" y="39"/>
                        <a:pt x="56" y="39"/>
                        <a:pt x="56" y="39"/>
                      </a:cubicBezTo>
                      <a:lnTo>
                        <a:pt x="17" y="40"/>
                      </a:lnTo>
                      <a:close/>
                      <a:moveTo>
                        <a:pt x="9" y="1"/>
                      </a:moveTo>
                      <a:cubicBezTo>
                        <a:pt x="6" y="1"/>
                        <a:pt x="4" y="1"/>
                        <a:pt x="3" y="3"/>
                      </a:cubicBezTo>
                      <a:cubicBezTo>
                        <a:pt x="1" y="4"/>
                        <a:pt x="1" y="7"/>
                        <a:pt x="3" y="11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55" y="38"/>
                        <a:pt x="55" y="38"/>
                        <a:pt x="55" y="38"/>
                      </a:cubicBezTo>
                      <a:cubicBezTo>
                        <a:pt x="58" y="29"/>
                        <a:pt x="63" y="19"/>
                        <a:pt x="69" y="9"/>
                      </a:cubicBezTo>
                      <a:cubicBezTo>
                        <a:pt x="69" y="8"/>
                        <a:pt x="66" y="4"/>
                        <a:pt x="56" y="4"/>
                      </a:cubicBezTo>
                      <a:cubicBezTo>
                        <a:pt x="50" y="4"/>
                        <a:pt x="43" y="5"/>
                        <a:pt x="34" y="9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33" y="9"/>
                        <a:pt x="27" y="8"/>
                        <a:pt x="18" y="2"/>
                      </a:cubicBezTo>
                      <a:cubicBezTo>
                        <a:pt x="18" y="2"/>
                        <a:pt x="13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2" name="Freeform 34"/>
                <p:cNvSpPr/>
                <p:nvPr/>
              </p:nvSpPr>
              <p:spPr bwMode="auto">
                <a:xfrm>
                  <a:off x="6471" y="2721"/>
                  <a:ext cx="114" cy="34"/>
                </a:xfrm>
                <a:custGeom>
                  <a:avLst/>
                  <a:gdLst>
                    <a:gd name="T0" fmla="*/ 40 w 48"/>
                    <a:gd name="T1" fmla="*/ 0 h 14"/>
                    <a:gd name="T2" fmla="*/ 6 w 48"/>
                    <a:gd name="T3" fmla="*/ 1 h 14"/>
                    <a:gd name="T4" fmla="*/ 0 w 48"/>
                    <a:gd name="T5" fmla="*/ 7 h 14"/>
                    <a:gd name="T6" fmla="*/ 7 w 48"/>
                    <a:gd name="T7" fmla="*/ 14 h 14"/>
                    <a:gd name="T8" fmla="*/ 41 w 48"/>
                    <a:gd name="T9" fmla="*/ 13 h 14"/>
                    <a:gd name="T10" fmla="*/ 48 w 48"/>
                    <a:gd name="T11" fmla="*/ 6 h 14"/>
                    <a:gd name="T12" fmla="*/ 40 w 48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4">
                      <a:moveTo>
                        <a:pt x="40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41" y="13"/>
                        <a:pt x="41" y="13"/>
                        <a:pt x="41" y="13"/>
                      </a:cubicBezTo>
                      <a:cubicBezTo>
                        <a:pt x="45" y="12"/>
                        <a:pt x="48" y="10"/>
                        <a:pt x="48" y="6"/>
                      </a:cubicBezTo>
                      <a:cubicBezTo>
                        <a:pt x="47" y="2"/>
                        <a:pt x="44" y="0"/>
                        <a:pt x="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3" name="Freeform 35"/>
                <p:cNvSpPr>
                  <a:spLocks noEditPoints="1"/>
                </p:cNvSpPr>
                <p:nvPr/>
              </p:nvSpPr>
              <p:spPr bwMode="auto">
                <a:xfrm>
                  <a:off x="6468" y="2719"/>
                  <a:ext cx="117" cy="36"/>
                </a:xfrm>
                <a:custGeom>
                  <a:avLst/>
                  <a:gdLst>
                    <a:gd name="T0" fmla="*/ 8 w 49"/>
                    <a:gd name="T1" fmla="*/ 15 h 15"/>
                    <a:gd name="T2" fmla="*/ 0 w 49"/>
                    <a:gd name="T3" fmla="*/ 8 h 15"/>
                    <a:gd name="T4" fmla="*/ 2 w 49"/>
                    <a:gd name="T5" fmla="*/ 3 h 15"/>
                    <a:gd name="T6" fmla="*/ 7 w 49"/>
                    <a:gd name="T7" fmla="*/ 1 h 15"/>
                    <a:gd name="T8" fmla="*/ 42 w 49"/>
                    <a:gd name="T9" fmla="*/ 0 h 15"/>
                    <a:gd name="T10" fmla="*/ 49 w 49"/>
                    <a:gd name="T11" fmla="*/ 7 h 15"/>
                    <a:gd name="T12" fmla="*/ 42 w 49"/>
                    <a:gd name="T13" fmla="*/ 14 h 15"/>
                    <a:gd name="T14" fmla="*/ 8 w 49"/>
                    <a:gd name="T15" fmla="*/ 15 h 15"/>
                    <a:gd name="T16" fmla="*/ 42 w 49"/>
                    <a:gd name="T17" fmla="*/ 1 h 15"/>
                    <a:gd name="T18" fmla="*/ 41 w 49"/>
                    <a:gd name="T19" fmla="*/ 1 h 15"/>
                    <a:gd name="T20" fmla="*/ 7 w 49"/>
                    <a:gd name="T21" fmla="*/ 2 h 15"/>
                    <a:gd name="T22" fmla="*/ 3 w 49"/>
                    <a:gd name="T23" fmla="*/ 4 h 15"/>
                    <a:gd name="T24" fmla="*/ 1 w 49"/>
                    <a:gd name="T25" fmla="*/ 8 h 15"/>
                    <a:gd name="T26" fmla="*/ 8 w 49"/>
                    <a:gd name="T27" fmla="*/ 14 h 15"/>
                    <a:gd name="T28" fmla="*/ 8 w 49"/>
                    <a:gd name="T29" fmla="*/ 14 h 15"/>
                    <a:gd name="T30" fmla="*/ 42 w 49"/>
                    <a:gd name="T31" fmla="*/ 13 h 15"/>
                    <a:gd name="T32" fmla="*/ 48 w 49"/>
                    <a:gd name="T33" fmla="*/ 7 h 15"/>
                    <a:gd name="T34" fmla="*/ 42 w 49"/>
                    <a:gd name="T35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" h="15">
                      <a:moveTo>
                        <a:pt x="8" y="15"/>
                      </a:moveTo>
                      <a:cubicBezTo>
                        <a:pt x="4" y="15"/>
                        <a:pt x="0" y="12"/>
                        <a:pt x="0" y="8"/>
                      </a:cubicBezTo>
                      <a:cubicBezTo>
                        <a:pt x="0" y="6"/>
                        <a:pt x="1" y="5"/>
                        <a:pt x="2" y="3"/>
                      </a:cubicBezTo>
                      <a:cubicBezTo>
                        <a:pt x="4" y="2"/>
                        <a:pt x="5" y="1"/>
                        <a:pt x="7" y="1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6" y="0"/>
                        <a:pt x="49" y="3"/>
                        <a:pt x="49" y="7"/>
                      </a:cubicBezTo>
                      <a:cubicBezTo>
                        <a:pt x="49" y="11"/>
                        <a:pt x="46" y="14"/>
                        <a:pt x="42" y="14"/>
                      </a:cubicBezTo>
                      <a:lnTo>
                        <a:pt x="8" y="15"/>
                      </a:lnTo>
                      <a:close/>
                      <a:moveTo>
                        <a:pt x="42" y="1"/>
                      </a:move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4" y="3"/>
                        <a:pt x="3" y="4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12"/>
                        <a:pt x="4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5" y="13"/>
                        <a:pt x="48" y="10"/>
                        <a:pt x="48" y="7"/>
                      </a:cubicBezTo>
                      <a:cubicBezTo>
                        <a:pt x="48" y="4"/>
                        <a:pt x="45" y="1"/>
                        <a:pt x="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4" name="Freeform 36"/>
                <p:cNvSpPr>
                  <a:spLocks noEditPoints="1"/>
                </p:cNvSpPr>
                <p:nvPr/>
              </p:nvSpPr>
              <p:spPr bwMode="auto">
                <a:xfrm>
                  <a:off x="6335" y="2762"/>
                  <a:ext cx="402" cy="354"/>
                </a:xfrm>
                <a:custGeom>
                  <a:avLst/>
                  <a:gdLst>
                    <a:gd name="T0" fmla="*/ 163 w 169"/>
                    <a:gd name="T1" fmla="*/ 131 h 148"/>
                    <a:gd name="T2" fmla="*/ 159 w 169"/>
                    <a:gd name="T3" fmla="*/ 108 h 148"/>
                    <a:gd name="T4" fmla="*/ 135 w 169"/>
                    <a:gd name="T5" fmla="*/ 36 h 148"/>
                    <a:gd name="T6" fmla="*/ 99 w 169"/>
                    <a:gd name="T7" fmla="*/ 2 h 148"/>
                    <a:gd name="T8" fmla="*/ 99 w 169"/>
                    <a:gd name="T9" fmla="*/ 0 h 148"/>
                    <a:gd name="T10" fmla="*/ 63 w 169"/>
                    <a:gd name="T11" fmla="*/ 1 h 148"/>
                    <a:gd name="T12" fmla="*/ 38 w 169"/>
                    <a:gd name="T13" fmla="*/ 31 h 148"/>
                    <a:gd name="T14" fmla="*/ 15 w 169"/>
                    <a:gd name="T15" fmla="*/ 124 h 148"/>
                    <a:gd name="T16" fmla="*/ 8 w 169"/>
                    <a:gd name="T17" fmla="*/ 139 h 148"/>
                    <a:gd name="T18" fmla="*/ 8 w 169"/>
                    <a:gd name="T19" fmla="*/ 139 h 148"/>
                    <a:gd name="T20" fmla="*/ 7 w 169"/>
                    <a:gd name="T21" fmla="*/ 143 h 148"/>
                    <a:gd name="T22" fmla="*/ 16 w 169"/>
                    <a:gd name="T23" fmla="*/ 144 h 148"/>
                    <a:gd name="T24" fmla="*/ 28 w 169"/>
                    <a:gd name="T25" fmla="*/ 142 h 148"/>
                    <a:gd name="T26" fmla="*/ 28 w 169"/>
                    <a:gd name="T27" fmla="*/ 142 h 148"/>
                    <a:gd name="T28" fmla="*/ 29 w 169"/>
                    <a:gd name="T29" fmla="*/ 142 h 148"/>
                    <a:gd name="T30" fmla="*/ 78 w 169"/>
                    <a:gd name="T31" fmla="*/ 148 h 148"/>
                    <a:gd name="T32" fmla="*/ 143 w 169"/>
                    <a:gd name="T33" fmla="*/ 139 h 148"/>
                    <a:gd name="T34" fmla="*/ 155 w 169"/>
                    <a:gd name="T35" fmla="*/ 141 h 148"/>
                    <a:gd name="T36" fmla="*/ 159 w 169"/>
                    <a:gd name="T37" fmla="*/ 142 h 148"/>
                    <a:gd name="T38" fmla="*/ 167 w 169"/>
                    <a:gd name="T39" fmla="*/ 138 h 148"/>
                    <a:gd name="T40" fmla="*/ 163 w 169"/>
                    <a:gd name="T41" fmla="*/ 131 h 148"/>
                    <a:gd name="T42" fmla="*/ 107 w 169"/>
                    <a:gd name="T43" fmla="*/ 101 h 148"/>
                    <a:gd name="T44" fmla="*/ 56 w 169"/>
                    <a:gd name="T45" fmla="*/ 100 h 148"/>
                    <a:gd name="T46" fmla="*/ 56 w 169"/>
                    <a:gd name="T47" fmla="*/ 96 h 148"/>
                    <a:gd name="T48" fmla="*/ 70 w 169"/>
                    <a:gd name="T49" fmla="*/ 79 h 148"/>
                    <a:gd name="T50" fmla="*/ 70 w 169"/>
                    <a:gd name="T51" fmla="*/ 73 h 148"/>
                    <a:gd name="T52" fmla="*/ 57 w 169"/>
                    <a:gd name="T53" fmla="*/ 73 h 148"/>
                    <a:gd name="T54" fmla="*/ 57 w 169"/>
                    <a:gd name="T55" fmla="*/ 67 h 148"/>
                    <a:gd name="T56" fmla="*/ 68 w 169"/>
                    <a:gd name="T57" fmla="*/ 67 h 148"/>
                    <a:gd name="T58" fmla="*/ 67 w 169"/>
                    <a:gd name="T59" fmla="*/ 57 h 148"/>
                    <a:gd name="T60" fmla="*/ 91 w 169"/>
                    <a:gd name="T61" fmla="*/ 39 h 148"/>
                    <a:gd name="T62" fmla="*/ 104 w 169"/>
                    <a:gd name="T63" fmla="*/ 41 h 148"/>
                    <a:gd name="T64" fmla="*/ 102 w 169"/>
                    <a:gd name="T65" fmla="*/ 47 h 148"/>
                    <a:gd name="T66" fmla="*/ 91 w 169"/>
                    <a:gd name="T67" fmla="*/ 45 h 148"/>
                    <a:gd name="T68" fmla="*/ 77 w 169"/>
                    <a:gd name="T69" fmla="*/ 57 h 148"/>
                    <a:gd name="T70" fmla="*/ 79 w 169"/>
                    <a:gd name="T71" fmla="*/ 67 h 148"/>
                    <a:gd name="T72" fmla="*/ 97 w 169"/>
                    <a:gd name="T73" fmla="*/ 67 h 148"/>
                    <a:gd name="T74" fmla="*/ 96 w 169"/>
                    <a:gd name="T75" fmla="*/ 73 h 148"/>
                    <a:gd name="T76" fmla="*/ 80 w 169"/>
                    <a:gd name="T77" fmla="*/ 73 h 148"/>
                    <a:gd name="T78" fmla="*/ 79 w 169"/>
                    <a:gd name="T79" fmla="*/ 83 h 148"/>
                    <a:gd name="T80" fmla="*/ 71 w 169"/>
                    <a:gd name="T81" fmla="*/ 93 h 148"/>
                    <a:gd name="T82" fmla="*/ 71 w 169"/>
                    <a:gd name="T83" fmla="*/ 94 h 148"/>
                    <a:gd name="T84" fmla="*/ 107 w 169"/>
                    <a:gd name="T85" fmla="*/ 94 h 148"/>
                    <a:gd name="T86" fmla="*/ 107 w 169"/>
                    <a:gd name="T87" fmla="*/ 101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69" h="148">
                      <a:moveTo>
                        <a:pt x="163" y="131"/>
                      </a:moveTo>
                      <a:cubicBezTo>
                        <a:pt x="163" y="131"/>
                        <a:pt x="154" y="125"/>
                        <a:pt x="159" y="108"/>
                      </a:cubicBezTo>
                      <a:cubicBezTo>
                        <a:pt x="159" y="108"/>
                        <a:pt x="168" y="62"/>
                        <a:pt x="135" y="36"/>
                      </a:cubicBezTo>
                      <a:cubicBezTo>
                        <a:pt x="133" y="35"/>
                        <a:pt x="100" y="10"/>
                        <a:pt x="99" y="2"/>
                      </a:cubicBezTo>
                      <a:cubicBezTo>
                        <a:pt x="99" y="2"/>
                        <a:pt x="99" y="1"/>
                        <a:pt x="99" y="0"/>
                      </a:cubicBezTo>
                      <a:cubicBezTo>
                        <a:pt x="63" y="1"/>
                        <a:pt x="63" y="1"/>
                        <a:pt x="63" y="1"/>
                      </a:cubicBezTo>
                      <a:cubicBezTo>
                        <a:pt x="58" y="9"/>
                        <a:pt x="50" y="19"/>
                        <a:pt x="38" y="31"/>
                      </a:cubicBezTo>
                      <a:cubicBezTo>
                        <a:pt x="37" y="32"/>
                        <a:pt x="0" y="69"/>
                        <a:pt x="15" y="124"/>
                      </a:cubicBezTo>
                      <a:cubicBezTo>
                        <a:pt x="15" y="125"/>
                        <a:pt x="16" y="128"/>
                        <a:pt x="8" y="139"/>
                      </a:cubicBezTo>
                      <a:cubicBezTo>
                        <a:pt x="8" y="139"/>
                        <a:pt x="8" y="139"/>
                        <a:pt x="8" y="139"/>
                      </a:cubicBezTo>
                      <a:cubicBezTo>
                        <a:pt x="8" y="139"/>
                        <a:pt x="6" y="142"/>
                        <a:pt x="7" y="143"/>
                      </a:cubicBezTo>
                      <a:cubicBezTo>
                        <a:pt x="9" y="145"/>
                        <a:pt x="12" y="145"/>
                        <a:pt x="16" y="144"/>
                      </a:cubicBezTo>
                      <a:cubicBezTo>
                        <a:pt x="16" y="144"/>
                        <a:pt x="21" y="143"/>
                        <a:pt x="28" y="142"/>
                      </a:cubicBezTo>
                      <a:cubicBezTo>
                        <a:pt x="28" y="142"/>
                        <a:pt x="28" y="142"/>
                        <a:pt x="28" y="142"/>
                      </a:cubicBezTo>
                      <a:cubicBezTo>
                        <a:pt x="29" y="142"/>
                        <a:pt x="29" y="142"/>
                        <a:pt x="29" y="142"/>
                      </a:cubicBezTo>
                      <a:cubicBezTo>
                        <a:pt x="29" y="142"/>
                        <a:pt x="48" y="148"/>
                        <a:pt x="78" y="148"/>
                      </a:cubicBezTo>
                      <a:cubicBezTo>
                        <a:pt x="100" y="148"/>
                        <a:pt x="122" y="145"/>
                        <a:pt x="143" y="139"/>
                      </a:cubicBezTo>
                      <a:cubicBezTo>
                        <a:pt x="143" y="139"/>
                        <a:pt x="149" y="138"/>
                        <a:pt x="155" y="141"/>
                      </a:cubicBezTo>
                      <a:cubicBezTo>
                        <a:pt x="155" y="141"/>
                        <a:pt x="157" y="142"/>
                        <a:pt x="159" y="142"/>
                      </a:cubicBezTo>
                      <a:cubicBezTo>
                        <a:pt x="162" y="142"/>
                        <a:pt x="165" y="140"/>
                        <a:pt x="167" y="138"/>
                      </a:cubicBezTo>
                      <a:cubicBezTo>
                        <a:pt x="167" y="138"/>
                        <a:pt x="169" y="135"/>
                        <a:pt x="163" y="131"/>
                      </a:cubicBezTo>
                      <a:close/>
                      <a:moveTo>
                        <a:pt x="107" y="101"/>
                      </a:moveTo>
                      <a:cubicBezTo>
                        <a:pt x="56" y="100"/>
                        <a:pt x="56" y="100"/>
                        <a:pt x="56" y="100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64" y="93"/>
                        <a:pt x="70" y="86"/>
                        <a:pt x="70" y="79"/>
                      </a:cubicBezTo>
                      <a:cubicBezTo>
                        <a:pt x="70" y="77"/>
                        <a:pt x="70" y="75"/>
                        <a:pt x="70" y="73"/>
                      </a:cubicBezTo>
                      <a:cubicBezTo>
                        <a:pt x="57" y="73"/>
                        <a:pt x="57" y="73"/>
                        <a:pt x="57" y="73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8" y="67"/>
                        <a:pt x="68" y="67"/>
                        <a:pt x="68" y="67"/>
                      </a:cubicBezTo>
                      <a:cubicBezTo>
                        <a:pt x="68" y="64"/>
                        <a:pt x="67" y="61"/>
                        <a:pt x="67" y="57"/>
                      </a:cubicBezTo>
                      <a:cubicBezTo>
                        <a:pt x="67" y="46"/>
                        <a:pt x="77" y="39"/>
                        <a:pt x="91" y="39"/>
                      </a:cubicBezTo>
                      <a:cubicBezTo>
                        <a:pt x="97" y="39"/>
                        <a:pt x="102" y="40"/>
                        <a:pt x="104" y="41"/>
                      </a:cubicBezTo>
                      <a:cubicBezTo>
                        <a:pt x="102" y="47"/>
                        <a:pt x="102" y="47"/>
                        <a:pt x="102" y="47"/>
                      </a:cubicBezTo>
                      <a:cubicBezTo>
                        <a:pt x="100" y="46"/>
                        <a:pt x="96" y="45"/>
                        <a:pt x="91" y="45"/>
                      </a:cubicBezTo>
                      <a:cubicBezTo>
                        <a:pt x="81" y="45"/>
                        <a:pt x="77" y="50"/>
                        <a:pt x="77" y="57"/>
                      </a:cubicBezTo>
                      <a:cubicBezTo>
                        <a:pt x="77" y="61"/>
                        <a:pt x="78" y="64"/>
                        <a:pt x="79" y="67"/>
                      </a:cubicBezTo>
                      <a:cubicBezTo>
                        <a:pt x="97" y="67"/>
                        <a:pt x="97" y="67"/>
                        <a:pt x="97" y="67"/>
                      </a:cubicBezTo>
                      <a:cubicBezTo>
                        <a:pt x="96" y="73"/>
                        <a:pt x="96" y="73"/>
                        <a:pt x="96" y="73"/>
                      </a:cubicBezTo>
                      <a:cubicBezTo>
                        <a:pt x="80" y="73"/>
                        <a:pt x="80" y="73"/>
                        <a:pt x="80" y="73"/>
                      </a:cubicBezTo>
                      <a:cubicBezTo>
                        <a:pt x="80" y="76"/>
                        <a:pt x="80" y="80"/>
                        <a:pt x="79" y="83"/>
                      </a:cubicBezTo>
                      <a:cubicBezTo>
                        <a:pt x="78" y="87"/>
                        <a:pt x="75" y="91"/>
                        <a:pt x="71" y="93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107" y="94"/>
                        <a:pt x="107" y="94"/>
                        <a:pt x="107" y="94"/>
                      </a:cubicBezTo>
                      <a:lnTo>
                        <a:pt x="107" y="1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5" name="Freeform 37"/>
                <p:cNvSpPr/>
                <p:nvPr/>
              </p:nvSpPr>
              <p:spPr bwMode="auto">
                <a:xfrm>
                  <a:off x="6147" y="2633"/>
                  <a:ext cx="129" cy="81"/>
                </a:xfrm>
                <a:custGeom>
                  <a:avLst/>
                  <a:gdLst>
                    <a:gd name="T0" fmla="*/ 14 w 54"/>
                    <a:gd name="T1" fmla="*/ 34 h 34"/>
                    <a:gd name="T2" fmla="*/ 43 w 54"/>
                    <a:gd name="T3" fmla="*/ 34 h 34"/>
                    <a:gd name="T4" fmla="*/ 54 w 54"/>
                    <a:gd name="T5" fmla="*/ 13 h 34"/>
                    <a:gd name="T6" fmla="*/ 28 w 54"/>
                    <a:gd name="T7" fmla="*/ 12 h 34"/>
                    <a:gd name="T8" fmla="*/ 16 w 54"/>
                    <a:gd name="T9" fmla="*/ 6 h 34"/>
                    <a:gd name="T10" fmla="*/ 4 w 54"/>
                    <a:gd name="T11" fmla="*/ 13 h 34"/>
                    <a:gd name="T12" fmla="*/ 14 w 54"/>
                    <a:gd name="T1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34">
                      <a:moveTo>
                        <a:pt x="14" y="34"/>
                      </a:move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5" y="29"/>
                        <a:pt x="48" y="22"/>
                        <a:pt x="54" y="13"/>
                      </a:cubicBezTo>
                      <a:cubicBezTo>
                        <a:pt x="54" y="13"/>
                        <a:pt x="51" y="3"/>
                        <a:pt x="28" y="12"/>
                      </a:cubicBezTo>
                      <a:cubicBezTo>
                        <a:pt x="28" y="12"/>
                        <a:pt x="22" y="11"/>
                        <a:pt x="16" y="6"/>
                      </a:cubicBezTo>
                      <a:cubicBezTo>
                        <a:pt x="16" y="6"/>
                        <a:pt x="0" y="0"/>
                        <a:pt x="4" y="13"/>
                      </a:cubicBezTo>
                      <a:lnTo>
                        <a:pt x="14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6" name="Freeform 38"/>
                <p:cNvSpPr>
                  <a:spLocks noEditPoints="1"/>
                </p:cNvSpPr>
                <p:nvPr/>
              </p:nvSpPr>
              <p:spPr bwMode="auto">
                <a:xfrm>
                  <a:off x="6152" y="2642"/>
                  <a:ext cx="126" cy="74"/>
                </a:xfrm>
                <a:custGeom>
                  <a:avLst/>
                  <a:gdLst>
                    <a:gd name="T0" fmla="*/ 12 w 53"/>
                    <a:gd name="T1" fmla="*/ 31 h 31"/>
                    <a:gd name="T2" fmla="*/ 1 w 53"/>
                    <a:gd name="T3" fmla="*/ 9 h 31"/>
                    <a:gd name="T4" fmla="*/ 2 w 53"/>
                    <a:gd name="T5" fmla="*/ 2 h 31"/>
                    <a:gd name="T6" fmla="*/ 7 w 53"/>
                    <a:gd name="T7" fmla="*/ 0 h 31"/>
                    <a:gd name="T8" fmla="*/ 15 w 53"/>
                    <a:gd name="T9" fmla="*/ 2 h 31"/>
                    <a:gd name="T10" fmla="*/ 15 w 53"/>
                    <a:gd name="T11" fmla="*/ 2 h 31"/>
                    <a:gd name="T12" fmla="*/ 25 w 53"/>
                    <a:gd name="T13" fmla="*/ 7 h 31"/>
                    <a:gd name="T14" fmla="*/ 42 w 53"/>
                    <a:gd name="T15" fmla="*/ 3 h 31"/>
                    <a:gd name="T16" fmla="*/ 53 w 53"/>
                    <a:gd name="T17" fmla="*/ 9 h 31"/>
                    <a:gd name="T18" fmla="*/ 53 w 53"/>
                    <a:gd name="T19" fmla="*/ 9 h 31"/>
                    <a:gd name="T20" fmla="*/ 53 w 53"/>
                    <a:gd name="T21" fmla="*/ 9 h 31"/>
                    <a:gd name="T22" fmla="*/ 42 w 53"/>
                    <a:gd name="T23" fmla="*/ 31 h 31"/>
                    <a:gd name="T24" fmla="*/ 42 w 53"/>
                    <a:gd name="T25" fmla="*/ 31 h 31"/>
                    <a:gd name="T26" fmla="*/ 12 w 53"/>
                    <a:gd name="T27" fmla="*/ 31 h 31"/>
                    <a:gd name="T28" fmla="*/ 7 w 53"/>
                    <a:gd name="T29" fmla="*/ 1 h 31"/>
                    <a:gd name="T30" fmla="*/ 2 w 53"/>
                    <a:gd name="T31" fmla="*/ 3 h 31"/>
                    <a:gd name="T32" fmla="*/ 2 w 53"/>
                    <a:gd name="T33" fmla="*/ 9 h 31"/>
                    <a:gd name="T34" fmla="*/ 13 w 53"/>
                    <a:gd name="T35" fmla="*/ 30 h 31"/>
                    <a:gd name="T36" fmla="*/ 41 w 53"/>
                    <a:gd name="T37" fmla="*/ 30 h 31"/>
                    <a:gd name="T38" fmla="*/ 52 w 53"/>
                    <a:gd name="T39" fmla="*/ 9 h 31"/>
                    <a:gd name="T40" fmla="*/ 42 w 53"/>
                    <a:gd name="T41" fmla="*/ 4 h 31"/>
                    <a:gd name="T42" fmla="*/ 26 w 53"/>
                    <a:gd name="T43" fmla="*/ 8 h 31"/>
                    <a:gd name="T44" fmla="*/ 26 w 53"/>
                    <a:gd name="T45" fmla="*/ 8 h 31"/>
                    <a:gd name="T46" fmla="*/ 25 w 53"/>
                    <a:gd name="T47" fmla="*/ 8 h 31"/>
                    <a:gd name="T48" fmla="*/ 14 w 53"/>
                    <a:gd name="T49" fmla="*/ 3 h 31"/>
                    <a:gd name="T50" fmla="*/ 7 w 53"/>
                    <a:gd name="T51" fmla="*/ 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3" h="31">
                      <a:moveTo>
                        <a:pt x="12" y="31"/>
                      </a:move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6"/>
                        <a:pt x="0" y="4"/>
                        <a:pt x="2" y="2"/>
                      </a:cubicBezTo>
                      <a:cubicBezTo>
                        <a:pt x="3" y="1"/>
                        <a:pt x="4" y="0"/>
                        <a:pt x="7" y="0"/>
                      </a:cubicBezTo>
                      <a:cubicBezTo>
                        <a:pt x="10" y="0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20" y="6"/>
                        <a:pt x="25" y="7"/>
                        <a:pt x="25" y="7"/>
                      </a:cubicBezTo>
                      <a:cubicBezTo>
                        <a:pt x="32" y="5"/>
                        <a:pt x="37" y="3"/>
                        <a:pt x="42" y="3"/>
                      </a:cubicBezTo>
                      <a:cubicBezTo>
                        <a:pt x="51" y="3"/>
                        <a:pt x="53" y="9"/>
                        <a:pt x="53" y="9"/>
                      </a:cubicBez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48" y="17"/>
                        <a:pt x="44" y="24"/>
                        <a:pt x="42" y="3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lnTo>
                        <a:pt x="12" y="31"/>
                      </a:lnTo>
                      <a:close/>
                      <a:moveTo>
                        <a:pt x="7" y="1"/>
                      </a:moveTo>
                      <a:cubicBezTo>
                        <a:pt x="5" y="1"/>
                        <a:pt x="3" y="2"/>
                        <a:pt x="2" y="3"/>
                      </a:cubicBezTo>
                      <a:cubicBezTo>
                        <a:pt x="1" y="4"/>
                        <a:pt x="1" y="6"/>
                        <a:pt x="2" y="9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3" y="23"/>
                        <a:pt x="47" y="16"/>
                        <a:pt x="52" y="9"/>
                      </a:cubicBezTo>
                      <a:cubicBezTo>
                        <a:pt x="51" y="8"/>
                        <a:pt x="49" y="4"/>
                        <a:pt x="42" y="4"/>
                      </a:cubicBezTo>
                      <a:cubicBezTo>
                        <a:pt x="37" y="4"/>
                        <a:pt x="32" y="6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5" y="8"/>
                        <a:pt x="20" y="7"/>
                        <a:pt x="14" y="3"/>
                      </a:cubicBezTo>
                      <a:cubicBezTo>
                        <a:pt x="14" y="3"/>
                        <a:pt x="10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7" name="Freeform 39"/>
                <p:cNvSpPr/>
                <p:nvPr/>
              </p:nvSpPr>
              <p:spPr bwMode="auto">
                <a:xfrm>
                  <a:off x="6171" y="2721"/>
                  <a:ext cx="86" cy="24"/>
                </a:xfrm>
                <a:custGeom>
                  <a:avLst/>
                  <a:gdLst>
                    <a:gd name="T0" fmla="*/ 31 w 36"/>
                    <a:gd name="T1" fmla="*/ 0 h 10"/>
                    <a:gd name="T2" fmla="*/ 5 w 36"/>
                    <a:gd name="T3" fmla="*/ 0 h 10"/>
                    <a:gd name="T4" fmla="*/ 0 w 36"/>
                    <a:gd name="T5" fmla="*/ 5 h 10"/>
                    <a:gd name="T6" fmla="*/ 5 w 36"/>
                    <a:gd name="T7" fmla="*/ 10 h 10"/>
                    <a:gd name="T8" fmla="*/ 31 w 36"/>
                    <a:gd name="T9" fmla="*/ 10 h 10"/>
                    <a:gd name="T10" fmla="*/ 36 w 36"/>
                    <a:gd name="T11" fmla="*/ 5 h 10"/>
                    <a:gd name="T12" fmla="*/ 31 w 36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10">
                      <a:moveTo>
                        <a:pt x="31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10"/>
                        <a:pt x="5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4" y="10"/>
                        <a:pt x="36" y="7"/>
                        <a:pt x="36" y="5"/>
                      </a:cubicBezTo>
                      <a:cubicBezTo>
                        <a:pt x="36" y="2"/>
                        <a:pt x="34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8" name="Freeform 40"/>
                <p:cNvSpPr>
                  <a:spLocks noEditPoints="1"/>
                </p:cNvSpPr>
                <p:nvPr/>
              </p:nvSpPr>
              <p:spPr bwMode="auto">
                <a:xfrm>
                  <a:off x="6171" y="2719"/>
                  <a:ext cx="86" cy="26"/>
                </a:xfrm>
                <a:custGeom>
                  <a:avLst/>
                  <a:gdLst>
                    <a:gd name="T0" fmla="*/ 5 w 36"/>
                    <a:gd name="T1" fmla="*/ 11 h 11"/>
                    <a:gd name="T2" fmla="*/ 0 w 36"/>
                    <a:gd name="T3" fmla="*/ 6 h 11"/>
                    <a:gd name="T4" fmla="*/ 1 w 36"/>
                    <a:gd name="T5" fmla="*/ 2 h 11"/>
                    <a:gd name="T6" fmla="*/ 5 w 36"/>
                    <a:gd name="T7" fmla="*/ 0 h 11"/>
                    <a:gd name="T8" fmla="*/ 31 w 36"/>
                    <a:gd name="T9" fmla="*/ 0 h 11"/>
                    <a:gd name="T10" fmla="*/ 36 w 36"/>
                    <a:gd name="T11" fmla="*/ 6 h 11"/>
                    <a:gd name="T12" fmla="*/ 31 w 36"/>
                    <a:gd name="T13" fmla="*/ 11 h 11"/>
                    <a:gd name="T14" fmla="*/ 5 w 36"/>
                    <a:gd name="T15" fmla="*/ 11 h 11"/>
                    <a:gd name="T16" fmla="*/ 31 w 36"/>
                    <a:gd name="T17" fmla="*/ 1 h 11"/>
                    <a:gd name="T18" fmla="*/ 5 w 36"/>
                    <a:gd name="T19" fmla="*/ 1 h 11"/>
                    <a:gd name="T20" fmla="*/ 2 w 36"/>
                    <a:gd name="T21" fmla="*/ 3 h 11"/>
                    <a:gd name="T22" fmla="*/ 1 w 36"/>
                    <a:gd name="T23" fmla="*/ 6 h 11"/>
                    <a:gd name="T24" fmla="*/ 5 w 36"/>
                    <a:gd name="T25" fmla="*/ 10 h 11"/>
                    <a:gd name="T26" fmla="*/ 5 w 36"/>
                    <a:gd name="T27" fmla="*/ 11 h 11"/>
                    <a:gd name="T28" fmla="*/ 5 w 36"/>
                    <a:gd name="T29" fmla="*/ 10 h 11"/>
                    <a:gd name="T30" fmla="*/ 31 w 36"/>
                    <a:gd name="T31" fmla="*/ 10 h 11"/>
                    <a:gd name="T32" fmla="*/ 35 w 36"/>
                    <a:gd name="T33" fmla="*/ 6 h 11"/>
                    <a:gd name="T34" fmla="*/ 31 w 36"/>
                    <a:gd name="T35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" h="11">
                      <a:moveTo>
                        <a:pt x="5" y="11"/>
                      </a:moveTo>
                      <a:cubicBezTo>
                        <a:pt x="2" y="11"/>
                        <a:pt x="0" y="9"/>
                        <a:pt x="0" y="6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2" y="1"/>
                        <a:pt x="4" y="0"/>
                        <a:pt x="5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4" y="0"/>
                        <a:pt x="36" y="3"/>
                        <a:pt x="36" y="6"/>
                      </a:cubicBezTo>
                      <a:cubicBezTo>
                        <a:pt x="36" y="9"/>
                        <a:pt x="34" y="11"/>
                        <a:pt x="31" y="11"/>
                      </a:cubicBezTo>
                      <a:lnTo>
                        <a:pt x="5" y="11"/>
                      </a:lnTo>
                      <a:close/>
                      <a:moveTo>
                        <a:pt x="31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3" y="2"/>
                        <a:pt x="2" y="3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1" y="8"/>
                        <a:pt x="3" y="10"/>
                        <a:pt x="5" y="10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3" y="10"/>
                        <a:pt x="35" y="8"/>
                        <a:pt x="35" y="6"/>
                      </a:cubicBezTo>
                      <a:cubicBezTo>
                        <a:pt x="35" y="3"/>
                        <a:pt x="33" y="1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9" name="Freeform 41"/>
                <p:cNvSpPr>
                  <a:spLocks noEditPoints="1"/>
                </p:cNvSpPr>
                <p:nvPr/>
              </p:nvSpPr>
              <p:spPr bwMode="auto">
                <a:xfrm>
                  <a:off x="6066" y="2752"/>
                  <a:ext cx="300" cy="264"/>
                </a:xfrm>
                <a:custGeom>
                  <a:avLst/>
                  <a:gdLst>
                    <a:gd name="T0" fmla="*/ 120 w 126"/>
                    <a:gd name="T1" fmla="*/ 99 h 110"/>
                    <a:gd name="T2" fmla="*/ 118 w 126"/>
                    <a:gd name="T3" fmla="*/ 82 h 110"/>
                    <a:gd name="T4" fmla="*/ 101 w 126"/>
                    <a:gd name="T5" fmla="*/ 28 h 110"/>
                    <a:gd name="T6" fmla="*/ 76 w 126"/>
                    <a:gd name="T7" fmla="*/ 2 h 110"/>
                    <a:gd name="T8" fmla="*/ 75 w 126"/>
                    <a:gd name="T9" fmla="*/ 0 h 110"/>
                    <a:gd name="T10" fmla="*/ 48 w 126"/>
                    <a:gd name="T11" fmla="*/ 0 h 110"/>
                    <a:gd name="T12" fmla="*/ 29 w 126"/>
                    <a:gd name="T13" fmla="*/ 22 h 110"/>
                    <a:gd name="T14" fmla="*/ 10 w 126"/>
                    <a:gd name="T15" fmla="*/ 91 h 110"/>
                    <a:gd name="T16" fmla="*/ 4 w 126"/>
                    <a:gd name="T17" fmla="*/ 102 h 110"/>
                    <a:gd name="T18" fmla="*/ 4 w 126"/>
                    <a:gd name="T19" fmla="*/ 105 h 110"/>
                    <a:gd name="T20" fmla="*/ 10 w 126"/>
                    <a:gd name="T21" fmla="*/ 106 h 110"/>
                    <a:gd name="T22" fmla="*/ 19 w 126"/>
                    <a:gd name="T23" fmla="*/ 105 h 110"/>
                    <a:gd name="T24" fmla="*/ 19 w 126"/>
                    <a:gd name="T25" fmla="*/ 105 h 110"/>
                    <a:gd name="T26" fmla="*/ 20 w 126"/>
                    <a:gd name="T27" fmla="*/ 105 h 110"/>
                    <a:gd name="T28" fmla="*/ 61 w 126"/>
                    <a:gd name="T29" fmla="*/ 110 h 110"/>
                    <a:gd name="T30" fmla="*/ 105 w 126"/>
                    <a:gd name="T31" fmla="*/ 104 h 110"/>
                    <a:gd name="T32" fmla="*/ 107 w 126"/>
                    <a:gd name="T33" fmla="*/ 104 h 110"/>
                    <a:gd name="T34" fmla="*/ 114 w 126"/>
                    <a:gd name="T35" fmla="*/ 106 h 110"/>
                    <a:gd name="T36" fmla="*/ 118 w 126"/>
                    <a:gd name="T37" fmla="*/ 107 h 110"/>
                    <a:gd name="T38" fmla="*/ 123 w 126"/>
                    <a:gd name="T39" fmla="*/ 104 h 110"/>
                    <a:gd name="T40" fmla="*/ 120 w 126"/>
                    <a:gd name="T41" fmla="*/ 99 h 110"/>
                    <a:gd name="T42" fmla="*/ 81 w 126"/>
                    <a:gd name="T43" fmla="*/ 55 h 110"/>
                    <a:gd name="T44" fmla="*/ 81 w 126"/>
                    <a:gd name="T45" fmla="*/ 58 h 110"/>
                    <a:gd name="T46" fmla="*/ 53 w 126"/>
                    <a:gd name="T47" fmla="*/ 57 h 110"/>
                    <a:gd name="T48" fmla="*/ 53 w 126"/>
                    <a:gd name="T49" fmla="*/ 62 h 110"/>
                    <a:gd name="T50" fmla="*/ 81 w 126"/>
                    <a:gd name="T51" fmla="*/ 62 h 110"/>
                    <a:gd name="T52" fmla="*/ 81 w 126"/>
                    <a:gd name="T53" fmla="*/ 66 h 110"/>
                    <a:gd name="T54" fmla="*/ 53 w 126"/>
                    <a:gd name="T55" fmla="*/ 65 h 110"/>
                    <a:gd name="T56" fmla="*/ 67 w 126"/>
                    <a:gd name="T57" fmla="*/ 80 h 110"/>
                    <a:gd name="T58" fmla="*/ 83 w 126"/>
                    <a:gd name="T59" fmla="*/ 78 h 110"/>
                    <a:gd name="T60" fmla="*/ 85 w 126"/>
                    <a:gd name="T61" fmla="*/ 83 h 110"/>
                    <a:gd name="T62" fmla="*/ 54 w 126"/>
                    <a:gd name="T63" fmla="*/ 81 h 110"/>
                    <a:gd name="T64" fmla="*/ 45 w 126"/>
                    <a:gd name="T65" fmla="*/ 65 h 110"/>
                    <a:gd name="T66" fmla="*/ 38 w 126"/>
                    <a:gd name="T67" fmla="*/ 65 h 110"/>
                    <a:gd name="T68" fmla="*/ 39 w 126"/>
                    <a:gd name="T69" fmla="*/ 61 h 110"/>
                    <a:gd name="T70" fmla="*/ 44 w 126"/>
                    <a:gd name="T71" fmla="*/ 61 h 110"/>
                    <a:gd name="T72" fmla="*/ 45 w 126"/>
                    <a:gd name="T73" fmla="*/ 58 h 110"/>
                    <a:gd name="T74" fmla="*/ 39 w 126"/>
                    <a:gd name="T75" fmla="*/ 57 h 110"/>
                    <a:gd name="T76" fmla="*/ 39 w 126"/>
                    <a:gd name="T77" fmla="*/ 53 h 110"/>
                    <a:gd name="T78" fmla="*/ 45 w 126"/>
                    <a:gd name="T79" fmla="*/ 53 h 110"/>
                    <a:gd name="T80" fmla="*/ 67 w 126"/>
                    <a:gd name="T81" fmla="*/ 35 h 110"/>
                    <a:gd name="T82" fmla="*/ 86 w 126"/>
                    <a:gd name="T83" fmla="*/ 38 h 110"/>
                    <a:gd name="T84" fmla="*/ 83 w 126"/>
                    <a:gd name="T85" fmla="*/ 43 h 110"/>
                    <a:gd name="T86" fmla="*/ 54 w 126"/>
                    <a:gd name="T87" fmla="*/ 54 h 110"/>
                    <a:gd name="T88" fmla="*/ 81 w 126"/>
                    <a:gd name="T89" fmla="*/ 55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6" h="110">
                      <a:moveTo>
                        <a:pt x="120" y="99"/>
                      </a:moveTo>
                      <a:cubicBezTo>
                        <a:pt x="120" y="99"/>
                        <a:pt x="114" y="94"/>
                        <a:pt x="118" y="82"/>
                      </a:cubicBezTo>
                      <a:cubicBezTo>
                        <a:pt x="118" y="82"/>
                        <a:pt x="126" y="48"/>
                        <a:pt x="101" y="28"/>
                      </a:cubicBezTo>
                      <a:cubicBezTo>
                        <a:pt x="99" y="26"/>
                        <a:pt x="76" y="7"/>
                        <a:pt x="76" y="2"/>
                      </a:cubicBezTo>
                      <a:cubicBezTo>
                        <a:pt x="76" y="1"/>
                        <a:pt x="75" y="1"/>
                        <a:pt x="75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5" y="6"/>
                        <a:pt x="38" y="13"/>
                        <a:pt x="29" y="22"/>
                      </a:cubicBezTo>
                      <a:cubicBezTo>
                        <a:pt x="29" y="22"/>
                        <a:pt x="0" y="49"/>
                        <a:pt x="10" y="91"/>
                      </a:cubicBezTo>
                      <a:cubicBezTo>
                        <a:pt x="10" y="92"/>
                        <a:pt x="10" y="94"/>
                        <a:pt x="4" y="102"/>
                      </a:cubicBezTo>
                      <a:cubicBezTo>
                        <a:pt x="4" y="102"/>
                        <a:pt x="3" y="104"/>
                        <a:pt x="4" y="105"/>
                      </a:cubicBezTo>
                      <a:cubicBezTo>
                        <a:pt x="5" y="106"/>
                        <a:pt x="7" y="107"/>
                        <a:pt x="10" y="106"/>
                      </a:cubicBezTo>
                      <a:cubicBezTo>
                        <a:pt x="10" y="106"/>
                        <a:pt x="14" y="105"/>
                        <a:pt x="19" y="105"/>
                      </a:cubicBezTo>
                      <a:cubicBezTo>
                        <a:pt x="19" y="105"/>
                        <a:pt x="19" y="105"/>
                        <a:pt x="19" y="105"/>
                      </a:cubicBezTo>
                      <a:cubicBezTo>
                        <a:pt x="20" y="105"/>
                        <a:pt x="20" y="105"/>
                        <a:pt x="20" y="105"/>
                      </a:cubicBezTo>
                      <a:cubicBezTo>
                        <a:pt x="20" y="105"/>
                        <a:pt x="36" y="110"/>
                        <a:pt x="61" y="110"/>
                      </a:cubicBezTo>
                      <a:cubicBezTo>
                        <a:pt x="76" y="110"/>
                        <a:pt x="91" y="108"/>
                        <a:pt x="105" y="104"/>
                      </a:cubicBezTo>
                      <a:cubicBezTo>
                        <a:pt x="105" y="104"/>
                        <a:pt x="106" y="104"/>
                        <a:pt x="107" y="104"/>
                      </a:cubicBezTo>
                      <a:cubicBezTo>
                        <a:pt x="109" y="104"/>
                        <a:pt x="112" y="105"/>
                        <a:pt x="114" y="106"/>
                      </a:cubicBezTo>
                      <a:cubicBezTo>
                        <a:pt x="114" y="106"/>
                        <a:pt x="116" y="107"/>
                        <a:pt x="118" y="107"/>
                      </a:cubicBezTo>
                      <a:cubicBezTo>
                        <a:pt x="119" y="107"/>
                        <a:pt x="121" y="106"/>
                        <a:pt x="123" y="104"/>
                      </a:cubicBezTo>
                      <a:cubicBezTo>
                        <a:pt x="123" y="104"/>
                        <a:pt x="125" y="102"/>
                        <a:pt x="120" y="99"/>
                      </a:cubicBezTo>
                      <a:close/>
                      <a:moveTo>
                        <a:pt x="81" y="55"/>
                      </a:moveTo>
                      <a:cubicBezTo>
                        <a:pt x="81" y="58"/>
                        <a:pt x="81" y="58"/>
                        <a:pt x="81" y="58"/>
                      </a:cubicBezTo>
                      <a:cubicBezTo>
                        <a:pt x="53" y="57"/>
                        <a:pt x="53" y="57"/>
                        <a:pt x="53" y="57"/>
                      </a:cubicBezTo>
                      <a:cubicBezTo>
                        <a:pt x="53" y="57"/>
                        <a:pt x="52" y="61"/>
                        <a:pt x="53" y="62"/>
                      </a:cubicBezTo>
                      <a:cubicBezTo>
                        <a:pt x="81" y="62"/>
                        <a:pt x="81" y="62"/>
                        <a:pt x="81" y="62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65"/>
                        <a:pt x="54" y="78"/>
                        <a:pt x="67" y="80"/>
                      </a:cubicBezTo>
                      <a:cubicBezTo>
                        <a:pt x="67" y="80"/>
                        <a:pt x="76" y="82"/>
                        <a:pt x="83" y="78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71" y="91"/>
                        <a:pt x="54" y="81"/>
                      </a:cubicBezTo>
                      <a:cubicBezTo>
                        <a:pt x="54" y="81"/>
                        <a:pt x="46" y="76"/>
                        <a:pt x="45" y="65"/>
                      </a:cubicBezTo>
                      <a:cubicBezTo>
                        <a:pt x="38" y="65"/>
                        <a:pt x="38" y="65"/>
                        <a:pt x="38" y="65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44" y="61"/>
                        <a:pt x="44" y="61"/>
                        <a:pt x="44" y="61"/>
                      </a:cubicBezTo>
                      <a:cubicBezTo>
                        <a:pt x="44" y="61"/>
                        <a:pt x="44" y="60"/>
                        <a:pt x="45" y="58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9" y="53"/>
                        <a:pt x="39" y="53"/>
                        <a:pt x="39" y="53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5" y="53"/>
                        <a:pt x="48" y="37"/>
                        <a:pt x="67" y="35"/>
                      </a:cubicBezTo>
                      <a:cubicBezTo>
                        <a:pt x="67" y="35"/>
                        <a:pt x="81" y="33"/>
                        <a:pt x="86" y="38"/>
                      </a:cubicBezTo>
                      <a:cubicBezTo>
                        <a:pt x="83" y="43"/>
                        <a:pt x="83" y="43"/>
                        <a:pt x="83" y="43"/>
                      </a:cubicBezTo>
                      <a:cubicBezTo>
                        <a:pt x="83" y="43"/>
                        <a:pt x="61" y="33"/>
                        <a:pt x="54" y="54"/>
                      </a:cubicBezTo>
                      <a:lnTo>
                        <a:pt x="81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350">
                    <a:solidFill>
                      <a:prstClr val="black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</p:grpSp>
        <p:sp>
          <p:nvSpPr>
            <p:cNvPr id="138" name="文本框 128"/>
            <p:cNvSpPr txBox="1"/>
            <p:nvPr/>
          </p:nvSpPr>
          <p:spPr>
            <a:xfrm>
              <a:off x="7768372" y="3612723"/>
              <a:ext cx="9244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项目四</a:t>
              </a:r>
              <a:endParaRPr lang="en-US" altLang="zh-CN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名称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9619070" y="1875590"/>
            <a:ext cx="1489007" cy="3437729"/>
            <a:chOff x="9619070" y="2091490"/>
            <a:chExt cx="1489007" cy="3437729"/>
          </a:xfrm>
        </p:grpSpPr>
        <p:sp>
          <p:nvSpPr>
            <p:cNvPr id="75" name="圆角矩形 74"/>
            <p:cNvSpPr/>
            <p:nvPr/>
          </p:nvSpPr>
          <p:spPr>
            <a:xfrm>
              <a:off x="9619070" y="2091490"/>
              <a:ext cx="1489007" cy="343772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9828542" y="2297181"/>
              <a:ext cx="1089156" cy="3050237"/>
            </a:xfrm>
            <a:prstGeom prst="roundRect">
              <a:avLst>
                <a:gd name="adj" fmla="val 50000"/>
              </a:avLst>
            </a:prstGeom>
            <a:solidFill>
              <a:srgbClr val="ECECEC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7" name="文本框 32"/>
            <p:cNvSpPr txBox="1"/>
            <p:nvPr/>
          </p:nvSpPr>
          <p:spPr>
            <a:xfrm>
              <a:off x="9766348" y="2446800"/>
              <a:ext cx="11944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90</a:t>
              </a:r>
              <a:r>
                <a:rPr lang="en-US" altLang="zh-CN" sz="1350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zh-CN" altLang="en-US" sz="2800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9913010" y="4366593"/>
              <a:ext cx="920216" cy="906989"/>
              <a:chOff x="9841390" y="3861049"/>
              <a:chExt cx="920096" cy="907199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9841390" y="3861049"/>
                <a:ext cx="920096" cy="907199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9875257" y="3894442"/>
                <a:ext cx="852360" cy="840412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3" name="Freeform 108"/>
              <p:cNvSpPr>
                <a:spLocks noEditPoints="1"/>
              </p:cNvSpPr>
              <p:nvPr/>
            </p:nvSpPr>
            <p:spPr bwMode="auto">
              <a:xfrm>
                <a:off x="10063091" y="4074257"/>
                <a:ext cx="468085" cy="477872"/>
              </a:xfrm>
              <a:custGeom>
                <a:avLst/>
                <a:gdLst>
                  <a:gd name="T0" fmla="*/ 97 w 115"/>
                  <a:gd name="T1" fmla="*/ 48 h 115"/>
                  <a:gd name="T2" fmla="*/ 91 w 115"/>
                  <a:gd name="T3" fmla="*/ 41 h 115"/>
                  <a:gd name="T4" fmla="*/ 102 w 115"/>
                  <a:gd name="T5" fmla="*/ 26 h 115"/>
                  <a:gd name="T6" fmla="*/ 94 w 115"/>
                  <a:gd name="T7" fmla="*/ 13 h 115"/>
                  <a:gd name="T8" fmla="*/ 79 w 115"/>
                  <a:gd name="T9" fmla="*/ 23 h 115"/>
                  <a:gd name="T10" fmla="*/ 70 w 115"/>
                  <a:gd name="T11" fmla="*/ 22 h 115"/>
                  <a:gd name="T12" fmla="*/ 67 w 115"/>
                  <a:gd name="T13" fmla="*/ 3 h 115"/>
                  <a:gd name="T14" fmla="*/ 52 w 115"/>
                  <a:gd name="T15" fmla="*/ 0 h 115"/>
                  <a:gd name="T16" fmla="*/ 48 w 115"/>
                  <a:gd name="T17" fmla="*/ 18 h 115"/>
                  <a:gd name="T18" fmla="*/ 41 w 115"/>
                  <a:gd name="T19" fmla="*/ 24 h 115"/>
                  <a:gd name="T20" fmla="*/ 26 w 115"/>
                  <a:gd name="T21" fmla="*/ 13 h 115"/>
                  <a:gd name="T22" fmla="*/ 13 w 115"/>
                  <a:gd name="T23" fmla="*/ 21 h 115"/>
                  <a:gd name="T24" fmla="*/ 23 w 115"/>
                  <a:gd name="T25" fmla="*/ 36 h 115"/>
                  <a:gd name="T26" fmla="*/ 22 w 115"/>
                  <a:gd name="T27" fmla="*/ 45 h 115"/>
                  <a:gd name="T28" fmla="*/ 4 w 115"/>
                  <a:gd name="T29" fmla="*/ 48 h 115"/>
                  <a:gd name="T30" fmla="*/ 0 w 115"/>
                  <a:gd name="T31" fmla="*/ 63 h 115"/>
                  <a:gd name="T32" fmla="*/ 18 w 115"/>
                  <a:gd name="T33" fmla="*/ 66 h 115"/>
                  <a:gd name="T34" fmla="*/ 24 w 115"/>
                  <a:gd name="T35" fmla="*/ 73 h 115"/>
                  <a:gd name="T36" fmla="*/ 13 w 115"/>
                  <a:gd name="T37" fmla="*/ 89 h 115"/>
                  <a:gd name="T38" fmla="*/ 21 w 115"/>
                  <a:gd name="T39" fmla="*/ 102 h 115"/>
                  <a:gd name="T40" fmla="*/ 36 w 115"/>
                  <a:gd name="T41" fmla="*/ 92 h 115"/>
                  <a:gd name="T42" fmla="*/ 45 w 115"/>
                  <a:gd name="T43" fmla="*/ 92 h 115"/>
                  <a:gd name="T44" fmla="*/ 48 w 115"/>
                  <a:gd name="T45" fmla="*/ 111 h 115"/>
                  <a:gd name="T46" fmla="*/ 63 w 115"/>
                  <a:gd name="T47" fmla="*/ 115 h 115"/>
                  <a:gd name="T48" fmla="*/ 67 w 115"/>
                  <a:gd name="T49" fmla="*/ 97 h 115"/>
                  <a:gd name="T50" fmla="*/ 74 w 115"/>
                  <a:gd name="T51" fmla="*/ 91 h 115"/>
                  <a:gd name="T52" fmla="*/ 89 w 115"/>
                  <a:gd name="T53" fmla="*/ 102 h 115"/>
                  <a:gd name="T54" fmla="*/ 102 w 115"/>
                  <a:gd name="T55" fmla="*/ 94 h 115"/>
                  <a:gd name="T56" fmla="*/ 92 w 115"/>
                  <a:gd name="T57" fmla="*/ 79 h 115"/>
                  <a:gd name="T58" fmla="*/ 93 w 115"/>
                  <a:gd name="T59" fmla="*/ 70 h 115"/>
                  <a:gd name="T60" fmla="*/ 112 w 115"/>
                  <a:gd name="T61" fmla="*/ 66 h 115"/>
                  <a:gd name="T62" fmla="*/ 115 w 115"/>
                  <a:gd name="T63" fmla="*/ 52 h 115"/>
                  <a:gd name="T64" fmla="*/ 58 w 115"/>
                  <a:gd name="T65" fmla="*/ 79 h 115"/>
                  <a:gd name="T66" fmla="*/ 58 w 115"/>
                  <a:gd name="T67" fmla="*/ 36 h 115"/>
                  <a:gd name="T68" fmla="*/ 58 w 115"/>
                  <a:gd name="T69" fmla="*/ 79 h 115"/>
                  <a:gd name="T70" fmla="*/ 49 w 115"/>
                  <a:gd name="T71" fmla="*/ 57 h 115"/>
                  <a:gd name="T72" fmla="*/ 67 w 115"/>
                  <a:gd name="T73" fmla="*/ 5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15">
                    <a:moveTo>
                      <a:pt x="112" y="48"/>
                    </a:moveTo>
                    <a:cubicBezTo>
                      <a:pt x="97" y="48"/>
                      <a:pt x="97" y="48"/>
                      <a:pt x="97" y="48"/>
                    </a:cubicBezTo>
                    <a:cubicBezTo>
                      <a:pt x="95" y="48"/>
                      <a:pt x="93" y="47"/>
                      <a:pt x="93" y="45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0" y="40"/>
                      <a:pt x="91" y="37"/>
                      <a:pt x="92" y="36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4" y="24"/>
                      <a:pt x="104" y="22"/>
                      <a:pt x="102" y="21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3" y="11"/>
                      <a:pt x="91" y="11"/>
                      <a:pt x="89" y="1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4"/>
                      <a:pt x="75" y="25"/>
                      <a:pt x="74" y="24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8" y="22"/>
                      <a:pt x="67" y="20"/>
                      <a:pt x="67" y="18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1"/>
                      <a:pt x="65" y="0"/>
                      <a:pt x="6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0" y="0"/>
                      <a:pt x="48" y="1"/>
                      <a:pt x="48" y="3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20"/>
                      <a:pt x="47" y="22"/>
                      <a:pt x="45" y="22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0" y="25"/>
                      <a:pt x="37" y="24"/>
                      <a:pt x="3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1"/>
                      <a:pt x="22" y="11"/>
                      <a:pt x="21" y="1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2"/>
                      <a:pt x="12" y="24"/>
                      <a:pt x="13" y="2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7"/>
                      <a:pt x="25" y="40"/>
                      <a:pt x="24" y="41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7"/>
                      <a:pt x="20" y="48"/>
                      <a:pt x="18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2" y="48"/>
                      <a:pt x="0" y="50"/>
                      <a:pt x="0" y="5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2" y="66"/>
                      <a:pt x="4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0" y="66"/>
                      <a:pt x="22" y="68"/>
                      <a:pt x="22" y="70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5"/>
                      <a:pt x="24" y="78"/>
                      <a:pt x="23" y="7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2" y="90"/>
                      <a:pt x="12" y="93"/>
                      <a:pt x="13" y="94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2" y="103"/>
                      <a:pt x="25" y="103"/>
                      <a:pt x="26" y="10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7" y="90"/>
                      <a:pt x="40" y="90"/>
                      <a:pt x="41" y="91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7" y="93"/>
                      <a:pt x="48" y="95"/>
                      <a:pt x="48" y="97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3"/>
                      <a:pt x="50" y="115"/>
                      <a:pt x="52" y="115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65" y="115"/>
                      <a:pt x="67" y="113"/>
                      <a:pt x="67" y="111"/>
                    </a:cubicBez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95"/>
                      <a:pt x="68" y="93"/>
                      <a:pt x="70" y="92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5" y="90"/>
                      <a:pt x="78" y="90"/>
                      <a:pt x="79" y="92"/>
                    </a:cubicBezTo>
                    <a:cubicBezTo>
                      <a:pt x="89" y="102"/>
                      <a:pt x="89" y="102"/>
                      <a:pt x="89" y="102"/>
                    </a:cubicBezTo>
                    <a:cubicBezTo>
                      <a:pt x="91" y="103"/>
                      <a:pt x="93" y="103"/>
                      <a:pt x="94" y="102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4" y="93"/>
                      <a:pt x="104" y="90"/>
                      <a:pt x="102" y="89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1" y="78"/>
                      <a:pt x="90" y="75"/>
                      <a:pt x="91" y="73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3" y="68"/>
                      <a:pt x="95" y="66"/>
                      <a:pt x="97" y="66"/>
                    </a:cubicBezTo>
                    <a:cubicBezTo>
                      <a:pt x="112" y="66"/>
                      <a:pt x="112" y="66"/>
                      <a:pt x="112" y="66"/>
                    </a:cubicBezTo>
                    <a:cubicBezTo>
                      <a:pt x="113" y="66"/>
                      <a:pt x="115" y="65"/>
                      <a:pt x="115" y="63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5" y="50"/>
                      <a:pt x="113" y="48"/>
                      <a:pt x="112" y="48"/>
                    </a:cubicBezTo>
                    <a:close/>
                    <a:moveTo>
                      <a:pt x="58" y="79"/>
                    </a:moveTo>
                    <a:cubicBezTo>
                      <a:pt x="46" y="79"/>
                      <a:pt x="36" y="69"/>
                      <a:pt x="36" y="57"/>
                    </a:cubicBezTo>
                    <a:cubicBezTo>
                      <a:pt x="36" y="46"/>
                      <a:pt x="46" y="36"/>
                      <a:pt x="58" y="36"/>
                    </a:cubicBezTo>
                    <a:cubicBezTo>
                      <a:pt x="69" y="36"/>
                      <a:pt x="79" y="46"/>
                      <a:pt x="79" y="57"/>
                    </a:cubicBezTo>
                    <a:cubicBezTo>
                      <a:pt x="79" y="69"/>
                      <a:pt x="69" y="79"/>
                      <a:pt x="58" y="79"/>
                    </a:cubicBezTo>
                    <a:close/>
                    <a:moveTo>
                      <a:pt x="58" y="48"/>
                    </a:moveTo>
                    <a:cubicBezTo>
                      <a:pt x="53" y="48"/>
                      <a:pt x="49" y="52"/>
                      <a:pt x="49" y="57"/>
                    </a:cubicBezTo>
                    <a:cubicBezTo>
                      <a:pt x="49" y="62"/>
                      <a:pt x="53" y="66"/>
                      <a:pt x="58" y="66"/>
                    </a:cubicBezTo>
                    <a:cubicBezTo>
                      <a:pt x="63" y="66"/>
                      <a:pt x="67" y="62"/>
                      <a:pt x="67" y="57"/>
                    </a:cubicBezTo>
                    <a:cubicBezTo>
                      <a:pt x="67" y="52"/>
                      <a:pt x="63" y="48"/>
                      <a:pt x="58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39" name="文本框 128"/>
            <p:cNvSpPr txBox="1"/>
            <p:nvPr/>
          </p:nvSpPr>
          <p:spPr>
            <a:xfrm>
              <a:off x="9901328" y="3612723"/>
              <a:ext cx="9244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项目五</a:t>
              </a:r>
              <a:endParaRPr lang="en-US" altLang="zh-CN" b="1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b="1" dirty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名称</a:t>
              </a:r>
            </a:p>
          </p:txBody>
        </p:sp>
      </p:grpSp>
      <p:sp>
        <p:nvSpPr>
          <p:cNvPr id="140" name="文本框 129"/>
          <p:cNvSpPr txBox="1"/>
          <p:nvPr/>
        </p:nvSpPr>
        <p:spPr>
          <a:xfrm>
            <a:off x="1201814" y="5671126"/>
            <a:ext cx="990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4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4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4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/>
          <p:cNvGrpSpPr/>
          <p:nvPr/>
        </p:nvGrpSpPr>
        <p:grpSpPr>
          <a:xfrm>
            <a:off x="1494502" y="4696045"/>
            <a:ext cx="1208697" cy="1208697"/>
            <a:chOff x="1494502" y="4567090"/>
            <a:chExt cx="1208697" cy="1208697"/>
          </a:xfrm>
        </p:grpSpPr>
        <p:sp>
          <p:nvSpPr>
            <p:cNvPr id="119" name="椭圆 118"/>
            <p:cNvSpPr>
              <a:spLocks noChangeAspect="1"/>
            </p:cNvSpPr>
            <p:nvPr/>
          </p:nvSpPr>
          <p:spPr>
            <a:xfrm>
              <a:off x="1494502" y="4567090"/>
              <a:ext cx="1208697" cy="120869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90500" dist="63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653611" y="4765096"/>
              <a:ext cx="9060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4800" b="1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458803" y="1942187"/>
            <a:ext cx="1208697" cy="1208697"/>
            <a:chOff x="3458803" y="1813232"/>
            <a:chExt cx="1208697" cy="1208697"/>
          </a:xfrm>
        </p:grpSpPr>
        <p:sp>
          <p:nvSpPr>
            <p:cNvPr id="122" name="椭圆 121"/>
            <p:cNvSpPr>
              <a:spLocks noChangeAspect="1"/>
            </p:cNvSpPr>
            <p:nvPr/>
          </p:nvSpPr>
          <p:spPr>
            <a:xfrm>
              <a:off x="3458803" y="1813232"/>
              <a:ext cx="1208697" cy="120869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90500" dist="63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605333" y="1995368"/>
              <a:ext cx="9060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4800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399543" y="4696045"/>
            <a:ext cx="1208697" cy="1208697"/>
            <a:chOff x="5399543" y="4567090"/>
            <a:chExt cx="1208697" cy="1208697"/>
          </a:xfrm>
        </p:grpSpPr>
        <p:sp>
          <p:nvSpPr>
            <p:cNvPr id="125" name="椭圆 124"/>
            <p:cNvSpPr>
              <a:spLocks noChangeAspect="1"/>
            </p:cNvSpPr>
            <p:nvPr/>
          </p:nvSpPr>
          <p:spPr>
            <a:xfrm>
              <a:off x="5399543" y="4567090"/>
              <a:ext cx="1208697" cy="120869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90500" dist="63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5546073" y="4765096"/>
              <a:ext cx="9060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4800" b="1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7371602" y="1935474"/>
            <a:ext cx="1208697" cy="1208697"/>
            <a:chOff x="7371602" y="1806519"/>
            <a:chExt cx="1208697" cy="1208697"/>
          </a:xfrm>
        </p:grpSpPr>
        <p:sp>
          <p:nvSpPr>
            <p:cNvPr id="128" name="椭圆 127"/>
            <p:cNvSpPr>
              <a:spLocks noChangeAspect="1"/>
            </p:cNvSpPr>
            <p:nvPr/>
          </p:nvSpPr>
          <p:spPr>
            <a:xfrm>
              <a:off x="7371602" y="1806519"/>
              <a:ext cx="1208697" cy="120869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90500" dist="63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7518132" y="2002081"/>
              <a:ext cx="9060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0065B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04</a:t>
              </a:r>
              <a:endParaRPr lang="zh-CN" altLang="en-US" sz="4800" b="1" dirty="0">
                <a:solidFill>
                  <a:srgbClr val="0065B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304451" y="4696044"/>
            <a:ext cx="1208697" cy="1208697"/>
            <a:chOff x="9304451" y="4567089"/>
            <a:chExt cx="1208697" cy="1208697"/>
          </a:xfrm>
        </p:grpSpPr>
        <p:sp>
          <p:nvSpPr>
            <p:cNvPr id="131" name="椭圆 130"/>
            <p:cNvSpPr>
              <a:spLocks noChangeAspect="1"/>
            </p:cNvSpPr>
            <p:nvPr/>
          </p:nvSpPr>
          <p:spPr>
            <a:xfrm>
              <a:off x="9304451" y="4567089"/>
              <a:ext cx="1208697" cy="120869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190500" dist="63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9464086" y="4765096"/>
              <a:ext cx="9060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00B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05</a:t>
              </a:r>
              <a:endParaRPr lang="zh-CN" altLang="en-US" sz="4800" b="1" dirty="0">
                <a:solidFill>
                  <a:srgbClr val="00B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80558" y="3144171"/>
            <a:ext cx="2239000" cy="1551875"/>
            <a:chOff x="980558" y="3015216"/>
            <a:chExt cx="2239000" cy="1551875"/>
          </a:xfrm>
        </p:grpSpPr>
        <p:sp>
          <p:nvSpPr>
            <p:cNvPr id="134" name="任意多边形 133"/>
            <p:cNvSpPr/>
            <p:nvPr/>
          </p:nvSpPr>
          <p:spPr>
            <a:xfrm>
              <a:off x="980558" y="3015216"/>
              <a:ext cx="2239000" cy="1551875"/>
            </a:xfrm>
            <a:custGeom>
              <a:avLst/>
              <a:gdLst>
                <a:gd name="connsiteX0" fmla="*/ 720763 w 2312895"/>
                <a:gd name="connsiteY0" fmla="*/ 1624405 h 1656678"/>
                <a:gd name="connsiteX1" fmla="*/ 0 w 2312895"/>
                <a:gd name="connsiteY1" fmla="*/ 398033 h 1656678"/>
                <a:gd name="connsiteX2" fmla="*/ 268942 w 2312895"/>
                <a:gd name="connsiteY2" fmla="*/ 0 h 1656678"/>
                <a:gd name="connsiteX3" fmla="*/ 2000923 w 2312895"/>
                <a:gd name="connsiteY3" fmla="*/ 0 h 1656678"/>
                <a:gd name="connsiteX4" fmla="*/ 2312895 w 2312895"/>
                <a:gd name="connsiteY4" fmla="*/ 376518 h 1656678"/>
                <a:gd name="connsiteX5" fmla="*/ 1602890 w 2312895"/>
                <a:gd name="connsiteY5" fmla="*/ 1656678 h 1656678"/>
                <a:gd name="connsiteX6" fmla="*/ 720763 w 2312895"/>
                <a:gd name="connsiteY6" fmla="*/ 1624405 h 1656678"/>
                <a:gd name="connsiteX0-1" fmla="*/ 720763 w 2332720"/>
                <a:gd name="connsiteY0-2" fmla="*/ 1624405 h 1656678"/>
                <a:gd name="connsiteX1-3" fmla="*/ 0 w 2332720"/>
                <a:gd name="connsiteY1-4" fmla="*/ 398033 h 1656678"/>
                <a:gd name="connsiteX2-5" fmla="*/ 268942 w 2332720"/>
                <a:gd name="connsiteY2-6" fmla="*/ 0 h 1656678"/>
                <a:gd name="connsiteX3-7" fmla="*/ 2000923 w 2332720"/>
                <a:gd name="connsiteY3-8" fmla="*/ 0 h 1656678"/>
                <a:gd name="connsiteX4-9" fmla="*/ 2312895 w 2332720"/>
                <a:gd name="connsiteY4-10" fmla="*/ 376518 h 1656678"/>
                <a:gd name="connsiteX5-11" fmla="*/ 1602890 w 2332720"/>
                <a:gd name="connsiteY5-12" fmla="*/ 1656678 h 1656678"/>
                <a:gd name="connsiteX6-13" fmla="*/ 720763 w 2332720"/>
                <a:gd name="connsiteY6-14" fmla="*/ 1624405 h 1656678"/>
                <a:gd name="connsiteX0-15" fmla="*/ 720763 w 2337099"/>
                <a:gd name="connsiteY0-16" fmla="*/ 1624457 h 1656730"/>
                <a:gd name="connsiteX1-17" fmla="*/ 0 w 2337099"/>
                <a:gd name="connsiteY1-18" fmla="*/ 398085 h 1656730"/>
                <a:gd name="connsiteX2-19" fmla="*/ 268942 w 2337099"/>
                <a:gd name="connsiteY2-20" fmla="*/ 52 h 1656730"/>
                <a:gd name="connsiteX3-21" fmla="*/ 2000923 w 2337099"/>
                <a:gd name="connsiteY3-22" fmla="*/ 52 h 1656730"/>
                <a:gd name="connsiteX4-23" fmla="*/ 2312895 w 2337099"/>
                <a:gd name="connsiteY4-24" fmla="*/ 376570 h 1656730"/>
                <a:gd name="connsiteX5-25" fmla="*/ 1602890 w 2337099"/>
                <a:gd name="connsiteY5-26" fmla="*/ 1656730 h 1656730"/>
                <a:gd name="connsiteX6-27" fmla="*/ 720763 w 2337099"/>
                <a:gd name="connsiteY6-28" fmla="*/ 1624457 h 1656730"/>
                <a:gd name="connsiteX0-29" fmla="*/ 720763 w 2345831"/>
                <a:gd name="connsiteY0-30" fmla="*/ 1625168 h 1657441"/>
                <a:gd name="connsiteX1-31" fmla="*/ 0 w 2345831"/>
                <a:gd name="connsiteY1-32" fmla="*/ 398796 h 1657441"/>
                <a:gd name="connsiteX2-33" fmla="*/ 268942 w 2345831"/>
                <a:gd name="connsiteY2-34" fmla="*/ 763 h 1657441"/>
                <a:gd name="connsiteX3-35" fmla="*/ 2000923 w 2345831"/>
                <a:gd name="connsiteY3-36" fmla="*/ 763 h 1657441"/>
                <a:gd name="connsiteX4-37" fmla="*/ 2312895 w 2345831"/>
                <a:gd name="connsiteY4-38" fmla="*/ 377281 h 1657441"/>
                <a:gd name="connsiteX5-39" fmla="*/ 1602890 w 2345831"/>
                <a:gd name="connsiteY5-40" fmla="*/ 1657441 h 1657441"/>
                <a:gd name="connsiteX6-41" fmla="*/ 720763 w 2345831"/>
                <a:gd name="connsiteY6-42" fmla="*/ 1625168 h 1657441"/>
                <a:gd name="connsiteX0-43" fmla="*/ 720763 w 2345831"/>
                <a:gd name="connsiteY0-44" fmla="*/ 1625168 h 1657441"/>
                <a:gd name="connsiteX1-45" fmla="*/ 0 w 2345831"/>
                <a:gd name="connsiteY1-46" fmla="*/ 398796 h 1657441"/>
                <a:gd name="connsiteX2-47" fmla="*/ 268942 w 2345831"/>
                <a:gd name="connsiteY2-48" fmla="*/ 763 h 1657441"/>
                <a:gd name="connsiteX3-49" fmla="*/ 2000923 w 2345831"/>
                <a:gd name="connsiteY3-50" fmla="*/ 763 h 1657441"/>
                <a:gd name="connsiteX4-51" fmla="*/ 2312895 w 2345831"/>
                <a:gd name="connsiteY4-52" fmla="*/ 377281 h 1657441"/>
                <a:gd name="connsiteX5-53" fmla="*/ 1602890 w 2345831"/>
                <a:gd name="connsiteY5-54" fmla="*/ 1657441 h 1657441"/>
                <a:gd name="connsiteX6-55" fmla="*/ 720763 w 2345831"/>
                <a:gd name="connsiteY6-56" fmla="*/ 1625168 h 1657441"/>
                <a:gd name="connsiteX0-57" fmla="*/ 766240 w 2391308"/>
                <a:gd name="connsiteY0-58" fmla="*/ 1625168 h 1657441"/>
                <a:gd name="connsiteX1-59" fmla="*/ 45477 w 2391308"/>
                <a:gd name="connsiteY1-60" fmla="*/ 398796 h 1657441"/>
                <a:gd name="connsiteX2-61" fmla="*/ 314419 w 2391308"/>
                <a:gd name="connsiteY2-62" fmla="*/ 763 h 1657441"/>
                <a:gd name="connsiteX3-63" fmla="*/ 2046400 w 2391308"/>
                <a:gd name="connsiteY3-64" fmla="*/ 763 h 1657441"/>
                <a:gd name="connsiteX4-65" fmla="*/ 2358372 w 2391308"/>
                <a:gd name="connsiteY4-66" fmla="*/ 377281 h 1657441"/>
                <a:gd name="connsiteX5-67" fmla="*/ 1648367 w 2391308"/>
                <a:gd name="connsiteY5-68" fmla="*/ 1657441 h 1657441"/>
                <a:gd name="connsiteX6-69" fmla="*/ 766240 w 2391308"/>
                <a:gd name="connsiteY6-70" fmla="*/ 1625168 h 1657441"/>
                <a:gd name="connsiteX0-71" fmla="*/ 766240 w 2391308"/>
                <a:gd name="connsiteY0-72" fmla="*/ 1625168 h 1657441"/>
                <a:gd name="connsiteX1-73" fmla="*/ 45477 w 2391308"/>
                <a:gd name="connsiteY1-74" fmla="*/ 398796 h 1657441"/>
                <a:gd name="connsiteX2-75" fmla="*/ 314419 w 2391308"/>
                <a:gd name="connsiteY2-76" fmla="*/ 763 h 1657441"/>
                <a:gd name="connsiteX3-77" fmla="*/ 2046400 w 2391308"/>
                <a:gd name="connsiteY3-78" fmla="*/ 763 h 1657441"/>
                <a:gd name="connsiteX4-79" fmla="*/ 2358372 w 2391308"/>
                <a:gd name="connsiteY4-80" fmla="*/ 377281 h 1657441"/>
                <a:gd name="connsiteX5-81" fmla="*/ 1648367 w 2391308"/>
                <a:gd name="connsiteY5-82" fmla="*/ 1657441 h 1657441"/>
                <a:gd name="connsiteX6-83" fmla="*/ 766240 w 2391308"/>
                <a:gd name="connsiteY6-84" fmla="*/ 1625168 h 1657441"/>
                <a:gd name="connsiteX0-85" fmla="*/ 766240 w 2391308"/>
                <a:gd name="connsiteY0-86" fmla="*/ 1625168 h 1657441"/>
                <a:gd name="connsiteX1-87" fmla="*/ 45477 w 2391308"/>
                <a:gd name="connsiteY1-88" fmla="*/ 398796 h 1657441"/>
                <a:gd name="connsiteX2-89" fmla="*/ 314419 w 2391308"/>
                <a:gd name="connsiteY2-90" fmla="*/ 763 h 1657441"/>
                <a:gd name="connsiteX3-91" fmla="*/ 2046400 w 2391308"/>
                <a:gd name="connsiteY3-92" fmla="*/ 763 h 1657441"/>
                <a:gd name="connsiteX4-93" fmla="*/ 2358372 w 2391308"/>
                <a:gd name="connsiteY4-94" fmla="*/ 377281 h 1657441"/>
                <a:gd name="connsiteX5-95" fmla="*/ 1648367 w 2391308"/>
                <a:gd name="connsiteY5-96" fmla="*/ 1657441 h 1657441"/>
                <a:gd name="connsiteX6-97" fmla="*/ 766240 w 2391308"/>
                <a:gd name="connsiteY6-98" fmla="*/ 1625168 h 1657441"/>
                <a:gd name="connsiteX0-99" fmla="*/ 755483 w 2391308"/>
                <a:gd name="connsiteY0-100" fmla="*/ 1625168 h 1657441"/>
                <a:gd name="connsiteX1-101" fmla="*/ 45477 w 2391308"/>
                <a:gd name="connsiteY1-102" fmla="*/ 398796 h 1657441"/>
                <a:gd name="connsiteX2-103" fmla="*/ 314419 w 2391308"/>
                <a:gd name="connsiteY2-104" fmla="*/ 763 h 1657441"/>
                <a:gd name="connsiteX3-105" fmla="*/ 2046400 w 2391308"/>
                <a:gd name="connsiteY3-106" fmla="*/ 763 h 1657441"/>
                <a:gd name="connsiteX4-107" fmla="*/ 2358372 w 2391308"/>
                <a:gd name="connsiteY4-108" fmla="*/ 377281 h 1657441"/>
                <a:gd name="connsiteX5-109" fmla="*/ 1648367 w 2391308"/>
                <a:gd name="connsiteY5-110" fmla="*/ 1657441 h 1657441"/>
                <a:gd name="connsiteX6-111" fmla="*/ 755483 w 2391308"/>
                <a:gd name="connsiteY6-112" fmla="*/ 1625168 h 16574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91308" h="1657441">
                  <a:moveTo>
                    <a:pt x="755483" y="1625168"/>
                  </a:moveTo>
                  <a:lnTo>
                    <a:pt x="45477" y="398796"/>
                  </a:lnTo>
                  <a:cubicBezTo>
                    <a:pt x="-58513" y="201573"/>
                    <a:pt x="9619" y="-6408"/>
                    <a:pt x="314419" y="763"/>
                  </a:cubicBezTo>
                  <a:lnTo>
                    <a:pt x="2046400" y="763"/>
                  </a:lnTo>
                  <a:cubicBezTo>
                    <a:pt x="2322513" y="-13580"/>
                    <a:pt x="2458776" y="176472"/>
                    <a:pt x="2358372" y="377281"/>
                  </a:cubicBezTo>
                  <a:lnTo>
                    <a:pt x="1648367" y="1657441"/>
                  </a:lnTo>
                  <a:cubicBezTo>
                    <a:pt x="1472659" y="1496076"/>
                    <a:pt x="1092556" y="1366985"/>
                    <a:pt x="755483" y="162516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1600562" y="3345799"/>
              <a:ext cx="99257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lang="zh-CN" altLang="en-US" sz="3200" b="1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2964545" y="3144171"/>
            <a:ext cx="2239000" cy="1551875"/>
            <a:chOff x="2964545" y="3015216"/>
            <a:chExt cx="2239000" cy="1551875"/>
          </a:xfrm>
        </p:grpSpPr>
        <p:sp>
          <p:nvSpPr>
            <p:cNvPr id="137" name="任意多边形 136"/>
            <p:cNvSpPr/>
            <p:nvPr/>
          </p:nvSpPr>
          <p:spPr>
            <a:xfrm rot="10800000">
              <a:off x="2964545" y="3015216"/>
              <a:ext cx="2239000" cy="1551875"/>
            </a:xfrm>
            <a:custGeom>
              <a:avLst/>
              <a:gdLst>
                <a:gd name="connsiteX0" fmla="*/ 720763 w 2312895"/>
                <a:gd name="connsiteY0" fmla="*/ 1624405 h 1656678"/>
                <a:gd name="connsiteX1" fmla="*/ 0 w 2312895"/>
                <a:gd name="connsiteY1" fmla="*/ 398033 h 1656678"/>
                <a:gd name="connsiteX2" fmla="*/ 268942 w 2312895"/>
                <a:gd name="connsiteY2" fmla="*/ 0 h 1656678"/>
                <a:gd name="connsiteX3" fmla="*/ 2000923 w 2312895"/>
                <a:gd name="connsiteY3" fmla="*/ 0 h 1656678"/>
                <a:gd name="connsiteX4" fmla="*/ 2312895 w 2312895"/>
                <a:gd name="connsiteY4" fmla="*/ 376518 h 1656678"/>
                <a:gd name="connsiteX5" fmla="*/ 1602890 w 2312895"/>
                <a:gd name="connsiteY5" fmla="*/ 1656678 h 1656678"/>
                <a:gd name="connsiteX6" fmla="*/ 720763 w 2312895"/>
                <a:gd name="connsiteY6" fmla="*/ 1624405 h 1656678"/>
                <a:gd name="connsiteX0-1" fmla="*/ 720763 w 2332720"/>
                <a:gd name="connsiteY0-2" fmla="*/ 1624405 h 1656678"/>
                <a:gd name="connsiteX1-3" fmla="*/ 0 w 2332720"/>
                <a:gd name="connsiteY1-4" fmla="*/ 398033 h 1656678"/>
                <a:gd name="connsiteX2-5" fmla="*/ 268942 w 2332720"/>
                <a:gd name="connsiteY2-6" fmla="*/ 0 h 1656678"/>
                <a:gd name="connsiteX3-7" fmla="*/ 2000923 w 2332720"/>
                <a:gd name="connsiteY3-8" fmla="*/ 0 h 1656678"/>
                <a:gd name="connsiteX4-9" fmla="*/ 2312895 w 2332720"/>
                <a:gd name="connsiteY4-10" fmla="*/ 376518 h 1656678"/>
                <a:gd name="connsiteX5-11" fmla="*/ 1602890 w 2332720"/>
                <a:gd name="connsiteY5-12" fmla="*/ 1656678 h 1656678"/>
                <a:gd name="connsiteX6-13" fmla="*/ 720763 w 2332720"/>
                <a:gd name="connsiteY6-14" fmla="*/ 1624405 h 1656678"/>
                <a:gd name="connsiteX0-15" fmla="*/ 720763 w 2337099"/>
                <a:gd name="connsiteY0-16" fmla="*/ 1624457 h 1656730"/>
                <a:gd name="connsiteX1-17" fmla="*/ 0 w 2337099"/>
                <a:gd name="connsiteY1-18" fmla="*/ 398085 h 1656730"/>
                <a:gd name="connsiteX2-19" fmla="*/ 268942 w 2337099"/>
                <a:gd name="connsiteY2-20" fmla="*/ 52 h 1656730"/>
                <a:gd name="connsiteX3-21" fmla="*/ 2000923 w 2337099"/>
                <a:gd name="connsiteY3-22" fmla="*/ 52 h 1656730"/>
                <a:gd name="connsiteX4-23" fmla="*/ 2312895 w 2337099"/>
                <a:gd name="connsiteY4-24" fmla="*/ 376570 h 1656730"/>
                <a:gd name="connsiteX5-25" fmla="*/ 1602890 w 2337099"/>
                <a:gd name="connsiteY5-26" fmla="*/ 1656730 h 1656730"/>
                <a:gd name="connsiteX6-27" fmla="*/ 720763 w 2337099"/>
                <a:gd name="connsiteY6-28" fmla="*/ 1624457 h 1656730"/>
                <a:gd name="connsiteX0-29" fmla="*/ 720763 w 2345831"/>
                <a:gd name="connsiteY0-30" fmla="*/ 1625168 h 1657441"/>
                <a:gd name="connsiteX1-31" fmla="*/ 0 w 2345831"/>
                <a:gd name="connsiteY1-32" fmla="*/ 398796 h 1657441"/>
                <a:gd name="connsiteX2-33" fmla="*/ 268942 w 2345831"/>
                <a:gd name="connsiteY2-34" fmla="*/ 763 h 1657441"/>
                <a:gd name="connsiteX3-35" fmla="*/ 2000923 w 2345831"/>
                <a:gd name="connsiteY3-36" fmla="*/ 763 h 1657441"/>
                <a:gd name="connsiteX4-37" fmla="*/ 2312895 w 2345831"/>
                <a:gd name="connsiteY4-38" fmla="*/ 377281 h 1657441"/>
                <a:gd name="connsiteX5-39" fmla="*/ 1602890 w 2345831"/>
                <a:gd name="connsiteY5-40" fmla="*/ 1657441 h 1657441"/>
                <a:gd name="connsiteX6-41" fmla="*/ 720763 w 2345831"/>
                <a:gd name="connsiteY6-42" fmla="*/ 1625168 h 1657441"/>
                <a:gd name="connsiteX0-43" fmla="*/ 720763 w 2345831"/>
                <a:gd name="connsiteY0-44" fmla="*/ 1625168 h 1657441"/>
                <a:gd name="connsiteX1-45" fmla="*/ 0 w 2345831"/>
                <a:gd name="connsiteY1-46" fmla="*/ 398796 h 1657441"/>
                <a:gd name="connsiteX2-47" fmla="*/ 268942 w 2345831"/>
                <a:gd name="connsiteY2-48" fmla="*/ 763 h 1657441"/>
                <a:gd name="connsiteX3-49" fmla="*/ 2000923 w 2345831"/>
                <a:gd name="connsiteY3-50" fmla="*/ 763 h 1657441"/>
                <a:gd name="connsiteX4-51" fmla="*/ 2312895 w 2345831"/>
                <a:gd name="connsiteY4-52" fmla="*/ 377281 h 1657441"/>
                <a:gd name="connsiteX5-53" fmla="*/ 1602890 w 2345831"/>
                <a:gd name="connsiteY5-54" fmla="*/ 1657441 h 1657441"/>
                <a:gd name="connsiteX6-55" fmla="*/ 720763 w 2345831"/>
                <a:gd name="connsiteY6-56" fmla="*/ 1625168 h 1657441"/>
                <a:gd name="connsiteX0-57" fmla="*/ 766240 w 2391308"/>
                <a:gd name="connsiteY0-58" fmla="*/ 1625168 h 1657441"/>
                <a:gd name="connsiteX1-59" fmla="*/ 45477 w 2391308"/>
                <a:gd name="connsiteY1-60" fmla="*/ 398796 h 1657441"/>
                <a:gd name="connsiteX2-61" fmla="*/ 314419 w 2391308"/>
                <a:gd name="connsiteY2-62" fmla="*/ 763 h 1657441"/>
                <a:gd name="connsiteX3-63" fmla="*/ 2046400 w 2391308"/>
                <a:gd name="connsiteY3-64" fmla="*/ 763 h 1657441"/>
                <a:gd name="connsiteX4-65" fmla="*/ 2358372 w 2391308"/>
                <a:gd name="connsiteY4-66" fmla="*/ 377281 h 1657441"/>
                <a:gd name="connsiteX5-67" fmla="*/ 1648367 w 2391308"/>
                <a:gd name="connsiteY5-68" fmla="*/ 1657441 h 1657441"/>
                <a:gd name="connsiteX6-69" fmla="*/ 766240 w 2391308"/>
                <a:gd name="connsiteY6-70" fmla="*/ 1625168 h 1657441"/>
                <a:gd name="connsiteX0-71" fmla="*/ 766240 w 2391308"/>
                <a:gd name="connsiteY0-72" fmla="*/ 1625168 h 1657441"/>
                <a:gd name="connsiteX1-73" fmla="*/ 45477 w 2391308"/>
                <a:gd name="connsiteY1-74" fmla="*/ 398796 h 1657441"/>
                <a:gd name="connsiteX2-75" fmla="*/ 314419 w 2391308"/>
                <a:gd name="connsiteY2-76" fmla="*/ 763 h 1657441"/>
                <a:gd name="connsiteX3-77" fmla="*/ 2046400 w 2391308"/>
                <a:gd name="connsiteY3-78" fmla="*/ 763 h 1657441"/>
                <a:gd name="connsiteX4-79" fmla="*/ 2358372 w 2391308"/>
                <a:gd name="connsiteY4-80" fmla="*/ 377281 h 1657441"/>
                <a:gd name="connsiteX5-81" fmla="*/ 1648367 w 2391308"/>
                <a:gd name="connsiteY5-82" fmla="*/ 1657441 h 1657441"/>
                <a:gd name="connsiteX6-83" fmla="*/ 766240 w 2391308"/>
                <a:gd name="connsiteY6-84" fmla="*/ 1625168 h 1657441"/>
                <a:gd name="connsiteX0-85" fmla="*/ 766240 w 2391308"/>
                <a:gd name="connsiteY0-86" fmla="*/ 1625168 h 1657441"/>
                <a:gd name="connsiteX1-87" fmla="*/ 45477 w 2391308"/>
                <a:gd name="connsiteY1-88" fmla="*/ 398796 h 1657441"/>
                <a:gd name="connsiteX2-89" fmla="*/ 314419 w 2391308"/>
                <a:gd name="connsiteY2-90" fmla="*/ 763 h 1657441"/>
                <a:gd name="connsiteX3-91" fmla="*/ 2046400 w 2391308"/>
                <a:gd name="connsiteY3-92" fmla="*/ 763 h 1657441"/>
                <a:gd name="connsiteX4-93" fmla="*/ 2358372 w 2391308"/>
                <a:gd name="connsiteY4-94" fmla="*/ 377281 h 1657441"/>
                <a:gd name="connsiteX5-95" fmla="*/ 1648367 w 2391308"/>
                <a:gd name="connsiteY5-96" fmla="*/ 1657441 h 1657441"/>
                <a:gd name="connsiteX6-97" fmla="*/ 766240 w 2391308"/>
                <a:gd name="connsiteY6-98" fmla="*/ 1625168 h 1657441"/>
                <a:gd name="connsiteX0-99" fmla="*/ 755483 w 2391308"/>
                <a:gd name="connsiteY0-100" fmla="*/ 1625168 h 1657441"/>
                <a:gd name="connsiteX1-101" fmla="*/ 45477 w 2391308"/>
                <a:gd name="connsiteY1-102" fmla="*/ 398796 h 1657441"/>
                <a:gd name="connsiteX2-103" fmla="*/ 314419 w 2391308"/>
                <a:gd name="connsiteY2-104" fmla="*/ 763 h 1657441"/>
                <a:gd name="connsiteX3-105" fmla="*/ 2046400 w 2391308"/>
                <a:gd name="connsiteY3-106" fmla="*/ 763 h 1657441"/>
                <a:gd name="connsiteX4-107" fmla="*/ 2358372 w 2391308"/>
                <a:gd name="connsiteY4-108" fmla="*/ 377281 h 1657441"/>
                <a:gd name="connsiteX5-109" fmla="*/ 1648367 w 2391308"/>
                <a:gd name="connsiteY5-110" fmla="*/ 1657441 h 1657441"/>
                <a:gd name="connsiteX6-111" fmla="*/ 755483 w 2391308"/>
                <a:gd name="connsiteY6-112" fmla="*/ 1625168 h 16574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91308" h="1657441">
                  <a:moveTo>
                    <a:pt x="755483" y="1625168"/>
                  </a:moveTo>
                  <a:lnTo>
                    <a:pt x="45477" y="398796"/>
                  </a:lnTo>
                  <a:cubicBezTo>
                    <a:pt x="-58513" y="201573"/>
                    <a:pt x="9619" y="-6408"/>
                    <a:pt x="314419" y="763"/>
                  </a:cubicBezTo>
                  <a:lnTo>
                    <a:pt x="2046400" y="763"/>
                  </a:lnTo>
                  <a:cubicBezTo>
                    <a:pt x="2322513" y="-13580"/>
                    <a:pt x="2458776" y="176472"/>
                    <a:pt x="2358372" y="377281"/>
                  </a:cubicBezTo>
                  <a:lnTo>
                    <a:pt x="1648367" y="1657441"/>
                  </a:lnTo>
                  <a:cubicBezTo>
                    <a:pt x="1472659" y="1496076"/>
                    <a:pt x="1092556" y="1366985"/>
                    <a:pt x="755483" y="1625168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3587756" y="3639138"/>
              <a:ext cx="99257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910498" y="3144171"/>
            <a:ext cx="2239000" cy="1551875"/>
            <a:chOff x="4910498" y="3015216"/>
            <a:chExt cx="2239000" cy="1551875"/>
          </a:xfrm>
        </p:grpSpPr>
        <p:sp>
          <p:nvSpPr>
            <p:cNvPr id="140" name="任意多边形 139"/>
            <p:cNvSpPr/>
            <p:nvPr/>
          </p:nvSpPr>
          <p:spPr>
            <a:xfrm>
              <a:off x="4910498" y="3015216"/>
              <a:ext cx="2239000" cy="1551875"/>
            </a:xfrm>
            <a:custGeom>
              <a:avLst/>
              <a:gdLst>
                <a:gd name="connsiteX0" fmla="*/ 720763 w 2312895"/>
                <a:gd name="connsiteY0" fmla="*/ 1624405 h 1656678"/>
                <a:gd name="connsiteX1" fmla="*/ 0 w 2312895"/>
                <a:gd name="connsiteY1" fmla="*/ 398033 h 1656678"/>
                <a:gd name="connsiteX2" fmla="*/ 268942 w 2312895"/>
                <a:gd name="connsiteY2" fmla="*/ 0 h 1656678"/>
                <a:gd name="connsiteX3" fmla="*/ 2000923 w 2312895"/>
                <a:gd name="connsiteY3" fmla="*/ 0 h 1656678"/>
                <a:gd name="connsiteX4" fmla="*/ 2312895 w 2312895"/>
                <a:gd name="connsiteY4" fmla="*/ 376518 h 1656678"/>
                <a:gd name="connsiteX5" fmla="*/ 1602890 w 2312895"/>
                <a:gd name="connsiteY5" fmla="*/ 1656678 h 1656678"/>
                <a:gd name="connsiteX6" fmla="*/ 720763 w 2312895"/>
                <a:gd name="connsiteY6" fmla="*/ 1624405 h 1656678"/>
                <a:gd name="connsiteX0-1" fmla="*/ 720763 w 2332720"/>
                <a:gd name="connsiteY0-2" fmla="*/ 1624405 h 1656678"/>
                <a:gd name="connsiteX1-3" fmla="*/ 0 w 2332720"/>
                <a:gd name="connsiteY1-4" fmla="*/ 398033 h 1656678"/>
                <a:gd name="connsiteX2-5" fmla="*/ 268942 w 2332720"/>
                <a:gd name="connsiteY2-6" fmla="*/ 0 h 1656678"/>
                <a:gd name="connsiteX3-7" fmla="*/ 2000923 w 2332720"/>
                <a:gd name="connsiteY3-8" fmla="*/ 0 h 1656678"/>
                <a:gd name="connsiteX4-9" fmla="*/ 2312895 w 2332720"/>
                <a:gd name="connsiteY4-10" fmla="*/ 376518 h 1656678"/>
                <a:gd name="connsiteX5-11" fmla="*/ 1602890 w 2332720"/>
                <a:gd name="connsiteY5-12" fmla="*/ 1656678 h 1656678"/>
                <a:gd name="connsiteX6-13" fmla="*/ 720763 w 2332720"/>
                <a:gd name="connsiteY6-14" fmla="*/ 1624405 h 1656678"/>
                <a:gd name="connsiteX0-15" fmla="*/ 720763 w 2337099"/>
                <a:gd name="connsiteY0-16" fmla="*/ 1624457 h 1656730"/>
                <a:gd name="connsiteX1-17" fmla="*/ 0 w 2337099"/>
                <a:gd name="connsiteY1-18" fmla="*/ 398085 h 1656730"/>
                <a:gd name="connsiteX2-19" fmla="*/ 268942 w 2337099"/>
                <a:gd name="connsiteY2-20" fmla="*/ 52 h 1656730"/>
                <a:gd name="connsiteX3-21" fmla="*/ 2000923 w 2337099"/>
                <a:gd name="connsiteY3-22" fmla="*/ 52 h 1656730"/>
                <a:gd name="connsiteX4-23" fmla="*/ 2312895 w 2337099"/>
                <a:gd name="connsiteY4-24" fmla="*/ 376570 h 1656730"/>
                <a:gd name="connsiteX5-25" fmla="*/ 1602890 w 2337099"/>
                <a:gd name="connsiteY5-26" fmla="*/ 1656730 h 1656730"/>
                <a:gd name="connsiteX6-27" fmla="*/ 720763 w 2337099"/>
                <a:gd name="connsiteY6-28" fmla="*/ 1624457 h 1656730"/>
                <a:gd name="connsiteX0-29" fmla="*/ 720763 w 2345831"/>
                <a:gd name="connsiteY0-30" fmla="*/ 1625168 h 1657441"/>
                <a:gd name="connsiteX1-31" fmla="*/ 0 w 2345831"/>
                <a:gd name="connsiteY1-32" fmla="*/ 398796 h 1657441"/>
                <a:gd name="connsiteX2-33" fmla="*/ 268942 w 2345831"/>
                <a:gd name="connsiteY2-34" fmla="*/ 763 h 1657441"/>
                <a:gd name="connsiteX3-35" fmla="*/ 2000923 w 2345831"/>
                <a:gd name="connsiteY3-36" fmla="*/ 763 h 1657441"/>
                <a:gd name="connsiteX4-37" fmla="*/ 2312895 w 2345831"/>
                <a:gd name="connsiteY4-38" fmla="*/ 377281 h 1657441"/>
                <a:gd name="connsiteX5-39" fmla="*/ 1602890 w 2345831"/>
                <a:gd name="connsiteY5-40" fmla="*/ 1657441 h 1657441"/>
                <a:gd name="connsiteX6-41" fmla="*/ 720763 w 2345831"/>
                <a:gd name="connsiteY6-42" fmla="*/ 1625168 h 1657441"/>
                <a:gd name="connsiteX0-43" fmla="*/ 720763 w 2345831"/>
                <a:gd name="connsiteY0-44" fmla="*/ 1625168 h 1657441"/>
                <a:gd name="connsiteX1-45" fmla="*/ 0 w 2345831"/>
                <a:gd name="connsiteY1-46" fmla="*/ 398796 h 1657441"/>
                <a:gd name="connsiteX2-47" fmla="*/ 268942 w 2345831"/>
                <a:gd name="connsiteY2-48" fmla="*/ 763 h 1657441"/>
                <a:gd name="connsiteX3-49" fmla="*/ 2000923 w 2345831"/>
                <a:gd name="connsiteY3-50" fmla="*/ 763 h 1657441"/>
                <a:gd name="connsiteX4-51" fmla="*/ 2312895 w 2345831"/>
                <a:gd name="connsiteY4-52" fmla="*/ 377281 h 1657441"/>
                <a:gd name="connsiteX5-53" fmla="*/ 1602890 w 2345831"/>
                <a:gd name="connsiteY5-54" fmla="*/ 1657441 h 1657441"/>
                <a:gd name="connsiteX6-55" fmla="*/ 720763 w 2345831"/>
                <a:gd name="connsiteY6-56" fmla="*/ 1625168 h 1657441"/>
                <a:gd name="connsiteX0-57" fmla="*/ 766240 w 2391308"/>
                <a:gd name="connsiteY0-58" fmla="*/ 1625168 h 1657441"/>
                <a:gd name="connsiteX1-59" fmla="*/ 45477 w 2391308"/>
                <a:gd name="connsiteY1-60" fmla="*/ 398796 h 1657441"/>
                <a:gd name="connsiteX2-61" fmla="*/ 314419 w 2391308"/>
                <a:gd name="connsiteY2-62" fmla="*/ 763 h 1657441"/>
                <a:gd name="connsiteX3-63" fmla="*/ 2046400 w 2391308"/>
                <a:gd name="connsiteY3-64" fmla="*/ 763 h 1657441"/>
                <a:gd name="connsiteX4-65" fmla="*/ 2358372 w 2391308"/>
                <a:gd name="connsiteY4-66" fmla="*/ 377281 h 1657441"/>
                <a:gd name="connsiteX5-67" fmla="*/ 1648367 w 2391308"/>
                <a:gd name="connsiteY5-68" fmla="*/ 1657441 h 1657441"/>
                <a:gd name="connsiteX6-69" fmla="*/ 766240 w 2391308"/>
                <a:gd name="connsiteY6-70" fmla="*/ 1625168 h 1657441"/>
                <a:gd name="connsiteX0-71" fmla="*/ 766240 w 2391308"/>
                <a:gd name="connsiteY0-72" fmla="*/ 1625168 h 1657441"/>
                <a:gd name="connsiteX1-73" fmla="*/ 45477 w 2391308"/>
                <a:gd name="connsiteY1-74" fmla="*/ 398796 h 1657441"/>
                <a:gd name="connsiteX2-75" fmla="*/ 314419 w 2391308"/>
                <a:gd name="connsiteY2-76" fmla="*/ 763 h 1657441"/>
                <a:gd name="connsiteX3-77" fmla="*/ 2046400 w 2391308"/>
                <a:gd name="connsiteY3-78" fmla="*/ 763 h 1657441"/>
                <a:gd name="connsiteX4-79" fmla="*/ 2358372 w 2391308"/>
                <a:gd name="connsiteY4-80" fmla="*/ 377281 h 1657441"/>
                <a:gd name="connsiteX5-81" fmla="*/ 1648367 w 2391308"/>
                <a:gd name="connsiteY5-82" fmla="*/ 1657441 h 1657441"/>
                <a:gd name="connsiteX6-83" fmla="*/ 766240 w 2391308"/>
                <a:gd name="connsiteY6-84" fmla="*/ 1625168 h 1657441"/>
                <a:gd name="connsiteX0-85" fmla="*/ 766240 w 2391308"/>
                <a:gd name="connsiteY0-86" fmla="*/ 1625168 h 1657441"/>
                <a:gd name="connsiteX1-87" fmla="*/ 45477 w 2391308"/>
                <a:gd name="connsiteY1-88" fmla="*/ 398796 h 1657441"/>
                <a:gd name="connsiteX2-89" fmla="*/ 314419 w 2391308"/>
                <a:gd name="connsiteY2-90" fmla="*/ 763 h 1657441"/>
                <a:gd name="connsiteX3-91" fmla="*/ 2046400 w 2391308"/>
                <a:gd name="connsiteY3-92" fmla="*/ 763 h 1657441"/>
                <a:gd name="connsiteX4-93" fmla="*/ 2358372 w 2391308"/>
                <a:gd name="connsiteY4-94" fmla="*/ 377281 h 1657441"/>
                <a:gd name="connsiteX5-95" fmla="*/ 1648367 w 2391308"/>
                <a:gd name="connsiteY5-96" fmla="*/ 1657441 h 1657441"/>
                <a:gd name="connsiteX6-97" fmla="*/ 766240 w 2391308"/>
                <a:gd name="connsiteY6-98" fmla="*/ 1625168 h 1657441"/>
                <a:gd name="connsiteX0-99" fmla="*/ 755483 w 2391308"/>
                <a:gd name="connsiteY0-100" fmla="*/ 1625168 h 1657441"/>
                <a:gd name="connsiteX1-101" fmla="*/ 45477 w 2391308"/>
                <a:gd name="connsiteY1-102" fmla="*/ 398796 h 1657441"/>
                <a:gd name="connsiteX2-103" fmla="*/ 314419 w 2391308"/>
                <a:gd name="connsiteY2-104" fmla="*/ 763 h 1657441"/>
                <a:gd name="connsiteX3-105" fmla="*/ 2046400 w 2391308"/>
                <a:gd name="connsiteY3-106" fmla="*/ 763 h 1657441"/>
                <a:gd name="connsiteX4-107" fmla="*/ 2358372 w 2391308"/>
                <a:gd name="connsiteY4-108" fmla="*/ 377281 h 1657441"/>
                <a:gd name="connsiteX5-109" fmla="*/ 1648367 w 2391308"/>
                <a:gd name="connsiteY5-110" fmla="*/ 1657441 h 1657441"/>
                <a:gd name="connsiteX6-111" fmla="*/ 755483 w 2391308"/>
                <a:gd name="connsiteY6-112" fmla="*/ 1625168 h 16574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91308" h="1657441">
                  <a:moveTo>
                    <a:pt x="755483" y="1625168"/>
                  </a:moveTo>
                  <a:lnTo>
                    <a:pt x="45477" y="398796"/>
                  </a:lnTo>
                  <a:cubicBezTo>
                    <a:pt x="-58513" y="201573"/>
                    <a:pt x="9619" y="-6408"/>
                    <a:pt x="314419" y="763"/>
                  </a:cubicBezTo>
                  <a:lnTo>
                    <a:pt x="2046400" y="763"/>
                  </a:lnTo>
                  <a:cubicBezTo>
                    <a:pt x="2322513" y="-13580"/>
                    <a:pt x="2458776" y="176472"/>
                    <a:pt x="2358372" y="377281"/>
                  </a:cubicBezTo>
                  <a:lnTo>
                    <a:pt x="1648367" y="1657441"/>
                  </a:lnTo>
                  <a:cubicBezTo>
                    <a:pt x="1472659" y="1496076"/>
                    <a:pt x="1092556" y="1366985"/>
                    <a:pt x="755483" y="162516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5589128" y="3147175"/>
              <a:ext cx="99257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56451" y="3144171"/>
            <a:ext cx="2239000" cy="1551875"/>
            <a:chOff x="6856451" y="3015216"/>
            <a:chExt cx="2239000" cy="1551875"/>
          </a:xfrm>
        </p:grpSpPr>
        <p:sp>
          <p:nvSpPr>
            <p:cNvPr id="143" name="任意多边形 142"/>
            <p:cNvSpPr/>
            <p:nvPr/>
          </p:nvSpPr>
          <p:spPr>
            <a:xfrm rot="10800000">
              <a:off x="6856451" y="3015216"/>
              <a:ext cx="2239000" cy="1551875"/>
            </a:xfrm>
            <a:custGeom>
              <a:avLst/>
              <a:gdLst>
                <a:gd name="connsiteX0" fmla="*/ 720763 w 2312895"/>
                <a:gd name="connsiteY0" fmla="*/ 1624405 h 1656678"/>
                <a:gd name="connsiteX1" fmla="*/ 0 w 2312895"/>
                <a:gd name="connsiteY1" fmla="*/ 398033 h 1656678"/>
                <a:gd name="connsiteX2" fmla="*/ 268942 w 2312895"/>
                <a:gd name="connsiteY2" fmla="*/ 0 h 1656678"/>
                <a:gd name="connsiteX3" fmla="*/ 2000923 w 2312895"/>
                <a:gd name="connsiteY3" fmla="*/ 0 h 1656678"/>
                <a:gd name="connsiteX4" fmla="*/ 2312895 w 2312895"/>
                <a:gd name="connsiteY4" fmla="*/ 376518 h 1656678"/>
                <a:gd name="connsiteX5" fmla="*/ 1602890 w 2312895"/>
                <a:gd name="connsiteY5" fmla="*/ 1656678 h 1656678"/>
                <a:gd name="connsiteX6" fmla="*/ 720763 w 2312895"/>
                <a:gd name="connsiteY6" fmla="*/ 1624405 h 1656678"/>
                <a:gd name="connsiteX0-1" fmla="*/ 720763 w 2332720"/>
                <a:gd name="connsiteY0-2" fmla="*/ 1624405 h 1656678"/>
                <a:gd name="connsiteX1-3" fmla="*/ 0 w 2332720"/>
                <a:gd name="connsiteY1-4" fmla="*/ 398033 h 1656678"/>
                <a:gd name="connsiteX2-5" fmla="*/ 268942 w 2332720"/>
                <a:gd name="connsiteY2-6" fmla="*/ 0 h 1656678"/>
                <a:gd name="connsiteX3-7" fmla="*/ 2000923 w 2332720"/>
                <a:gd name="connsiteY3-8" fmla="*/ 0 h 1656678"/>
                <a:gd name="connsiteX4-9" fmla="*/ 2312895 w 2332720"/>
                <a:gd name="connsiteY4-10" fmla="*/ 376518 h 1656678"/>
                <a:gd name="connsiteX5-11" fmla="*/ 1602890 w 2332720"/>
                <a:gd name="connsiteY5-12" fmla="*/ 1656678 h 1656678"/>
                <a:gd name="connsiteX6-13" fmla="*/ 720763 w 2332720"/>
                <a:gd name="connsiteY6-14" fmla="*/ 1624405 h 1656678"/>
                <a:gd name="connsiteX0-15" fmla="*/ 720763 w 2337099"/>
                <a:gd name="connsiteY0-16" fmla="*/ 1624457 h 1656730"/>
                <a:gd name="connsiteX1-17" fmla="*/ 0 w 2337099"/>
                <a:gd name="connsiteY1-18" fmla="*/ 398085 h 1656730"/>
                <a:gd name="connsiteX2-19" fmla="*/ 268942 w 2337099"/>
                <a:gd name="connsiteY2-20" fmla="*/ 52 h 1656730"/>
                <a:gd name="connsiteX3-21" fmla="*/ 2000923 w 2337099"/>
                <a:gd name="connsiteY3-22" fmla="*/ 52 h 1656730"/>
                <a:gd name="connsiteX4-23" fmla="*/ 2312895 w 2337099"/>
                <a:gd name="connsiteY4-24" fmla="*/ 376570 h 1656730"/>
                <a:gd name="connsiteX5-25" fmla="*/ 1602890 w 2337099"/>
                <a:gd name="connsiteY5-26" fmla="*/ 1656730 h 1656730"/>
                <a:gd name="connsiteX6-27" fmla="*/ 720763 w 2337099"/>
                <a:gd name="connsiteY6-28" fmla="*/ 1624457 h 1656730"/>
                <a:gd name="connsiteX0-29" fmla="*/ 720763 w 2345831"/>
                <a:gd name="connsiteY0-30" fmla="*/ 1625168 h 1657441"/>
                <a:gd name="connsiteX1-31" fmla="*/ 0 w 2345831"/>
                <a:gd name="connsiteY1-32" fmla="*/ 398796 h 1657441"/>
                <a:gd name="connsiteX2-33" fmla="*/ 268942 w 2345831"/>
                <a:gd name="connsiteY2-34" fmla="*/ 763 h 1657441"/>
                <a:gd name="connsiteX3-35" fmla="*/ 2000923 w 2345831"/>
                <a:gd name="connsiteY3-36" fmla="*/ 763 h 1657441"/>
                <a:gd name="connsiteX4-37" fmla="*/ 2312895 w 2345831"/>
                <a:gd name="connsiteY4-38" fmla="*/ 377281 h 1657441"/>
                <a:gd name="connsiteX5-39" fmla="*/ 1602890 w 2345831"/>
                <a:gd name="connsiteY5-40" fmla="*/ 1657441 h 1657441"/>
                <a:gd name="connsiteX6-41" fmla="*/ 720763 w 2345831"/>
                <a:gd name="connsiteY6-42" fmla="*/ 1625168 h 1657441"/>
                <a:gd name="connsiteX0-43" fmla="*/ 720763 w 2345831"/>
                <a:gd name="connsiteY0-44" fmla="*/ 1625168 h 1657441"/>
                <a:gd name="connsiteX1-45" fmla="*/ 0 w 2345831"/>
                <a:gd name="connsiteY1-46" fmla="*/ 398796 h 1657441"/>
                <a:gd name="connsiteX2-47" fmla="*/ 268942 w 2345831"/>
                <a:gd name="connsiteY2-48" fmla="*/ 763 h 1657441"/>
                <a:gd name="connsiteX3-49" fmla="*/ 2000923 w 2345831"/>
                <a:gd name="connsiteY3-50" fmla="*/ 763 h 1657441"/>
                <a:gd name="connsiteX4-51" fmla="*/ 2312895 w 2345831"/>
                <a:gd name="connsiteY4-52" fmla="*/ 377281 h 1657441"/>
                <a:gd name="connsiteX5-53" fmla="*/ 1602890 w 2345831"/>
                <a:gd name="connsiteY5-54" fmla="*/ 1657441 h 1657441"/>
                <a:gd name="connsiteX6-55" fmla="*/ 720763 w 2345831"/>
                <a:gd name="connsiteY6-56" fmla="*/ 1625168 h 1657441"/>
                <a:gd name="connsiteX0-57" fmla="*/ 766240 w 2391308"/>
                <a:gd name="connsiteY0-58" fmla="*/ 1625168 h 1657441"/>
                <a:gd name="connsiteX1-59" fmla="*/ 45477 w 2391308"/>
                <a:gd name="connsiteY1-60" fmla="*/ 398796 h 1657441"/>
                <a:gd name="connsiteX2-61" fmla="*/ 314419 w 2391308"/>
                <a:gd name="connsiteY2-62" fmla="*/ 763 h 1657441"/>
                <a:gd name="connsiteX3-63" fmla="*/ 2046400 w 2391308"/>
                <a:gd name="connsiteY3-64" fmla="*/ 763 h 1657441"/>
                <a:gd name="connsiteX4-65" fmla="*/ 2358372 w 2391308"/>
                <a:gd name="connsiteY4-66" fmla="*/ 377281 h 1657441"/>
                <a:gd name="connsiteX5-67" fmla="*/ 1648367 w 2391308"/>
                <a:gd name="connsiteY5-68" fmla="*/ 1657441 h 1657441"/>
                <a:gd name="connsiteX6-69" fmla="*/ 766240 w 2391308"/>
                <a:gd name="connsiteY6-70" fmla="*/ 1625168 h 1657441"/>
                <a:gd name="connsiteX0-71" fmla="*/ 766240 w 2391308"/>
                <a:gd name="connsiteY0-72" fmla="*/ 1625168 h 1657441"/>
                <a:gd name="connsiteX1-73" fmla="*/ 45477 w 2391308"/>
                <a:gd name="connsiteY1-74" fmla="*/ 398796 h 1657441"/>
                <a:gd name="connsiteX2-75" fmla="*/ 314419 w 2391308"/>
                <a:gd name="connsiteY2-76" fmla="*/ 763 h 1657441"/>
                <a:gd name="connsiteX3-77" fmla="*/ 2046400 w 2391308"/>
                <a:gd name="connsiteY3-78" fmla="*/ 763 h 1657441"/>
                <a:gd name="connsiteX4-79" fmla="*/ 2358372 w 2391308"/>
                <a:gd name="connsiteY4-80" fmla="*/ 377281 h 1657441"/>
                <a:gd name="connsiteX5-81" fmla="*/ 1648367 w 2391308"/>
                <a:gd name="connsiteY5-82" fmla="*/ 1657441 h 1657441"/>
                <a:gd name="connsiteX6-83" fmla="*/ 766240 w 2391308"/>
                <a:gd name="connsiteY6-84" fmla="*/ 1625168 h 1657441"/>
                <a:gd name="connsiteX0-85" fmla="*/ 766240 w 2391308"/>
                <a:gd name="connsiteY0-86" fmla="*/ 1625168 h 1657441"/>
                <a:gd name="connsiteX1-87" fmla="*/ 45477 w 2391308"/>
                <a:gd name="connsiteY1-88" fmla="*/ 398796 h 1657441"/>
                <a:gd name="connsiteX2-89" fmla="*/ 314419 w 2391308"/>
                <a:gd name="connsiteY2-90" fmla="*/ 763 h 1657441"/>
                <a:gd name="connsiteX3-91" fmla="*/ 2046400 w 2391308"/>
                <a:gd name="connsiteY3-92" fmla="*/ 763 h 1657441"/>
                <a:gd name="connsiteX4-93" fmla="*/ 2358372 w 2391308"/>
                <a:gd name="connsiteY4-94" fmla="*/ 377281 h 1657441"/>
                <a:gd name="connsiteX5-95" fmla="*/ 1648367 w 2391308"/>
                <a:gd name="connsiteY5-96" fmla="*/ 1657441 h 1657441"/>
                <a:gd name="connsiteX6-97" fmla="*/ 766240 w 2391308"/>
                <a:gd name="connsiteY6-98" fmla="*/ 1625168 h 1657441"/>
                <a:gd name="connsiteX0-99" fmla="*/ 755483 w 2391308"/>
                <a:gd name="connsiteY0-100" fmla="*/ 1625168 h 1657441"/>
                <a:gd name="connsiteX1-101" fmla="*/ 45477 w 2391308"/>
                <a:gd name="connsiteY1-102" fmla="*/ 398796 h 1657441"/>
                <a:gd name="connsiteX2-103" fmla="*/ 314419 w 2391308"/>
                <a:gd name="connsiteY2-104" fmla="*/ 763 h 1657441"/>
                <a:gd name="connsiteX3-105" fmla="*/ 2046400 w 2391308"/>
                <a:gd name="connsiteY3-106" fmla="*/ 763 h 1657441"/>
                <a:gd name="connsiteX4-107" fmla="*/ 2358372 w 2391308"/>
                <a:gd name="connsiteY4-108" fmla="*/ 377281 h 1657441"/>
                <a:gd name="connsiteX5-109" fmla="*/ 1648367 w 2391308"/>
                <a:gd name="connsiteY5-110" fmla="*/ 1657441 h 1657441"/>
                <a:gd name="connsiteX6-111" fmla="*/ 755483 w 2391308"/>
                <a:gd name="connsiteY6-112" fmla="*/ 1625168 h 16574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91308" h="1657441">
                  <a:moveTo>
                    <a:pt x="755483" y="1625168"/>
                  </a:moveTo>
                  <a:lnTo>
                    <a:pt x="45477" y="398796"/>
                  </a:lnTo>
                  <a:cubicBezTo>
                    <a:pt x="-58513" y="201573"/>
                    <a:pt x="9619" y="-6408"/>
                    <a:pt x="314419" y="763"/>
                  </a:cubicBezTo>
                  <a:lnTo>
                    <a:pt x="2046400" y="763"/>
                  </a:lnTo>
                  <a:cubicBezTo>
                    <a:pt x="2322513" y="-13580"/>
                    <a:pt x="2458776" y="176472"/>
                    <a:pt x="2358372" y="377281"/>
                  </a:cubicBezTo>
                  <a:lnTo>
                    <a:pt x="1648367" y="1657441"/>
                  </a:lnTo>
                  <a:cubicBezTo>
                    <a:pt x="1472659" y="1496076"/>
                    <a:pt x="1092556" y="1366985"/>
                    <a:pt x="755483" y="1625168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7485226" y="3639138"/>
              <a:ext cx="99257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8802404" y="3144171"/>
            <a:ext cx="2239000" cy="1551875"/>
            <a:chOff x="8802404" y="3015216"/>
            <a:chExt cx="2239000" cy="1551875"/>
          </a:xfrm>
        </p:grpSpPr>
        <p:sp>
          <p:nvSpPr>
            <p:cNvPr id="146" name="任意多边形 145"/>
            <p:cNvSpPr/>
            <p:nvPr/>
          </p:nvSpPr>
          <p:spPr>
            <a:xfrm>
              <a:off x="8802404" y="3015216"/>
              <a:ext cx="2239000" cy="1551875"/>
            </a:xfrm>
            <a:custGeom>
              <a:avLst/>
              <a:gdLst>
                <a:gd name="connsiteX0" fmla="*/ 720763 w 2312895"/>
                <a:gd name="connsiteY0" fmla="*/ 1624405 h 1656678"/>
                <a:gd name="connsiteX1" fmla="*/ 0 w 2312895"/>
                <a:gd name="connsiteY1" fmla="*/ 398033 h 1656678"/>
                <a:gd name="connsiteX2" fmla="*/ 268942 w 2312895"/>
                <a:gd name="connsiteY2" fmla="*/ 0 h 1656678"/>
                <a:gd name="connsiteX3" fmla="*/ 2000923 w 2312895"/>
                <a:gd name="connsiteY3" fmla="*/ 0 h 1656678"/>
                <a:gd name="connsiteX4" fmla="*/ 2312895 w 2312895"/>
                <a:gd name="connsiteY4" fmla="*/ 376518 h 1656678"/>
                <a:gd name="connsiteX5" fmla="*/ 1602890 w 2312895"/>
                <a:gd name="connsiteY5" fmla="*/ 1656678 h 1656678"/>
                <a:gd name="connsiteX6" fmla="*/ 720763 w 2312895"/>
                <a:gd name="connsiteY6" fmla="*/ 1624405 h 1656678"/>
                <a:gd name="connsiteX0-1" fmla="*/ 720763 w 2332720"/>
                <a:gd name="connsiteY0-2" fmla="*/ 1624405 h 1656678"/>
                <a:gd name="connsiteX1-3" fmla="*/ 0 w 2332720"/>
                <a:gd name="connsiteY1-4" fmla="*/ 398033 h 1656678"/>
                <a:gd name="connsiteX2-5" fmla="*/ 268942 w 2332720"/>
                <a:gd name="connsiteY2-6" fmla="*/ 0 h 1656678"/>
                <a:gd name="connsiteX3-7" fmla="*/ 2000923 w 2332720"/>
                <a:gd name="connsiteY3-8" fmla="*/ 0 h 1656678"/>
                <a:gd name="connsiteX4-9" fmla="*/ 2312895 w 2332720"/>
                <a:gd name="connsiteY4-10" fmla="*/ 376518 h 1656678"/>
                <a:gd name="connsiteX5-11" fmla="*/ 1602890 w 2332720"/>
                <a:gd name="connsiteY5-12" fmla="*/ 1656678 h 1656678"/>
                <a:gd name="connsiteX6-13" fmla="*/ 720763 w 2332720"/>
                <a:gd name="connsiteY6-14" fmla="*/ 1624405 h 1656678"/>
                <a:gd name="connsiteX0-15" fmla="*/ 720763 w 2337099"/>
                <a:gd name="connsiteY0-16" fmla="*/ 1624457 h 1656730"/>
                <a:gd name="connsiteX1-17" fmla="*/ 0 w 2337099"/>
                <a:gd name="connsiteY1-18" fmla="*/ 398085 h 1656730"/>
                <a:gd name="connsiteX2-19" fmla="*/ 268942 w 2337099"/>
                <a:gd name="connsiteY2-20" fmla="*/ 52 h 1656730"/>
                <a:gd name="connsiteX3-21" fmla="*/ 2000923 w 2337099"/>
                <a:gd name="connsiteY3-22" fmla="*/ 52 h 1656730"/>
                <a:gd name="connsiteX4-23" fmla="*/ 2312895 w 2337099"/>
                <a:gd name="connsiteY4-24" fmla="*/ 376570 h 1656730"/>
                <a:gd name="connsiteX5-25" fmla="*/ 1602890 w 2337099"/>
                <a:gd name="connsiteY5-26" fmla="*/ 1656730 h 1656730"/>
                <a:gd name="connsiteX6-27" fmla="*/ 720763 w 2337099"/>
                <a:gd name="connsiteY6-28" fmla="*/ 1624457 h 1656730"/>
                <a:gd name="connsiteX0-29" fmla="*/ 720763 w 2345831"/>
                <a:gd name="connsiteY0-30" fmla="*/ 1625168 h 1657441"/>
                <a:gd name="connsiteX1-31" fmla="*/ 0 w 2345831"/>
                <a:gd name="connsiteY1-32" fmla="*/ 398796 h 1657441"/>
                <a:gd name="connsiteX2-33" fmla="*/ 268942 w 2345831"/>
                <a:gd name="connsiteY2-34" fmla="*/ 763 h 1657441"/>
                <a:gd name="connsiteX3-35" fmla="*/ 2000923 w 2345831"/>
                <a:gd name="connsiteY3-36" fmla="*/ 763 h 1657441"/>
                <a:gd name="connsiteX4-37" fmla="*/ 2312895 w 2345831"/>
                <a:gd name="connsiteY4-38" fmla="*/ 377281 h 1657441"/>
                <a:gd name="connsiteX5-39" fmla="*/ 1602890 w 2345831"/>
                <a:gd name="connsiteY5-40" fmla="*/ 1657441 h 1657441"/>
                <a:gd name="connsiteX6-41" fmla="*/ 720763 w 2345831"/>
                <a:gd name="connsiteY6-42" fmla="*/ 1625168 h 1657441"/>
                <a:gd name="connsiteX0-43" fmla="*/ 720763 w 2345831"/>
                <a:gd name="connsiteY0-44" fmla="*/ 1625168 h 1657441"/>
                <a:gd name="connsiteX1-45" fmla="*/ 0 w 2345831"/>
                <a:gd name="connsiteY1-46" fmla="*/ 398796 h 1657441"/>
                <a:gd name="connsiteX2-47" fmla="*/ 268942 w 2345831"/>
                <a:gd name="connsiteY2-48" fmla="*/ 763 h 1657441"/>
                <a:gd name="connsiteX3-49" fmla="*/ 2000923 w 2345831"/>
                <a:gd name="connsiteY3-50" fmla="*/ 763 h 1657441"/>
                <a:gd name="connsiteX4-51" fmla="*/ 2312895 w 2345831"/>
                <a:gd name="connsiteY4-52" fmla="*/ 377281 h 1657441"/>
                <a:gd name="connsiteX5-53" fmla="*/ 1602890 w 2345831"/>
                <a:gd name="connsiteY5-54" fmla="*/ 1657441 h 1657441"/>
                <a:gd name="connsiteX6-55" fmla="*/ 720763 w 2345831"/>
                <a:gd name="connsiteY6-56" fmla="*/ 1625168 h 1657441"/>
                <a:gd name="connsiteX0-57" fmla="*/ 766240 w 2391308"/>
                <a:gd name="connsiteY0-58" fmla="*/ 1625168 h 1657441"/>
                <a:gd name="connsiteX1-59" fmla="*/ 45477 w 2391308"/>
                <a:gd name="connsiteY1-60" fmla="*/ 398796 h 1657441"/>
                <a:gd name="connsiteX2-61" fmla="*/ 314419 w 2391308"/>
                <a:gd name="connsiteY2-62" fmla="*/ 763 h 1657441"/>
                <a:gd name="connsiteX3-63" fmla="*/ 2046400 w 2391308"/>
                <a:gd name="connsiteY3-64" fmla="*/ 763 h 1657441"/>
                <a:gd name="connsiteX4-65" fmla="*/ 2358372 w 2391308"/>
                <a:gd name="connsiteY4-66" fmla="*/ 377281 h 1657441"/>
                <a:gd name="connsiteX5-67" fmla="*/ 1648367 w 2391308"/>
                <a:gd name="connsiteY5-68" fmla="*/ 1657441 h 1657441"/>
                <a:gd name="connsiteX6-69" fmla="*/ 766240 w 2391308"/>
                <a:gd name="connsiteY6-70" fmla="*/ 1625168 h 1657441"/>
                <a:gd name="connsiteX0-71" fmla="*/ 766240 w 2391308"/>
                <a:gd name="connsiteY0-72" fmla="*/ 1625168 h 1657441"/>
                <a:gd name="connsiteX1-73" fmla="*/ 45477 w 2391308"/>
                <a:gd name="connsiteY1-74" fmla="*/ 398796 h 1657441"/>
                <a:gd name="connsiteX2-75" fmla="*/ 314419 w 2391308"/>
                <a:gd name="connsiteY2-76" fmla="*/ 763 h 1657441"/>
                <a:gd name="connsiteX3-77" fmla="*/ 2046400 w 2391308"/>
                <a:gd name="connsiteY3-78" fmla="*/ 763 h 1657441"/>
                <a:gd name="connsiteX4-79" fmla="*/ 2358372 w 2391308"/>
                <a:gd name="connsiteY4-80" fmla="*/ 377281 h 1657441"/>
                <a:gd name="connsiteX5-81" fmla="*/ 1648367 w 2391308"/>
                <a:gd name="connsiteY5-82" fmla="*/ 1657441 h 1657441"/>
                <a:gd name="connsiteX6-83" fmla="*/ 766240 w 2391308"/>
                <a:gd name="connsiteY6-84" fmla="*/ 1625168 h 1657441"/>
                <a:gd name="connsiteX0-85" fmla="*/ 766240 w 2391308"/>
                <a:gd name="connsiteY0-86" fmla="*/ 1625168 h 1657441"/>
                <a:gd name="connsiteX1-87" fmla="*/ 45477 w 2391308"/>
                <a:gd name="connsiteY1-88" fmla="*/ 398796 h 1657441"/>
                <a:gd name="connsiteX2-89" fmla="*/ 314419 w 2391308"/>
                <a:gd name="connsiteY2-90" fmla="*/ 763 h 1657441"/>
                <a:gd name="connsiteX3-91" fmla="*/ 2046400 w 2391308"/>
                <a:gd name="connsiteY3-92" fmla="*/ 763 h 1657441"/>
                <a:gd name="connsiteX4-93" fmla="*/ 2358372 w 2391308"/>
                <a:gd name="connsiteY4-94" fmla="*/ 377281 h 1657441"/>
                <a:gd name="connsiteX5-95" fmla="*/ 1648367 w 2391308"/>
                <a:gd name="connsiteY5-96" fmla="*/ 1657441 h 1657441"/>
                <a:gd name="connsiteX6-97" fmla="*/ 766240 w 2391308"/>
                <a:gd name="connsiteY6-98" fmla="*/ 1625168 h 1657441"/>
                <a:gd name="connsiteX0-99" fmla="*/ 755483 w 2391308"/>
                <a:gd name="connsiteY0-100" fmla="*/ 1625168 h 1657441"/>
                <a:gd name="connsiteX1-101" fmla="*/ 45477 w 2391308"/>
                <a:gd name="connsiteY1-102" fmla="*/ 398796 h 1657441"/>
                <a:gd name="connsiteX2-103" fmla="*/ 314419 w 2391308"/>
                <a:gd name="connsiteY2-104" fmla="*/ 763 h 1657441"/>
                <a:gd name="connsiteX3-105" fmla="*/ 2046400 w 2391308"/>
                <a:gd name="connsiteY3-106" fmla="*/ 763 h 1657441"/>
                <a:gd name="connsiteX4-107" fmla="*/ 2358372 w 2391308"/>
                <a:gd name="connsiteY4-108" fmla="*/ 377281 h 1657441"/>
                <a:gd name="connsiteX5-109" fmla="*/ 1648367 w 2391308"/>
                <a:gd name="connsiteY5-110" fmla="*/ 1657441 h 1657441"/>
                <a:gd name="connsiteX6-111" fmla="*/ 755483 w 2391308"/>
                <a:gd name="connsiteY6-112" fmla="*/ 1625168 h 16574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91308" h="1657441">
                  <a:moveTo>
                    <a:pt x="755483" y="1625168"/>
                  </a:moveTo>
                  <a:lnTo>
                    <a:pt x="45477" y="398796"/>
                  </a:lnTo>
                  <a:cubicBezTo>
                    <a:pt x="-58513" y="201573"/>
                    <a:pt x="9619" y="-6408"/>
                    <a:pt x="314419" y="763"/>
                  </a:cubicBezTo>
                  <a:lnTo>
                    <a:pt x="2046400" y="763"/>
                  </a:lnTo>
                  <a:cubicBezTo>
                    <a:pt x="2322513" y="-13580"/>
                    <a:pt x="2458776" y="176472"/>
                    <a:pt x="2358372" y="377281"/>
                  </a:cubicBezTo>
                  <a:lnTo>
                    <a:pt x="1648367" y="1657441"/>
                  </a:lnTo>
                  <a:cubicBezTo>
                    <a:pt x="1472659" y="1496076"/>
                    <a:pt x="1092556" y="1366985"/>
                    <a:pt x="755483" y="162516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9412509" y="3147175"/>
              <a:ext cx="99257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</a:p>
          </p:txBody>
        </p:sp>
      </p:grpSp>
      <p:sp>
        <p:nvSpPr>
          <p:cNvPr id="148" name="矩形 47"/>
          <p:cNvSpPr>
            <a:spLocks noChangeArrowheads="1"/>
          </p:cNvSpPr>
          <p:nvPr/>
        </p:nvSpPr>
        <p:spPr bwMode="auto">
          <a:xfrm>
            <a:off x="1054658" y="2023271"/>
            <a:ext cx="2035523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9" name="矩形 47"/>
          <p:cNvSpPr>
            <a:spLocks noChangeArrowheads="1"/>
          </p:cNvSpPr>
          <p:nvPr/>
        </p:nvSpPr>
        <p:spPr bwMode="auto">
          <a:xfrm>
            <a:off x="6963755" y="5052686"/>
            <a:ext cx="2035523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0" name="矩形 47"/>
          <p:cNvSpPr>
            <a:spLocks noChangeArrowheads="1"/>
          </p:cNvSpPr>
          <p:nvPr/>
        </p:nvSpPr>
        <p:spPr bwMode="auto">
          <a:xfrm>
            <a:off x="3236884" y="5052687"/>
            <a:ext cx="2035523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1" name="矩形 47"/>
          <p:cNvSpPr>
            <a:spLocks noChangeArrowheads="1"/>
          </p:cNvSpPr>
          <p:nvPr/>
        </p:nvSpPr>
        <p:spPr bwMode="auto">
          <a:xfrm>
            <a:off x="4986128" y="2023271"/>
            <a:ext cx="2035523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8999278" y="2038437"/>
            <a:ext cx="2035523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49" grpId="0"/>
      <p:bldP spid="150" grpId="0"/>
      <p:bldP spid="151" grpId="0"/>
      <p:bldP spid="1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267781" y="4309607"/>
            <a:ext cx="2694158" cy="1182116"/>
            <a:chOff x="2267781" y="4589007"/>
            <a:chExt cx="2694158" cy="118211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3" cstate="print"/>
            <a:srcRect t="55896"/>
            <a:stretch>
              <a:fillRect/>
            </a:stretch>
          </p:blipFill>
          <p:spPr>
            <a:xfrm>
              <a:off x="2342002" y="5577183"/>
              <a:ext cx="2619937" cy="193940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2267781" y="4589007"/>
              <a:ext cx="2475070" cy="1005841"/>
              <a:chOff x="2267781" y="4589007"/>
              <a:chExt cx="2475070" cy="1005841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2267781" y="4589007"/>
                <a:ext cx="2475070" cy="1005841"/>
              </a:xfrm>
              <a:prstGeom prst="rect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382535" y="4876186"/>
                <a:ext cx="162736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8049060" y="4311985"/>
            <a:ext cx="2694158" cy="1182116"/>
            <a:chOff x="8049060" y="4591385"/>
            <a:chExt cx="2694158" cy="1182116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3" cstate="print"/>
            <a:srcRect t="55896"/>
            <a:stretch>
              <a:fillRect/>
            </a:stretch>
          </p:blipFill>
          <p:spPr>
            <a:xfrm>
              <a:off x="8123281" y="5579561"/>
              <a:ext cx="2619937" cy="193940"/>
            </a:xfrm>
            <a:prstGeom prst="rect">
              <a:avLst/>
            </a:prstGeom>
          </p:spPr>
        </p:pic>
        <p:grpSp>
          <p:nvGrpSpPr>
            <p:cNvPr id="43" name="组合 42"/>
            <p:cNvGrpSpPr/>
            <p:nvPr/>
          </p:nvGrpSpPr>
          <p:grpSpPr>
            <a:xfrm>
              <a:off x="8049060" y="4591385"/>
              <a:ext cx="2475070" cy="1005841"/>
              <a:chOff x="8049060" y="4591385"/>
              <a:chExt cx="2475070" cy="1005841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049060" y="4591385"/>
                <a:ext cx="2475070" cy="1005841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163555" y="4859933"/>
                <a:ext cx="162736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2177043" y="3447650"/>
            <a:ext cx="326370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260272" y="2157735"/>
            <a:ext cx="2694158" cy="1182116"/>
            <a:chOff x="2260272" y="2157735"/>
            <a:chExt cx="2694158" cy="1182116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 cstate="print"/>
            <a:srcRect t="55896"/>
            <a:stretch>
              <a:fillRect/>
            </a:stretch>
          </p:blipFill>
          <p:spPr>
            <a:xfrm>
              <a:off x="2334493" y="3145911"/>
              <a:ext cx="2619937" cy="193940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2260272" y="2157735"/>
              <a:ext cx="2475070" cy="1005841"/>
              <a:chOff x="2260272" y="2157735"/>
              <a:chExt cx="2475070" cy="1005841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2260272" y="2157735"/>
                <a:ext cx="2475070" cy="1005841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382535" y="2428624"/>
                <a:ext cx="162736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7967428" y="3430647"/>
            <a:ext cx="320653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056986" y="2157736"/>
            <a:ext cx="2694158" cy="1182116"/>
            <a:chOff x="8056986" y="2157736"/>
            <a:chExt cx="2694158" cy="118211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3" cstate="print"/>
            <a:srcRect t="55896"/>
            <a:stretch>
              <a:fillRect/>
            </a:stretch>
          </p:blipFill>
          <p:spPr>
            <a:xfrm>
              <a:off x="8131207" y="3145912"/>
              <a:ext cx="2619937" cy="193940"/>
            </a:xfrm>
            <a:prstGeom prst="rect">
              <a:avLst/>
            </a:prstGeom>
          </p:spPr>
        </p:pic>
        <p:grpSp>
          <p:nvGrpSpPr>
            <p:cNvPr id="55" name="组合 54"/>
            <p:cNvGrpSpPr/>
            <p:nvPr/>
          </p:nvGrpSpPr>
          <p:grpSpPr>
            <a:xfrm>
              <a:off x="8056986" y="2157736"/>
              <a:ext cx="2475070" cy="1005841"/>
              <a:chOff x="8056986" y="2157736"/>
              <a:chExt cx="2475070" cy="1005841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8056986" y="2157736"/>
                <a:ext cx="2475070" cy="1005841"/>
              </a:xfrm>
              <a:prstGeom prst="rect">
                <a:avLst/>
              </a:prstGeom>
              <a:solidFill>
                <a:srgbClr val="0065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8149943" y="2415402"/>
                <a:ext cx="159530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3981165" y="1752598"/>
            <a:ext cx="1584212" cy="1619620"/>
            <a:chOff x="3981165" y="1752598"/>
            <a:chExt cx="1584212" cy="1619620"/>
          </a:xfrm>
        </p:grpSpPr>
        <p:grpSp>
          <p:nvGrpSpPr>
            <p:cNvPr id="59" name="组合 58"/>
            <p:cNvGrpSpPr/>
            <p:nvPr/>
          </p:nvGrpSpPr>
          <p:grpSpPr>
            <a:xfrm>
              <a:off x="3981165" y="1752598"/>
              <a:ext cx="1584212" cy="1619620"/>
              <a:chOff x="4156895" y="2537100"/>
              <a:chExt cx="1237654" cy="1265317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4267030" y="2729426"/>
                <a:ext cx="973138" cy="973137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292100" dist="88900" dir="2700000" algn="tl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169442" y="2609009"/>
                <a:ext cx="1193408" cy="119340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4156895" y="2619291"/>
                <a:ext cx="1060362" cy="1060361"/>
              </a:xfrm>
              <a:custGeom>
                <a:avLst/>
                <a:gdLst>
                  <a:gd name="connsiteX0" fmla="*/ 2048072 w 2048072"/>
                  <a:gd name="connsiteY0" fmla="*/ 1877343 h 2048072"/>
                  <a:gd name="connsiteX1" fmla="*/ 2041869 w 2048072"/>
                  <a:gd name="connsiteY1" fmla="*/ 1885638 h 2048072"/>
                  <a:gd name="connsiteX2" fmla="*/ 1885638 w 2048072"/>
                  <a:gd name="connsiteY2" fmla="*/ 2041869 h 2048072"/>
                  <a:gd name="connsiteX3" fmla="*/ 1877343 w 2048072"/>
                  <a:gd name="connsiteY3" fmla="*/ 2048072 h 2048072"/>
                  <a:gd name="connsiteX4" fmla="*/ 1152525 w 2048072"/>
                  <a:gd name="connsiteY4" fmla="*/ 0 h 2048072"/>
                  <a:gd name="connsiteX5" fmla="*/ 1796913 w 2048072"/>
                  <a:gd name="connsiteY5" fmla="*/ 196833 h 2048072"/>
                  <a:gd name="connsiteX6" fmla="*/ 1846248 w 2048072"/>
                  <a:gd name="connsiteY6" fmla="*/ 233725 h 2048072"/>
                  <a:gd name="connsiteX7" fmla="*/ 233725 w 2048072"/>
                  <a:gd name="connsiteY7" fmla="*/ 1846248 h 2048072"/>
                  <a:gd name="connsiteX8" fmla="*/ 196833 w 2048072"/>
                  <a:gd name="connsiteY8" fmla="*/ 1796913 h 2048072"/>
                  <a:gd name="connsiteX9" fmla="*/ 0 w 2048072"/>
                  <a:gd name="connsiteY9" fmla="*/ 1152525 h 2048072"/>
                  <a:gd name="connsiteX10" fmla="*/ 1152525 w 2048072"/>
                  <a:gd name="connsiteY10" fmla="*/ 0 h 20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8072" h="2048072">
                    <a:moveTo>
                      <a:pt x="2048072" y="1877343"/>
                    </a:moveTo>
                    <a:lnTo>
                      <a:pt x="2041869" y="1885638"/>
                    </a:lnTo>
                    <a:cubicBezTo>
                      <a:pt x="1994894" y="1942559"/>
                      <a:pt x="1942559" y="1994894"/>
                      <a:pt x="1885638" y="2041869"/>
                    </a:cubicBezTo>
                    <a:lnTo>
                      <a:pt x="1877343" y="2048072"/>
                    </a:lnTo>
                    <a:close/>
                    <a:moveTo>
                      <a:pt x="1152525" y="0"/>
                    </a:moveTo>
                    <a:cubicBezTo>
                      <a:pt x="1391221" y="0"/>
                      <a:pt x="1612969" y="72563"/>
                      <a:pt x="1796913" y="196833"/>
                    </a:cubicBezTo>
                    <a:lnTo>
                      <a:pt x="1846248" y="233725"/>
                    </a:lnTo>
                    <a:lnTo>
                      <a:pt x="233725" y="1846248"/>
                    </a:lnTo>
                    <a:lnTo>
                      <a:pt x="196833" y="1796913"/>
                    </a:lnTo>
                    <a:cubicBezTo>
                      <a:pt x="72563" y="1612969"/>
                      <a:pt x="0" y="1391221"/>
                      <a:pt x="0" y="1152525"/>
                    </a:cubicBezTo>
                    <a:cubicBezTo>
                      <a:pt x="0" y="516003"/>
                      <a:pt x="516003" y="0"/>
                      <a:pt x="1152525" y="0"/>
                    </a:cubicBezTo>
                    <a:close/>
                  </a:path>
                </a:pathLst>
              </a:cu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4225985" y="2537100"/>
                <a:ext cx="493145" cy="493144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FFFFFF">
                      <a:alpha val="50000"/>
                    </a:srgbClr>
                  </a:gs>
                  <a:gs pos="100000">
                    <a:schemeClr val="bg1">
                      <a:lumMod val="100000"/>
                      <a:alpha val="0"/>
                    </a:schemeClr>
                  </a:gs>
                  <a:gs pos="0">
                    <a:schemeClr val="bg1">
                      <a:alpha val="9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rot="19629600">
                <a:off x="4718497" y="3459142"/>
                <a:ext cx="676052" cy="220863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FFFFFF">
                      <a:alpha val="50000"/>
                    </a:srgbClr>
                  </a:gs>
                  <a:gs pos="100000">
                    <a:schemeClr val="bg1">
                      <a:lumMod val="100000"/>
                      <a:alpha val="0"/>
                    </a:schemeClr>
                  </a:gs>
                  <a:gs pos="0">
                    <a:schemeClr val="bg1">
                      <a:alpha val="9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4210062" y="2099872"/>
              <a:ext cx="1104893" cy="9048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4400" dirty="0" smtClean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769952" y="1752601"/>
            <a:ext cx="1592138" cy="1625811"/>
            <a:chOff x="9769952" y="1752601"/>
            <a:chExt cx="1592138" cy="1625811"/>
          </a:xfrm>
        </p:grpSpPr>
        <p:grpSp>
          <p:nvGrpSpPr>
            <p:cNvPr id="67" name="组合 66"/>
            <p:cNvGrpSpPr/>
            <p:nvPr/>
          </p:nvGrpSpPr>
          <p:grpSpPr>
            <a:xfrm>
              <a:off x="9769952" y="1752601"/>
              <a:ext cx="1592138" cy="1625811"/>
              <a:chOff x="9398777" y="3695460"/>
              <a:chExt cx="1243846" cy="1270153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9515104" y="3887786"/>
                <a:ext cx="973138" cy="973137"/>
              </a:xfrm>
              <a:prstGeom prst="ellipse">
                <a:avLst/>
              </a:prstGeom>
              <a:solidFill>
                <a:srgbClr val="0065B0"/>
              </a:solidFill>
              <a:ln>
                <a:noFill/>
              </a:ln>
              <a:effectLst>
                <a:outerShdw blurRad="292100" dist="88900" dir="2700000" algn="tl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9398777" y="3772205"/>
                <a:ext cx="1193408" cy="119340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9404965" y="3777650"/>
                <a:ext cx="1060362" cy="1060361"/>
              </a:xfrm>
              <a:custGeom>
                <a:avLst/>
                <a:gdLst>
                  <a:gd name="connsiteX0" fmla="*/ 2048072 w 2048072"/>
                  <a:gd name="connsiteY0" fmla="*/ 1877343 h 2048072"/>
                  <a:gd name="connsiteX1" fmla="*/ 2041869 w 2048072"/>
                  <a:gd name="connsiteY1" fmla="*/ 1885638 h 2048072"/>
                  <a:gd name="connsiteX2" fmla="*/ 1885638 w 2048072"/>
                  <a:gd name="connsiteY2" fmla="*/ 2041869 h 2048072"/>
                  <a:gd name="connsiteX3" fmla="*/ 1877343 w 2048072"/>
                  <a:gd name="connsiteY3" fmla="*/ 2048072 h 2048072"/>
                  <a:gd name="connsiteX4" fmla="*/ 1152525 w 2048072"/>
                  <a:gd name="connsiteY4" fmla="*/ 0 h 2048072"/>
                  <a:gd name="connsiteX5" fmla="*/ 1796913 w 2048072"/>
                  <a:gd name="connsiteY5" fmla="*/ 196833 h 2048072"/>
                  <a:gd name="connsiteX6" fmla="*/ 1846248 w 2048072"/>
                  <a:gd name="connsiteY6" fmla="*/ 233725 h 2048072"/>
                  <a:gd name="connsiteX7" fmla="*/ 233725 w 2048072"/>
                  <a:gd name="connsiteY7" fmla="*/ 1846248 h 2048072"/>
                  <a:gd name="connsiteX8" fmla="*/ 196833 w 2048072"/>
                  <a:gd name="connsiteY8" fmla="*/ 1796913 h 2048072"/>
                  <a:gd name="connsiteX9" fmla="*/ 0 w 2048072"/>
                  <a:gd name="connsiteY9" fmla="*/ 1152525 h 2048072"/>
                  <a:gd name="connsiteX10" fmla="*/ 1152525 w 2048072"/>
                  <a:gd name="connsiteY10" fmla="*/ 0 h 20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8072" h="2048072">
                    <a:moveTo>
                      <a:pt x="2048072" y="1877343"/>
                    </a:moveTo>
                    <a:lnTo>
                      <a:pt x="2041869" y="1885638"/>
                    </a:lnTo>
                    <a:cubicBezTo>
                      <a:pt x="1994894" y="1942559"/>
                      <a:pt x="1942559" y="1994894"/>
                      <a:pt x="1885638" y="2041869"/>
                    </a:cubicBezTo>
                    <a:lnTo>
                      <a:pt x="1877343" y="2048072"/>
                    </a:lnTo>
                    <a:close/>
                    <a:moveTo>
                      <a:pt x="1152525" y="0"/>
                    </a:moveTo>
                    <a:cubicBezTo>
                      <a:pt x="1391221" y="0"/>
                      <a:pt x="1612969" y="72563"/>
                      <a:pt x="1796913" y="196833"/>
                    </a:cubicBezTo>
                    <a:lnTo>
                      <a:pt x="1846248" y="233725"/>
                    </a:lnTo>
                    <a:lnTo>
                      <a:pt x="233725" y="1846248"/>
                    </a:lnTo>
                    <a:lnTo>
                      <a:pt x="196833" y="1796913"/>
                    </a:lnTo>
                    <a:cubicBezTo>
                      <a:pt x="72563" y="1612969"/>
                      <a:pt x="0" y="1391221"/>
                      <a:pt x="0" y="1152525"/>
                    </a:cubicBezTo>
                    <a:cubicBezTo>
                      <a:pt x="0" y="516003"/>
                      <a:pt x="516003" y="0"/>
                      <a:pt x="1152525" y="0"/>
                    </a:cubicBezTo>
                    <a:close/>
                  </a:path>
                </a:pathLst>
              </a:cu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9474059" y="3695460"/>
                <a:ext cx="493145" cy="493144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FFFFFF">
                      <a:alpha val="50000"/>
                    </a:srgbClr>
                  </a:gs>
                  <a:gs pos="100000">
                    <a:schemeClr val="bg1">
                      <a:lumMod val="100000"/>
                      <a:alpha val="0"/>
                    </a:schemeClr>
                  </a:gs>
                  <a:gs pos="0">
                    <a:schemeClr val="bg1">
                      <a:alpha val="9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rot="19629600">
                <a:off x="9966571" y="4617502"/>
                <a:ext cx="676052" cy="220863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FFFFFF">
                      <a:alpha val="50000"/>
                    </a:srgbClr>
                  </a:gs>
                  <a:gs pos="100000">
                    <a:schemeClr val="bg1">
                      <a:lumMod val="100000"/>
                      <a:alpha val="0"/>
                    </a:schemeClr>
                  </a:gs>
                  <a:gs pos="0">
                    <a:schemeClr val="bg1">
                      <a:alpha val="9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9997635" y="2129660"/>
              <a:ext cx="1104893" cy="9048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4400" dirty="0" smtClean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988670" y="3904473"/>
            <a:ext cx="1584213" cy="1632781"/>
            <a:chOff x="3988670" y="4183873"/>
            <a:chExt cx="1584213" cy="1632781"/>
          </a:xfrm>
        </p:grpSpPr>
        <p:grpSp>
          <p:nvGrpSpPr>
            <p:cNvPr id="75" name="组合 74"/>
            <p:cNvGrpSpPr/>
            <p:nvPr/>
          </p:nvGrpSpPr>
          <p:grpSpPr>
            <a:xfrm>
              <a:off x="3988670" y="4183873"/>
              <a:ext cx="1584213" cy="1632781"/>
              <a:chOff x="9404968" y="3695460"/>
              <a:chExt cx="1237655" cy="1275598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9515104" y="3887786"/>
                <a:ext cx="973138" cy="973137"/>
              </a:xfrm>
              <a:prstGeom prst="ellipse">
                <a:avLst/>
              </a:prstGeom>
              <a:solidFill>
                <a:srgbClr val="0065B0"/>
              </a:solidFill>
              <a:ln>
                <a:noFill/>
              </a:ln>
              <a:effectLst>
                <a:outerShdw blurRad="292100" dist="88900" dir="2700000" algn="tl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9411654" y="3777650"/>
                <a:ext cx="1193408" cy="119340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9404968" y="3777651"/>
                <a:ext cx="1060362" cy="1060361"/>
              </a:xfrm>
              <a:custGeom>
                <a:avLst/>
                <a:gdLst>
                  <a:gd name="connsiteX0" fmla="*/ 2048072 w 2048072"/>
                  <a:gd name="connsiteY0" fmla="*/ 1877343 h 2048072"/>
                  <a:gd name="connsiteX1" fmla="*/ 2041869 w 2048072"/>
                  <a:gd name="connsiteY1" fmla="*/ 1885638 h 2048072"/>
                  <a:gd name="connsiteX2" fmla="*/ 1885638 w 2048072"/>
                  <a:gd name="connsiteY2" fmla="*/ 2041869 h 2048072"/>
                  <a:gd name="connsiteX3" fmla="*/ 1877343 w 2048072"/>
                  <a:gd name="connsiteY3" fmla="*/ 2048072 h 2048072"/>
                  <a:gd name="connsiteX4" fmla="*/ 1152525 w 2048072"/>
                  <a:gd name="connsiteY4" fmla="*/ 0 h 2048072"/>
                  <a:gd name="connsiteX5" fmla="*/ 1796913 w 2048072"/>
                  <a:gd name="connsiteY5" fmla="*/ 196833 h 2048072"/>
                  <a:gd name="connsiteX6" fmla="*/ 1846248 w 2048072"/>
                  <a:gd name="connsiteY6" fmla="*/ 233725 h 2048072"/>
                  <a:gd name="connsiteX7" fmla="*/ 233725 w 2048072"/>
                  <a:gd name="connsiteY7" fmla="*/ 1846248 h 2048072"/>
                  <a:gd name="connsiteX8" fmla="*/ 196833 w 2048072"/>
                  <a:gd name="connsiteY8" fmla="*/ 1796913 h 2048072"/>
                  <a:gd name="connsiteX9" fmla="*/ 0 w 2048072"/>
                  <a:gd name="connsiteY9" fmla="*/ 1152525 h 2048072"/>
                  <a:gd name="connsiteX10" fmla="*/ 1152525 w 2048072"/>
                  <a:gd name="connsiteY10" fmla="*/ 0 h 20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8072" h="2048072">
                    <a:moveTo>
                      <a:pt x="2048072" y="1877343"/>
                    </a:moveTo>
                    <a:lnTo>
                      <a:pt x="2041869" y="1885638"/>
                    </a:lnTo>
                    <a:cubicBezTo>
                      <a:pt x="1994894" y="1942559"/>
                      <a:pt x="1942559" y="1994894"/>
                      <a:pt x="1885638" y="2041869"/>
                    </a:cubicBezTo>
                    <a:lnTo>
                      <a:pt x="1877343" y="2048072"/>
                    </a:lnTo>
                    <a:close/>
                    <a:moveTo>
                      <a:pt x="1152525" y="0"/>
                    </a:moveTo>
                    <a:cubicBezTo>
                      <a:pt x="1391221" y="0"/>
                      <a:pt x="1612969" y="72563"/>
                      <a:pt x="1796913" y="196833"/>
                    </a:cubicBezTo>
                    <a:lnTo>
                      <a:pt x="1846248" y="233725"/>
                    </a:lnTo>
                    <a:lnTo>
                      <a:pt x="233725" y="1846248"/>
                    </a:lnTo>
                    <a:lnTo>
                      <a:pt x="196833" y="1796913"/>
                    </a:lnTo>
                    <a:cubicBezTo>
                      <a:pt x="72563" y="1612969"/>
                      <a:pt x="0" y="1391221"/>
                      <a:pt x="0" y="1152525"/>
                    </a:cubicBezTo>
                    <a:cubicBezTo>
                      <a:pt x="0" y="516003"/>
                      <a:pt x="516003" y="0"/>
                      <a:pt x="1152525" y="0"/>
                    </a:cubicBezTo>
                    <a:close/>
                  </a:path>
                </a:pathLst>
              </a:cu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9474059" y="3695460"/>
                <a:ext cx="493145" cy="493144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FFFFFF">
                      <a:alpha val="50000"/>
                    </a:srgbClr>
                  </a:gs>
                  <a:gs pos="100000">
                    <a:schemeClr val="bg1">
                      <a:lumMod val="100000"/>
                      <a:alpha val="0"/>
                    </a:schemeClr>
                  </a:gs>
                  <a:gs pos="0">
                    <a:schemeClr val="bg1">
                      <a:alpha val="9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rot="19629600">
                <a:off x="9966571" y="4617502"/>
                <a:ext cx="676052" cy="220863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FFFFFF">
                      <a:alpha val="50000"/>
                    </a:srgbClr>
                  </a:gs>
                  <a:gs pos="100000">
                    <a:schemeClr val="bg1">
                      <a:lumMod val="100000"/>
                      <a:alpha val="0"/>
                    </a:schemeClr>
                  </a:gs>
                  <a:gs pos="0">
                    <a:schemeClr val="bg1">
                      <a:alpha val="9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4199148" y="4538842"/>
              <a:ext cx="1104893" cy="9048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4400" dirty="0" smtClean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769950" y="3906850"/>
            <a:ext cx="1584213" cy="1673978"/>
            <a:chOff x="9769950" y="4186250"/>
            <a:chExt cx="1584213" cy="1673978"/>
          </a:xfrm>
        </p:grpSpPr>
        <p:grpSp>
          <p:nvGrpSpPr>
            <p:cNvPr id="83" name="组合 82"/>
            <p:cNvGrpSpPr/>
            <p:nvPr/>
          </p:nvGrpSpPr>
          <p:grpSpPr>
            <a:xfrm>
              <a:off x="9769950" y="4186250"/>
              <a:ext cx="1584213" cy="1673978"/>
              <a:chOff x="4156894" y="2537100"/>
              <a:chExt cx="1237655" cy="1307783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4267030" y="2729426"/>
                <a:ext cx="973138" cy="973137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292100" dist="88900" dir="2700000" algn="tl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4156894" y="2651475"/>
                <a:ext cx="1193408" cy="1193408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156894" y="2619291"/>
                <a:ext cx="1060362" cy="1060361"/>
              </a:xfrm>
              <a:custGeom>
                <a:avLst/>
                <a:gdLst>
                  <a:gd name="connsiteX0" fmla="*/ 2048072 w 2048072"/>
                  <a:gd name="connsiteY0" fmla="*/ 1877343 h 2048072"/>
                  <a:gd name="connsiteX1" fmla="*/ 2041869 w 2048072"/>
                  <a:gd name="connsiteY1" fmla="*/ 1885638 h 2048072"/>
                  <a:gd name="connsiteX2" fmla="*/ 1885638 w 2048072"/>
                  <a:gd name="connsiteY2" fmla="*/ 2041869 h 2048072"/>
                  <a:gd name="connsiteX3" fmla="*/ 1877343 w 2048072"/>
                  <a:gd name="connsiteY3" fmla="*/ 2048072 h 2048072"/>
                  <a:gd name="connsiteX4" fmla="*/ 1152525 w 2048072"/>
                  <a:gd name="connsiteY4" fmla="*/ 0 h 2048072"/>
                  <a:gd name="connsiteX5" fmla="*/ 1796913 w 2048072"/>
                  <a:gd name="connsiteY5" fmla="*/ 196833 h 2048072"/>
                  <a:gd name="connsiteX6" fmla="*/ 1846248 w 2048072"/>
                  <a:gd name="connsiteY6" fmla="*/ 233725 h 2048072"/>
                  <a:gd name="connsiteX7" fmla="*/ 233725 w 2048072"/>
                  <a:gd name="connsiteY7" fmla="*/ 1846248 h 2048072"/>
                  <a:gd name="connsiteX8" fmla="*/ 196833 w 2048072"/>
                  <a:gd name="connsiteY8" fmla="*/ 1796913 h 2048072"/>
                  <a:gd name="connsiteX9" fmla="*/ 0 w 2048072"/>
                  <a:gd name="connsiteY9" fmla="*/ 1152525 h 2048072"/>
                  <a:gd name="connsiteX10" fmla="*/ 1152525 w 2048072"/>
                  <a:gd name="connsiteY10" fmla="*/ 0 h 20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8072" h="2048072">
                    <a:moveTo>
                      <a:pt x="2048072" y="1877343"/>
                    </a:moveTo>
                    <a:lnTo>
                      <a:pt x="2041869" y="1885638"/>
                    </a:lnTo>
                    <a:cubicBezTo>
                      <a:pt x="1994894" y="1942559"/>
                      <a:pt x="1942559" y="1994894"/>
                      <a:pt x="1885638" y="2041869"/>
                    </a:cubicBezTo>
                    <a:lnTo>
                      <a:pt x="1877343" y="2048072"/>
                    </a:lnTo>
                    <a:close/>
                    <a:moveTo>
                      <a:pt x="1152525" y="0"/>
                    </a:moveTo>
                    <a:cubicBezTo>
                      <a:pt x="1391221" y="0"/>
                      <a:pt x="1612969" y="72563"/>
                      <a:pt x="1796913" y="196833"/>
                    </a:cubicBezTo>
                    <a:lnTo>
                      <a:pt x="1846248" y="233725"/>
                    </a:lnTo>
                    <a:lnTo>
                      <a:pt x="233725" y="1846248"/>
                    </a:lnTo>
                    <a:lnTo>
                      <a:pt x="196833" y="1796913"/>
                    </a:lnTo>
                    <a:cubicBezTo>
                      <a:pt x="72563" y="1612969"/>
                      <a:pt x="0" y="1391221"/>
                      <a:pt x="0" y="1152525"/>
                    </a:cubicBezTo>
                    <a:cubicBezTo>
                      <a:pt x="0" y="516003"/>
                      <a:pt x="516003" y="0"/>
                      <a:pt x="1152525" y="0"/>
                    </a:cubicBezTo>
                    <a:close/>
                  </a:path>
                </a:pathLst>
              </a:cu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4225985" y="2537100"/>
                <a:ext cx="493145" cy="493144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FFFFFF">
                      <a:alpha val="50000"/>
                    </a:srgbClr>
                  </a:gs>
                  <a:gs pos="100000">
                    <a:schemeClr val="bg1">
                      <a:lumMod val="100000"/>
                      <a:alpha val="0"/>
                    </a:schemeClr>
                  </a:gs>
                  <a:gs pos="0">
                    <a:schemeClr val="bg1">
                      <a:alpha val="9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rot="19629600">
                <a:off x="4718497" y="3459142"/>
                <a:ext cx="676052" cy="220863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FFFFFF">
                      <a:alpha val="50000"/>
                    </a:srgbClr>
                  </a:gs>
                  <a:gs pos="100000">
                    <a:schemeClr val="bg1">
                      <a:lumMod val="100000"/>
                      <a:alpha val="0"/>
                    </a:schemeClr>
                  </a:gs>
                  <a:gs pos="0">
                    <a:schemeClr val="bg1">
                      <a:alpha val="9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84" name="矩形 83"/>
            <p:cNvSpPr/>
            <p:nvPr/>
          </p:nvSpPr>
          <p:spPr>
            <a:xfrm>
              <a:off x="9986721" y="4568630"/>
              <a:ext cx="1104893" cy="9048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4400" dirty="0" smtClean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04</a:t>
              </a:r>
              <a:endParaRPr lang="zh-CN" altLang="en-US" sz="4400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52834" y="1805329"/>
            <a:ext cx="1437014" cy="1652450"/>
            <a:chOff x="952834" y="1805329"/>
            <a:chExt cx="1437014" cy="1652450"/>
          </a:xfrm>
        </p:grpSpPr>
        <p:grpSp>
          <p:nvGrpSpPr>
            <p:cNvPr id="91" name="组合 90"/>
            <p:cNvGrpSpPr/>
            <p:nvPr/>
          </p:nvGrpSpPr>
          <p:grpSpPr>
            <a:xfrm>
              <a:off x="952834" y="1805329"/>
              <a:ext cx="1437014" cy="1652450"/>
              <a:chOff x="1791034" y="2578294"/>
              <a:chExt cx="1122657" cy="1290965"/>
            </a:xfrm>
          </p:grpSpPr>
          <p:pic>
            <p:nvPicPr>
              <p:cNvPr id="93" name="图片 92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rot="5400000">
                <a:off x="2218125" y="3173694"/>
                <a:ext cx="1290965" cy="100166"/>
              </a:xfrm>
              <a:prstGeom prst="rect">
                <a:avLst/>
              </a:prstGeom>
            </p:spPr>
          </p:pic>
          <p:pic>
            <p:nvPicPr>
              <p:cNvPr id="94" name="图片 93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rot="16200000" flipH="1">
                <a:off x="1195634" y="3173694"/>
                <a:ext cx="1290965" cy="100166"/>
              </a:xfrm>
              <a:prstGeom prst="rect">
                <a:avLst/>
              </a:prstGeom>
            </p:spPr>
          </p:pic>
        </p:grp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1418078" y="2335471"/>
              <a:ext cx="520842" cy="498549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749548" y="1805330"/>
            <a:ext cx="1437014" cy="1652450"/>
            <a:chOff x="6749548" y="1805330"/>
            <a:chExt cx="1437014" cy="1652450"/>
          </a:xfrm>
        </p:grpSpPr>
        <p:grpSp>
          <p:nvGrpSpPr>
            <p:cNvPr id="96" name="组合 95"/>
            <p:cNvGrpSpPr/>
            <p:nvPr/>
          </p:nvGrpSpPr>
          <p:grpSpPr>
            <a:xfrm>
              <a:off x="6749548" y="1805330"/>
              <a:ext cx="1437014" cy="1652450"/>
              <a:chOff x="7039108" y="3736654"/>
              <a:chExt cx="1122657" cy="1290965"/>
            </a:xfrm>
          </p:grpSpPr>
          <p:pic>
            <p:nvPicPr>
              <p:cNvPr id="98" name="图片 97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rot="5400000">
                <a:off x="7466199" y="4332054"/>
                <a:ext cx="1290965" cy="100166"/>
              </a:xfrm>
              <a:prstGeom prst="rect">
                <a:avLst/>
              </a:prstGeom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rot="16200000" flipH="1">
                <a:off x="6443708" y="4332054"/>
                <a:ext cx="1290965" cy="100166"/>
              </a:xfrm>
              <a:prstGeom prst="rect">
                <a:avLst/>
              </a:prstGeom>
            </p:spPr>
          </p:pic>
        </p:grpSp>
        <p:sp>
          <p:nvSpPr>
            <p:cNvPr id="97" name="Freeform 26"/>
            <p:cNvSpPr>
              <a:spLocks noEditPoints="1"/>
            </p:cNvSpPr>
            <p:nvPr/>
          </p:nvSpPr>
          <p:spPr bwMode="auto">
            <a:xfrm>
              <a:off x="7272247" y="2402121"/>
              <a:ext cx="436753" cy="458868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741622" y="3959579"/>
            <a:ext cx="1437014" cy="1652450"/>
            <a:chOff x="6741622" y="4238979"/>
            <a:chExt cx="1437014" cy="1652450"/>
          </a:xfrm>
        </p:grpSpPr>
        <p:grpSp>
          <p:nvGrpSpPr>
            <p:cNvPr id="101" name="组合 100"/>
            <p:cNvGrpSpPr/>
            <p:nvPr/>
          </p:nvGrpSpPr>
          <p:grpSpPr>
            <a:xfrm>
              <a:off x="6741622" y="4238979"/>
              <a:ext cx="1437014" cy="1652450"/>
              <a:chOff x="1791034" y="2578294"/>
              <a:chExt cx="1122657" cy="1290965"/>
            </a:xfrm>
          </p:grpSpPr>
          <p:pic>
            <p:nvPicPr>
              <p:cNvPr id="103" name="图片 102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rot="5400000">
                <a:off x="2218125" y="3173694"/>
                <a:ext cx="1290965" cy="100166"/>
              </a:xfrm>
              <a:prstGeom prst="rect">
                <a:avLst/>
              </a:prstGeom>
            </p:spPr>
          </p:pic>
          <p:pic>
            <p:nvPicPr>
              <p:cNvPr id="104" name="图片 103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rot="16200000" flipH="1">
                <a:off x="1195634" y="3173694"/>
                <a:ext cx="1290965" cy="100166"/>
              </a:xfrm>
              <a:prstGeom prst="rect">
                <a:avLst/>
              </a:prstGeom>
            </p:spPr>
          </p:pic>
        </p:grpSp>
        <p:sp>
          <p:nvSpPr>
            <p:cNvPr id="102" name="Freeform 31"/>
            <p:cNvSpPr>
              <a:spLocks noEditPoints="1"/>
            </p:cNvSpPr>
            <p:nvPr/>
          </p:nvSpPr>
          <p:spPr bwMode="auto">
            <a:xfrm>
              <a:off x="7308438" y="4839612"/>
              <a:ext cx="401271" cy="5046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960343" y="3957201"/>
            <a:ext cx="1437014" cy="1652450"/>
            <a:chOff x="960343" y="4236601"/>
            <a:chExt cx="1437014" cy="1652450"/>
          </a:xfrm>
        </p:grpSpPr>
        <p:grpSp>
          <p:nvGrpSpPr>
            <p:cNvPr id="106" name="组合 105"/>
            <p:cNvGrpSpPr/>
            <p:nvPr/>
          </p:nvGrpSpPr>
          <p:grpSpPr>
            <a:xfrm>
              <a:off x="960343" y="4236601"/>
              <a:ext cx="1437014" cy="1652450"/>
              <a:chOff x="7039108" y="3736654"/>
              <a:chExt cx="1122657" cy="1290965"/>
            </a:xfrm>
          </p:grpSpPr>
          <p:pic>
            <p:nvPicPr>
              <p:cNvPr id="108" name="图片 107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rot="5400000">
                <a:off x="7466199" y="4332054"/>
                <a:ext cx="1290965" cy="100166"/>
              </a:xfrm>
              <a:prstGeom prst="rect">
                <a:avLst/>
              </a:prstGeom>
            </p:spPr>
          </p:pic>
          <p:pic>
            <p:nvPicPr>
              <p:cNvPr id="109" name="图片 108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rot="16200000" flipH="1">
                <a:off x="6443708" y="4332054"/>
                <a:ext cx="1290965" cy="100166"/>
              </a:xfrm>
              <a:prstGeom prst="rect">
                <a:avLst/>
              </a:prstGeom>
            </p:spPr>
          </p:pic>
        </p:grpSp>
        <p:sp>
          <p:nvSpPr>
            <p:cNvPr id="107" name="Freeform 16"/>
            <p:cNvSpPr>
              <a:spLocks noEditPoints="1"/>
            </p:cNvSpPr>
            <p:nvPr/>
          </p:nvSpPr>
          <p:spPr bwMode="auto">
            <a:xfrm>
              <a:off x="1373986" y="4857678"/>
              <a:ext cx="590366" cy="470798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2177043" y="5558022"/>
            <a:ext cx="326370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967428" y="5541019"/>
            <a:ext cx="320653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2" grpId="0"/>
      <p:bldP spid="110" grpId="0"/>
      <p:bldP spid="1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90897" y="1850564"/>
            <a:ext cx="2145439" cy="2144663"/>
            <a:chOff x="1367367" y="1923540"/>
            <a:chExt cx="2091076" cy="209107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2218" y="2094095"/>
              <a:ext cx="1921373" cy="1749965"/>
            </a:xfrm>
            <a:custGeom>
              <a:avLst/>
              <a:gdLst>
                <a:gd name="connsiteX0" fmla="*/ 0 w 2579915"/>
                <a:gd name="connsiteY0" fmla="*/ 0 h 2296885"/>
                <a:gd name="connsiteX1" fmla="*/ 2579915 w 2579915"/>
                <a:gd name="connsiteY1" fmla="*/ 0 h 2296885"/>
                <a:gd name="connsiteX2" fmla="*/ 2579915 w 2579915"/>
                <a:gd name="connsiteY2" fmla="*/ 2296885 h 2296885"/>
                <a:gd name="connsiteX3" fmla="*/ 0 w 2579915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5">
                  <a:moveTo>
                    <a:pt x="0" y="0"/>
                  </a:moveTo>
                  <a:lnTo>
                    <a:pt x="2579915" y="0"/>
                  </a:lnTo>
                  <a:lnTo>
                    <a:pt x="2579915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8" name="组合 7"/>
            <p:cNvGrpSpPr/>
            <p:nvPr/>
          </p:nvGrpSpPr>
          <p:grpSpPr>
            <a:xfrm>
              <a:off x="1367367" y="1923540"/>
              <a:ext cx="2091076" cy="2091076"/>
              <a:chOff x="4742449" y="2216782"/>
              <a:chExt cx="3801476" cy="3801476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619994" y="1850564"/>
            <a:ext cx="2145439" cy="2144663"/>
            <a:chOff x="3751324" y="1923540"/>
            <a:chExt cx="2091076" cy="209107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7120" y="2094095"/>
              <a:ext cx="1921373" cy="1749965"/>
            </a:xfrm>
            <a:custGeom>
              <a:avLst/>
              <a:gdLst>
                <a:gd name="connsiteX0" fmla="*/ 0 w 2579915"/>
                <a:gd name="connsiteY0" fmla="*/ 0 h 2296884"/>
                <a:gd name="connsiteX1" fmla="*/ 2579915 w 2579915"/>
                <a:gd name="connsiteY1" fmla="*/ 0 h 2296884"/>
                <a:gd name="connsiteX2" fmla="*/ 2579915 w 2579915"/>
                <a:gd name="connsiteY2" fmla="*/ 2296884 h 2296884"/>
                <a:gd name="connsiteX3" fmla="*/ 0 w 2579915"/>
                <a:gd name="connsiteY3" fmla="*/ 2296884 h 229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4">
                  <a:moveTo>
                    <a:pt x="0" y="0"/>
                  </a:moveTo>
                  <a:lnTo>
                    <a:pt x="2579915" y="0"/>
                  </a:lnTo>
                  <a:lnTo>
                    <a:pt x="2579915" y="2296884"/>
                  </a:lnTo>
                  <a:lnTo>
                    <a:pt x="0" y="2296884"/>
                  </a:lnTo>
                  <a:close/>
                </a:path>
              </a:pathLst>
            </a:custGeom>
          </p:spPr>
        </p:pic>
        <p:grpSp>
          <p:nvGrpSpPr>
            <p:cNvPr id="14" name="组合 13"/>
            <p:cNvGrpSpPr/>
            <p:nvPr/>
          </p:nvGrpSpPr>
          <p:grpSpPr>
            <a:xfrm>
              <a:off x="3751324" y="1923540"/>
              <a:ext cx="2091076" cy="2091076"/>
              <a:chOff x="4742449" y="2216782"/>
              <a:chExt cx="3801476" cy="3801476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344843" y="1850564"/>
            <a:ext cx="2145438" cy="2144663"/>
            <a:chOff x="6258959" y="1923540"/>
            <a:chExt cx="2091076" cy="209107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6942" y="2094095"/>
              <a:ext cx="1751231" cy="1749965"/>
            </a:xfrm>
            <a:custGeom>
              <a:avLst/>
              <a:gdLst>
                <a:gd name="connsiteX0" fmla="*/ 0 w 2579915"/>
                <a:gd name="connsiteY0" fmla="*/ 0 h 2296885"/>
                <a:gd name="connsiteX1" fmla="*/ 2579915 w 2579915"/>
                <a:gd name="connsiteY1" fmla="*/ 0 h 2296885"/>
                <a:gd name="connsiteX2" fmla="*/ 2579915 w 2579915"/>
                <a:gd name="connsiteY2" fmla="*/ 2296885 h 2296885"/>
                <a:gd name="connsiteX3" fmla="*/ 0 w 2579915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5">
                  <a:moveTo>
                    <a:pt x="0" y="0"/>
                  </a:moveTo>
                  <a:lnTo>
                    <a:pt x="2579915" y="0"/>
                  </a:lnTo>
                  <a:lnTo>
                    <a:pt x="2579915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20" name="组合 19"/>
            <p:cNvGrpSpPr/>
            <p:nvPr/>
          </p:nvGrpSpPr>
          <p:grpSpPr>
            <a:xfrm>
              <a:off x="6258959" y="1923540"/>
              <a:ext cx="2091076" cy="2091076"/>
              <a:chOff x="4742449" y="2216782"/>
              <a:chExt cx="3801476" cy="3801476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9073290" y="1850564"/>
            <a:ext cx="2145439" cy="2144663"/>
            <a:chOff x="8787513" y="1923540"/>
            <a:chExt cx="2091076" cy="209107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66762" y="2094095"/>
              <a:ext cx="1741270" cy="1749965"/>
            </a:xfrm>
            <a:custGeom>
              <a:avLst/>
              <a:gdLst>
                <a:gd name="connsiteX0" fmla="*/ 0 w 2579914"/>
                <a:gd name="connsiteY0" fmla="*/ 0 h 2296885"/>
                <a:gd name="connsiteX1" fmla="*/ 2579914 w 2579914"/>
                <a:gd name="connsiteY1" fmla="*/ 0 h 2296885"/>
                <a:gd name="connsiteX2" fmla="*/ 2579914 w 2579914"/>
                <a:gd name="connsiteY2" fmla="*/ 2296885 h 2296885"/>
                <a:gd name="connsiteX3" fmla="*/ 0 w 2579914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4" h="2296885">
                  <a:moveTo>
                    <a:pt x="0" y="0"/>
                  </a:moveTo>
                  <a:lnTo>
                    <a:pt x="2579914" y="0"/>
                  </a:lnTo>
                  <a:lnTo>
                    <a:pt x="2579914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29" name="组合 28"/>
            <p:cNvGrpSpPr/>
            <p:nvPr/>
          </p:nvGrpSpPr>
          <p:grpSpPr>
            <a:xfrm>
              <a:off x="8787513" y="1923540"/>
              <a:ext cx="2091076" cy="2091076"/>
              <a:chOff x="4742449" y="2216782"/>
              <a:chExt cx="3801476" cy="3801476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64485" y="4444665"/>
            <a:ext cx="2061239" cy="638374"/>
            <a:chOff x="964485" y="4901865"/>
            <a:chExt cx="2061239" cy="638374"/>
          </a:xfrm>
        </p:grpSpPr>
        <p:sp>
          <p:nvSpPr>
            <p:cNvPr id="34" name="任意多边形 33"/>
            <p:cNvSpPr/>
            <p:nvPr/>
          </p:nvSpPr>
          <p:spPr>
            <a:xfrm>
              <a:off x="964485" y="4901866"/>
              <a:ext cx="2061239" cy="638373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TextBox 11"/>
            <p:cNvSpPr txBox="1"/>
            <p:nvPr/>
          </p:nvSpPr>
          <p:spPr>
            <a:xfrm>
              <a:off x="1284012" y="490186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2400" b="1" dirty="0">
                <a:solidFill>
                  <a:srgbClr val="FDFDF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2" name="TextBox 12"/>
          <p:cNvSpPr txBox="1"/>
          <p:nvPr/>
        </p:nvSpPr>
        <p:spPr>
          <a:xfrm>
            <a:off x="1039424" y="5210049"/>
            <a:ext cx="211039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704194" y="4444665"/>
            <a:ext cx="2061239" cy="638373"/>
            <a:chOff x="3704194" y="4901865"/>
            <a:chExt cx="2061239" cy="638373"/>
          </a:xfrm>
        </p:grpSpPr>
        <p:sp>
          <p:nvSpPr>
            <p:cNvPr id="38" name="任意多边形 37"/>
            <p:cNvSpPr/>
            <p:nvPr/>
          </p:nvSpPr>
          <p:spPr>
            <a:xfrm>
              <a:off x="3704194" y="4901865"/>
              <a:ext cx="2061239" cy="638373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TextBox 11"/>
            <p:cNvSpPr txBox="1"/>
            <p:nvPr/>
          </p:nvSpPr>
          <p:spPr>
            <a:xfrm>
              <a:off x="4023722" y="4901865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54" name="TextBox 12"/>
          <p:cNvSpPr txBox="1"/>
          <p:nvPr/>
        </p:nvSpPr>
        <p:spPr>
          <a:xfrm>
            <a:off x="3779134" y="5210049"/>
            <a:ext cx="211039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443903" y="4444665"/>
            <a:ext cx="2061239" cy="638373"/>
            <a:chOff x="6443903" y="4901865"/>
            <a:chExt cx="2061239" cy="638373"/>
          </a:xfrm>
        </p:grpSpPr>
        <p:sp>
          <p:nvSpPr>
            <p:cNvPr id="42" name="任意多边形 41"/>
            <p:cNvSpPr/>
            <p:nvPr/>
          </p:nvSpPr>
          <p:spPr>
            <a:xfrm>
              <a:off x="6443903" y="4901865"/>
              <a:ext cx="2061239" cy="638373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TextBox 11"/>
            <p:cNvSpPr txBox="1"/>
            <p:nvPr/>
          </p:nvSpPr>
          <p:spPr>
            <a:xfrm>
              <a:off x="6781456" y="4901865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56" name="TextBox 12"/>
          <p:cNvSpPr txBox="1"/>
          <p:nvPr/>
        </p:nvSpPr>
        <p:spPr>
          <a:xfrm>
            <a:off x="6536868" y="5210049"/>
            <a:ext cx="211039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9183612" y="4444665"/>
            <a:ext cx="2061239" cy="638373"/>
            <a:chOff x="9183612" y="4901865"/>
            <a:chExt cx="2061239" cy="638373"/>
          </a:xfrm>
        </p:grpSpPr>
        <p:sp>
          <p:nvSpPr>
            <p:cNvPr id="46" name="任意多边形 45"/>
            <p:cNvSpPr/>
            <p:nvPr/>
          </p:nvSpPr>
          <p:spPr>
            <a:xfrm>
              <a:off x="9183612" y="4901865"/>
              <a:ext cx="2061239" cy="638373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solidFill>
              <a:srgbClr val="0065B0"/>
            </a:soli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TextBox 11"/>
            <p:cNvSpPr txBox="1"/>
            <p:nvPr/>
          </p:nvSpPr>
          <p:spPr>
            <a:xfrm>
              <a:off x="9534679" y="490186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DFDF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58" name="TextBox 12"/>
          <p:cNvSpPr txBox="1"/>
          <p:nvPr/>
        </p:nvSpPr>
        <p:spPr>
          <a:xfrm>
            <a:off x="9248279" y="5208191"/>
            <a:ext cx="211039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47" name="矩形 46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4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4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/>
      <p:bldP spid="56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ECEDE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7100" y="1834379"/>
            <a:ext cx="3719140" cy="4693421"/>
            <a:chOff x="655912" y="2105133"/>
            <a:chExt cx="2607791" cy="4693421"/>
          </a:xfrm>
        </p:grpSpPr>
        <p:sp>
          <p:nvSpPr>
            <p:cNvPr id="7" name="直角三角形 69"/>
            <p:cNvSpPr/>
            <p:nvPr/>
          </p:nvSpPr>
          <p:spPr>
            <a:xfrm rot="5400000" flipH="1">
              <a:off x="735314" y="4270165"/>
              <a:ext cx="4693421" cy="363357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  <a:gd name="connsiteX0-17" fmla="*/ 174418 w 2267687"/>
                <a:gd name="connsiteY0-18" fmla="*/ 303531 h 303531"/>
                <a:gd name="connsiteX1-19" fmla="*/ 0 w 2267687"/>
                <a:gd name="connsiteY1-20" fmla="*/ 0 h 303531"/>
                <a:gd name="connsiteX2-21" fmla="*/ 2267687 w 2267687"/>
                <a:gd name="connsiteY2-22" fmla="*/ 290831 h 303531"/>
                <a:gd name="connsiteX3-23" fmla="*/ 174418 w 2267687"/>
                <a:gd name="connsiteY3-24" fmla="*/ 303531 h 303531"/>
                <a:gd name="connsiteX0-25" fmla="*/ 172657 w 2265926"/>
                <a:gd name="connsiteY0-26" fmla="*/ 316231 h 316231"/>
                <a:gd name="connsiteX1-27" fmla="*/ 0 w 2265926"/>
                <a:gd name="connsiteY1-28" fmla="*/ 0 h 316231"/>
                <a:gd name="connsiteX2-29" fmla="*/ 2265926 w 2265926"/>
                <a:gd name="connsiteY2-30" fmla="*/ 303531 h 316231"/>
                <a:gd name="connsiteX3-31" fmla="*/ 172657 w 2265926"/>
                <a:gd name="connsiteY3-32" fmla="*/ 316231 h 316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直角三角形 69"/>
            <p:cNvSpPr/>
            <p:nvPr/>
          </p:nvSpPr>
          <p:spPr>
            <a:xfrm flipH="1" flipV="1">
              <a:off x="655912" y="6409659"/>
              <a:ext cx="2605627" cy="334172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37203" y="2560945"/>
              <a:ext cx="1894121" cy="38779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37203" y="2560945"/>
              <a:ext cx="1894121" cy="58216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83883" y="1388204"/>
            <a:ext cx="1136932" cy="1334681"/>
            <a:chOff x="6591300" y="1966752"/>
            <a:chExt cx="830580" cy="975045"/>
          </a:xfrm>
        </p:grpSpPr>
        <p:sp>
          <p:nvSpPr>
            <p:cNvPr id="20" name="任意多边形 19"/>
            <p:cNvSpPr/>
            <p:nvPr/>
          </p:nvSpPr>
          <p:spPr>
            <a:xfrm>
              <a:off x="6591300" y="2484597"/>
              <a:ext cx="830580" cy="457200"/>
            </a:xfrm>
            <a:custGeom>
              <a:avLst/>
              <a:gdLst>
                <a:gd name="connsiteX0" fmla="*/ 0 w 830580"/>
                <a:gd name="connsiteY0" fmla="*/ 0 h 457200"/>
                <a:gd name="connsiteX1" fmla="*/ 830580 w 830580"/>
                <a:gd name="connsiteY1" fmla="*/ 0 h 457200"/>
                <a:gd name="connsiteX2" fmla="*/ 830580 w 830580"/>
                <a:gd name="connsiteY2" fmla="*/ 457200 h 457200"/>
                <a:gd name="connsiteX3" fmla="*/ 608210 w 830580"/>
                <a:gd name="connsiteY3" fmla="*/ 457200 h 457200"/>
                <a:gd name="connsiteX4" fmla="*/ 608210 w 830580"/>
                <a:gd name="connsiteY4" fmla="*/ 415966 h 457200"/>
                <a:gd name="connsiteX5" fmla="*/ 573326 w 830580"/>
                <a:gd name="connsiteY5" fmla="*/ 415966 h 457200"/>
                <a:gd name="connsiteX6" fmla="*/ 532092 w 830580"/>
                <a:gd name="connsiteY6" fmla="*/ 457200 h 457200"/>
                <a:gd name="connsiteX7" fmla="*/ 298488 w 830580"/>
                <a:gd name="connsiteY7" fmla="*/ 457200 h 457200"/>
                <a:gd name="connsiteX8" fmla="*/ 257254 w 830580"/>
                <a:gd name="connsiteY8" fmla="*/ 415966 h 457200"/>
                <a:gd name="connsiteX9" fmla="*/ 222370 w 830580"/>
                <a:gd name="connsiteY9" fmla="*/ 415966 h 457200"/>
                <a:gd name="connsiteX10" fmla="*/ 222370 w 830580"/>
                <a:gd name="connsiteY10" fmla="*/ 457200 h 457200"/>
                <a:gd name="connsiteX11" fmla="*/ 0 w 830580"/>
                <a:gd name="connsiteY11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0580" h="457200">
                  <a:moveTo>
                    <a:pt x="0" y="0"/>
                  </a:moveTo>
                  <a:lnTo>
                    <a:pt x="830580" y="0"/>
                  </a:lnTo>
                  <a:lnTo>
                    <a:pt x="830580" y="457200"/>
                  </a:lnTo>
                  <a:lnTo>
                    <a:pt x="608210" y="457200"/>
                  </a:lnTo>
                  <a:lnTo>
                    <a:pt x="608210" y="415966"/>
                  </a:lnTo>
                  <a:lnTo>
                    <a:pt x="573326" y="415966"/>
                  </a:lnTo>
                  <a:lnTo>
                    <a:pt x="532092" y="457200"/>
                  </a:lnTo>
                  <a:lnTo>
                    <a:pt x="298488" y="457200"/>
                  </a:lnTo>
                  <a:lnTo>
                    <a:pt x="257254" y="415966"/>
                  </a:lnTo>
                  <a:lnTo>
                    <a:pt x="222370" y="415966"/>
                  </a:lnTo>
                  <a:lnTo>
                    <a:pt x="222370" y="457200"/>
                  </a:lnTo>
                  <a:lnTo>
                    <a:pt x="0" y="457200"/>
                  </a:lnTo>
                  <a:close/>
                </a:path>
              </a:pathLst>
            </a:custGeom>
            <a:gradFill>
              <a:gsLst>
                <a:gs pos="93000">
                  <a:srgbClr val="363638"/>
                </a:gs>
                <a:gs pos="7000">
                  <a:srgbClr val="313132"/>
                </a:gs>
                <a:gs pos="46000">
                  <a:srgbClr val="3B3B3D"/>
                </a:gs>
                <a:gs pos="93000">
                  <a:schemeClr val="tx1">
                    <a:lumMod val="85000"/>
                    <a:lumOff val="15000"/>
                  </a:schemeClr>
                </a:gs>
                <a:gs pos="7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762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790111" y="1966752"/>
              <a:ext cx="432956" cy="938372"/>
            </a:xfrm>
            <a:custGeom>
              <a:avLst/>
              <a:gdLst>
                <a:gd name="connsiteX0" fmla="*/ 216478 w 432956"/>
                <a:gd name="connsiteY0" fmla="*/ 0 h 938372"/>
                <a:gd name="connsiteX1" fmla="*/ 432956 w 432956"/>
                <a:gd name="connsiteY1" fmla="*/ 152400 h 938372"/>
                <a:gd name="connsiteX2" fmla="*/ 369551 w 432956"/>
                <a:gd name="connsiteY2" fmla="*/ 260163 h 938372"/>
                <a:gd name="connsiteX3" fmla="*/ 309290 w 432956"/>
                <a:gd name="connsiteY3" fmla="*/ 288766 h 938372"/>
                <a:gd name="connsiteX4" fmla="*/ 318874 w 432956"/>
                <a:gd name="connsiteY4" fmla="*/ 390981 h 938372"/>
                <a:gd name="connsiteX5" fmla="*/ 391740 w 432956"/>
                <a:gd name="connsiteY5" fmla="*/ 938372 h 938372"/>
                <a:gd name="connsiteX6" fmla="*/ 41218 w 432956"/>
                <a:gd name="connsiteY6" fmla="*/ 938372 h 938372"/>
                <a:gd name="connsiteX7" fmla="*/ 113192 w 432956"/>
                <a:gd name="connsiteY7" fmla="*/ 391428 h 938372"/>
                <a:gd name="connsiteX8" fmla="*/ 123385 w 432956"/>
                <a:gd name="connsiteY8" fmla="*/ 288632 h 938372"/>
                <a:gd name="connsiteX9" fmla="*/ 63405 w 432956"/>
                <a:gd name="connsiteY9" fmla="*/ 260163 h 938372"/>
                <a:gd name="connsiteX10" fmla="*/ 0 w 432956"/>
                <a:gd name="connsiteY10" fmla="*/ 152400 h 938372"/>
                <a:gd name="connsiteX11" fmla="*/ 216478 w 432956"/>
                <a:gd name="connsiteY11" fmla="*/ 0 h 938372"/>
                <a:gd name="connsiteX0-1" fmla="*/ 216478 w 432956"/>
                <a:gd name="connsiteY0-2" fmla="*/ 0 h 938372"/>
                <a:gd name="connsiteX1-3" fmla="*/ 432956 w 432956"/>
                <a:gd name="connsiteY1-4" fmla="*/ 152400 h 938372"/>
                <a:gd name="connsiteX2-5" fmla="*/ 369551 w 432956"/>
                <a:gd name="connsiteY2-6" fmla="*/ 260163 h 938372"/>
                <a:gd name="connsiteX3-7" fmla="*/ 309290 w 432956"/>
                <a:gd name="connsiteY3-8" fmla="*/ 288766 h 938372"/>
                <a:gd name="connsiteX4-9" fmla="*/ 318874 w 432956"/>
                <a:gd name="connsiteY4-10" fmla="*/ 390981 h 938372"/>
                <a:gd name="connsiteX5-11" fmla="*/ 391740 w 432956"/>
                <a:gd name="connsiteY5-12" fmla="*/ 938372 h 938372"/>
                <a:gd name="connsiteX6-13" fmla="*/ 41218 w 432956"/>
                <a:gd name="connsiteY6-14" fmla="*/ 938372 h 938372"/>
                <a:gd name="connsiteX7-15" fmla="*/ 113192 w 432956"/>
                <a:gd name="connsiteY7-16" fmla="*/ 391428 h 938372"/>
                <a:gd name="connsiteX8-17" fmla="*/ 63405 w 432956"/>
                <a:gd name="connsiteY8-18" fmla="*/ 260163 h 938372"/>
                <a:gd name="connsiteX9-19" fmla="*/ 0 w 432956"/>
                <a:gd name="connsiteY9-20" fmla="*/ 152400 h 938372"/>
                <a:gd name="connsiteX10-21" fmla="*/ 216478 w 432956"/>
                <a:gd name="connsiteY10-22" fmla="*/ 0 h 938372"/>
                <a:gd name="connsiteX0-23" fmla="*/ 216478 w 432956"/>
                <a:gd name="connsiteY0-24" fmla="*/ 0 h 938372"/>
                <a:gd name="connsiteX1-25" fmla="*/ 432956 w 432956"/>
                <a:gd name="connsiteY1-26" fmla="*/ 152400 h 938372"/>
                <a:gd name="connsiteX2-27" fmla="*/ 369551 w 432956"/>
                <a:gd name="connsiteY2-28" fmla="*/ 260163 h 938372"/>
                <a:gd name="connsiteX3-29" fmla="*/ 309290 w 432956"/>
                <a:gd name="connsiteY3-30" fmla="*/ 288766 h 938372"/>
                <a:gd name="connsiteX4-31" fmla="*/ 318874 w 432956"/>
                <a:gd name="connsiteY4-32" fmla="*/ 390981 h 938372"/>
                <a:gd name="connsiteX5-33" fmla="*/ 391740 w 432956"/>
                <a:gd name="connsiteY5-34" fmla="*/ 938372 h 938372"/>
                <a:gd name="connsiteX6-35" fmla="*/ 41218 w 432956"/>
                <a:gd name="connsiteY6-36" fmla="*/ 938372 h 938372"/>
                <a:gd name="connsiteX7-37" fmla="*/ 113192 w 432956"/>
                <a:gd name="connsiteY7-38" fmla="*/ 391428 h 938372"/>
                <a:gd name="connsiteX8-39" fmla="*/ 63405 w 432956"/>
                <a:gd name="connsiteY8-40" fmla="*/ 260163 h 938372"/>
                <a:gd name="connsiteX9-41" fmla="*/ 0 w 432956"/>
                <a:gd name="connsiteY9-42" fmla="*/ 152400 h 938372"/>
                <a:gd name="connsiteX10-43" fmla="*/ 216478 w 432956"/>
                <a:gd name="connsiteY10-44" fmla="*/ 0 h 938372"/>
                <a:gd name="connsiteX0-45" fmla="*/ 216478 w 432956"/>
                <a:gd name="connsiteY0-46" fmla="*/ 0 h 938372"/>
                <a:gd name="connsiteX1-47" fmla="*/ 432956 w 432956"/>
                <a:gd name="connsiteY1-48" fmla="*/ 152400 h 938372"/>
                <a:gd name="connsiteX2-49" fmla="*/ 369551 w 432956"/>
                <a:gd name="connsiteY2-50" fmla="*/ 260163 h 938372"/>
                <a:gd name="connsiteX3-51" fmla="*/ 309290 w 432956"/>
                <a:gd name="connsiteY3-52" fmla="*/ 288766 h 938372"/>
                <a:gd name="connsiteX4-53" fmla="*/ 318874 w 432956"/>
                <a:gd name="connsiteY4-54" fmla="*/ 390981 h 938372"/>
                <a:gd name="connsiteX5-55" fmla="*/ 391740 w 432956"/>
                <a:gd name="connsiteY5-56" fmla="*/ 938372 h 938372"/>
                <a:gd name="connsiteX6-57" fmla="*/ 41218 w 432956"/>
                <a:gd name="connsiteY6-58" fmla="*/ 938372 h 938372"/>
                <a:gd name="connsiteX7-59" fmla="*/ 110017 w 432956"/>
                <a:gd name="connsiteY7-60" fmla="*/ 429528 h 938372"/>
                <a:gd name="connsiteX8-61" fmla="*/ 63405 w 432956"/>
                <a:gd name="connsiteY8-62" fmla="*/ 260163 h 938372"/>
                <a:gd name="connsiteX9-63" fmla="*/ 0 w 432956"/>
                <a:gd name="connsiteY9-64" fmla="*/ 152400 h 938372"/>
                <a:gd name="connsiteX10-65" fmla="*/ 216478 w 432956"/>
                <a:gd name="connsiteY10-66" fmla="*/ 0 h 938372"/>
                <a:gd name="connsiteX0-67" fmla="*/ 216478 w 432956"/>
                <a:gd name="connsiteY0-68" fmla="*/ 0 h 938372"/>
                <a:gd name="connsiteX1-69" fmla="*/ 432956 w 432956"/>
                <a:gd name="connsiteY1-70" fmla="*/ 152400 h 938372"/>
                <a:gd name="connsiteX2-71" fmla="*/ 369551 w 432956"/>
                <a:gd name="connsiteY2-72" fmla="*/ 260163 h 938372"/>
                <a:gd name="connsiteX3-73" fmla="*/ 309290 w 432956"/>
                <a:gd name="connsiteY3-74" fmla="*/ 288766 h 938372"/>
                <a:gd name="connsiteX4-75" fmla="*/ 318874 w 432956"/>
                <a:gd name="connsiteY4-76" fmla="*/ 390981 h 938372"/>
                <a:gd name="connsiteX5-77" fmla="*/ 391740 w 432956"/>
                <a:gd name="connsiteY5-78" fmla="*/ 938372 h 938372"/>
                <a:gd name="connsiteX6-79" fmla="*/ 41218 w 432956"/>
                <a:gd name="connsiteY6-80" fmla="*/ 938372 h 938372"/>
                <a:gd name="connsiteX7-81" fmla="*/ 110017 w 432956"/>
                <a:gd name="connsiteY7-82" fmla="*/ 429528 h 938372"/>
                <a:gd name="connsiteX8-83" fmla="*/ 63405 w 432956"/>
                <a:gd name="connsiteY8-84" fmla="*/ 260163 h 938372"/>
                <a:gd name="connsiteX9-85" fmla="*/ 0 w 432956"/>
                <a:gd name="connsiteY9-86" fmla="*/ 152400 h 938372"/>
                <a:gd name="connsiteX10-87" fmla="*/ 216478 w 432956"/>
                <a:gd name="connsiteY10-88" fmla="*/ 0 h 938372"/>
                <a:gd name="connsiteX0-89" fmla="*/ 216478 w 432956"/>
                <a:gd name="connsiteY0-90" fmla="*/ 0 h 938372"/>
                <a:gd name="connsiteX1-91" fmla="*/ 432956 w 432956"/>
                <a:gd name="connsiteY1-92" fmla="*/ 152400 h 938372"/>
                <a:gd name="connsiteX2-93" fmla="*/ 369551 w 432956"/>
                <a:gd name="connsiteY2-94" fmla="*/ 260163 h 938372"/>
                <a:gd name="connsiteX3-95" fmla="*/ 309290 w 432956"/>
                <a:gd name="connsiteY3-96" fmla="*/ 288766 h 938372"/>
                <a:gd name="connsiteX4-97" fmla="*/ 318874 w 432956"/>
                <a:gd name="connsiteY4-98" fmla="*/ 390981 h 938372"/>
                <a:gd name="connsiteX5-99" fmla="*/ 391740 w 432956"/>
                <a:gd name="connsiteY5-100" fmla="*/ 938372 h 938372"/>
                <a:gd name="connsiteX6-101" fmla="*/ 41218 w 432956"/>
                <a:gd name="connsiteY6-102" fmla="*/ 938372 h 938372"/>
                <a:gd name="connsiteX7-103" fmla="*/ 110017 w 432956"/>
                <a:gd name="connsiteY7-104" fmla="*/ 429528 h 938372"/>
                <a:gd name="connsiteX8-105" fmla="*/ 63405 w 432956"/>
                <a:gd name="connsiteY8-106" fmla="*/ 260163 h 938372"/>
                <a:gd name="connsiteX9-107" fmla="*/ 0 w 432956"/>
                <a:gd name="connsiteY9-108" fmla="*/ 152400 h 938372"/>
                <a:gd name="connsiteX10-109" fmla="*/ 216478 w 432956"/>
                <a:gd name="connsiteY10-110" fmla="*/ 0 h 938372"/>
                <a:gd name="connsiteX0-111" fmla="*/ 216478 w 432956"/>
                <a:gd name="connsiteY0-112" fmla="*/ 0 h 938372"/>
                <a:gd name="connsiteX1-113" fmla="*/ 432956 w 432956"/>
                <a:gd name="connsiteY1-114" fmla="*/ 152400 h 938372"/>
                <a:gd name="connsiteX2-115" fmla="*/ 369551 w 432956"/>
                <a:gd name="connsiteY2-116" fmla="*/ 260163 h 938372"/>
                <a:gd name="connsiteX3-117" fmla="*/ 309290 w 432956"/>
                <a:gd name="connsiteY3-118" fmla="*/ 288766 h 938372"/>
                <a:gd name="connsiteX4-119" fmla="*/ 318874 w 432956"/>
                <a:gd name="connsiteY4-120" fmla="*/ 390981 h 938372"/>
                <a:gd name="connsiteX5-121" fmla="*/ 391740 w 432956"/>
                <a:gd name="connsiteY5-122" fmla="*/ 938372 h 938372"/>
                <a:gd name="connsiteX6-123" fmla="*/ 41218 w 432956"/>
                <a:gd name="connsiteY6-124" fmla="*/ 938372 h 938372"/>
                <a:gd name="connsiteX7-125" fmla="*/ 110017 w 432956"/>
                <a:gd name="connsiteY7-126" fmla="*/ 454928 h 938372"/>
                <a:gd name="connsiteX8-127" fmla="*/ 63405 w 432956"/>
                <a:gd name="connsiteY8-128" fmla="*/ 260163 h 938372"/>
                <a:gd name="connsiteX9-129" fmla="*/ 0 w 432956"/>
                <a:gd name="connsiteY9-130" fmla="*/ 152400 h 938372"/>
                <a:gd name="connsiteX10-131" fmla="*/ 216478 w 432956"/>
                <a:gd name="connsiteY10-132" fmla="*/ 0 h 938372"/>
                <a:gd name="connsiteX0-133" fmla="*/ 216478 w 432956"/>
                <a:gd name="connsiteY0-134" fmla="*/ 0 h 938372"/>
                <a:gd name="connsiteX1-135" fmla="*/ 432956 w 432956"/>
                <a:gd name="connsiteY1-136" fmla="*/ 152400 h 938372"/>
                <a:gd name="connsiteX2-137" fmla="*/ 369551 w 432956"/>
                <a:gd name="connsiteY2-138" fmla="*/ 260163 h 938372"/>
                <a:gd name="connsiteX3-139" fmla="*/ 309290 w 432956"/>
                <a:gd name="connsiteY3-140" fmla="*/ 288766 h 938372"/>
                <a:gd name="connsiteX4-141" fmla="*/ 318874 w 432956"/>
                <a:gd name="connsiteY4-142" fmla="*/ 390981 h 938372"/>
                <a:gd name="connsiteX5-143" fmla="*/ 391740 w 432956"/>
                <a:gd name="connsiteY5-144" fmla="*/ 938372 h 938372"/>
                <a:gd name="connsiteX6-145" fmla="*/ 41218 w 432956"/>
                <a:gd name="connsiteY6-146" fmla="*/ 938372 h 938372"/>
                <a:gd name="connsiteX7-147" fmla="*/ 110017 w 432956"/>
                <a:gd name="connsiteY7-148" fmla="*/ 454928 h 938372"/>
                <a:gd name="connsiteX8-149" fmla="*/ 63405 w 432956"/>
                <a:gd name="connsiteY8-150" fmla="*/ 260163 h 938372"/>
                <a:gd name="connsiteX9-151" fmla="*/ 0 w 432956"/>
                <a:gd name="connsiteY9-152" fmla="*/ 152400 h 938372"/>
                <a:gd name="connsiteX10-153" fmla="*/ 216478 w 432956"/>
                <a:gd name="connsiteY10-154" fmla="*/ 0 h 938372"/>
                <a:gd name="connsiteX0-155" fmla="*/ 216478 w 432956"/>
                <a:gd name="connsiteY0-156" fmla="*/ 0 h 938372"/>
                <a:gd name="connsiteX1-157" fmla="*/ 432956 w 432956"/>
                <a:gd name="connsiteY1-158" fmla="*/ 152400 h 938372"/>
                <a:gd name="connsiteX2-159" fmla="*/ 369551 w 432956"/>
                <a:gd name="connsiteY2-160" fmla="*/ 260163 h 938372"/>
                <a:gd name="connsiteX3-161" fmla="*/ 309290 w 432956"/>
                <a:gd name="connsiteY3-162" fmla="*/ 288766 h 938372"/>
                <a:gd name="connsiteX4-163" fmla="*/ 318874 w 432956"/>
                <a:gd name="connsiteY4-164" fmla="*/ 390981 h 938372"/>
                <a:gd name="connsiteX5-165" fmla="*/ 391740 w 432956"/>
                <a:gd name="connsiteY5-166" fmla="*/ 938372 h 938372"/>
                <a:gd name="connsiteX6-167" fmla="*/ 41218 w 432956"/>
                <a:gd name="connsiteY6-168" fmla="*/ 938372 h 938372"/>
                <a:gd name="connsiteX7-169" fmla="*/ 110017 w 432956"/>
                <a:gd name="connsiteY7-170" fmla="*/ 454928 h 938372"/>
                <a:gd name="connsiteX8-171" fmla="*/ 63405 w 432956"/>
                <a:gd name="connsiteY8-172" fmla="*/ 260163 h 938372"/>
                <a:gd name="connsiteX9-173" fmla="*/ 0 w 432956"/>
                <a:gd name="connsiteY9-174" fmla="*/ 152400 h 938372"/>
                <a:gd name="connsiteX10-175" fmla="*/ 216478 w 432956"/>
                <a:gd name="connsiteY10-176" fmla="*/ 0 h 938372"/>
                <a:gd name="connsiteX0-177" fmla="*/ 216478 w 432956"/>
                <a:gd name="connsiteY0-178" fmla="*/ 0 h 938372"/>
                <a:gd name="connsiteX1-179" fmla="*/ 432956 w 432956"/>
                <a:gd name="connsiteY1-180" fmla="*/ 152400 h 938372"/>
                <a:gd name="connsiteX2-181" fmla="*/ 369551 w 432956"/>
                <a:gd name="connsiteY2-182" fmla="*/ 260163 h 938372"/>
                <a:gd name="connsiteX3-183" fmla="*/ 309290 w 432956"/>
                <a:gd name="connsiteY3-184" fmla="*/ 288766 h 938372"/>
                <a:gd name="connsiteX4-185" fmla="*/ 318874 w 432956"/>
                <a:gd name="connsiteY4-186" fmla="*/ 390981 h 938372"/>
                <a:gd name="connsiteX5-187" fmla="*/ 391740 w 432956"/>
                <a:gd name="connsiteY5-188" fmla="*/ 938372 h 938372"/>
                <a:gd name="connsiteX6-189" fmla="*/ 41218 w 432956"/>
                <a:gd name="connsiteY6-190" fmla="*/ 938372 h 938372"/>
                <a:gd name="connsiteX7-191" fmla="*/ 122717 w 432956"/>
                <a:gd name="connsiteY7-192" fmla="*/ 458103 h 938372"/>
                <a:gd name="connsiteX8-193" fmla="*/ 63405 w 432956"/>
                <a:gd name="connsiteY8-194" fmla="*/ 260163 h 938372"/>
                <a:gd name="connsiteX9-195" fmla="*/ 0 w 432956"/>
                <a:gd name="connsiteY9-196" fmla="*/ 152400 h 938372"/>
                <a:gd name="connsiteX10-197" fmla="*/ 216478 w 432956"/>
                <a:gd name="connsiteY10-198" fmla="*/ 0 h 938372"/>
                <a:gd name="connsiteX0-199" fmla="*/ 216478 w 432956"/>
                <a:gd name="connsiteY0-200" fmla="*/ 0 h 938372"/>
                <a:gd name="connsiteX1-201" fmla="*/ 432956 w 432956"/>
                <a:gd name="connsiteY1-202" fmla="*/ 152400 h 938372"/>
                <a:gd name="connsiteX2-203" fmla="*/ 369551 w 432956"/>
                <a:gd name="connsiteY2-204" fmla="*/ 260163 h 938372"/>
                <a:gd name="connsiteX3-205" fmla="*/ 309290 w 432956"/>
                <a:gd name="connsiteY3-206" fmla="*/ 288766 h 938372"/>
                <a:gd name="connsiteX4-207" fmla="*/ 318874 w 432956"/>
                <a:gd name="connsiteY4-208" fmla="*/ 390981 h 938372"/>
                <a:gd name="connsiteX5-209" fmla="*/ 391740 w 432956"/>
                <a:gd name="connsiteY5-210" fmla="*/ 938372 h 938372"/>
                <a:gd name="connsiteX6-211" fmla="*/ 41218 w 432956"/>
                <a:gd name="connsiteY6-212" fmla="*/ 938372 h 938372"/>
                <a:gd name="connsiteX7-213" fmla="*/ 122717 w 432956"/>
                <a:gd name="connsiteY7-214" fmla="*/ 458103 h 938372"/>
                <a:gd name="connsiteX8-215" fmla="*/ 63405 w 432956"/>
                <a:gd name="connsiteY8-216" fmla="*/ 260163 h 938372"/>
                <a:gd name="connsiteX9-217" fmla="*/ 0 w 432956"/>
                <a:gd name="connsiteY9-218" fmla="*/ 152400 h 938372"/>
                <a:gd name="connsiteX10-219" fmla="*/ 216478 w 432956"/>
                <a:gd name="connsiteY10-220" fmla="*/ 0 h 938372"/>
                <a:gd name="connsiteX0-221" fmla="*/ 216478 w 432956"/>
                <a:gd name="connsiteY0-222" fmla="*/ 0 h 938372"/>
                <a:gd name="connsiteX1-223" fmla="*/ 432956 w 432956"/>
                <a:gd name="connsiteY1-224" fmla="*/ 152400 h 938372"/>
                <a:gd name="connsiteX2-225" fmla="*/ 369551 w 432956"/>
                <a:gd name="connsiteY2-226" fmla="*/ 260163 h 938372"/>
                <a:gd name="connsiteX3-227" fmla="*/ 309290 w 432956"/>
                <a:gd name="connsiteY3-228" fmla="*/ 288766 h 938372"/>
                <a:gd name="connsiteX4-229" fmla="*/ 318874 w 432956"/>
                <a:gd name="connsiteY4-230" fmla="*/ 390981 h 938372"/>
                <a:gd name="connsiteX5-231" fmla="*/ 391740 w 432956"/>
                <a:gd name="connsiteY5-232" fmla="*/ 938372 h 938372"/>
                <a:gd name="connsiteX6-233" fmla="*/ 41218 w 432956"/>
                <a:gd name="connsiteY6-234" fmla="*/ 938372 h 938372"/>
                <a:gd name="connsiteX7-235" fmla="*/ 122717 w 432956"/>
                <a:gd name="connsiteY7-236" fmla="*/ 458103 h 938372"/>
                <a:gd name="connsiteX8-237" fmla="*/ 63405 w 432956"/>
                <a:gd name="connsiteY8-238" fmla="*/ 260163 h 938372"/>
                <a:gd name="connsiteX9-239" fmla="*/ 0 w 432956"/>
                <a:gd name="connsiteY9-240" fmla="*/ 152400 h 938372"/>
                <a:gd name="connsiteX10-241" fmla="*/ 216478 w 432956"/>
                <a:gd name="connsiteY10-242" fmla="*/ 0 h 938372"/>
                <a:gd name="connsiteX0-243" fmla="*/ 216478 w 432956"/>
                <a:gd name="connsiteY0-244" fmla="*/ 0 h 938372"/>
                <a:gd name="connsiteX1-245" fmla="*/ 432956 w 432956"/>
                <a:gd name="connsiteY1-246" fmla="*/ 152400 h 938372"/>
                <a:gd name="connsiteX2-247" fmla="*/ 369551 w 432956"/>
                <a:gd name="connsiteY2-248" fmla="*/ 260163 h 938372"/>
                <a:gd name="connsiteX3-249" fmla="*/ 309290 w 432956"/>
                <a:gd name="connsiteY3-250" fmla="*/ 288766 h 938372"/>
                <a:gd name="connsiteX4-251" fmla="*/ 318874 w 432956"/>
                <a:gd name="connsiteY4-252" fmla="*/ 390981 h 938372"/>
                <a:gd name="connsiteX5-253" fmla="*/ 391740 w 432956"/>
                <a:gd name="connsiteY5-254" fmla="*/ 938372 h 938372"/>
                <a:gd name="connsiteX6-255" fmla="*/ 41218 w 432956"/>
                <a:gd name="connsiteY6-256" fmla="*/ 938372 h 938372"/>
                <a:gd name="connsiteX7-257" fmla="*/ 122717 w 432956"/>
                <a:gd name="connsiteY7-258" fmla="*/ 458103 h 938372"/>
                <a:gd name="connsiteX8-259" fmla="*/ 63405 w 432956"/>
                <a:gd name="connsiteY8-260" fmla="*/ 260163 h 938372"/>
                <a:gd name="connsiteX9-261" fmla="*/ 0 w 432956"/>
                <a:gd name="connsiteY9-262" fmla="*/ 152400 h 938372"/>
                <a:gd name="connsiteX10-263" fmla="*/ 216478 w 432956"/>
                <a:gd name="connsiteY10-264" fmla="*/ 0 h 938372"/>
                <a:gd name="connsiteX0-265" fmla="*/ 216478 w 432956"/>
                <a:gd name="connsiteY0-266" fmla="*/ 0 h 938372"/>
                <a:gd name="connsiteX1-267" fmla="*/ 432956 w 432956"/>
                <a:gd name="connsiteY1-268" fmla="*/ 152400 h 938372"/>
                <a:gd name="connsiteX2-269" fmla="*/ 369551 w 432956"/>
                <a:gd name="connsiteY2-270" fmla="*/ 260163 h 938372"/>
                <a:gd name="connsiteX3-271" fmla="*/ 309290 w 432956"/>
                <a:gd name="connsiteY3-272" fmla="*/ 288766 h 938372"/>
                <a:gd name="connsiteX4-273" fmla="*/ 318874 w 432956"/>
                <a:gd name="connsiteY4-274" fmla="*/ 390981 h 938372"/>
                <a:gd name="connsiteX5-275" fmla="*/ 391740 w 432956"/>
                <a:gd name="connsiteY5-276" fmla="*/ 938372 h 938372"/>
                <a:gd name="connsiteX6-277" fmla="*/ 41218 w 432956"/>
                <a:gd name="connsiteY6-278" fmla="*/ 938372 h 938372"/>
                <a:gd name="connsiteX7-279" fmla="*/ 122717 w 432956"/>
                <a:gd name="connsiteY7-280" fmla="*/ 458103 h 938372"/>
                <a:gd name="connsiteX8-281" fmla="*/ 63405 w 432956"/>
                <a:gd name="connsiteY8-282" fmla="*/ 260163 h 938372"/>
                <a:gd name="connsiteX9-283" fmla="*/ 0 w 432956"/>
                <a:gd name="connsiteY9-284" fmla="*/ 152400 h 938372"/>
                <a:gd name="connsiteX10-285" fmla="*/ 216478 w 432956"/>
                <a:gd name="connsiteY10-286" fmla="*/ 0 h 938372"/>
                <a:gd name="connsiteX0-287" fmla="*/ 216478 w 432956"/>
                <a:gd name="connsiteY0-288" fmla="*/ 0 h 938372"/>
                <a:gd name="connsiteX1-289" fmla="*/ 432956 w 432956"/>
                <a:gd name="connsiteY1-290" fmla="*/ 152400 h 938372"/>
                <a:gd name="connsiteX2-291" fmla="*/ 369551 w 432956"/>
                <a:gd name="connsiteY2-292" fmla="*/ 260163 h 938372"/>
                <a:gd name="connsiteX3-293" fmla="*/ 309290 w 432956"/>
                <a:gd name="connsiteY3-294" fmla="*/ 288766 h 938372"/>
                <a:gd name="connsiteX4-295" fmla="*/ 318874 w 432956"/>
                <a:gd name="connsiteY4-296" fmla="*/ 390981 h 938372"/>
                <a:gd name="connsiteX5-297" fmla="*/ 391740 w 432956"/>
                <a:gd name="connsiteY5-298" fmla="*/ 938372 h 938372"/>
                <a:gd name="connsiteX6-299" fmla="*/ 41218 w 432956"/>
                <a:gd name="connsiteY6-300" fmla="*/ 938372 h 938372"/>
                <a:gd name="connsiteX7-301" fmla="*/ 138592 w 432956"/>
                <a:gd name="connsiteY7-302" fmla="*/ 458103 h 938372"/>
                <a:gd name="connsiteX8-303" fmla="*/ 63405 w 432956"/>
                <a:gd name="connsiteY8-304" fmla="*/ 260163 h 938372"/>
                <a:gd name="connsiteX9-305" fmla="*/ 0 w 432956"/>
                <a:gd name="connsiteY9-306" fmla="*/ 152400 h 938372"/>
                <a:gd name="connsiteX10-307" fmla="*/ 216478 w 432956"/>
                <a:gd name="connsiteY10-308" fmla="*/ 0 h 938372"/>
                <a:gd name="connsiteX0-309" fmla="*/ 216478 w 432956"/>
                <a:gd name="connsiteY0-310" fmla="*/ 0 h 938372"/>
                <a:gd name="connsiteX1-311" fmla="*/ 432956 w 432956"/>
                <a:gd name="connsiteY1-312" fmla="*/ 152400 h 938372"/>
                <a:gd name="connsiteX2-313" fmla="*/ 369551 w 432956"/>
                <a:gd name="connsiteY2-314" fmla="*/ 260163 h 938372"/>
                <a:gd name="connsiteX3-315" fmla="*/ 309290 w 432956"/>
                <a:gd name="connsiteY3-316" fmla="*/ 288766 h 938372"/>
                <a:gd name="connsiteX4-317" fmla="*/ 318874 w 432956"/>
                <a:gd name="connsiteY4-318" fmla="*/ 390981 h 938372"/>
                <a:gd name="connsiteX5-319" fmla="*/ 391740 w 432956"/>
                <a:gd name="connsiteY5-320" fmla="*/ 938372 h 938372"/>
                <a:gd name="connsiteX6-321" fmla="*/ 41218 w 432956"/>
                <a:gd name="connsiteY6-322" fmla="*/ 938372 h 938372"/>
                <a:gd name="connsiteX7-323" fmla="*/ 138592 w 432956"/>
                <a:gd name="connsiteY7-324" fmla="*/ 458103 h 938372"/>
                <a:gd name="connsiteX8-325" fmla="*/ 63405 w 432956"/>
                <a:gd name="connsiteY8-326" fmla="*/ 260163 h 938372"/>
                <a:gd name="connsiteX9-327" fmla="*/ 0 w 432956"/>
                <a:gd name="connsiteY9-328" fmla="*/ 152400 h 938372"/>
                <a:gd name="connsiteX10-329" fmla="*/ 216478 w 432956"/>
                <a:gd name="connsiteY10-330" fmla="*/ 0 h 938372"/>
                <a:gd name="connsiteX0-331" fmla="*/ 216478 w 432956"/>
                <a:gd name="connsiteY0-332" fmla="*/ 0 h 938372"/>
                <a:gd name="connsiteX1-333" fmla="*/ 432956 w 432956"/>
                <a:gd name="connsiteY1-334" fmla="*/ 152400 h 938372"/>
                <a:gd name="connsiteX2-335" fmla="*/ 369551 w 432956"/>
                <a:gd name="connsiteY2-336" fmla="*/ 260163 h 938372"/>
                <a:gd name="connsiteX3-337" fmla="*/ 309290 w 432956"/>
                <a:gd name="connsiteY3-338" fmla="*/ 288766 h 938372"/>
                <a:gd name="connsiteX4-339" fmla="*/ 318874 w 432956"/>
                <a:gd name="connsiteY4-340" fmla="*/ 390981 h 938372"/>
                <a:gd name="connsiteX5-341" fmla="*/ 391740 w 432956"/>
                <a:gd name="connsiteY5-342" fmla="*/ 938372 h 938372"/>
                <a:gd name="connsiteX6-343" fmla="*/ 41218 w 432956"/>
                <a:gd name="connsiteY6-344" fmla="*/ 938372 h 938372"/>
                <a:gd name="connsiteX7-345" fmla="*/ 138592 w 432956"/>
                <a:gd name="connsiteY7-346" fmla="*/ 458103 h 938372"/>
                <a:gd name="connsiteX8-347" fmla="*/ 63405 w 432956"/>
                <a:gd name="connsiteY8-348" fmla="*/ 260163 h 938372"/>
                <a:gd name="connsiteX9-349" fmla="*/ 0 w 432956"/>
                <a:gd name="connsiteY9-350" fmla="*/ 152400 h 938372"/>
                <a:gd name="connsiteX10-351" fmla="*/ 216478 w 432956"/>
                <a:gd name="connsiteY10-352" fmla="*/ 0 h 938372"/>
                <a:gd name="connsiteX0-353" fmla="*/ 216478 w 432956"/>
                <a:gd name="connsiteY0-354" fmla="*/ 0 h 938372"/>
                <a:gd name="connsiteX1-355" fmla="*/ 432956 w 432956"/>
                <a:gd name="connsiteY1-356" fmla="*/ 152400 h 938372"/>
                <a:gd name="connsiteX2-357" fmla="*/ 369551 w 432956"/>
                <a:gd name="connsiteY2-358" fmla="*/ 260163 h 938372"/>
                <a:gd name="connsiteX3-359" fmla="*/ 309290 w 432956"/>
                <a:gd name="connsiteY3-360" fmla="*/ 288766 h 938372"/>
                <a:gd name="connsiteX4-361" fmla="*/ 322049 w 432956"/>
                <a:gd name="connsiteY4-362" fmla="*/ 457656 h 938372"/>
                <a:gd name="connsiteX5-363" fmla="*/ 391740 w 432956"/>
                <a:gd name="connsiteY5-364" fmla="*/ 938372 h 938372"/>
                <a:gd name="connsiteX6-365" fmla="*/ 41218 w 432956"/>
                <a:gd name="connsiteY6-366" fmla="*/ 938372 h 938372"/>
                <a:gd name="connsiteX7-367" fmla="*/ 138592 w 432956"/>
                <a:gd name="connsiteY7-368" fmla="*/ 458103 h 938372"/>
                <a:gd name="connsiteX8-369" fmla="*/ 63405 w 432956"/>
                <a:gd name="connsiteY8-370" fmla="*/ 260163 h 938372"/>
                <a:gd name="connsiteX9-371" fmla="*/ 0 w 432956"/>
                <a:gd name="connsiteY9-372" fmla="*/ 152400 h 938372"/>
                <a:gd name="connsiteX10-373" fmla="*/ 216478 w 432956"/>
                <a:gd name="connsiteY10-374" fmla="*/ 0 h 938372"/>
                <a:gd name="connsiteX0-375" fmla="*/ 216478 w 432956"/>
                <a:gd name="connsiteY0-376" fmla="*/ 0 h 938372"/>
                <a:gd name="connsiteX1-377" fmla="*/ 432956 w 432956"/>
                <a:gd name="connsiteY1-378" fmla="*/ 152400 h 938372"/>
                <a:gd name="connsiteX2-379" fmla="*/ 369551 w 432956"/>
                <a:gd name="connsiteY2-380" fmla="*/ 260163 h 938372"/>
                <a:gd name="connsiteX3-381" fmla="*/ 309290 w 432956"/>
                <a:gd name="connsiteY3-382" fmla="*/ 288766 h 938372"/>
                <a:gd name="connsiteX4-383" fmla="*/ 322049 w 432956"/>
                <a:gd name="connsiteY4-384" fmla="*/ 457656 h 938372"/>
                <a:gd name="connsiteX5-385" fmla="*/ 391740 w 432956"/>
                <a:gd name="connsiteY5-386" fmla="*/ 938372 h 938372"/>
                <a:gd name="connsiteX6-387" fmla="*/ 41218 w 432956"/>
                <a:gd name="connsiteY6-388" fmla="*/ 938372 h 938372"/>
                <a:gd name="connsiteX7-389" fmla="*/ 138592 w 432956"/>
                <a:gd name="connsiteY7-390" fmla="*/ 458103 h 938372"/>
                <a:gd name="connsiteX8-391" fmla="*/ 63405 w 432956"/>
                <a:gd name="connsiteY8-392" fmla="*/ 260163 h 938372"/>
                <a:gd name="connsiteX9-393" fmla="*/ 0 w 432956"/>
                <a:gd name="connsiteY9-394" fmla="*/ 152400 h 938372"/>
                <a:gd name="connsiteX10-395" fmla="*/ 216478 w 432956"/>
                <a:gd name="connsiteY10-396" fmla="*/ 0 h 938372"/>
                <a:gd name="connsiteX0-397" fmla="*/ 216478 w 432956"/>
                <a:gd name="connsiteY0-398" fmla="*/ 0 h 938372"/>
                <a:gd name="connsiteX1-399" fmla="*/ 432956 w 432956"/>
                <a:gd name="connsiteY1-400" fmla="*/ 152400 h 938372"/>
                <a:gd name="connsiteX2-401" fmla="*/ 369551 w 432956"/>
                <a:gd name="connsiteY2-402" fmla="*/ 260163 h 938372"/>
                <a:gd name="connsiteX3-403" fmla="*/ 309290 w 432956"/>
                <a:gd name="connsiteY3-404" fmla="*/ 285591 h 938372"/>
                <a:gd name="connsiteX4-405" fmla="*/ 322049 w 432956"/>
                <a:gd name="connsiteY4-406" fmla="*/ 457656 h 938372"/>
                <a:gd name="connsiteX5-407" fmla="*/ 391740 w 432956"/>
                <a:gd name="connsiteY5-408" fmla="*/ 938372 h 938372"/>
                <a:gd name="connsiteX6-409" fmla="*/ 41218 w 432956"/>
                <a:gd name="connsiteY6-410" fmla="*/ 938372 h 938372"/>
                <a:gd name="connsiteX7-411" fmla="*/ 138592 w 432956"/>
                <a:gd name="connsiteY7-412" fmla="*/ 458103 h 938372"/>
                <a:gd name="connsiteX8-413" fmla="*/ 63405 w 432956"/>
                <a:gd name="connsiteY8-414" fmla="*/ 260163 h 938372"/>
                <a:gd name="connsiteX9-415" fmla="*/ 0 w 432956"/>
                <a:gd name="connsiteY9-416" fmla="*/ 152400 h 938372"/>
                <a:gd name="connsiteX10-417" fmla="*/ 216478 w 432956"/>
                <a:gd name="connsiteY10-418" fmla="*/ 0 h 938372"/>
                <a:gd name="connsiteX0-419" fmla="*/ 216478 w 432956"/>
                <a:gd name="connsiteY0-420" fmla="*/ 0 h 938372"/>
                <a:gd name="connsiteX1-421" fmla="*/ 432956 w 432956"/>
                <a:gd name="connsiteY1-422" fmla="*/ 152400 h 938372"/>
                <a:gd name="connsiteX2-423" fmla="*/ 369551 w 432956"/>
                <a:gd name="connsiteY2-424" fmla="*/ 260163 h 938372"/>
                <a:gd name="connsiteX3-425" fmla="*/ 309290 w 432956"/>
                <a:gd name="connsiteY3-426" fmla="*/ 285591 h 938372"/>
                <a:gd name="connsiteX4-427" fmla="*/ 322049 w 432956"/>
                <a:gd name="connsiteY4-428" fmla="*/ 457656 h 938372"/>
                <a:gd name="connsiteX5-429" fmla="*/ 391740 w 432956"/>
                <a:gd name="connsiteY5-430" fmla="*/ 938372 h 938372"/>
                <a:gd name="connsiteX6-431" fmla="*/ 41218 w 432956"/>
                <a:gd name="connsiteY6-432" fmla="*/ 938372 h 938372"/>
                <a:gd name="connsiteX7-433" fmla="*/ 138592 w 432956"/>
                <a:gd name="connsiteY7-434" fmla="*/ 458103 h 938372"/>
                <a:gd name="connsiteX8-435" fmla="*/ 63405 w 432956"/>
                <a:gd name="connsiteY8-436" fmla="*/ 260163 h 938372"/>
                <a:gd name="connsiteX9-437" fmla="*/ 0 w 432956"/>
                <a:gd name="connsiteY9-438" fmla="*/ 152400 h 938372"/>
                <a:gd name="connsiteX10-439" fmla="*/ 216478 w 432956"/>
                <a:gd name="connsiteY10-440" fmla="*/ 0 h 938372"/>
                <a:gd name="connsiteX0-441" fmla="*/ 216478 w 432956"/>
                <a:gd name="connsiteY0-442" fmla="*/ 0 h 938372"/>
                <a:gd name="connsiteX1-443" fmla="*/ 432956 w 432956"/>
                <a:gd name="connsiteY1-444" fmla="*/ 152400 h 938372"/>
                <a:gd name="connsiteX2-445" fmla="*/ 369551 w 432956"/>
                <a:gd name="connsiteY2-446" fmla="*/ 260163 h 938372"/>
                <a:gd name="connsiteX3-447" fmla="*/ 322049 w 432956"/>
                <a:gd name="connsiteY3-448" fmla="*/ 457656 h 938372"/>
                <a:gd name="connsiteX4-449" fmla="*/ 391740 w 432956"/>
                <a:gd name="connsiteY4-450" fmla="*/ 938372 h 938372"/>
                <a:gd name="connsiteX5-451" fmla="*/ 41218 w 432956"/>
                <a:gd name="connsiteY5-452" fmla="*/ 938372 h 938372"/>
                <a:gd name="connsiteX6-453" fmla="*/ 138592 w 432956"/>
                <a:gd name="connsiteY6-454" fmla="*/ 458103 h 938372"/>
                <a:gd name="connsiteX7-455" fmla="*/ 63405 w 432956"/>
                <a:gd name="connsiteY7-456" fmla="*/ 260163 h 938372"/>
                <a:gd name="connsiteX8-457" fmla="*/ 0 w 432956"/>
                <a:gd name="connsiteY8-458" fmla="*/ 152400 h 938372"/>
                <a:gd name="connsiteX9-459" fmla="*/ 216478 w 432956"/>
                <a:gd name="connsiteY9-460" fmla="*/ 0 h 938372"/>
                <a:gd name="connsiteX0-461" fmla="*/ 216478 w 432956"/>
                <a:gd name="connsiteY0-462" fmla="*/ 0 h 938372"/>
                <a:gd name="connsiteX1-463" fmla="*/ 432956 w 432956"/>
                <a:gd name="connsiteY1-464" fmla="*/ 152400 h 938372"/>
                <a:gd name="connsiteX2-465" fmla="*/ 369551 w 432956"/>
                <a:gd name="connsiteY2-466" fmla="*/ 260163 h 938372"/>
                <a:gd name="connsiteX3-467" fmla="*/ 322049 w 432956"/>
                <a:gd name="connsiteY3-468" fmla="*/ 457656 h 938372"/>
                <a:gd name="connsiteX4-469" fmla="*/ 391740 w 432956"/>
                <a:gd name="connsiteY4-470" fmla="*/ 938372 h 938372"/>
                <a:gd name="connsiteX5-471" fmla="*/ 41218 w 432956"/>
                <a:gd name="connsiteY5-472" fmla="*/ 938372 h 938372"/>
                <a:gd name="connsiteX6-473" fmla="*/ 138592 w 432956"/>
                <a:gd name="connsiteY6-474" fmla="*/ 458103 h 938372"/>
                <a:gd name="connsiteX7-475" fmla="*/ 63405 w 432956"/>
                <a:gd name="connsiteY7-476" fmla="*/ 260163 h 938372"/>
                <a:gd name="connsiteX8-477" fmla="*/ 0 w 432956"/>
                <a:gd name="connsiteY8-478" fmla="*/ 152400 h 938372"/>
                <a:gd name="connsiteX9-479" fmla="*/ 216478 w 432956"/>
                <a:gd name="connsiteY9-480" fmla="*/ 0 h 938372"/>
                <a:gd name="connsiteX0-481" fmla="*/ 216478 w 432956"/>
                <a:gd name="connsiteY0-482" fmla="*/ 0 h 938372"/>
                <a:gd name="connsiteX1-483" fmla="*/ 432956 w 432956"/>
                <a:gd name="connsiteY1-484" fmla="*/ 152400 h 938372"/>
                <a:gd name="connsiteX2-485" fmla="*/ 369551 w 432956"/>
                <a:gd name="connsiteY2-486" fmla="*/ 260163 h 938372"/>
                <a:gd name="connsiteX3-487" fmla="*/ 322049 w 432956"/>
                <a:gd name="connsiteY3-488" fmla="*/ 457656 h 938372"/>
                <a:gd name="connsiteX4-489" fmla="*/ 391740 w 432956"/>
                <a:gd name="connsiteY4-490" fmla="*/ 938372 h 938372"/>
                <a:gd name="connsiteX5-491" fmla="*/ 41218 w 432956"/>
                <a:gd name="connsiteY5-492" fmla="*/ 938372 h 938372"/>
                <a:gd name="connsiteX6-493" fmla="*/ 138592 w 432956"/>
                <a:gd name="connsiteY6-494" fmla="*/ 458103 h 938372"/>
                <a:gd name="connsiteX7-495" fmla="*/ 63405 w 432956"/>
                <a:gd name="connsiteY7-496" fmla="*/ 260163 h 938372"/>
                <a:gd name="connsiteX8-497" fmla="*/ 0 w 432956"/>
                <a:gd name="connsiteY8-498" fmla="*/ 152400 h 938372"/>
                <a:gd name="connsiteX9-499" fmla="*/ 216478 w 432956"/>
                <a:gd name="connsiteY9-500" fmla="*/ 0 h 938372"/>
                <a:gd name="connsiteX0-501" fmla="*/ 216478 w 432956"/>
                <a:gd name="connsiteY0-502" fmla="*/ 0 h 938372"/>
                <a:gd name="connsiteX1-503" fmla="*/ 432956 w 432956"/>
                <a:gd name="connsiteY1-504" fmla="*/ 152400 h 938372"/>
                <a:gd name="connsiteX2-505" fmla="*/ 369551 w 432956"/>
                <a:gd name="connsiteY2-506" fmla="*/ 260163 h 938372"/>
                <a:gd name="connsiteX3-507" fmla="*/ 322049 w 432956"/>
                <a:gd name="connsiteY3-508" fmla="*/ 457656 h 938372"/>
                <a:gd name="connsiteX4-509" fmla="*/ 391740 w 432956"/>
                <a:gd name="connsiteY4-510" fmla="*/ 938372 h 938372"/>
                <a:gd name="connsiteX5-511" fmla="*/ 41218 w 432956"/>
                <a:gd name="connsiteY5-512" fmla="*/ 938372 h 938372"/>
                <a:gd name="connsiteX6-513" fmla="*/ 138592 w 432956"/>
                <a:gd name="connsiteY6-514" fmla="*/ 458103 h 938372"/>
                <a:gd name="connsiteX7-515" fmla="*/ 63405 w 432956"/>
                <a:gd name="connsiteY7-516" fmla="*/ 260163 h 938372"/>
                <a:gd name="connsiteX8-517" fmla="*/ 0 w 432956"/>
                <a:gd name="connsiteY8-518" fmla="*/ 152400 h 938372"/>
                <a:gd name="connsiteX9-519" fmla="*/ 216478 w 432956"/>
                <a:gd name="connsiteY9-520" fmla="*/ 0 h 938372"/>
                <a:gd name="connsiteX0-521" fmla="*/ 216478 w 432956"/>
                <a:gd name="connsiteY0-522" fmla="*/ 0 h 938372"/>
                <a:gd name="connsiteX1-523" fmla="*/ 432956 w 432956"/>
                <a:gd name="connsiteY1-524" fmla="*/ 152400 h 938372"/>
                <a:gd name="connsiteX2-525" fmla="*/ 369551 w 432956"/>
                <a:gd name="connsiteY2-526" fmla="*/ 260163 h 938372"/>
                <a:gd name="connsiteX3-527" fmla="*/ 322049 w 432956"/>
                <a:gd name="connsiteY3-528" fmla="*/ 470356 h 938372"/>
                <a:gd name="connsiteX4-529" fmla="*/ 391740 w 432956"/>
                <a:gd name="connsiteY4-530" fmla="*/ 938372 h 938372"/>
                <a:gd name="connsiteX5-531" fmla="*/ 41218 w 432956"/>
                <a:gd name="connsiteY5-532" fmla="*/ 938372 h 938372"/>
                <a:gd name="connsiteX6-533" fmla="*/ 138592 w 432956"/>
                <a:gd name="connsiteY6-534" fmla="*/ 458103 h 938372"/>
                <a:gd name="connsiteX7-535" fmla="*/ 63405 w 432956"/>
                <a:gd name="connsiteY7-536" fmla="*/ 260163 h 938372"/>
                <a:gd name="connsiteX8-537" fmla="*/ 0 w 432956"/>
                <a:gd name="connsiteY8-538" fmla="*/ 152400 h 938372"/>
                <a:gd name="connsiteX9-539" fmla="*/ 216478 w 432956"/>
                <a:gd name="connsiteY9-540" fmla="*/ 0 h 938372"/>
                <a:gd name="connsiteX0-541" fmla="*/ 216478 w 432956"/>
                <a:gd name="connsiteY0-542" fmla="*/ 0 h 938372"/>
                <a:gd name="connsiteX1-543" fmla="*/ 432956 w 432956"/>
                <a:gd name="connsiteY1-544" fmla="*/ 152400 h 938372"/>
                <a:gd name="connsiteX2-545" fmla="*/ 369551 w 432956"/>
                <a:gd name="connsiteY2-546" fmla="*/ 260163 h 938372"/>
                <a:gd name="connsiteX3-547" fmla="*/ 322049 w 432956"/>
                <a:gd name="connsiteY3-548" fmla="*/ 470356 h 938372"/>
                <a:gd name="connsiteX4-549" fmla="*/ 391740 w 432956"/>
                <a:gd name="connsiteY4-550" fmla="*/ 938372 h 938372"/>
                <a:gd name="connsiteX5-551" fmla="*/ 41218 w 432956"/>
                <a:gd name="connsiteY5-552" fmla="*/ 938372 h 938372"/>
                <a:gd name="connsiteX6-553" fmla="*/ 138592 w 432956"/>
                <a:gd name="connsiteY6-554" fmla="*/ 458103 h 938372"/>
                <a:gd name="connsiteX7-555" fmla="*/ 63405 w 432956"/>
                <a:gd name="connsiteY7-556" fmla="*/ 260163 h 938372"/>
                <a:gd name="connsiteX8-557" fmla="*/ 0 w 432956"/>
                <a:gd name="connsiteY8-558" fmla="*/ 152400 h 938372"/>
                <a:gd name="connsiteX9-559" fmla="*/ 216478 w 432956"/>
                <a:gd name="connsiteY9-560" fmla="*/ 0 h 938372"/>
                <a:gd name="connsiteX0-561" fmla="*/ 216478 w 432956"/>
                <a:gd name="connsiteY0-562" fmla="*/ 0 h 938372"/>
                <a:gd name="connsiteX1-563" fmla="*/ 432956 w 432956"/>
                <a:gd name="connsiteY1-564" fmla="*/ 152400 h 938372"/>
                <a:gd name="connsiteX2-565" fmla="*/ 369551 w 432956"/>
                <a:gd name="connsiteY2-566" fmla="*/ 260163 h 938372"/>
                <a:gd name="connsiteX3-567" fmla="*/ 318874 w 432956"/>
                <a:gd name="connsiteY3-568" fmla="*/ 454481 h 938372"/>
                <a:gd name="connsiteX4-569" fmla="*/ 391740 w 432956"/>
                <a:gd name="connsiteY4-570" fmla="*/ 938372 h 938372"/>
                <a:gd name="connsiteX5-571" fmla="*/ 41218 w 432956"/>
                <a:gd name="connsiteY5-572" fmla="*/ 938372 h 938372"/>
                <a:gd name="connsiteX6-573" fmla="*/ 138592 w 432956"/>
                <a:gd name="connsiteY6-574" fmla="*/ 458103 h 938372"/>
                <a:gd name="connsiteX7-575" fmla="*/ 63405 w 432956"/>
                <a:gd name="connsiteY7-576" fmla="*/ 260163 h 938372"/>
                <a:gd name="connsiteX8-577" fmla="*/ 0 w 432956"/>
                <a:gd name="connsiteY8-578" fmla="*/ 152400 h 938372"/>
                <a:gd name="connsiteX9-579" fmla="*/ 216478 w 432956"/>
                <a:gd name="connsiteY9-580" fmla="*/ 0 h 938372"/>
                <a:gd name="connsiteX0-581" fmla="*/ 216478 w 432956"/>
                <a:gd name="connsiteY0-582" fmla="*/ 0 h 938372"/>
                <a:gd name="connsiteX1-583" fmla="*/ 432956 w 432956"/>
                <a:gd name="connsiteY1-584" fmla="*/ 152400 h 938372"/>
                <a:gd name="connsiteX2-585" fmla="*/ 369551 w 432956"/>
                <a:gd name="connsiteY2-586" fmla="*/ 260163 h 938372"/>
                <a:gd name="connsiteX3-587" fmla="*/ 318874 w 432956"/>
                <a:gd name="connsiteY3-588" fmla="*/ 454481 h 938372"/>
                <a:gd name="connsiteX4-589" fmla="*/ 391740 w 432956"/>
                <a:gd name="connsiteY4-590" fmla="*/ 938372 h 938372"/>
                <a:gd name="connsiteX5-591" fmla="*/ 41218 w 432956"/>
                <a:gd name="connsiteY5-592" fmla="*/ 938372 h 938372"/>
                <a:gd name="connsiteX6-593" fmla="*/ 138592 w 432956"/>
                <a:gd name="connsiteY6-594" fmla="*/ 458103 h 938372"/>
                <a:gd name="connsiteX7-595" fmla="*/ 63405 w 432956"/>
                <a:gd name="connsiteY7-596" fmla="*/ 260163 h 938372"/>
                <a:gd name="connsiteX8-597" fmla="*/ 0 w 432956"/>
                <a:gd name="connsiteY8-598" fmla="*/ 152400 h 938372"/>
                <a:gd name="connsiteX9-599" fmla="*/ 216478 w 432956"/>
                <a:gd name="connsiteY9-600" fmla="*/ 0 h 938372"/>
                <a:gd name="connsiteX0-601" fmla="*/ 216478 w 432956"/>
                <a:gd name="connsiteY0-602" fmla="*/ 0 h 938372"/>
                <a:gd name="connsiteX1-603" fmla="*/ 432956 w 432956"/>
                <a:gd name="connsiteY1-604" fmla="*/ 152400 h 938372"/>
                <a:gd name="connsiteX2-605" fmla="*/ 369551 w 432956"/>
                <a:gd name="connsiteY2-606" fmla="*/ 260163 h 938372"/>
                <a:gd name="connsiteX3-607" fmla="*/ 318874 w 432956"/>
                <a:gd name="connsiteY3-608" fmla="*/ 454481 h 938372"/>
                <a:gd name="connsiteX4-609" fmla="*/ 391740 w 432956"/>
                <a:gd name="connsiteY4-610" fmla="*/ 938372 h 938372"/>
                <a:gd name="connsiteX5-611" fmla="*/ 41218 w 432956"/>
                <a:gd name="connsiteY5-612" fmla="*/ 938372 h 938372"/>
                <a:gd name="connsiteX6-613" fmla="*/ 138592 w 432956"/>
                <a:gd name="connsiteY6-614" fmla="*/ 458103 h 938372"/>
                <a:gd name="connsiteX7-615" fmla="*/ 63405 w 432956"/>
                <a:gd name="connsiteY7-616" fmla="*/ 260163 h 938372"/>
                <a:gd name="connsiteX8-617" fmla="*/ 0 w 432956"/>
                <a:gd name="connsiteY8-618" fmla="*/ 152400 h 938372"/>
                <a:gd name="connsiteX9-619" fmla="*/ 216478 w 432956"/>
                <a:gd name="connsiteY9-620" fmla="*/ 0 h 938372"/>
                <a:gd name="connsiteX0-621" fmla="*/ 216478 w 432956"/>
                <a:gd name="connsiteY0-622" fmla="*/ 0 h 938372"/>
                <a:gd name="connsiteX1-623" fmla="*/ 432956 w 432956"/>
                <a:gd name="connsiteY1-624" fmla="*/ 152400 h 938372"/>
                <a:gd name="connsiteX2-625" fmla="*/ 369551 w 432956"/>
                <a:gd name="connsiteY2-626" fmla="*/ 260163 h 938372"/>
                <a:gd name="connsiteX3-627" fmla="*/ 318874 w 432956"/>
                <a:gd name="connsiteY3-628" fmla="*/ 454481 h 938372"/>
                <a:gd name="connsiteX4-629" fmla="*/ 391740 w 432956"/>
                <a:gd name="connsiteY4-630" fmla="*/ 938372 h 938372"/>
                <a:gd name="connsiteX5-631" fmla="*/ 41218 w 432956"/>
                <a:gd name="connsiteY5-632" fmla="*/ 938372 h 938372"/>
                <a:gd name="connsiteX6-633" fmla="*/ 138592 w 432956"/>
                <a:gd name="connsiteY6-634" fmla="*/ 458103 h 938372"/>
                <a:gd name="connsiteX7-635" fmla="*/ 63405 w 432956"/>
                <a:gd name="connsiteY7-636" fmla="*/ 260163 h 938372"/>
                <a:gd name="connsiteX8-637" fmla="*/ 0 w 432956"/>
                <a:gd name="connsiteY8-638" fmla="*/ 152400 h 938372"/>
                <a:gd name="connsiteX9-639" fmla="*/ 216478 w 432956"/>
                <a:gd name="connsiteY9-640" fmla="*/ 0 h 938372"/>
                <a:gd name="connsiteX0-641" fmla="*/ 216478 w 432956"/>
                <a:gd name="connsiteY0-642" fmla="*/ 0 h 938372"/>
                <a:gd name="connsiteX1-643" fmla="*/ 432956 w 432956"/>
                <a:gd name="connsiteY1-644" fmla="*/ 152400 h 938372"/>
                <a:gd name="connsiteX2-645" fmla="*/ 369551 w 432956"/>
                <a:gd name="connsiteY2-646" fmla="*/ 260163 h 938372"/>
                <a:gd name="connsiteX3-647" fmla="*/ 318874 w 432956"/>
                <a:gd name="connsiteY3-648" fmla="*/ 454481 h 938372"/>
                <a:gd name="connsiteX4-649" fmla="*/ 391740 w 432956"/>
                <a:gd name="connsiteY4-650" fmla="*/ 938372 h 938372"/>
                <a:gd name="connsiteX5-651" fmla="*/ 41218 w 432956"/>
                <a:gd name="connsiteY5-652" fmla="*/ 938372 h 938372"/>
                <a:gd name="connsiteX6-653" fmla="*/ 138592 w 432956"/>
                <a:gd name="connsiteY6-654" fmla="*/ 458103 h 938372"/>
                <a:gd name="connsiteX7-655" fmla="*/ 63405 w 432956"/>
                <a:gd name="connsiteY7-656" fmla="*/ 260163 h 938372"/>
                <a:gd name="connsiteX8-657" fmla="*/ 0 w 432956"/>
                <a:gd name="connsiteY8-658" fmla="*/ 152400 h 938372"/>
                <a:gd name="connsiteX9-659" fmla="*/ 216478 w 432956"/>
                <a:gd name="connsiteY9-660" fmla="*/ 0 h 938372"/>
                <a:gd name="connsiteX0-661" fmla="*/ 216478 w 432956"/>
                <a:gd name="connsiteY0-662" fmla="*/ 0 h 938372"/>
                <a:gd name="connsiteX1-663" fmla="*/ 432956 w 432956"/>
                <a:gd name="connsiteY1-664" fmla="*/ 152400 h 938372"/>
                <a:gd name="connsiteX2-665" fmla="*/ 369551 w 432956"/>
                <a:gd name="connsiteY2-666" fmla="*/ 260163 h 938372"/>
                <a:gd name="connsiteX3-667" fmla="*/ 318874 w 432956"/>
                <a:gd name="connsiteY3-668" fmla="*/ 457656 h 938372"/>
                <a:gd name="connsiteX4-669" fmla="*/ 391740 w 432956"/>
                <a:gd name="connsiteY4-670" fmla="*/ 938372 h 938372"/>
                <a:gd name="connsiteX5-671" fmla="*/ 41218 w 432956"/>
                <a:gd name="connsiteY5-672" fmla="*/ 938372 h 938372"/>
                <a:gd name="connsiteX6-673" fmla="*/ 138592 w 432956"/>
                <a:gd name="connsiteY6-674" fmla="*/ 458103 h 938372"/>
                <a:gd name="connsiteX7-675" fmla="*/ 63405 w 432956"/>
                <a:gd name="connsiteY7-676" fmla="*/ 260163 h 938372"/>
                <a:gd name="connsiteX8-677" fmla="*/ 0 w 432956"/>
                <a:gd name="connsiteY8-678" fmla="*/ 152400 h 938372"/>
                <a:gd name="connsiteX9-679" fmla="*/ 216478 w 432956"/>
                <a:gd name="connsiteY9-680" fmla="*/ 0 h 938372"/>
                <a:gd name="connsiteX0-681" fmla="*/ 216478 w 432956"/>
                <a:gd name="connsiteY0-682" fmla="*/ 0 h 938372"/>
                <a:gd name="connsiteX1-683" fmla="*/ 432956 w 432956"/>
                <a:gd name="connsiteY1-684" fmla="*/ 152400 h 938372"/>
                <a:gd name="connsiteX2-685" fmla="*/ 369551 w 432956"/>
                <a:gd name="connsiteY2-686" fmla="*/ 260163 h 938372"/>
                <a:gd name="connsiteX3-687" fmla="*/ 318874 w 432956"/>
                <a:gd name="connsiteY3-688" fmla="*/ 457656 h 938372"/>
                <a:gd name="connsiteX4-689" fmla="*/ 391740 w 432956"/>
                <a:gd name="connsiteY4-690" fmla="*/ 938372 h 938372"/>
                <a:gd name="connsiteX5-691" fmla="*/ 41218 w 432956"/>
                <a:gd name="connsiteY5-692" fmla="*/ 938372 h 938372"/>
                <a:gd name="connsiteX6-693" fmla="*/ 138592 w 432956"/>
                <a:gd name="connsiteY6-694" fmla="*/ 458103 h 938372"/>
                <a:gd name="connsiteX7-695" fmla="*/ 63405 w 432956"/>
                <a:gd name="connsiteY7-696" fmla="*/ 260163 h 938372"/>
                <a:gd name="connsiteX8-697" fmla="*/ 0 w 432956"/>
                <a:gd name="connsiteY8-698" fmla="*/ 152400 h 938372"/>
                <a:gd name="connsiteX9-699" fmla="*/ 216478 w 432956"/>
                <a:gd name="connsiteY9-700" fmla="*/ 0 h 938372"/>
                <a:gd name="connsiteX0-701" fmla="*/ 216478 w 432956"/>
                <a:gd name="connsiteY0-702" fmla="*/ 0 h 938372"/>
                <a:gd name="connsiteX1-703" fmla="*/ 432956 w 432956"/>
                <a:gd name="connsiteY1-704" fmla="*/ 152400 h 938372"/>
                <a:gd name="connsiteX2-705" fmla="*/ 369551 w 432956"/>
                <a:gd name="connsiteY2-706" fmla="*/ 260163 h 938372"/>
                <a:gd name="connsiteX3-707" fmla="*/ 318874 w 432956"/>
                <a:gd name="connsiteY3-708" fmla="*/ 457656 h 938372"/>
                <a:gd name="connsiteX4-709" fmla="*/ 391740 w 432956"/>
                <a:gd name="connsiteY4-710" fmla="*/ 938372 h 938372"/>
                <a:gd name="connsiteX5-711" fmla="*/ 41218 w 432956"/>
                <a:gd name="connsiteY5-712" fmla="*/ 938372 h 938372"/>
                <a:gd name="connsiteX6-713" fmla="*/ 138592 w 432956"/>
                <a:gd name="connsiteY6-714" fmla="*/ 458103 h 938372"/>
                <a:gd name="connsiteX7-715" fmla="*/ 63405 w 432956"/>
                <a:gd name="connsiteY7-716" fmla="*/ 260163 h 938372"/>
                <a:gd name="connsiteX8-717" fmla="*/ 0 w 432956"/>
                <a:gd name="connsiteY8-718" fmla="*/ 152400 h 938372"/>
                <a:gd name="connsiteX9-719" fmla="*/ 216478 w 432956"/>
                <a:gd name="connsiteY9-720" fmla="*/ 0 h 938372"/>
                <a:gd name="connsiteX0-721" fmla="*/ 391740 w 483180"/>
                <a:gd name="connsiteY0-722" fmla="*/ 938372 h 1029812"/>
                <a:gd name="connsiteX1-723" fmla="*/ 41218 w 483180"/>
                <a:gd name="connsiteY1-724" fmla="*/ 938372 h 1029812"/>
                <a:gd name="connsiteX2-725" fmla="*/ 138592 w 483180"/>
                <a:gd name="connsiteY2-726" fmla="*/ 458103 h 1029812"/>
                <a:gd name="connsiteX3-727" fmla="*/ 63405 w 483180"/>
                <a:gd name="connsiteY3-728" fmla="*/ 260163 h 1029812"/>
                <a:gd name="connsiteX4-729" fmla="*/ 0 w 483180"/>
                <a:gd name="connsiteY4-730" fmla="*/ 152400 h 1029812"/>
                <a:gd name="connsiteX5-731" fmla="*/ 216478 w 483180"/>
                <a:gd name="connsiteY5-732" fmla="*/ 0 h 1029812"/>
                <a:gd name="connsiteX6-733" fmla="*/ 432956 w 483180"/>
                <a:gd name="connsiteY6-734" fmla="*/ 152400 h 1029812"/>
                <a:gd name="connsiteX7-735" fmla="*/ 369551 w 483180"/>
                <a:gd name="connsiteY7-736" fmla="*/ 260163 h 1029812"/>
                <a:gd name="connsiteX8-737" fmla="*/ 318874 w 483180"/>
                <a:gd name="connsiteY8-738" fmla="*/ 457656 h 1029812"/>
                <a:gd name="connsiteX9-739" fmla="*/ 483180 w 483180"/>
                <a:gd name="connsiteY9-740" fmla="*/ 1029812 h 1029812"/>
                <a:gd name="connsiteX0-741" fmla="*/ 41218 w 483180"/>
                <a:gd name="connsiteY0-742" fmla="*/ 938372 h 1029812"/>
                <a:gd name="connsiteX1-743" fmla="*/ 138592 w 483180"/>
                <a:gd name="connsiteY1-744" fmla="*/ 458103 h 1029812"/>
                <a:gd name="connsiteX2-745" fmla="*/ 63405 w 483180"/>
                <a:gd name="connsiteY2-746" fmla="*/ 260163 h 1029812"/>
                <a:gd name="connsiteX3-747" fmla="*/ 0 w 483180"/>
                <a:gd name="connsiteY3-748" fmla="*/ 152400 h 1029812"/>
                <a:gd name="connsiteX4-749" fmla="*/ 216478 w 483180"/>
                <a:gd name="connsiteY4-750" fmla="*/ 0 h 1029812"/>
                <a:gd name="connsiteX5-751" fmla="*/ 432956 w 483180"/>
                <a:gd name="connsiteY5-752" fmla="*/ 152400 h 1029812"/>
                <a:gd name="connsiteX6-753" fmla="*/ 369551 w 483180"/>
                <a:gd name="connsiteY6-754" fmla="*/ 260163 h 1029812"/>
                <a:gd name="connsiteX7-755" fmla="*/ 318874 w 483180"/>
                <a:gd name="connsiteY7-756" fmla="*/ 457656 h 1029812"/>
                <a:gd name="connsiteX8-757" fmla="*/ 483180 w 483180"/>
                <a:gd name="connsiteY8-758" fmla="*/ 1029812 h 1029812"/>
                <a:gd name="connsiteX0-759" fmla="*/ 41218 w 432956"/>
                <a:gd name="connsiteY0-760" fmla="*/ 938372 h 938372"/>
                <a:gd name="connsiteX1-761" fmla="*/ 138592 w 432956"/>
                <a:gd name="connsiteY1-762" fmla="*/ 458103 h 938372"/>
                <a:gd name="connsiteX2-763" fmla="*/ 63405 w 432956"/>
                <a:gd name="connsiteY2-764" fmla="*/ 260163 h 938372"/>
                <a:gd name="connsiteX3-765" fmla="*/ 0 w 432956"/>
                <a:gd name="connsiteY3-766" fmla="*/ 152400 h 938372"/>
                <a:gd name="connsiteX4-767" fmla="*/ 216478 w 432956"/>
                <a:gd name="connsiteY4-768" fmla="*/ 0 h 938372"/>
                <a:gd name="connsiteX5-769" fmla="*/ 432956 w 432956"/>
                <a:gd name="connsiteY5-770" fmla="*/ 152400 h 938372"/>
                <a:gd name="connsiteX6-771" fmla="*/ 369551 w 432956"/>
                <a:gd name="connsiteY6-772" fmla="*/ 260163 h 938372"/>
                <a:gd name="connsiteX7-773" fmla="*/ 318874 w 432956"/>
                <a:gd name="connsiteY7-774" fmla="*/ 457656 h 938372"/>
                <a:gd name="connsiteX8-775" fmla="*/ 422855 w 432956"/>
                <a:gd name="connsiteY8-776" fmla="*/ 925037 h 938372"/>
                <a:gd name="connsiteX0-777" fmla="*/ 41218 w 432956"/>
                <a:gd name="connsiteY0-778" fmla="*/ 938372 h 938372"/>
                <a:gd name="connsiteX1-779" fmla="*/ 138592 w 432956"/>
                <a:gd name="connsiteY1-780" fmla="*/ 458103 h 938372"/>
                <a:gd name="connsiteX2-781" fmla="*/ 63405 w 432956"/>
                <a:gd name="connsiteY2-782" fmla="*/ 260163 h 938372"/>
                <a:gd name="connsiteX3-783" fmla="*/ 0 w 432956"/>
                <a:gd name="connsiteY3-784" fmla="*/ 152400 h 938372"/>
                <a:gd name="connsiteX4-785" fmla="*/ 216478 w 432956"/>
                <a:gd name="connsiteY4-786" fmla="*/ 0 h 938372"/>
                <a:gd name="connsiteX5-787" fmla="*/ 432956 w 432956"/>
                <a:gd name="connsiteY5-788" fmla="*/ 152400 h 938372"/>
                <a:gd name="connsiteX6-789" fmla="*/ 369551 w 432956"/>
                <a:gd name="connsiteY6-790" fmla="*/ 260163 h 938372"/>
                <a:gd name="connsiteX7-791" fmla="*/ 318874 w 432956"/>
                <a:gd name="connsiteY7-792" fmla="*/ 457656 h 938372"/>
                <a:gd name="connsiteX8-793" fmla="*/ 422855 w 432956"/>
                <a:gd name="connsiteY8-794" fmla="*/ 925037 h 938372"/>
                <a:gd name="connsiteX0-795" fmla="*/ 41218 w 432956"/>
                <a:gd name="connsiteY0-796" fmla="*/ 938372 h 938372"/>
                <a:gd name="connsiteX1-797" fmla="*/ 138592 w 432956"/>
                <a:gd name="connsiteY1-798" fmla="*/ 458103 h 938372"/>
                <a:gd name="connsiteX2-799" fmla="*/ 63405 w 432956"/>
                <a:gd name="connsiteY2-800" fmla="*/ 260163 h 938372"/>
                <a:gd name="connsiteX3-801" fmla="*/ 0 w 432956"/>
                <a:gd name="connsiteY3-802" fmla="*/ 152400 h 938372"/>
                <a:gd name="connsiteX4-803" fmla="*/ 216478 w 432956"/>
                <a:gd name="connsiteY4-804" fmla="*/ 0 h 938372"/>
                <a:gd name="connsiteX5-805" fmla="*/ 432956 w 432956"/>
                <a:gd name="connsiteY5-806" fmla="*/ 152400 h 938372"/>
                <a:gd name="connsiteX6-807" fmla="*/ 369551 w 432956"/>
                <a:gd name="connsiteY6-808" fmla="*/ 260163 h 938372"/>
                <a:gd name="connsiteX7-809" fmla="*/ 318874 w 432956"/>
                <a:gd name="connsiteY7-810" fmla="*/ 457656 h 938372"/>
                <a:gd name="connsiteX8-811" fmla="*/ 400630 w 432956"/>
                <a:gd name="connsiteY8-812" fmla="*/ 925037 h 938372"/>
                <a:gd name="connsiteX0-813" fmla="*/ 41218 w 432956"/>
                <a:gd name="connsiteY0-814" fmla="*/ 938372 h 938372"/>
                <a:gd name="connsiteX1-815" fmla="*/ 138592 w 432956"/>
                <a:gd name="connsiteY1-816" fmla="*/ 458103 h 938372"/>
                <a:gd name="connsiteX2-817" fmla="*/ 63405 w 432956"/>
                <a:gd name="connsiteY2-818" fmla="*/ 260163 h 938372"/>
                <a:gd name="connsiteX3-819" fmla="*/ 0 w 432956"/>
                <a:gd name="connsiteY3-820" fmla="*/ 152400 h 938372"/>
                <a:gd name="connsiteX4-821" fmla="*/ 216478 w 432956"/>
                <a:gd name="connsiteY4-822" fmla="*/ 0 h 938372"/>
                <a:gd name="connsiteX5-823" fmla="*/ 432956 w 432956"/>
                <a:gd name="connsiteY5-824" fmla="*/ 152400 h 938372"/>
                <a:gd name="connsiteX6-825" fmla="*/ 369551 w 432956"/>
                <a:gd name="connsiteY6-826" fmla="*/ 260163 h 938372"/>
                <a:gd name="connsiteX7-827" fmla="*/ 318874 w 432956"/>
                <a:gd name="connsiteY7-828" fmla="*/ 457656 h 938372"/>
                <a:gd name="connsiteX8-829" fmla="*/ 400630 w 432956"/>
                <a:gd name="connsiteY8-830" fmla="*/ 925037 h 938372"/>
                <a:gd name="connsiteX0-831" fmla="*/ 41218 w 432956"/>
                <a:gd name="connsiteY0-832" fmla="*/ 938372 h 938372"/>
                <a:gd name="connsiteX1-833" fmla="*/ 138592 w 432956"/>
                <a:gd name="connsiteY1-834" fmla="*/ 458103 h 938372"/>
                <a:gd name="connsiteX2-835" fmla="*/ 63405 w 432956"/>
                <a:gd name="connsiteY2-836" fmla="*/ 260163 h 938372"/>
                <a:gd name="connsiteX3-837" fmla="*/ 0 w 432956"/>
                <a:gd name="connsiteY3-838" fmla="*/ 152400 h 938372"/>
                <a:gd name="connsiteX4-839" fmla="*/ 216478 w 432956"/>
                <a:gd name="connsiteY4-840" fmla="*/ 0 h 938372"/>
                <a:gd name="connsiteX5-841" fmla="*/ 432956 w 432956"/>
                <a:gd name="connsiteY5-842" fmla="*/ 152400 h 938372"/>
                <a:gd name="connsiteX6-843" fmla="*/ 369551 w 432956"/>
                <a:gd name="connsiteY6-844" fmla="*/ 260163 h 938372"/>
                <a:gd name="connsiteX7-845" fmla="*/ 318874 w 432956"/>
                <a:gd name="connsiteY7-846" fmla="*/ 454481 h 938372"/>
                <a:gd name="connsiteX8-847" fmla="*/ 400630 w 432956"/>
                <a:gd name="connsiteY8-848" fmla="*/ 925037 h 938372"/>
                <a:gd name="connsiteX0-849" fmla="*/ 41218 w 432956"/>
                <a:gd name="connsiteY0-850" fmla="*/ 938372 h 938372"/>
                <a:gd name="connsiteX1-851" fmla="*/ 138592 w 432956"/>
                <a:gd name="connsiteY1-852" fmla="*/ 458103 h 938372"/>
                <a:gd name="connsiteX2-853" fmla="*/ 63405 w 432956"/>
                <a:gd name="connsiteY2-854" fmla="*/ 260163 h 938372"/>
                <a:gd name="connsiteX3-855" fmla="*/ 0 w 432956"/>
                <a:gd name="connsiteY3-856" fmla="*/ 152400 h 938372"/>
                <a:gd name="connsiteX4-857" fmla="*/ 216478 w 432956"/>
                <a:gd name="connsiteY4-858" fmla="*/ 0 h 938372"/>
                <a:gd name="connsiteX5-859" fmla="*/ 432956 w 432956"/>
                <a:gd name="connsiteY5-860" fmla="*/ 152400 h 938372"/>
                <a:gd name="connsiteX6-861" fmla="*/ 369551 w 432956"/>
                <a:gd name="connsiteY6-862" fmla="*/ 260163 h 938372"/>
                <a:gd name="connsiteX7-863" fmla="*/ 318874 w 432956"/>
                <a:gd name="connsiteY7-864" fmla="*/ 454481 h 938372"/>
                <a:gd name="connsiteX8-865" fmla="*/ 400630 w 432956"/>
                <a:gd name="connsiteY8-866" fmla="*/ 925037 h 938372"/>
                <a:gd name="connsiteX0-867" fmla="*/ 41218 w 432956"/>
                <a:gd name="connsiteY0-868" fmla="*/ 938372 h 938372"/>
                <a:gd name="connsiteX1-869" fmla="*/ 138592 w 432956"/>
                <a:gd name="connsiteY1-870" fmla="*/ 458103 h 938372"/>
                <a:gd name="connsiteX2-871" fmla="*/ 63405 w 432956"/>
                <a:gd name="connsiteY2-872" fmla="*/ 260163 h 938372"/>
                <a:gd name="connsiteX3-873" fmla="*/ 0 w 432956"/>
                <a:gd name="connsiteY3-874" fmla="*/ 152400 h 938372"/>
                <a:gd name="connsiteX4-875" fmla="*/ 216478 w 432956"/>
                <a:gd name="connsiteY4-876" fmla="*/ 0 h 938372"/>
                <a:gd name="connsiteX5-877" fmla="*/ 432956 w 432956"/>
                <a:gd name="connsiteY5-878" fmla="*/ 152400 h 938372"/>
                <a:gd name="connsiteX6-879" fmla="*/ 369551 w 432956"/>
                <a:gd name="connsiteY6-880" fmla="*/ 260163 h 938372"/>
                <a:gd name="connsiteX7-881" fmla="*/ 318874 w 432956"/>
                <a:gd name="connsiteY7-882" fmla="*/ 454481 h 938372"/>
                <a:gd name="connsiteX8-883" fmla="*/ 400630 w 432956"/>
                <a:gd name="connsiteY8-884" fmla="*/ 925037 h 938372"/>
                <a:gd name="connsiteX0-885" fmla="*/ 41218 w 432956"/>
                <a:gd name="connsiteY0-886" fmla="*/ 938372 h 938372"/>
                <a:gd name="connsiteX1-887" fmla="*/ 138592 w 432956"/>
                <a:gd name="connsiteY1-888" fmla="*/ 458103 h 938372"/>
                <a:gd name="connsiteX2-889" fmla="*/ 63405 w 432956"/>
                <a:gd name="connsiteY2-890" fmla="*/ 260163 h 938372"/>
                <a:gd name="connsiteX3-891" fmla="*/ 0 w 432956"/>
                <a:gd name="connsiteY3-892" fmla="*/ 152400 h 938372"/>
                <a:gd name="connsiteX4-893" fmla="*/ 216478 w 432956"/>
                <a:gd name="connsiteY4-894" fmla="*/ 0 h 938372"/>
                <a:gd name="connsiteX5-895" fmla="*/ 432956 w 432956"/>
                <a:gd name="connsiteY5-896" fmla="*/ 152400 h 938372"/>
                <a:gd name="connsiteX6-897" fmla="*/ 369551 w 432956"/>
                <a:gd name="connsiteY6-898" fmla="*/ 260163 h 938372"/>
                <a:gd name="connsiteX7-899" fmla="*/ 318874 w 432956"/>
                <a:gd name="connsiteY7-900" fmla="*/ 454481 h 938372"/>
                <a:gd name="connsiteX8-901" fmla="*/ 400630 w 432956"/>
                <a:gd name="connsiteY8-902" fmla="*/ 925037 h 938372"/>
                <a:gd name="connsiteX0-903" fmla="*/ 41218 w 432956"/>
                <a:gd name="connsiteY0-904" fmla="*/ 938372 h 938372"/>
                <a:gd name="connsiteX1-905" fmla="*/ 138592 w 432956"/>
                <a:gd name="connsiteY1-906" fmla="*/ 458103 h 938372"/>
                <a:gd name="connsiteX2-907" fmla="*/ 63405 w 432956"/>
                <a:gd name="connsiteY2-908" fmla="*/ 260163 h 938372"/>
                <a:gd name="connsiteX3-909" fmla="*/ 0 w 432956"/>
                <a:gd name="connsiteY3-910" fmla="*/ 152400 h 938372"/>
                <a:gd name="connsiteX4-911" fmla="*/ 216478 w 432956"/>
                <a:gd name="connsiteY4-912" fmla="*/ 0 h 938372"/>
                <a:gd name="connsiteX5-913" fmla="*/ 432956 w 432956"/>
                <a:gd name="connsiteY5-914" fmla="*/ 152400 h 938372"/>
                <a:gd name="connsiteX6-915" fmla="*/ 369551 w 432956"/>
                <a:gd name="connsiteY6-916" fmla="*/ 260163 h 938372"/>
                <a:gd name="connsiteX7-917" fmla="*/ 315699 w 432956"/>
                <a:gd name="connsiteY7-918" fmla="*/ 454481 h 938372"/>
                <a:gd name="connsiteX8-919" fmla="*/ 400630 w 432956"/>
                <a:gd name="connsiteY8-920" fmla="*/ 925037 h 938372"/>
                <a:gd name="connsiteX0-921" fmla="*/ 41218 w 432956"/>
                <a:gd name="connsiteY0-922" fmla="*/ 938372 h 938372"/>
                <a:gd name="connsiteX1-923" fmla="*/ 138592 w 432956"/>
                <a:gd name="connsiteY1-924" fmla="*/ 458103 h 938372"/>
                <a:gd name="connsiteX2-925" fmla="*/ 63405 w 432956"/>
                <a:gd name="connsiteY2-926" fmla="*/ 260163 h 938372"/>
                <a:gd name="connsiteX3-927" fmla="*/ 0 w 432956"/>
                <a:gd name="connsiteY3-928" fmla="*/ 152400 h 938372"/>
                <a:gd name="connsiteX4-929" fmla="*/ 216478 w 432956"/>
                <a:gd name="connsiteY4-930" fmla="*/ 0 h 938372"/>
                <a:gd name="connsiteX5-931" fmla="*/ 432956 w 432956"/>
                <a:gd name="connsiteY5-932" fmla="*/ 152400 h 938372"/>
                <a:gd name="connsiteX6-933" fmla="*/ 369551 w 432956"/>
                <a:gd name="connsiteY6-934" fmla="*/ 260163 h 938372"/>
                <a:gd name="connsiteX7-935" fmla="*/ 315699 w 432956"/>
                <a:gd name="connsiteY7-936" fmla="*/ 454481 h 938372"/>
                <a:gd name="connsiteX8-937" fmla="*/ 400630 w 432956"/>
                <a:gd name="connsiteY8-938" fmla="*/ 925037 h 938372"/>
                <a:gd name="connsiteX0-939" fmla="*/ 41218 w 432956"/>
                <a:gd name="connsiteY0-940" fmla="*/ 938372 h 938372"/>
                <a:gd name="connsiteX1-941" fmla="*/ 138592 w 432956"/>
                <a:gd name="connsiteY1-942" fmla="*/ 458103 h 938372"/>
                <a:gd name="connsiteX2-943" fmla="*/ 63405 w 432956"/>
                <a:gd name="connsiteY2-944" fmla="*/ 260163 h 938372"/>
                <a:gd name="connsiteX3-945" fmla="*/ 0 w 432956"/>
                <a:gd name="connsiteY3-946" fmla="*/ 152400 h 938372"/>
                <a:gd name="connsiteX4-947" fmla="*/ 216478 w 432956"/>
                <a:gd name="connsiteY4-948" fmla="*/ 0 h 938372"/>
                <a:gd name="connsiteX5-949" fmla="*/ 432956 w 432956"/>
                <a:gd name="connsiteY5-950" fmla="*/ 152400 h 938372"/>
                <a:gd name="connsiteX6-951" fmla="*/ 369551 w 432956"/>
                <a:gd name="connsiteY6-952" fmla="*/ 260163 h 938372"/>
                <a:gd name="connsiteX7-953" fmla="*/ 315699 w 432956"/>
                <a:gd name="connsiteY7-954" fmla="*/ 454481 h 938372"/>
                <a:gd name="connsiteX8-955" fmla="*/ 400630 w 432956"/>
                <a:gd name="connsiteY8-956" fmla="*/ 925037 h 938372"/>
                <a:gd name="connsiteX0-957" fmla="*/ 41218 w 432956"/>
                <a:gd name="connsiteY0-958" fmla="*/ 938372 h 938372"/>
                <a:gd name="connsiteX1-959" fmla="*/ 138592 w 432956"/>
                <a:gd name="connsiteY1-960" fmla="*/ 458103 h 938372"/>
                <a:gd name="connsiteX2-961" fmla="*/ 63405 w 432956"/>
                <a:gd name="connsiteY2-962" fmla="*/ 260163 h 938372"/>
                <a:gd name="connsiteX3-963" fmla="*/ 0 w 432956"/>
                <a:gd name="connsiteY3-964" fmla="*/ 152400 h 938372"/>
                <a:gd name="connsiteX4-965" fmla="*/ 216478 w 432956"/>
                <a:gd name="connsiteY4-966" fmla="*/ 0 h 938372"/>
                <a:gd name="connsiteX5-967" fmla="*/ 432956 w 432956"/>
                <a:gd name="connsiteY5-968" fmla="*/ 152400 h 938372"/>
                <a:gd name="connsiteX6-969" fmla="*/ 369551 w 432956"/>
                <a:gd name="connsiteY6-970" fmla="*/ 260163 h 938372"/>
                <a:gd name="connsiteX7-971" fmla="*/ 315699 w 432956"/>
                <a:gd name="connsiteY7-972" fmla="*/ 454481 h 938372"/>
                <a:gd name="connsiteX8-973" fmla="*/ 400630 w 432956"/>
                <a:gd name="connsiteY8-974" fmla="*/ 925037 h 938372"/>
                <a:gd name="connsiteX0-975" fmla="*/ 41218 w 432956"/>
                <a:gd name="connsiteY0-976" fmla="*/ 938372 h 938372"/>
                <a:gd name="connsiteX1-977" fmla="*/ 138592 w 432956"/>
                <a:gd name="connsiteY1-978" fmla="*/ 458103 h 938372"/>
                <a:gd name="connsiteX2-979" fmla="*/ 63405 w 432956"/>
                <a:gd name="connsiteY2-980" fmla="*/ 260163 h 938372"/>
                <a:gd name="connsiteX3-981" fmla="*/ 0 w 432956"/>
                <a:gd name="connsiteY3-982" fmla="*/ 152400 h 938372"/>
                <a:gd name="connsiteX4-983" fmla="*/ 216478 w 432956"/>
                <a:gd name="connsiteY4-984" fmla="*/ 0 h 938372"/>
                <a:gd name="connsiteX5-985" fmla="*/ 432956 w 432956"/>
                <a:gd name="connsiteY5-986" fmla="*/ 152400 h 938372"/>
                <a:gd name="connsiteX6-987" fmla="*/ 369551 w 432956"/>
                <a:gd name="connsiteY6-988" fmla="*/ 260163 h 938372"/>
                <a:gd name="connsiteX7-989" fmla="*/ 315699 w 432956"/>
                <a:gd name="connsiteY7-990" fmla="*/ 454481 h 938372"/>
                <a:gd name="connsiteX8-991" fmla="*/ 394280 w 432956"/>
                <a:gd name="connsiteY8-992" fmla="*/ 928212 h 9383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432956" h="938372">
                  <a:moveTo>
                    <a:pt x="41218" y="938372"/>
                  </a:moveTo>
                  <a:cubicBezTo>
                    <a:pt x="109163" y="674053"/>
                    <a:pt x="139668" y="603893"/>
                    <a:pt x="138592" y="458103"/>
                  </a:cubicBezTo>
                  <a:cubicBezTo>
                    <a:pt x="137871" y="360373"/>
                    <a:pt x="146676" y="307093"/>
                    <a:pt x="63405" y="260163"/>
                  </a:cubicBezTo>
                  <a:cubicBezTo>
                    <a:pt x="24230" y="232584"/>
                    <a:pt x="0" y="194484"/>
                    <a:pt x="0" y="152400"/>
                  </a:cubicBezTo>
                  <a:cubicBezTo>
                    <a:pt x="0" y="68232"/>
                    <a:pt x="96921" y="0"/>
                    <a:pt x="216478" y="0"/>
                  </a:cubicBezTo>
                  <a:cubicBezTo>
                    <a:pt x="336035" y="0"/>
                    <a:pt x="432956" y="68232"/>
                    <a:pt x="432956" y="152400"/>
                  </a:cubicBezTo>
                  <a:cubicBezTo>
                    <a:pt x="432956" y="194484"/>
                    <a:pt x="408726" y="232584"/>
                    <a:pt x="369551" y="260163"/>
                  </a:cubicBezTo>
                  <a:cubicBezTo>
                    <a:pt x="299742" y="303769"/>
                    <a:pt x="318833" y="363250"/>
                    <a:pt x="315699" y="454481"/>
                  </a:cubicBezTo>
                  <a:cubicBezTo>
                    <a:pt x="325700" y="599440"/>
                    <a:pt x="322208" y="722472"/>
                    <a:pt x="394280" y="92821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lumMod val="50000"/>
                    </a:schemeClr>
                  </a:gs>
                  <a:gs pos="69000">
                    <a:schemeClr val="bg1">
                      <a:lumMod val="85000"/>
                    </a:schemeClr>
                  </a:gs>
                  <a:gs pos="35000">
                    <a:srgbClr val="C9C9C9"/>
                  </a:gs>
                  <a:gs pos="56000">
                    <a:schemeClr val="bg1">
                      <a:lumMod val="50000"/>
                    </a:schemeClr>
                  </a:gs>
                  <a:gs pos="22000">
                    <a:schemeClr val="bg1">
                      <a:lumMod val="50000"/>
                    </a:schemeClr>
                  </a:gs>
                  <a:gs pos="84000">
                    <a:schemeClr val="bg1">
                      <a:lumMod val="5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 bwMode="auto">
          <a:xfrm>
            <a:off x="1260859" y="3199057"/>
            <a:ext cx="22951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203154" y="1834379"/>
            <a:ext cx="3719140" cy="4693421"/>
            <a:chOff x="655912" y="2105133"/>
            <a:chExt cx="2607791" cy="4693421"/>
          </a:xfrm>
        </p:grpSpPr>
        <p:sp>
          <p:nvSpPr>
            <p:cNvPr id="30" name="直角三角形 69"/>
            <p:cNvSpPr/>
            <p:nvPr/>
          </p:nvSpPr>
          <p:spPr>
            <a:xfrm rot="5400000" flipH="1">
              <a:off x="735314" y="4270165"/>
              <a:ext cx="4693421" cy="363357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  <a:gd name="connsiteX0-17" fmla="*/ 174418 w 2267687"/>
                <a:gd name="connsiteY0-18" fmla="*/ 303531 h 303531"/>
                <a:gd name="connsiteX1-19" fmla="*/ 0 w 2267687"/>
                <a:gd name="connsiteY1-20" fmla="*/ 0 h 303531"/>
                <a:gd name="connsiteX2-21" fmla="*/ 2267687 w 2267687"/>
                <a:gd name="connsiteY2-22" fmla="*/ 290831 h 303531"/>
                <a:gd name="connsiteX3-23" fmla="*/ 174418 w 2267687"/>
                <a:gd name="connsiteY3-24" fmla="*/ 303531 h 303531"/>
                <a:gd name="connsiteX0-25" fmla="*/ 172657 w 2265926"/>
                <a:gd name="connsiteY0-26" fmla="*/ 316231 h 316231"/>
                <a:gd name="connsiteX1-27" fmla="*/ 0 w 2265926"/>
                <a:gd name="connsiteY1-28" fmla="*/ 0 h 316231"/>
                <a:gd name="connsiteX2-29" fmla="*/ 2265926 w 2265926"/>
                <a:gd name="connsiteY2-30" fmla="*/ 303531 h 316231"/>
                <a:gd name="connsiteX3-31" fmla="*/ 172657 w 2265926"/>
                <a:gd name="connsiteY3-32" fmla="*/ 316231 h 316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直角三角形 69"/>
            <p:cNvSpPr/>
            <p:nvPr/>
          </p:nvSpPr>
          <p:spPr>
            <a:xfrm flipH="1" flipV="1">
              <a:off x="655912" y="6409659"/>
              <a:ext cx="2605627" cy="334172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37203" y="2560945"/>
              <a:ext cx="1894121" cy="38779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037203" y="2560945"/>
              <a:ext cx="1894121" cy="582162"/>
            </a:xfrm>
            <a:prstGeom prst="rect">
              <a:avLst/>
            </a:prstGeom>
            <a:solidFill>
              <a:srgbClr val="0065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99937" y="1388204"/>
            <a:ext cx="1136932" cy="1334681"/>
            <a:chOff x="6591300" y="1966752"/>
            <a:chExt cx="830580" cy="975045"/>
          </a:xfrm>
        </p:grpSpPr>
        <p:sp>
          <p:nvSpPr>
            <p:cNvPr id="35" name="任意多边形 34"/>
            <p:cNvSpPr/>
            <p:nvPr/>
          </p:nvSpPr>
          <p:spPr>
            <a:xfrm>
              <a:off x="6591300" y="2484597"/>
              <a:ext cx="830580" cy="457200"/>
            </a:xfrm>
            <a:custGeom>
              <a:avLst/>
              <a:gdLst>
                <a:gd name="connsiteX0" fmla="*/ 0 w 830580"/>
                <a:gd name="connsiteY0" fmla="*/ 0 h 457200"/>
                <a:gd name="connsiteX1" fmla="*/ 830580 w 830580"/>
                <a:gd name="connsiteY1" fmla="*/ 0 h 457200"/>
                <a:gd name="connsiteX2" fmla="*/ 830580 w 830580"/>
                <a:gd name="connsiteY2" fmla="*/ 457200 h 457200"/>
                <a:gd name="connsiteX3" fmla="*/ 608210 w 830580"/>
                <a:gd name="connsiteY3" fmla="*/ 457200 h 457200"/>
                <a:gd name="connsiteX4" fmla="*/ 608210 w 830580"/>
                <a:gd name="connsiteY4" fmla="*/ 415966 h 457200"/>
                <a:gd name="connsiteX5" fmla="*/ 573326 w 830580"/>
                <a:gd name="connsiteY5" fmla="*/ 415966 h 457200"/>
                <a:gd name="connsiteX6" fmla="*/ 532092 w 830580"/>
                <a:gd name="connsiteY6" fmla="*/ 457200 h 457200"/>
                <a:gd name="connsiteX7" fmla="*/ 298488 w 830580"/>
                <a:gd name="connsiteY7" fmla="*/ 457200 h 457200"/>
                <a:gd name="connsiteX8" fmla="*/ 257254 w 830580"/>
                <a:gd name="connsiteY8" fmla="*/ 415966 h 457200"/>
                <a:gd name="connsiteX9" fmla="*/ 222370 w 830580"/>
                <a:gd name="connsiteY9" fmla="*/ 415966 h 457200"/>
                <a:gd name="connsiteX10" fmla="*/ 222370 w 830580"/>
                <a:gd name="connsiteY10" fmla="*/ 457200 h 457200"/>
                <a:gd name="connsiteX11" fmla="*/ 0 w 830580"/>
                <a:gd name="connsiteY11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0580" h="457200">
                  <a:moveTo>
                    <a:pt x="0" y="0"/>
                  </a:moveTo>
                  <a:lnTo>
                    <a:pt x="830580" y="0"/>
                  </a:lnTo>
                  <a:lnTo>
                    <a:pt x="830580" y="457200"/>
                  </a:lnTo>
                  <a:lnTo>
                    <a:pt x="608210" y="457200"/>
                  </a:lnTo>
                  <a:lnTo>
                    <a:pt x="608210" y="415966"/>
                  </a:lnTo>
                  <a:lnTo>
                    <a:pt x="573326" y="415966"/>
                  </a:lnTo>
                  <a:lnTo>
                    <a:pt x="532092" y="457200"/>
                  </a:lnTo>
                  <a:lnTo>
                    <a:pt x="298488" y="457200"/>
                  </a:lnTo>
                  <a:lnTo>
                    <a:pt x="257254" y="415966"/>
                  </a:lnTo>
                  <a:lnTo>
                    <a:pt x="222370" y="415966"/>
                  </a:lnTo>
                  <a:lnTo>
                    <a:pt x="222370" y="457200"/>
                  </a:lnTo>
                  <a:lnTo>
                    <a:pt x="0" y="457200"/>
                  </a:lnTo>
                  <a:close/>
                </a:path>
              </a:pathLst>
            </a:custGeom>
            <a:gradFill>
              <a:gsLst>
                <a:gs pos="93000">
                  <a:srgbClr val="363638"/>
                </a:gs>
                <a:gs pos="7000">
                  <a:srgbClr val="313132"/>
                </a:gs>
                <a:gs pos="46000">
                  <a:srgbClr val="3B3B3D"/>
                </a:gs>
                <a:gs pos="93000">
                  <a:schemeClr val="tx1">
                    <a:lumMod val="85000"/>
                    <a:lumOff val="15000"/>
                  </a:schemeClr>
                </a:gs>
                <a:gs pos="7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762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790111" y="1966752"/>
              <a:ext cx="432956" cy="938372"/>
            </a:xfrm>
            <a:custGeom>
              <a:avLst/>
              <a:gdLst>
                <a:gd name="connsiteX0" fmla="*/ 216478 w 432956"/>
                <a:gd name="connsiteY0" fmla="*/ 0 h 938372"/>
                <a:gd name="connsiteX1" fmla="*/ 432956 w 432956"/>
                <a:gd name="connsiteY1" fmla="*/ 152400 h 938372"/>
                <a:gd name="connsiteX2" fmla="*/ 369551 w 432956"/>
                <a:gd name="connsiteY2" fmla="*/ 260163 h 938372"/>
                <a:gd name="connsiteX3" fmla="*/ 309290 w 432956"/>
                <a:gd name="connsiteY3" fmla="*/ 288766 h 938372"/>
                <a:gd name="connsiteX4" fmla="*/ 318874 w 432956"/>
                <a:gd name="connsiteY4" fmla="*/ 390981 h 938372"/>
                <a:gd name="connsiteX5" fmla="*/ 391740 w 432956"/>
                <a:gd name="connsiteY5" fmla="*/ 938372 h 938372"/>
                <a:gd name="connsiteX6" fmla="*/ 41218 w 432956"/>
                <a:gd name="connsiteY6" fmla="*/ 938372 h 938372"/>
                <a:gd name="connsiteX7" fmla="*/ 113192 w 432956"/>
                <a:gd name="connsiteY7" fmla="*/ 391428 h 938372"/>
                <a:gd name="connsiteX8" fmla="*/ 123385 w 432956"/>
                <a:gd name="connsiteY8" fmla="*/ 288632 h 938372"/>
                <a:gd name="connsiteX9" fmla="*/ 63405 w 432956"/>
                <a:gd name="connsiteY9" fmla="*/ 260163 h 938372"/>
                <a:gd name="connsiteX10" fmla="*/ 0 w 432956"/>
                <a:gd name="connsiteY10" fmla="*/ 152400 h 938372"/>
                <a:gd name="connsiteX11" fmla="*/ 216478 w 432956"/>
                <a:gd name="connsiteY11" fmla="*/ 0 h 938372"/>
                <a:gd name="connsiteX0-1" fmla="*/ 216478 w 432956"/>
                <a:gd name="connsiteY0-2" fmla="*/ 0 h 938372"/>
                <a:gd name="connsiteX1-3" fmla="*/ 432956 w 432956"/>
                <a:gd name="connsiteY1-4" fmla="*/ 152400 h 938372"/>
                <a:gd name="connsiteX2-5" fmla="*/ 369551 w 432956"/>
                <a:gd name="connsiteY2-6" fmla="*/ 260163 h 938372"/>
                <a:gd name="connsiteX3-7" fmla="*/ 309290 w 432956"/>
                <a:gd name="connsiteY3-8" fmla="*/ 288766 h 938372"/>
                <a:gd name="connsiteX4-9" fmla="*/ 318874 w 432956"/>
                <a:gd name="connsiteY4-10" fmla="*/ 390981 h 938372"/>
                <a:gd name="connsiteX5-11" fmla="*/ 391740 w 432956"/>
                <a:gd name="connsiteY5-12" fmla="*/ 938372 h 938372"/>
                <a:gd name="connsiteX6-13" fmla="*/ 41218 w 432956"/>
                <a:gd name="connsiteY6-14" fmla="*/ 938372 h 938372"/>
                <a:gd name="connsiteX7-15" fmla="*/ 113192 w 432956"/>
                <a:gd name="connsiteY7-16" fmla="*/ 391428 h 938372"/>
                <a:gd name="connsiteX8-17" fmla="*/ 63405 w 432956"/>
                <a:gd name="connsiteY8-18" fmla="*/ 260163 h 938372"/>
                <a:gd name="connsiteX9-19" fmla="*/ 0 w 432956"/>
                <a:gd name="connsiteY9-20" fmla="*/ 152400 h 938372"/>
                <a:gd name="connsiteX10-21" fmla="*/ 216478 w 432956"/>
                <a:gd name="connsiteY10-22" fmla="*/ 0 h 938372"/>
                <a:gd name="connsiteX0-23" fmla="*/ 216478 w 432956"/>
                <a:gd name="connsiteY0-24" fmla="*/ 0 h 938372"/>
                <a:gd name="connsiteX1-25" fmla="*/ 432956 w 432956"/>
                <a:gd name="connsiteY1-26" fmla="*/ 152400 h 938372"/>
                <a:gd name="connsiteX2-27" fmla="*/ 369551 w 432956"/>
                <a:gd name="connsiteY2-28" fmla="*/ 260163 h 938372"/>
                <a:gd name="connsiteX3-29" fmla="*/ 309290 w 432956"/>
                <a:gd name="connsiteY3-30" fmla="*/ 288766 h 938372"/>
                <a:gd name="connsiteX4-31" fmla="*/ 318874 w 432956"/>
                <a:gd name="connsiteY4-32" fmla="*/ 390981 h 938372"/>
                <a:gd name="connsiteX5-33" fmla="*/ 391740 w 432956"/>
                <a:gd name="connsiteY5-34" fmla="*/ 938372 h 938372"/>
                <a:gd name="connsiteX6-35" fmla="*/ 41218 w 432956"/>
                <a:gd name="connsiteY6-36" fmla="*/ 938372 h 938372"/>
                <a:gd name="connsiteX7-37" fmla="*/ 113192 w 432956"/>
                <a:gd name="connsiteY7-38" fmla="*/ 391428 h 938372"/>
                <a:gd name="connsiteX8-39" fmla="*/ 63405 w 432956"/>
                <a:gd name="connsiteY8-40" fmla="*/ 260163 h 938372"/>
                <a:gd name="connsiteX9-41" fmla="*/ 0 w 432956"/>
                <a:gd name="connsiteY9-42" fmla="*/ 152400 h 938372"/>
                <a:gd name="connsiteX10-43" fmla="*/ 216478 w 432956"/>
                <a:gd name="connsiteY10-44" fmla="*/ 0 h 938372"/>
                <a:gd name="connsiteX0-45" fmla="*/ 216478 w 432956"/>
                <a:gd name="connsiteY0-46" fmla="*/ 0 h 938372"/>
                <a:gd name="connsiteX1-47" fmla="*/ 432956 w 432956"/>
                <a:gd name="connsiteY1-48" fmla="*/ 152400 h 938372"/>
                <a:gd name="connsiteX2-49" fmla="*/ 369551 w 432956"/>
                <a:gd name="connsiteY2-50" fmla="*/ 260163 h 938372"/>
                <a:gd name="connsiteX3-51" fmla="*/ 309290 w 432956"/>
                <a:gd name="connsiteY3-52" fmla="*/ 288766 h 938372"/>
                <a:gd name="connsiteX4-53" fmla="*/ 318874 w 432956"/>
                <a:gd name="connsiteY4-54" fmla="*/ 390981 h 938372"/>
                <a:gd name="connsiteX5-55" fmla="*/ 391740 w 432956"/>
                <a:gd name="connsiteY5-56" fmla="*/ 938372 h 938372"/>
                <a:gd name="connsiteX6-57" fmla="*/ 41218 w 432956"/>
                <a:gd name="connsiteY6-58" fmla="*/ 938372 h 938372"/>
                <a:gd name="connsiteX7-59" fmla="*/ 110017 w 432956"/>
                <a:gd name="connsiteY7-60" fmla="*/ 429528 h 938372"/>
                <a:gd name="connsiteX8-61" fmla="*/ 63405 w 432956"/>
                <a:gd name="connsiteY8-62" fmla="*/ 260163 h 938372"/>
                <a:gd name="connsiteX9-63" fmla="*/ 0 w 432956"/>
                <a:gd name="connsiteY9-64" fmla="*/ 152400 h 938372"/>
                <a:gd name="connsiteX10-65" fmla="*/ 216478 w 432956"/>
                <a:gd name="connsiteY10-66" fmla="*/ 0 h 938372"/>
                <a:gd name="connsiteX0-67" fmla="*/ 216478 w 432956"/>
                <a:gd name="connsiteY0-68" fmla="*/ 0 h 938372"/>
                <a:gd name="connsiteX1-69" fmla="*/ 432956 w 432956"/>
                <a:gd name="connsiteY1-70" fmla="*/ 152400 h 938372"/>
                <a:gd name="connsiteX2-71" fmla="*/ 369551 w 432956"/>
                <a:gd name="connsiteY2-72" fmla="*/ 260163 h 938372"/>
                <a:gd name="connsiteX3-73" fmla="*/ 309290 w 432956"/>
                <a:gd name="connsiteY3-74" fmla="*/ 288766 h 938372"/>
                <a:gd name="connsiteX4-75" fmla="*/ 318874 w 432956"/>
                <a:gd name="connsiteY4-76" fmla="*/ 390981 h 938372"/>
                <a:gd name="connsiteX5-77" fmla="*/ 391740 w 432956"/>
                <a:gd name="connsiteY5-78" fmla="*/ 938372 h 938372"/>
                <a:gd name="connsiteX6-79" fmla="*/ 41218 w 432956"/>
                <a:gd name="connsiteY6-80" fmla="*/ 938372 h 938372"/>
                <a:gd name="connsiteX7-81" fmla="*/ 110017 w 432956"/>
                <a:gd name="connsiteY7-82" fmla="*/ 429528 h 938372"/>
                <a:gd name="connsiteX8-83" fmla="*/ 63405 w 432956"/>
                <a:gd name="connsiteY8-84" fmla="*/ 260163 h 938372"/>
                <a:gd name="connsiteX9-85" fmla="*/ 0 w 432956"/>
                <a:gd name="connsiteY9-86" fmla="*/ 152400 h 938372"/>
                <a:gd name="connsiteX10-87" fmla="*/ 216478 w 432956"/>
                <a:gd name="connsiteY10-88" fmla="*/ 0 h 938372"/>
                <a:gd name="connsiteX0-89" fmla="*/ 216478 w 432956"/>
                <a:gd name="connsiteY0-90" fmla="*/ 0 h 938372"/>
                <a:gd name="connsiteX1-91" fmla="*/ 432956 w 432956"/>
                <a:gd name="connsiteY1-92" fmla="*/ 152400 h 938372"/>
                <a:gd name="connsiteX2-93" fmla="*/ 369551 w 432956"/>
                <a:gd name="connsiteY2-94" fmla="*/ 260163 h 938372"/>
                <a:gd name="connsiteX3-95" fmla="*/ 309290 w 432956"/>
                <a:gd name="connsiteY3-96" fmla="*/ 288766 h 938372"/>
                <a:gd name="connsiteX4-97" fmla="*/ 318874 w 432956"/>
                <a:gd name="connsiteY4-98" fmla="*/ 390981 h 938372"/>
                <a:gd name="connsiteX5-99" fmla="*/ 391740 w 432956"/>
                <a:gd name="connsiteY5-100" fmla="*/ 938372 h 938372"/>
                <a:gd name="connsiteX6-101" fmla="*/ 41218 w 432956"/>
                <a:gd name="connsiteY6-102" fmla="*/ 938372 h 938372"/>
                <a:gd name="connsiteX7-103" fmla="*/ 110017 w 432956"/>
                <a:gd name="connsiteY7-104" fmla="*/ 429528 h 938372"/>
                <a:gd name="connsiteX8-105" fmla="*/ 63405 w 432956"/>
                <a:gd name="connsiteY8-106" fmla="*/ 260163 h 938372"/>
                <a:gd name="connsiteX9-107" fmla="*/ 0 w 432956"/>
                <a:gd name="connsiteY9-108" fmla="*/ 152400 h 938372"/>
                <a:gd name="connsiteX10-109" fmla="*/ 216478 w 432956"/>
                <a:gd name="connsiteY10-110" fmla="*/ 0 h 938372"/>
                <a:gd name="connsiteX0-111" fmla="*/ 216478 w 432956"/>
                <a:gd name="connsiteY0-112" fmla="*/ 0 h 938372"/>
                <a:gd name="connsiteX1-113" fmla="*/ 432956 w 432956"/>
                <a:gd name="connsiteY1-114" fmla="*/ 152400 h 938372"/>
                <a:gd name="connsiteX2-115" fmla="*/ 369551 w 432956"/>
                <a:gd name="connsiteY2-116" fmla="*/ 260163 h 938372"/>
                <a:gd name="connsiteX3-117" fmla="*/ 309290 w 432956"/>
                <a:gd name="connsiteY3-118" fmla="*/ 288766 h 938372"/>
                <a:gd name="connsiteX4-119" fmla="*/ 318874 w 432956"/>
                <a:gd name="connsiteY4-120" fmla="*/ 390981 h 938372"/>
                <a:gd name="connsiteX5-121" fmla="*/ 391740 w 432956"/>
                <a:gd name="connsiteY5-122" fmla="*/ 938372 h 938372"/>
                <a:gd name="connsiteX6-123" fmla="*/ 41218 w 432956"/>
                <a:gd name="connsiteY6-124" fmla="*/ 938372 h 938372"/>
                <a:gd name="connsiteX7-125" fmla="*/ 110017 w 432956"/>
                <a:gd name="connsiteY7-126" fmla="*/ 454928 h 938372"/>
                <a:gd name="connsiteX8-127" fmla="*/ 63405 w 432956"/>
                <a:gd name="connsiteY8-128" fmla="*/ 260163 h 938372"/>
                <a:gd name="connsiteX9-129" fmla="*/ 0 w 432956"/>
                <a:gd name="connsiteY9-130" fmla="*/ 152400 h 938372"/>
                <a:gd name="connsiteX10-131" fmla="*/ 216478 w 432956"/>
                <a:gd name="connsiteY10-132" fmla="*/ 0 h 938372"/>
                <a:gd name="connsiteX0-133" fmla="*/ 216478 w 432956"/>
                <a:gd name="connsiteY0-134" fmla="*/ 0 h 938372"/>
                <a:gd name="connsiteX1-135" fmla="*/ 432956 w 432956"/>
                <a:gd name="connsiteY1-136" fmla="*/ 152400 h 938372"/>
                <a:gd name="connsiteX2-137" fmla="*/ 369551 w 432956"/>
                <a:gd name="connsiteY2-138" fmla="*/ 260163 h 938372"/>
                <a:gd name="connsiteX3-139" fmla="*/ 309290 w 432956"/>
                <a:gd name="connsiteY3-140" fmla="*/ 288766 h 938372"/>
                <a:gd name="connsiteX4-141" fmla="*/ 318874 w 432956"/>
                <a:gd name="connsiteY4-142" fmla="*/ 390981 h 938372"/>
                <a:gd name="connsiteX5-143" fmla="*/ 391740 w 432956"/>
                <a:gd name="connsiteY5-144" fmla="*/ 938372 h 938372"/>
                <a:gd name="connsiteX6-145" fmla="*/ 41218 w 432956"/>
                <a:gd name="connsiteY6-146" fmla="*/ 938372 h 938372"/>
                <a:gd name="connsiteX7-147" fmla="*/ 110017 w 432956"/>
                <a:gd name="connsiteY7-148" fmla="*/ 454928 h 938372"/>
                <a:gd name="connsiteX8-149" fmla="*/ 63405 w 432956"/>
                <a:gd name="connsiteY8-150" fmla="*/ 260163 h 938372"/>
                <a:gd name="connsiteX9-151" fmla="*/ 0 w 432956"/>
                <a:gd name="connsiteY9-152" fmla="*/ 152400 h 938372"/>
                <a:gd name="connsiteX10-153" fmla="*/ 216478 w 432956"/>
                <a:gd name="connsiteY10-154" fmla="*/ 0 h 938372"/>
                <a:gd name="connsiteX0-155" fmla="*/ 216478 w 432956"/>
                <a:gd name="connsiteY0-156" fmla="*/ 0 h 938372"/>
                <a:gd name="connsiteX1-157" fmla="*/ 432956 w 432956"/>
                <a:gd name="connsiteY1-158" fmla="*/ 152400 h 938372"/>
                <a:gd name="connsiteX2-159" fmla="*/ 369551 w 432956"/>
                <a:gd name="connsiteY2-160" fmla="*/ 260163 h 938372"/>
                <a:gd name="connsiteX3-161" fmla="*/ 309290 w 432956"/>
                <a:gd name="connsiteY3-162" fmla="*/ 288766 h 938372"/>
                <a:gd name="connsiteX4-163" fmla="*/ 318874 w 432956"/>
                <a:gd name="connsiteY4-164" fmla="*/ 390981 h 938372"/>
                <a:gd name="connsiteX5-165" fmla="*/ 391740 w 432956"/>
                <a:gd name="connsiteY5-166" fmla="*/ 938372 h 938372"/>
                <a:gd name="connsiteX6-167" fmla="*/ 41218 w 432956"/>
                <a:gd name="connsiteY6-168" fmla="*/ 938372 h 938372"/>
                <a:gd name="connsiteX7-169" fmla="*/ 110017 w 432956"/>
                <a:gd name="connsiteY7-170" fmla="*/ 454928 h 938372"/>
                <a:gd name="connsiteX8-171" fmla="*/ 63405 w 432956"/>
                <a:gd name="connsiteY8-172" fmla="*/ 260163 h 938372"/>
                <a:gd name="connsiteX9-173" fmla="*/ 0 w 432956"/>
                <a:gd name="connsiteY9-174" fmla="*/ 152400 h 938372"/>
                <a:gd name="connsiteX10-175" fmla="*/ 216478 w 432956"/>
                <a:gd name="connsiteY10-176" fmla="*/ 0 h 938372"/>
                <a:gd name="connsiteX0-177" fmla="*/ 216478 w 432956"/>
                <a:gd name="connsiteY0-178" fmla="*/ 0 h 938372"/>
                <a:gd name="connsiteX1-179" fmla="*/ 432956 w 432956"/>
                <a:gd name="connsiteY1-180" fmla="*/ 152400 h 938372"/>
                <a:gd name="connsiteX2-181" fmla="*/ 369551 w 432956"/>
                <a:gd name="connsiteY2-182" fmla="*/ 260163 h 938372"/>
                <a:gd name="connsiteX3-183" fmla="*/ 309290 w 432956"/>
                <a:gd name="connsiteY3-184" fmla="*/ 288766 h 938372"/>
                <a:gd name="connsiteX4-185" fmla="*/ 318874 w 432956"/>
                <a:gd name="connsiteY4-186" fmla="*/ 390981 h 938372"/>
                <a:gd name="connsiteX5-187" fmla="*/ 391740 w 432956"/>
                <a:gd name="connsiteY5-188" fmla="*/ 938372 h 938372"/>
                <a:gd name="connsiteX6-189" fmla="*/ 41218 w 432956"/>
                <a:gd name="connsiteY6-190" fmla="*/ 938372 h 938372"/>
                <a:gd name="connsiteX7-191" fmla="*/ 122717 w 432956"/>
                <a:gd name="connsiteY7-192" fmla="*/ 458103 h 938372"/>
                <a:gd name="connsiteX8-193" fmla="*/ 63405 w 432956"/>
                <a:gd name="connsiteY8-194" fmla="*/ 260163 h 938372"/>
                <a:gd name="connsiteX9-195" fmla="*/ 0 w 432956"/>
                <a:gd name="connsiteY9-196" fmla="*/ 152400 h 938372"/>
                <a:gd name="connsiteX10-197" fmla="*/ 216478 w 432956"/>
                <a:gd name="connsiteY10-198" fmla="*/ 0 h 938372"/>
                <a:gd name="connsiteX0-199" fmla="*/ 216478 w 432956"/>
                <a:gd name="connsiteY0-200" fmla="*/ 0 h 938372"/>
                <a:gd name="connsiteX1-201" fmla="*/ 432956 w 432956"/>
                <a:gd name="connsiteY1-202" fmla="*/ 152400 h 938372"/>
                <a:gd name="connsiteX2-203" fmla="*/ 369551 w 432956"/>
                <a:gd name="connsiteY2-204" fmla="*/ 260163 h 938372"/>
                <a:gd name="connsiteX3-205" fmla="*/ 309290 w 432956"/>
                <a:gd name="connsiteY3-206" fmla="*/ 288766 h 938372"/>
                <a:gd name="connsiteX4-207" fmla="*/ 318874 w 432956"/>
                <a:gd name="connsiteY4-208" fmla="*/ 390981 h 938372"/>
                <a:gd name="connsiteX5-209" fmla="*/ 391740 w 432956"/>
                <a:gd name="connsiteY5-210" fmla="*/ 938372 h 938372"/>
                <a:gd name="connsiteX6-211" fmla="*/ 41218 w 432956"/>
                <a:gd name="connsiteY6-212" fmla="*/ 938372 h 938372"/>
                <a:gd name="connsiteX7-213" fmla="*/ 122717 w 432956"/>
                <a:gd name="connsiteY7-214" fmla="*/ 458103 h 938372"/>
                <a:gd name="connsiteX8-215" fmla="*/ 63405 w 432956"/>
                <a:gd name="connsiteY8-216" fmla="*/ 260163 h 938372"/>
                <a:gd name="connsiteX9-217" fmla="*/ 0 w 432956"/>
                <a:gd name="connsiteY9-218" fmla="*/ 152400 h 938372"/>
                <a:gd name="connsiteX10-219" fmla="*/ 216478 w 432956"/>
                <a:gd name="connsiteY10-220" fmla="*/ 0 h 938372"/>
                <a:gd name="connsiteX0-221" fmla="*/ 216478 w 432956"/>
                <a:gd name="connsiteY0-222" fmla="*/ 0 h 938372"/>
                <a:gd name="connsiteX1-223" fmla="*/ 432956 w 432956"/>
                <a:gd name="connsiteY1-224" fmla="*/ 152400 h 938372"/>
                <a:gd name="connsiteX2-225" fmla="*/ 369551 w 432956"/>
                <a:gd name="connsiteY2-226" fmla="*/ 260163 h 938372"/>
                <a:gd name="connsiteX3-227" fmla="*/ 309290 w 432956"/>
                <a:gd name="connsiteY3-228" fmla="*/ 288766 h 938372"/>
                <a:gd name="connsiteX4-229" fmla="*/ 318874 w 432956"/>
                <a:gd name="connsiteY4-230" fmla="*/ 390981 h 938372"/>
                <a:gd name="connsiteX5-231" fmla="*/ 391740 w 432956"/>
                <a:gd name="connsiteY5-232" fmla="*/ 938372 h 938372"/>
                <a:gd name="connsiteX6-233" fmla="*/ 41218 w 432956"/>
                <a:gd name="connsiteY6-234" fmla="*/ 938372 h 938372"/>
                <a:gd name="connsiteX7-235" fmla="*/ 122717 w 432956"/>
                <a:gd name="connsiteY7-236" fmla="*/ 458103 h 938372"/>
                <a:gd name="connsiteX8-237" fmla="*/ 63405 w 432956"/>
                <a:gd name="connsiteY8-238" fmla="*/ 260163 h 938372"/>
                <a:gd name="connsiteX9-239" fmla="*/ 0 w 432956"/>
                <a:gd name="connsiteY9-240" fmla="*/ 152400 h 938372"/>
                <a:gd name="connsiteX10-241" fmla="*/ 216478 w 432956"/>
                <a:gd name="connsiteY10-242" fmla="*/ 0 h 938372"/>
                <a:gd name="connsiteX0-243" fmla="*/ 216478 w 432956"/>
                <a:gd name="connsiteY0-244" fmla="*/ 0 h 938372"/>
                <a:gd name="connsiteX1-245" fmla="*/ 432956 w 432956"/>
                <a:gd name="connsiteY1-246" fmla="*/ 152400 h 938372"/>
                <a:gd name="connsiteX2-247" fmla="*/ 369551 w 432956"/>
                <a:gd name="connsiteY2-248" fmla="*/ 260163 h 938372"/>
                <a:gd name="connsiteX3-249" fmla="*/ 309290 w 432956"/>
                <a:gd name="connsiteY3-250" fmla="*/ 288766 h 938372"/>
                <a:gd name="connsiteX4-251" fmla="*/ 318874 w 432956"/>
                <a:gd name="connsiteY4-252" fmla="*/ 390981 h 938372"/>
                <a:gd name="connsiteX5-253" fmla="*/ 391740 w 432956"/>
                <a:gd name="connsiteY5-254" fmla="*/ 938372 h 938372"/>
                <a:gd name="connsiteX6-255" fmla="*/ 41218 w 432956"/>
                <a:gd name="connsiteY6-256" fmla="*/ 938372 h 938372"/>
                <a:gd name="connsiteX7-257" fmla="*/ 122717 w 432956"/>
                <a:gd name="connsiteY7-258" fmla="*/ 458103 h 938372"/>
                <a:gd name="connsiteX8-259" fmla="*/ 63405 w 432956"/>
                <a:gd name="connsiteY8-260" fmla="*/ 260163 h 938372"/>
                <a:gd name="connsiteX9-261" fmla="*/ 0 w 432956"/>
                <a:gd name="connsiteY9-262" fmla="*/ 152400 h 938372"/>
                <a:gd name="connsiteX10-263" fmla="*/ 216478 w 432956"/>
                <a:gd name="connsiteY10-264" fmla="*/ 0 h 938372"/>
                <a:gd name="connsiteX0-265" fmla="*/ 216478 w 432956"/>
                <a:gd name="connsiteY0-266" fmla="*/ 0 h 938372"/>
                <a:gd name="connsiteX1-267" fmla="*/ 432956 w 432956"/>
                <a:gd name="connsiteY1-268" fmla="*/ 152400 h 938372"/>
                <a:gd name="connsiteX2-269" fmla="*/ 369551 w 432956"/>
                <a:gd name="connsiteY2-270" fmla="*/ 260163 h 938372"/>
                <a:gd name="connsiteX3-271" fmla="*/ 309290 w 432956"/>
                <a:gd name="connsiteY3-272" fmla="*/ 288766 h 938372"/>
                <a:gd name="connsiteX4-273" fmla="*/ 318874 w 432956"/>
                <a:gd name="connsiteY4-274" fmla="*/ 390981 h 938372"/>
                <a:gd name="connsiteX5-275" fmla="*/ 391740 w 432956"/>
                <a:gd name="connsiteY5-276" fmla="*/ 938372 h 938372"/>
                <a:gd name="connsiteX6-277" fmla="*/ 41218 w 432956"/>
                <a:gd name="connsiteY6-278" fmla="*/ 938372 h 938372"/>
                <a:gd name="connsiteX7-279" fmla="*/ 122717 w 432956"/>
                <a:gd name="connsiteY7-280" fmla="*/ 458103 h 938372"/>
                <a:gd name="connsiteX8-281" fmla="*/ 63405 w 432956"/>
                <a:gd name="connsiteY8-282" fmla="*/ 260163 h 938372"/>
                <a:gd name="connsiteX9-283" fmla="*/ 0 w 432956"/>
                <a:gd name="connsiteY9-284" fmla="*/ 152400 h 938372"/>
                <a:gd name="connsiteX10-285" fmla="*/ 216478 w 432956"/>
                <a:gd name="connsiteY10-286" fmla="*/ 0 h 938372"/>
                <a:gd name="connsiteX0-287" fmla="*/ 216478 w 432956"/>
                <a:gd name="connsiteY0-288" fmla="*/ 0 h 938372"/>
                <a:gd name="connsiteX1-289" fmla="*/ 432956 w 432956"/>
                <a:gd name="connsiteY1-290" fmla="*/ 152400 h 938372"/>
                <a:gd name="connsiteX2-291" fmla="*/ 369551 w 432956"/>
                <a:gd name="connsiteY2-292" fmla="*/ 260163 h 938372"/>
                <a:gd name="connsiteX3-293" fmla="*/ 309290 w 432956"/>
                <a:gd name="connsiteY3-294" fmla="*/ 288766 h 938372"/>
                <a:gd name="connsiteX4-295" fmla="*/ 318874 w 432956"/>
                <a:gd name="connsiteY4-296" fmla="*/ 390981 h 938372"/>
                <a:gd name="connsiteX5-297" fmla="*/ 391740 w 432956"/>
                <a:gd name="connsiteY5-298" fmla="*/ 938372 h 938372"/>
                <a:gd name="connsiteX6-299" fmla="*/ 41218 w 432956"/>
                <a:gd name="connsiteY6-300" fmla="*/ 938372 h 938372"/>
                <a:gd name="connsiteX7-301" fmla="*/ 138592 w 432956"/>
                <a:gd name="connsiteY7-302" fmla="*/ 458103 h 938372"/>
                <a:gd name="connsiteX8-303" fmla="*/ 63405 w 432956"/>
                <a:gd name="connsiteY8-304" fmla="*/ 260163 h 938372"/>
                <a:gd name="connsiteX9-305" fmla="*/ 0 w 432956"/>
                <a:gd name="connsiteY9-306" fmla="*/ 152400 h 938372"/>
                <a:gd name="connsiteX10-307" fmla="*/ 216478 w 432956"/>
                <a:gd name="connsiteY10-308" fmla="*/ 0 h 938372"/>
                <a:gd name="connsiteX0-309" fmla="*/ 216478 w 432956"/>
                <a:gd name="connsiteY0-310" fmla="*/ 0 h 938372"/>
                <a:gd name="connsiteX1-311" fmla="*/ 432956 w 432956"/>
                <a:gd name="connsiteY1-312" fmla="*/ 152400 h 938372"/>
                <a:gd name="connsiteX2-313" fmla="*/ 369551 w 432956"/>
                <a:gd name="connsiteY2-314" fmla="*/ 260163 h 938372"/>
                <a:gd name="connsiteX3-315" fmla="*/ 309290 w 432956"/>
                <a:gd name="connsiteY3-316" fmla="*/ 288766 h 938372"/>
                <a:gd name="connsiteX4-317" fmla="*/ 318874 w 432956"/>
                <a:gd name="connsiteY4-318" fmla="*/ 390981 h 938372"/>
                <a:gd name="connsiteX5-319" fmla="*/ 391740 w 432956"/>
                <a:gd name="connsiteY5-320" fmla="*/ 938372 h 938372"/>
                <a:gd name="connsiteX6-321" fmla="*/ 41218 w 432956"/>
                <a:gd name="connsiteY6-322" fmla="*/ 938372 h 938372"/>
                <a:gd name="connsiteX7-323" fmla="*/ 138592 w 432956"/>
                <a:gd name="connsiteY7-324" fmla="*/ 458103 h 938372"/>
                <a:gd name="connsiteX8-325" fmla="*/ 63405 w 432956"/>
                <a:gd name="connsiteY8-326" fmla="*/ 260163 h 938372"/>
                <a:gd name="connsiteX9-327" fmla="*/ 0 w 432956"/>
                <a:gd name="connsiteY9-328" fmla="*/ 152400 h 938372"/>
                <a:gd name="connsiteX10-329" fmla="*/ 216478 w 432956"/>
                <a:gd name="connsiteY10-330" fmla="*/ 0 h 938372"/>
                <a:gd name="connsiteX0-331" fmla="*/ 216478 w 432956"/>
                <a:gd name="connsiteY0-332" fmla="*/ 0 h 938372"/>
                <a:gd name="connsiteX1-333" fmla="*/ 432956 w 432956"/>
                <a:gd name="connsiteY1-334" fmla="*/ 152400 h 938372"/>
                <a:gd name="connsiteX2-335" fmla="*/ 369551 w 432956"/>
                <a:gd name="connsiteY2-336" fmla="*/ 260163 h 938372"/>
                <a:gd name="connsiteX3-337" fmla="*/ 309290 w 432956"/>
                <a:gd name="connsiteY3-338" fmla="*/ 288766 h 938372"/>
                <a:gd name="connsiteX4-339" fmla="*/ 318874 w 432956"/>
                <a:gd name="connsiteY4-340" fmla="*/ 390981 h 938372"/>
                <a:gd name="connsiteX5-341" fmla="*/ 391740 w 432956"/>
                <a:gd name="connsiteY5-342" fmla="*/ 938372 h 938372"/>
                <a:gd name="connsiteX6-343" fmla="*/ 41218 w 432956"/>
                <a:gd name="connsiteY6-344" fmla="*/ 938372 h 938372"/>
                <a:gd name="connsiteX7-345" fmla="*/ 138592 w 432956"/>
                <a:gd name="connsiteY7-346" fmla="*/ 458103 h 938372"/>
                <a:gd name="connsiteX8-347" fmla="*/ 63405 w 432956"/>
                <a:gd name="connsiteY8-348" fmla="*/ 260163 h 938372"/>
                <a:gd name="connsiteX9-349" fmla="*/ 0 w 432956"/>
                <a:gd name="connsiteY9-350" fmla="*/ 152400 h 938372"/>
                <a:gd name="connsiteX10-351" fmla="*/ 216478 w 432956"/>
                <a:gd name="connsiteY10-352" fmla="*/ 0 h 938372"/>
                <a:gd name="connsiteX0-353" fmla="*/ 216478 w 432956"/>
                <a:gd name="connsiteY0-354" fmla="*/ 0 h 938372"/>
                <a:gd name="connsiteX1-355" fmla="*/ 432956 w 432956"/>
                <a:gd name="connsiteY1-356" fmla="*/ 152400 h 938372"/>
                <a:gd name="connsiteX2-357" fmla="*/ 369551 w 432956"/>
                <a:gd name="connsiteY2-358" fmla="*/ 260163 h 938372"/>
                <a:gd name="connsiteX3-359" fmla="*/ 309290 w 432956"/>
                <a:gd name="connsiteY3-360" fmla="*/ 288766 h 938372"/>
                <a:gd name="connsiteX4-361" fmla="*/ 322049 w 432956"/>
                <a:gd name="connsiteY4-362" fmla="*/ 457656 h 938372"/>
                <a:gd name="connsiteX5-363" fmla="*/ 391740 w 432956"/>
                <a:gd name="connsiteY5-364" fmla="*/ 938372 h 938372"/>
                <a:gd name="connsiteX6-365" fmla="*/ 41218 w 432956"/>
                <a:gd name="connsiteY6-366" fmla="*/ 938372 h 938372"/>
                <a:gd name="connsiteX7-367" fmla="*/ 138592 w 432956"/>
                <a:gd name="connsiteY7-368" fmla="*/ 458103 h 938372"/>
                <a:gd name="connsiteX8-369" fmla="*/ 63405 w 432956"/>
                <a:gd name="connsiteY8-370" fmla="*/ 260163 h 938372"/>
                <a:gd name="connsiteX9-371" fmla="*/ 0 w 432956"/>
                <a:gd name="connsiteY9-372" fmla="*/ 152400 h 938372"/>
                <a:gd name="connsiteX10-373" fmla="*/ 216478 w 432956"/>
                <a:gd name="connsiteY10-374" fmla="*/ 0 h 938372"/>
                <a:gd name="connsiteX0-375" fmla="*/ 216478 w 432956"/>
                <a:gd name="connsiteY0-376" fmla="*/ 0 h 938372"/>
                <a:gd name="connsiteX1-377" fmla="*/ 432956 w 432956"/>
                <a:gd name="connsiteY1-378" fmla="*/ 152400 h 938372"/>
                <a:gd name="connsiteX2-379" fmla="*/ 369551 w 432956"/>
                <a:gd name="connsiteY2-380" fmla="*/ 260163 h 938372"/>
                <a:gd name="connsiteX3-381" fmla="*/ 309290 w 432956"/>
                <a:gd name="connsiteY3-382" fmla="*/ 288766 h 938372"/>
                <a:gd name="connsiteX4-383" fmla="*/ 322049 w 432956"/>
                <a:gd name="connsiteY4-384" fmla="*/ 457656 h 938372"/>
                <a:gd name="connsiteX5-385" fmla="*/ 391740 w 432956"/>
                <a:gd name="connsiteY5-386" fmla="*/ 938372 h 938372"/>
                <a:gd name="connsiteX6-387" fmla="*/ 41218 w 432956"/>
                <a:gd name="connsiteY6-388" fmla="*/ 938372 h 938372"/>
                <a:gd name="connsiteX7-389" fmla="*/ 138592 w 432956"/>
                <a:gd name="connsiteY7-390" fmla="*/ 458103 h 938372"/>
                <a:gd name="connsiteX8-391" fmla="*/ 63405 w 432956"/>
                <a:gd name="connsiteY8-392" fmla="*/ 260163 h 938372"/>
                <a:gd name="connsiteX9-393" fmla="*/ 0 w 432956"/>
                <a:gd name="connsiteY9-394" fmla="*/ 152400 h 938372"/>
                <a:gd name="connsiteX10-395" fmla="*/ 216478 w 432956"/>
                <a:gd name="connsiteY10-396" fmla="*/ 0 h 938372"/>
                <a:gd name="connsiteX0-397" fmla="*/ 216478 w 432956"/>
                <a:gd name="connsiteY0-398" fmla="*/ 0 h 938372"/>
                <a:gd name="connsiteX1-399" fmla="*/ 432956 w 432956"/>
                <a:gd name="connsiteY1-400" fmla="*/ 152400 h 938372"/>
                <a:gd name="connsiteX2-401" fmla="*/ 369551 w 432956"/>
                <a:gd name="connsiteY2-402" fmla="*/ 260163 h 938372"/>
                <a:gd name="connsiteX3-403" fmla="*/ 309290 w 432956"/>
                <a:gd name="connsiteY3-404" fmla="*/ 285591 h 938372"/>
                <a:gd name="connsiteX4-405" fmla="*/ 322049 w 432956"/>
                <a:gd name="connsiteY4-406" fmla="*/ 457656 h 938372"/>
                <a:gd name="connsiteX5-407" fmla="*/ 391740 w 432956"/>
                <a:gd name="connsiteY5-408" fmla="*/ 938372 h 938372"/>
                <a:gd name="connsiteX6-409" fmla="*/ 41218 w 432956"/>
                <a:gd name="connsiteY6-410" fmla="*/ 938372 h 938372"/>
                <a:gd name="connsiteX7-411" fmla="*/ 138592 w 432956"/>
                <a:gd name="connsiteY7-412" fmla="*/ 458103 h 938372"/>
                <a:gd name="connsiteX8-413" fmla="*/ 63405 w 432956"/>
                <a:gd name="connsiteY8-414" fmla="*/ 260163 h 938372"/>
                <a:gd name="connsiteX9-415" fmla="*/ 0 w 432956"/>
                <a:gd name="connsiteY9-416" fmla="*/ 152400 h 938372"/>
                <a:gd name="connsiteX10-417" fmla="*/ 216478 w 432956"/>
                <a:gd name="connsiteY10-418" fmla="*/ 0 h 938372"/>
                <a:gd name="connsiteX0-419" fmla="*/ 216478 w 432956"/>
                <a:gd name="connsiteY0-420" fmla="*/ 0 h 938372"/>
                <a:gd name="connsiteX1-421" fmla="*/ 432956 w 432956"/>
                <a:gd name="connsiteY1-422" fmla="*/ 152400 h 938372"/>
                <a:gd name="connsiteX2-423" fmla="*/ 369551 w 432956"/>
                <a:gd name="connsiteY2-424" fmla="*/ 260163 h 938372"/>
                <a:gd name="connsiteX3-425" fmla="*/ 309290 w 432956"/>
                <a:gd name="connsiteY3-426" fmla="*/ 285591 h 938372"/>
                <a:gd name="connsiteX4-427" fmla="*/ 322049 w 432956"/>
                <a:gd name="connsiteY4-428" fmla="*/ 457656 h 938372"/>
                <a:gd name="connsiteX5-429" fmla="*/ 391740 w 432956"/>
                <a:gd name="connsiteY5-430" fmla="*/ 938372 h 938372"/>
                <a:gd name="connsiteX6-431" fmla="*/ 41218 w 432956"/>
                <a:gd name="connsiteY6-432" fmla="*/ 938372 h 938372"/>
                <a:gd name="connsiteX7-433" fmla="*/ 138592 w 432956"/>
                <a:gd name="connsiteY7-434" fmla="*/ 458103 h 938372"/>
                <a:gd name="connsiteX8-435" fmla="*/ 63405 w 432956"/>
                <a:gd name="connsiteY8-436" fmla="*/ 260163 h 938372"/>
                <a:gd name="connsiteX9-437" fmla="*/ 0 w 432956"/>
                <a:gd name="connsiteY9-438" fmla="*/ 152400 h 938372"/>
                <a:gd name="connsiteX10-439" fmla="*/ 216478 w 432956"/>
                <a:gd name="connsiteY10-440" fmla="*/ 0 h 938372"/>
                <a:gd name="connsiteX0-441" fmla="*/ 216478 w 432956"/>
                <a:gd name="connsiteY0-442" fmla="*/ 0 h 938372"/>
                <a:gd name="connsiteX1-443" fmla="*/ 432956 w 432956"/>
                <a:gd name="connsiteY1-444" fmla="*/ 152400 h 938372"/>
                <a:gd name="connsiteX2-445" fmla="*/ 369551 w 432956"/>
                <a:gd name="connsiteY2-446" fmla="*/ 260163 h 938372"/>
                <a:gd name="connsiteX3-447" fmla="*/ 322049 w 432956"/>
                <a:gd name="connsiteY3-448" fmla="*/ 457656 h 938372"/>
                <a:gd name="connsiteX4-449" fmla="*/ 391740 w 432956"/>
                <a:gd name="connsiteY4-450" fmla="*/ 938372 h 938372"/>
                <a:gd name="connsiteX5-451" fmla="*/ 41218 w 432956"/>
                <a:gd name="connsiteY5-452" fmla="*/ 938372 h 938372"/>
                <a:gd name="connsiteX6-453" fmla="*/ 138592 w 432956"/>
                <a:gd name="connsiteY6-454" fmla="*/ 458103 h 938372"/>
                <a:gd name="connsiteX7-455" fmla="*/ 63405 w 432956"/>
                <a:gd name="connsiteY7-456" fmla="*/ 260163 h 938372"/>
                <a:gd name="connsiteX8-457" fmla="*/ 0 w 432956"/>
                <a:gd name="connsiteY8-458" fmla="*/ 152400 h 938372"/>
                <a:gd name="connsiteX9-459" fmla="*/ 216478 w 432956"/>
                <a:gd name="connsiteY9-460" fmla="*/ 0 h 938372"/>
                <a:gd name="connsiteX0-461" fmla="*/ 216478 w 432956"/>
                <a:gd name="connsiteY0-462" fmla="*/ 0 h 938372"/>
                <a:gd name="connsiteX1-463" fmla="*/ 432956 w 432956"/>
                <a:gd name="connsiteY1-464" fmla="*/ 152400 h 938372"/>
                <a:gd name="connsiteX2-465" fmla="*/ 369551 w 432956"/>
                <a:gd name="connsiteY2-466" fmla="*/ 260163 h 938372"/>
                <a:gd name="connsiteX3-467" fmla="*/ 322049 w 432956"/>
                <a:gd name="connsiteY3-468" fmla="*/ 457656 h 938372"/>
                <a:gd name="connsiteX4-469" fmla="*/ 391740 w 432956"/>
                <a:gd name="connsiteY4-470" fmla="*/ 938372 h 938372"/>
                <a:gd name="connsiteX5-471" fmla="*/ 41218 w 432956"/>
                <a:gd name="connsiteY5-472" fmla="*/ 938372 h 938372"/>
                <a:gd name="connsiteX6-473" fmla="*/ 138592 w 432956"/>
                <a:gd name="connsiteY6-474" fmla="*/ 458103 h 938372"/>
                <a:gd name="connsiteX7-475" fmla="*/ 63405 w 432956"/>
                <a:gd name="connsiteY7-476" fmla="*/ 260163 h 938372"/>
                <a:gd name="connsiteX8-477" fmla="*/ 0 w 432956"/>
                <a:gd name="connsiteY8-478" fmla="*/ 152400 h 938372"/>
                <a:gd name="connsiteX9-479" fmla="*/ 216478 w 432956"/>
                <a:gd name="connsiteY9-480" fmla="*/ 0 h 938372"/>
                <a:gd name="connsiteX0-481" fmla="*/ 216478 w 432956"/>
                <a:gd name="connsiteY0-482" fmla="*/ 0 h 938372"/>
                <a:gd name="connsiteX1-483" fmla="*/ 432956 w 432956"/>
                <a:gd name="connsiteY1-484" fmla="*/ 152400 h 938372"/>
                <a:gd name="connsiteX2-485" fmla="*/ 369551 w 432956"/>
                <a:gd name="connsiteY2-486" fmla="*/ 260163 h 938372"/>
                <a:gd name="connsiteX3-487" fmla="*/ 322049 w 432956"/>
                <a:gd name="connsiteY3-488" fmla="*/ 457656 h 938372"/>
                <a:gd name="connsiteX4-489" fmla="*/ 391740 w 432956"/>
                <a:gd name="connsiteY4-490" fmla="*/ 938372 h 938372"/>
                <a:gd name="connsiteX5-491" fmla="*/ 41218 w 432956"/>
                <a:gd name="connsiteY5-492" fmla="*/ 938372 h 938372"/>
                <a:gd name="connsiteX6-493" fmla="*/ 138592 w 432956"/>
                <a:gd name="connsiteY6-494" fmla="*/ 458103 h 938372"/>
                <a:gd name="connsiteX7-495" fmla="*/ 63405 w 432956"/>
                <a:gd name="connsiteY7-496" fmla="*/ 260163 h 938372"/>
                <a:gd name="connsiteX8-497" fmla="*/ 0 w 432956"/>
                <a:gd name="connsiteY8-498" fmla="*/ 152400 h 938372"/>
                <a:gd name="connsiteX9-499" fmla="*/ 216478 w 432956"/>
                <a:gd name="connsiteY9-500" fmla="*/ 0 h 938372"/>
                <a:gd name="connsiteX0-501" fmla="*/ 216478 w 432956"/>
                <a:gd name="connsiteY0-502" fmla="*/ 0 h 938372"/>
                <a:gd name="connsiteX1-503" fmla="*/ 432956 w 432956"/>
                <a:gd name="connsiteY1-504" fmla="*/ 152400 h 938372"/>
                <a:gd name="connsiteX2-505" fmla="*/ 369551 w 432956"/>
                <a:gd name="connsiteY2-506" fmla="*/ 260163 h 938372"/>
                <a:gd name="connsiteX3-507" fmla="*/ 322049 w 432956"/>
                <a:gd name="connsiteY3-508" fmla="*/ 457656 h 938372"/>
                <a:gd name="connsiteX4-509" fmla="*/ 391740 w 432956"/>
                <a:gd name="connsiteY4-510" fmla="*/ 938372 h 938372"/>
                <a:gd name="connsiteX5-511" fmla="*/ 41218 w 432956"/>
                <a:gd name="connsiteY5-512" fmla="*/ 938372 h 938372"/>
                <a:gd name="connsiteX6-513" fmla="*/ 138592 w 432956"/>
                <a:gd name="connsiteY6-514" fmla="*/ 458103 h 938372"/>
                <a:gd name="connsiteX7-515" fmla="*/ 63405 w 432956"/>
                <a:gd name="connsiteY7-516" fmla="*/ 260163 h 938372"/>
                <a:gd name="connsiteX8-517" fmla="*/ 0 w 432956"/>
                <a:gd name="connsiteY8-518" fmla="*/ 152400 h 938372"/>
                <a:gd name="connsiteX9-519" fmla="*/ 216478 w 432956"/>
                <a:gd name="connsiteY9-520" fmla="*/ 0 h 938372"/>
                <a:gd name="connsiteX0-521" fmla="*/ 216478 w 432956"/>
                <a:gd name="connsiteY0-522" fmla="*/ 0 h 938372"/>
                <a:gd name="connsiteX1-523" fmla="*/ 432956 w 432956"/>
                <a:gd name="connsiteY1-524" fmla="*/ 152400 h 938372"/>
                <a:gd name="connsiteX2-525" fmla="*/ 369551 w 432956"/>
                <a:gd name="connsiteY2-526" fmla="*/ 260163 h 938372"/>
                <a:gd name="connsiteX3-527" fmla="*/ 322049 w 432956"/>
                <a:gd name="connsiteY3-528" fmla="*/ 470356 h 938372"/>
                <a:gd name="connsiteX4-529" fmla="*/ 391740 w 432956"/>
                <a:gd name="connsiteY4-530" fmla="*/ 938372 h 938372"/>
                <a:gd name="connsiteX5-531" fmla="*/ 41218 w 432956"/>
                <a:gd name="connsiteY5-532" fmla="*/ 938372 h 938372"/>
                <a:gd name="connsiteX6-533" fmla="*/ 138592 w 432956"/>
                <a:gd name="connsiteY6-534" fmla="*/ 458103 h 938372"/>
                <a:gd name="connsiteX7-535" fmla="*/ 63405 w 432956"/>
                <a:gd name="connsiteY7-536" fmla="*/ 260163 h 938372"/>
                <a:gd name="connsiteX8-537" fmla="*/ 0 w 432956"/>
                <a:gd name="connsiteY8-538" fmla="*/ 152400 h 938372"/>
                <a:gd name="connsiteX9-539" fmla="*/ 216478 w 432956"/>
                <a:gd name="connsiteY9-540" fmla="*/ 0 h 938372"/>
                <a:gd name="connsiteX0-541" fmla="*/ 216478 w 432956"/>
                <a:gd name="connsiteY0-542" fmla="*/ 0 h 938372"/>
                <a:gd name="connsiteX1-543" fmla="*/ 432956 w 432956"/>
                <a:gd name="connsiteY1-544" fmla="*/ 152400 h 938372"/>
                <a:gd name="connsiteX2-545" fmla="*/ 369551 w 432956"/>
                <a:gd name="connsiteY2-546" fmla="*/ 260163 h 938372"/>
                <a:gd name="connsiteX3-547" fmla="*/ 322049 w 432956"/>
                <a:gd name="connsiteY3-548" fmla="*/ 470356 h 938372"/>
                <a:gd name="connsiteX4-549" fmla="*/ 391740 w 432956"/>
                <a:gd name="connsiteY4-550" fmla="*/ 938372 h 938372"/>
                <a:gd name="connsiteX5-551" fmla="*/ 41218 w 432956"/>
                <a:gd name="connsiteY5-552" fmla="*/ 938372 h 938372"/>
                <a:gd name="connsiteX6-553" fmla="*/ 138592 w 432956"/>
                <a:gd name="connsiteY6-554" fmla="*/ 458103 h 938372"/>
                <a:gd name="connsiteX7-555" fmla="*/ 63405 w 432956"/>
                <a:gd name="connsiteY7-556" fmla="*/ 260163 h 938372"/>
                <a:gd name="connsiteX8-557" fmla="*/ 0 w 432956"/>
                <a:gd name="connsiteY8-558" fmla="*/ 152400 h 938372"/>
                <a:gd name="connsiteX9-559" fmla="*/ 216478 w 432956"/>
                <a:gd name="connsiteY9-560" fmla="*/ 0 h 938372"/>
                <a:gd name="connsiteX0-561" fmla="*/ 216478 w 432956"/>
                <a:gd name="connsiteY0-562" fmla="*/ 0 h 938372"/>
                <a:gd name="connsiteX1-563" fmla="*/ 432956 w 432956"/>
                <a:gd name="connsiteY1-564" fmla="*/ 152400 h 938372"/>
                <a:gd name="connsiteX2-565" fmla="*/ 369551 w 432956"/>
                <a:gd name="connsiteY2-566" fmla="*/ 260163 h 938372"/>
                <a:gd name="connsiteX3-567" fmla="*/ 318874 w 432956"/>
                <a:gd name="connsiteY3-568" fmla="*/ 454481 h 938372"/>
                <a:gd name="connsiteX4-569" fmla="*/ 391740 w 432956"/>
                <a:gd name="connsiteY4-570" fmla="*/ 938372 h 938372"/>
                <a:gd name="connsiteX5-571" fmla="*/ 41218 w 432956"/>
                <a:gd name="connsiteY5-572" fmla="*/ 938372 h 938372"/>
                <a:gd name="connsiteX6-573" fmla="*/ 138592 w 432956"/>
                <a:gd name="connsiteY6-574" fmla="*/ 458103 h 938372"/>
                <a:gd name="connsiteX7-575" fmla="*/ 63405 w 432956"/>
                <a:gd name="connsiteY7-576" fmla="*/ 260163 h 938372"/>
                <a:gd name="connsiteX8-577" fmla="*/ 0 w 432956"/>
                <a:gd name="connsiteY8-578" fmla="*/ 152400 h 938372"/>
                <a:gd name="connsiteX9-579" fmla="*/ 216478 w 432956"/>
                <a:gd name="connsiteY9-580" fmla="*/ 0 h 938372"/>
                <a:gd name="connsiteX0-581" fmla="*/ 216478 w 432956"/>
                <a:gd name="connsiteY0-582" fmla="*/ 0 h 938372"/>
                <a:gd name="connsiteX1-583" fmla="*/ 432956 w 432956"/>
                <a:gd name="connsiteY1-584" fmla="*/ 152400 h 938372"/>
                <a:gd name="connsiteX2-585" fmla="*/ 369551 w 432956"/>
                <a:gd name="connsiteY2-586" fmla="*/ 260163 h 938372"/>
                <a:gd name="connsiteX3-587" fmla="*/ 318874 w 432956"/>
                <a:gd name="connsiteY3-588" fmla="*/ 454481 h 938372"/>
                <a:gd name="connsiteX4-589" fmla="*/ 391740 w 432956"/>
                <a:gd name="connsiteY4-590" fmla="*/ 938372 h 938372"/>
                <a:gd name="connsiteX5-591" fmla="*/ 41218 w 432956"/>
                <a:gd name="connsiteY5-592" fmla="*/ 938372 h 938372"/>
                <a:gd name="connsiteX6-593" fmla="*/ 138592 w 432956"/>
                <a:gd name="connsiteY6-594" fmla="*/ 458103 h 938372"/>
                <a:gd name="connsiteX7-595" fmla="*/ 63405 w 432956"/>
                <a:gd name="connsiteY7-596" fmla="*/ 260163 h 938372"/>
                <a:gd name="connsiteX8-597" fmla="*/ 0 w 432956"/>
                <a:gd name="connsiteY8-598" fmla="*/ 152400 h 938372"/>
                <a:gd name="connsiteX9-599" fmla="*/ 216478 w 432956"/>
                <a:gd name="connsiteY9-600" fmla="*/ 0 h 938372"/>
                <a:gd name="connsiteX0-601" fmla="*/ 216478 w 432956"/>
                <a:gd name="connsiteY0-602" fmla="*/ 0 h 938372"/>
                <a:gd name="connsiteX1-603" fmla="*/ 432956 w 432956"/>
                <a:gd name="connsiteY1-604" fmla="*/ 152400 h 938372"/>
                <a:gd name="connsiteX2-605" fmla="*/ 369551 w 432956"/>
                <a:gd name="connsiteY2-606" fmla="*/ 260163 h 938372"/>
                <a:gd name="connsiteX3-607" fmla="*/ 318874 w 432956"/>
                <a:gd name="connsiteY3-608" fmla="*/ 454481 h 938372"/>
                <a:gd name="connsiteX4-609" fmla="*/ 391740 w 432956"/>
                <a:gd name="connsiteY4-610" fmla="*/ 938372 h 938372"/>
                <a:gd name="connsiteX5-611" fmla="*/ 41218 w 432956"/>
                <a:gd name="connsiteY5-612" fmla="*/ 938372 h 938372"/>
                <a:gd name="connsiteX6-613" fmla="*/ 138592 w 432956"/>
                <a:gd name="connsiteY6-614" fmla="*/ 458103 h 938372"/>
                <a:gd name="connsiteX7-615" fmla="*/ 63405 w 432956"/>
                <a:gd name="connsiteY7-616" fmla="*/ 260163 h 938372"/>
                <a:gd name="connsiteX8-617" fmla="*/ 0 w 432956"/>
                <a:gd name="connsiteY8-618" fmla="*/ 152400 h 938372"/>
                <a:gd name="connsiteX9-619" fmla="*/ 216478 w 432956"/>
                <a:gd name="connsiteY9-620" fmla="*/ 0 h 938372"/>
                <a:gd name="connsiteX0-621" fmla="*/ 216478 w 432956"/>
                <a:gd name="connsiteY0-622" fmla="*/ 0 h 938372"/>
                <a:gd name="connsiteX1-623" fmla="*/ 432956 w 432956"/>
                <a:gd name="connsiteY1-624" fmla="*/ 152400 h 938372"/>
                <a:gd name="connsiteX2-625" fmla="*/ 369551 w 432956"/>
                <a:gd name="connsiteY2-626" fmla="*/ 260163 h 938372"/>
                <a:gd name="connsiteX3-627" fmla="*/ 318874 w 432956"/>
                <a:gd name="connsiteY3-628" fmla="*/ 454481 h 938372"/>
                <a:gd name="connsiteX4-629" fmla="*/ 391740 w 432956"/>
                <a:gd name="connsiteY4-630" fmla="*/ 938372 h 938372"/>
                <a:gd name="connsiteX5-631" fmla="*/ 41218 w 432956"/>
                <a:gd name="connsiteY5-632" fmla="*/ 938372 h 938372"/>
                <a:gd name="connsiteX6-633" fmla="*/ 138592 w 432956"/>
                <a:gd name="connsiteY6-634" fmla="*/ 458103 h 938372"/>
                <a:gd name="connsiteX7-635" fmla="*/ 63405 w 432956"/>
                <a:gd name="connsiteY7-636" fmla="*/ 260163 h 938372"/>
                <a:gd name="connsiteX8-637" fmla="*/ 0 w 432956"/>
                <a:gd name="connsiteY8-638" fmla="*/ 152400 h 938372"/>
                <a:gd name="connsiteX9-639" fmla="*/ 216478 w 432956"/>
                <a:gd name="connsiteY9-640" fmla="*/ 0 h 938372"/>
                <a:gd name="connsiteX0-641" fmla="*/ 216478 w 432956"/>
                <a:gd name="connsiteY0-642" fmla="*/ 0 h 938372"/>
                <a:gd name="connsiteX1-643" fmla="*/ 432956 w 432956"/>
                <a:gd name="connsiteY1-644" fmla="*/ 152400 h 938372"/>
                <a:gd name="connsiteX2-645" fmla="*/ 369551 w 432956"/>
                <a:gd name="connsiteY2-646" fmla="*/ 260163 h 938372"/>
                <a:gd name="connsiteX3-647" fmla="*/ 318874 w 432956"/>
                <a:gd name="connsiteY3-648" fmla="*/ 454481 h 938372"/>
                <a:gd name="connsiteX4-649" fmla="*/ 391740 w 432956"/>
                <a:gd name="connsiteY4-650" fmla="*/ 938372 h 938372"/>
                <a:gd name="connsiteX5-651" fmla="*/ 41218 w 432956"/>
                <a:gd name="connsiteY5-652" fmla="*/ 938372 h 938372"/>
                <a:gd name="connsiteX6-653" fmla="*/ 138592 w 432956"/>
                <a:gd name="connsiteY6-654" fmla="*/ 458103 h 938372"/>
                <a:gd name="connsiteX7-655" fmla="*/ 63405 w 432956"/>
                <a:gd name="connsiteY7-656" fmla="*/ 260163 h 938372"/>
                <a:gd name="connsiteX8-657" fmla="*/ 0 w 432956"/>
                <a:gd name="connsiteY8-658" fmla="*/ 152400 h 938372"/>
                <a:gd name="connsiteX9-659" fmla="*/ 216478 w 432956"/>
                <a:gd name="connsiteY9-660" fmla="*/ 0 h 938372"/>
                <a:gd name="connsiteX0-661" fmla="*/ 216478 w 432956"/>
                <a:gd name="connsiteY0-662" fmla="*/ 0 h 938372"/>
                <a:gd name="connsiteX1-663" fmla="*/ 432956 w 432956"/>
                <a:gd name="connsiteY1-664" fmla="*/ 152400 h 938372"/>
                <a:gd name="connsiteX2-665" fmla="*/ 369551 w 432956"/>
                <a:gd name="connsiteY2-666" fmla="*/ 260163 h 938372"/>
                <a:gd name="connsiteX3-667" fmla="*/ 318874 w 432956"/>
                <a:gd name="connsiteY3-668" fmla="*/ 457656 h 938372"/>
                <a:gd name="connsiteX4-669" fmla="*/ 391740 w 432956"/>
                <a:gd name="connsiteY4-670" fmla="*/ 938372 h 938372"/>
                <a:gd name="connsiteX5-671" fmla="*/ 41218 w 432956"/>
                <a:gd name="connsiteY5-672" fmla="*/ 938372 h 938372"/>
                <a:gd name="connsiteX6-673" fmla="*/ 138592 w 432956"/>
                <a:gd name="connsiteY6-674" fmla="*/ 458103 h 938372"/>
                <a:gd name="connsiteX7-675" fmla="*/ 63405 w 432956"/>
                <a:gd name="connsiteY7-676" fmla="*/ 260163 h 938372"/>
                <a:gd name="connsiteX8-677" fmla="*/ 0 w 432956"/>
                <a:gd name="connsiteY8-678" fmla="*/ 152400 h 938372"/>
                <a:gd name="connsiteX9-679" fmla="*/ 216478 w 432956"/>
                <a:gd name="connsiteY9-680" fmla="*/ 0 h 938372"/>
                <a:gd name="connsiteX0-681" fmla="*/ 216478 w 432956"/>
                <a:gd name="connsiteY0-682" fmla="*/ 0 h 938372"/>
                <a:gd name="connsiteX1-683" fmla="*/ 432956 w 432956"/>
                <a:gd name="connsiteY1-684" fmla="*/ 152400 h 938372"/>
                <a:gd name="connsiteX2-685" fmla="*/ 369551 w 432956"/>
                <a:gd name="connsiteY2-686" fmla="*/ 260163 h 938372"/>
                <a:gd name="connsiteX3-687" fmla="*/ 318874 w 432956"/>
                <a:gd name="connsiteY3-688" fmla="*/ 457656 h 938372"/>
                <a:gd name="connsiteX4-689" fmla="*/ 391740 w 432956"/>
                <a:gd name="connsiteY4-690" fmla="*/ 938372 h 938372"/>
                <a:gd name="connsiteX5-691" fmla="*/ 41218 w 432956"/>
                <a:gd name="connsiteY5-692" fmla="*/ 938372 h 938372"/>
                <a:gd name="connsiteX6-693" fmla="*/ 138592 w 432956"/>
                <a:gd name="connsiteY6-694" fmla="*/ 458103 h 938372"/>
                <a:gd name="connsiteX7-695" fmla="*/ 63405 w 432956"/>
                <a:gd name="connsiteY7-696" fmla="*/ 260163 h 938372"/>
                <a:gd name="connsiteX8-697" fmla="*/ 0 w 432956"/>
                <a:gd name="connsiteY8-698" fmla="*/ 152400 h 938372"/>
                <a:gd name="connsiteX9-699" fmla="*/ 216478 w 432956"/>
                <a:gd name="connsiteY9-700" fmla="*/ 0 h 938372"/>
                <a:gd name="connsiteX0-701" fmla="*/ 216478 w 432956"/>
                <a:gd name="connsiteY0-702" fmla="*/ 0 h 938372"/>
                <a:gd name="connsiteX1-703" fmla="*/ 432956 w 432956"/>
                <a:gd name="connsiteY1-704" fmla="*/ 152400 h 938372"/>
                <a:gd name="connsiteX2-705" fmla="*/ 369551 w 432956"/>
                <a:gd name="connsiteY2-706" fmla="*/ 260163 h 938372"/>
                <a:gd name="connsiteX3-707" fmla="*/ 318874 w 432956"/>
                <a:gd name="connsiteY3-708" fmla="*/ 457656 h 938372"/>
                <a:gd name="connsiteX4-709" fmla="*/ 391740 w 432956"/>
                <a:gd name="connsiteY4-710" fmla="*/ 938372 h 938372"/>
                <a:gd name="connsiteX5-711" fmla="*/ 41218 w 432956"/>
                <a:gd name="connsiteY5-712" fmla="*/ 938372 h 938372"/>
                <a:gd name="connsiteX6-713" fmla="*/ 138592 w 432956"/>
                <a:gd name="connsiteY6-714" fmla="*/ 458103 h 938372"/>
                <a:gd name="connsiteX7-715" fmla="*/ 63405 w 432956"/>
                <a:gd name="connsiteY7-716" fmla="*/ 260163 h 938372"/>
                <a:gd name="connsiteX8-717" fmla="*/ 0 w 432956"/>
                <a:gd name="connsiteY8-718" fmla="*/ 152400 h 938372"/>
                <a:gd name="connsiteX9-719" fmla="*/ 216478 w 432956"/>
                <a:gd name="connsiteY9-720" fmla="*/ 0 h 938372"/>
                <a:gd name="connsiteX0-721" fmla="*/ 391740 w 483180"/>
                <a:gd name="connsiteY0-722" fmla="*/ 938372 h 1029812"/>
                <a:gd name="connsiteX1-723" fmla="*/ 41218 w 483180"/>
                <a:gd name="connsiteY1-724" fmla="*/ 938372 h 1029812"/>
                <a:gd name="connsiteX2-725" fmla="*/ 138592 w 483180"/>
                <a:gd name="connsiteY2-726" fmla="*/ 458103 h 1029812"/>
                <a:gd name="connsiteX3-727" fmla="*/ 63405 w 483180"/>
                <a:gd name="connsiteY3-728" fmla="*/ 260163 h 1029812"/>
                <a:gd name="connsiteX4-729" fmla="*/ 0 w 483180"/>
                <a:gd name="connsiteY4-730" fmla="*/ 152400 h 1029812"/>
                <a:gd name="connsiteX5-731" fmla="*/ 216478 w 483180"/>
                <a:gd name="connsiteY5-732" fmla="*/ 0 h 1029812"/>
                <a:gd name="connsiteX6-733" fmla="*/ 432956 w 483180"/>
                <a:gd name="connsiteY6-734" fmla="*/ 152400 h 1029812"/>
                <a:gd name="connsiteX7-735" fmla="*/ 369551 w 483180"/>
                <a:gd name="connsiteY7-736" fmla="*/ 260163 h 1029812"/>
                <a:gd name="connsiteX8-737" fmla="*/ 318874 w 483180"/>
                <a:gd name="connsiteY8-738" fmla="*/ 457656 h 1029812"/>
                <a:gd name="connsiteX9-739" fmla="*/ 483180 w 483180"/>
                <a:gd name="connsiteY9-740" fmla="*/ 1029812 h 1029812"/>
                <a:gd name="connsiteX0-741" fmla="*/ 41218 w 483180"/>
                <a:gd name="connsiteY0-742" fmla="*/ 938372 h 1029812"/>
                <a:gd name="connsiteX1-743" fmla="*/ 138592 w 483180"/>
                <a:gd name="connsiteY1-744" fmla="*/ 458103 h 1029812"/>
                <a:gd name="connsiteX2-745" fmla="*/ 63405 w 483180"/>
                <a:gd name="connsiteY2-746" fmla="*/ 260163 h 1029812"/>
                <a:gd name="connsiteX3-747" fmla="*/ 0 w 483180"/>
                <a:gd name="connsiteY3-748" fmla="*/ 152400 h 1029812"/>
                <a:gd name="connsiteX4-749" fmla="*/ 216478 w 483180"/>
                <a:gd name="connsiteY4-750" fmla="*/ 0 h 1029812"/>
                <a:gd name="connsiteX5-751" fmla="*/ 432956 w 483180"/>
                <a:gd name="connsiteY5-752" fmla="*/ 152400 h 1029812"/>
                <a:gd name="connsiteX6-753" fmla="*/ 369551 w 483180"/>
                <a:gd name="connsiteY6-754" fmla="*/ 260163 h 1029812"/>
                <a:gd name="connsiteX7-755" fmla="*/ 318874 w 483180"/>
                <a:gd name="connsiteY7-756" fmla="*/ 457656 h 1029812"/>
                <a:gd name="connsiteX8-757" fmla="*/ 483180 w 483180"/>
                <a:gd name="connsiteY8-758" fmla="*/ 1029812 h 1029812"/>
                <a:gd name="connsiteX0-759" fmla="*/ 41218 w 432956"/>
                <a:gd name="connsiteY0-760" fmla="*/ 938372 h 938372"/>
                <a:gd name="connsiteX1-761" fmla="*/ 138592 w 432956"/>
                <a:gd name="connsiteY1-762" fmla="*/ 458103 h 938372"/>
                <a:gd name="connsiteX2-763" fmla="*/ 63405 w 432956"/>
                <a:gd name="connsiteY2-764" fmla="*/ 260163 h 938372"/>
                <a:gd name="connsiteX3-765" fmla="*/ 0 w 432956"/>
                <a:gd name="connsiteY3-766" fmla="*/ 152400 h 938372"/>
                <a:gd name="connsiteX4-767" fmla="*/ 216478 w 432956"/>
                <a:gd name="connsiteY4-768" fmla="*/ 0 h 938372"/>
                <a:gd name="connsiteX5-769" fmla="*/ 432956 w 432956"/>
                <a:gd name="connsiteY5-770" fmla="*/ 152400 h 938372"/>
                <a:gd name="connsiteX6-771" fmla="*/ 369551 w 432956"/>
                <a:gd name="connsiteY6-772" fmla="*/ 260163 h 938372"/>
                <a:gd name="connsiteX7-773" fmla="*/ 318874 w 432956"/>
                <a:gd name="connsiteY7-774" fmla="*/ 457656 h 938372"/>
                <a:gd name="connsiteX8-775" fmla="*/ 422855 w 432956"/>
                <a:gd name="connsiteY8-776" fmla="*/ 925037 h 938372"/>
                <a:gd name="connsiteX0-777" fmla="*/ 41218 w 432956"/>
                <a:gd name="connsiteY0-778" fmla="*/ 938372 h 938372"/>
                <a:gd name="connsiteX1-779" fmla="*/ 138592 w 432956"/>
                <a:gd name="connsiteY1-780" fmla="*/ 458103 h 938372"/>
                <a:gd name="connsiteX2-781" fmla="*/ 63405 w 432956"/>
                <a:gd name="connsiteY2-782" fmla="*/ 260163 h 938372"/>
                <a:gd name="connsiteX3-783" fmla="*/ 0 w 432956"/>
                <a:gd name="connsiteY3-784" fmla="*/ 152400 h 938372"/>
                <a:gd name="connsiteX4-785" fmla="*/ 216478 w 432956"/>
                <a:gd name="connsiteY4-786" fmla="*/ 0 h 938372"/>
                <a:gd name="connsiteX5-787" fmla="*/ 432956 w 432956"/>
                <a:gd name="connsiteY5-788" fmla="*/ 152400 h 938372"/>
                <a:gd name="connsiteX6-789" fmla="*/ 369551 w 432956"/>
                <a:gd name="connsiteY6-790" fmla="*/ 260163 h 938372"/>
                <a:gd name="connsiteX7-791" fmla="*/ 318874 w 432956"/>
                <a:gd name="connsiteY7-792" fmla="*/ 457656 h 938372"/>
                <a:gd name="connsiteX8-793" fmla="*/ 422855 w 432956"/>
                <a:gd name="connsiteY8-794" fmla="*/ 925037 h 938372"/>
                <a:gd name="connsiteX0-795" fmla="*/ 41218 w 432956"/>
                <a:gd name="connsiteY0-796" fmla="*/ 938372 h 938372"/>
                <a:gd name="connsiteX1-797" fmla="*/ 138592 w 432956"/>
                <a:gd name="connsiteY1-798" fmla="*/ 458103 h 938372"/>
                <a:gd name="connsiteX2-799" fmla="*/ 63405 w 432956"/>
                <a:gd name="connsiteY2-800" fmla="*/ 260163 h 938372"/>
                <a:gd name="connsiteX3-801" fmla="*/ 0 w 432956"/>
                <a:gd name="connsiteY3-802" fmla="*/ 152400 h 938372"/>
                <a:gd name="connsiteX4-803" fmla="*/ 216478 w 432956"/>
                <a:gd name="connsiteY4-804" fmla="*/ 0 h 938372"/>
                <a:gd name="connsiteX5-805" fmla="*/ 432956 w 432956"/>
                <a:gd name="connsiteY5-806" fmla="*/ 152400 h 938372"/>
                <a:gd name="connsiteX6-807" fmla="*/ 369551 w 432956"/>
                <a:gd name="connsiteY6-808" fmla="*/ 260163 h 938372"/>
                <a:gd name="connsiteX7-809" fmla="*/ 318874 w 432956"/>
                <a:gd name="connsiteY7-810" fmla="*/ 457656 h 938372"/>
                <a:gd name="connsiteX8-811" fmla="*/ 400630 w 432956"/>
                <a:gd name="connsiteY8-812" fmla="*/ 925037 h 938372"/>
                <a:gd name="connsiteX0-813" fmla="*/ 41218 w 432956"/>
                <a:gd name="connsiteY0-814" fmla="*/ 938372 h 938372"/>
                <a:gd name="connsiteX1-815" fmla="*/ 138592 w 432956"/>
                <a:gd name="connsiteY1-816" fmla="*/ 458103 h 938372"/>
                <a:gd name="connsiteX2-817" fmla="*/ 63405 w 432956"/>
                <a:gd name="connsiteY2-818" fmla="*/ 260163 h 938372"/>
                <a:gd name="connsiteX3-819" fmla="*/ 0 w 432956"/>
                <a:gd name="connsiteY3-820" fmla="*/ 152400 h 938372"/>
                <a:gd name="connsiteX4-821" fmla="*/ 216478 w 432956"/>
                <a:gd name="connsiteY4-822" fmla="*/ 0 h 938372"/>
                <a:gd name="connsiteX5-823" fmla="*/ 432956 w 432956"/>
                <a:gd name="connsiteY5-824" fmla="*/ 152400 h 938372"/>
                <a:gd name="connsiteX6-825" fmla="*/ 369551 w 432956"/>
                <a:gd name="connsiteY6-826" fmla="*/ 260163 h 938372"/>
                <a:gd name="connsiteX7-827" fmla="*/ 318874 w 432956"/>
                <a:gd name="connsiteY7-828" fmla="*/ 457656 h 938372"/>
                <a:gd name="connsiteX8-829" fmla="*/ 400630 w 432956"/>
                <a:gd name="connsiteY8-830" fmla="*/ 925037 h 938372"/>
                <a:gd name="connsiteX0-831" fmla="*/ 41218 w 432956"/>
                <a:gd name="connsiteY0-832" fmla="*/ 938372 h 938372"/>
                <a:gd name="connsiteX1-833" fmla="*/ 138592 w 432956"/>
                <a:gd name="connsiteY1-834" fmla="*/ 458103 h 938372"/>
                <a:gd name="connsiteX2-835" fmla="*/ 63405 w 432956"/>
                <a:gd name="connsiteY2-836" fmla="*/ 260163 h 938372"/>
                <a:gd name="connsiteX3-837" fmla="*/ 0 w 432956"/>
                <a:gd name="connsiteY3-838" fmla="*/ 152400 h 938372"/>
                <a:gd name="connsiteX4-839" fmla="*/ 216478 w 432956"/>
                <a:gd name="connsiteY4-840" fmla="*/ 0 h 938372"/>
                <a:gd name="connsiteX5-841" fmla="*/ 432956 w 432956"/>
                <a:gd name="connsiteY5-842" fmla="*/ 152400 h 938372"/>
                <a:gd name="connsiteX6-843" fmla="*/ 369551 w 432956"/>
                <a:gd name="connsiteY6-844" fmla="*/ 260163 h 938372"/>
                <a:gd name="connsiteX7-845" fmla="*/ 318874 w 432956"/>
                <a:gd name="connsiteY7-846" fmla="*/ 454481 h 938372"/>
                <a:gd name="connsiteX8-847" fmla="*/ 400630 w 432956"/>
                <a:gd name="connsiteY8-848" fmla="*/ 925037 h 938372"/>
                <a:gd name="connsiteX0-849" fmla="*/ 41218 w 432956"/>
                <a:gd name="connsiteY0-850" fmla="*/ 938372 h 938372"/>
                <a:gd name="connsiteX1-851" fmla="*/ 138592 w 432956"/>
                <a:gd name="connsiteY1-852" fmla="*/ 458103 h 938372"/>
                <a:gd name="connsiteX2-853" fmla="*/ 63405 w 432956"/>
                <a:gd name="connsiteY2-854" fmla="*/ 260163 h 938372"/>
                <a:gd name="connsiteX3-855" fmla="*/ 0 w 432956"/>
                <a:gd name="connsiteY3-856" fmla="*/ 152400 h 938372"/>
                <a:gd name="connsiteX4-857" fmla="*/ 216478 w 432956"/>
                <a:gd name="connsiteY4-858" fmla="*/ 0 h 938372"/>
                <a:gd name="connsiteX5-859" fmla="*/ 432956 w 432956"/>
                <a:gd name="connsiteY5-860" fmla="*/ 152400 h 938372"/>
                <a:gd name="connsiteX6-861" fmla="*/ 369551 w 432956"/>
                <a:gd name="connsiteY6-862" fmla="*/ 260163 h 938372"/>
                <a:gd name="connsiteX7-863" fmla="*/ 318874 w 432956"/>
                <a:gd name="connsiteY7-864" fmla="*/ 454481 h 938372"/>
                <a:gd name="connsiteX8-865" fmla="*/ 400630 w 432956"/>
                <a:gd name="connsiteY8-866" fmla="*/ 925037 h 938372"/>
                <a:gd name="connsiteX0-867" fmla="*/ 41218 w 432956"/>
                <a:gd name="connsiteY0-868" fmla="*/ 938372 h 938372"/>
                <a:gd name="connsiteX1-869" fmla="*/ 138592 w 432956"/>
                <a:gd name="connsiteY1-870" fmla="*/ 458103 h 938372"/>
                <a:gd name="connsiteX2-871" fmla="*/ 63405 w 432956"/>
                <a:gd name="connsiteY2-872" fmla="*/ 260163 h 938372"/>
                <a:gd name="connsiteX3-873" fmla="*/ 0 w 432956"/>
                <a:gd name="connsiteY3-874" fmla="*/ 152400 h 938372"/>
                <a:gd name="connsiteX4-875" fmla="*/ 216478 w 432956"/>
                <a:gd name="connsiteY4-876" fmla="*/ 0 h 938372"/>
                <a:gd name="connsiteX5-877" fmla="*/ 432956 w 432956"/>
                <a:gd name="connsiteY5-878" fmla="*/ 152400 h 938372"/>
                <a:gd name="connsiteX6-879" fmla="*/ 369551 w 432956"/>
                <a:gd name="connsiteY6-880" fmla="*/ 260163 h 938372"/>
                <a:gd name="connsiteX7-881" fmla="*/ 318874 w 432956"/>
                <a:gd name="connsiteY7-882" fmla="*/ 454481 h 938372"/>
                <a:gd name="connsiteX8-883" fmla="*/ 400630 w 432956"/>
                <a:gd name="connsiteY8-884" fmla="*/ 925037 h 938372"/>
                <a:gd name="connsiteX0-885" fmla="*/ 41218 w 432956"/>
                <a:gd name="connsiteY0-886" fmla="*/ 938372 h 938372"/>
                <a:gd name="connsiteX1-887" fmla="*/ 138592 w 432956"/>
                <a:gd name="connsiteY1-888" fmla="*/ 458103 h 938372"/>
                <a:gd name="connsiteX2-889" fmla="*/ 63405 w 432956"/>
                <a:gd name="connsiteY2-890" fmla="*/ 260163 h 938372"/>
                <a:gd name="connsiteX3-891" fmla="*/ 0 w 432956"/>
                <a:gd name="connsiteY3-892" fmla="*/ 152400 h 938372"/>
                <a:gd name="connsiteX4-893" fmla="*/ 216478 w 432956"/>
                <a:gd name="connsiteY4-894" fmla="*/ 0 h 938372"/>
                <a:gd name="connsiteX5-895" fmla="*/ 432956 w 432956"/>
                <a:gd name="connsiteY5-896" fmla="*/ 152400 h 938372"/>
                <a:gd name="connsiteX6-897" fmla="*/ 369551 w 432956"/>
                <a:gd name="connsiteY6-898" fmla="*/ 260163 h 938372"/>
                <a:gd name="connsiteX7-899" fmla="*/ 318874 w 432956"/>
                <a:gd name="connsiteY7-900" fmla="*/ 454481 h 938372"/>
                <a:gd name="connsiteX8-901" fmla="*/ 400630 w 432956"/>
                <a:gd name="connsiteY8-902" fmla="*/ 925037 h 938372"/>
                <a:gd name="connsiteX0-903" fmla="*/ 41218 w 432956"/>
                <a:gd name="connsiteY0-904" fmla="*/ 938372 h 938372"/>
                <a:gd name="connsiteX1-905" fmla="*/ 138592 w 432956"/>
                <a:gd name="connsiteY1-906" fmla="*/ 458103 h 938372"/>
                <a:gd name="connsiteX2-907" fmla="*/ 63405 w 432956"/>
                <a:gd name="connsiteY2-908" fmla="*/ 260163 h 938372"/>
                <a:gd name="connsiteX3-909" fmla="*/ 0 w 432956"/>
                <a:gd name="connsiteY3-910" fmla="*/ 152400 h 938372"/>
                <a:gd name="connsiteX4-911" fmla="*/ 216478 w 432956"/>
                <a:gd name="connsiteY4-912" fmla="*/ 0 h 938372"/>
                <a:gd name="connsiteX5-913" fmla="*/ 432956 w 432956"/>
                <a:gd name="connsiteY5-914" fmla="*/ 152400 h 938372"/>
                <a:gd name="connsiteX6-915" fmla="*/ 369551 w 432956"/>
                <a:gd name="connsiteY6-916" fmla="*/ 260163 h 938372"/>
                <a:gd name="connsiteX7-917" fmla="*/ 315699 w 432956"/>
                <a:gd name="connsiteY7-918" fmla="*/ 454481 h 938372"/>
                <a:gd name="connsiteX8-919" fmla="*/ 400630 w 432956"/>
                <a:gd name="connsiteY8-920" fmla="*/ 925037 h 938372"/>
                <a:gd name="connsiteX0-921" fmla="*/ 41218 w 432956"/>
                <a:gd name="connsiteY0-922" fmla="*/ 938372 h 938372"/>
                <a:gd name="connsiteX1-923" fmla="*/ 138592 w 432956"/>
                <a:gd name="connsiteY1-924" fmla="*/ 458103 h 938372"/>
                <a:gd name="connsiteX2-925" fmla="*/ 63405 w 432956"/>
                <a:gd name="connsiteY2-926" fmla="*/ 260163 h 938372"/>
                <a:gd name="connsiteX3-927" fmla="*/ 0 w 432956"/>
                <a:gd name="connsiteY3-928" fmla="*/ 152400 h 938372"/>
                <a:gd name="connsiteX4-929" fmla="*/ 216478 w 432956"/>
                <a:gd name="connsiteY4-930" fmla="*/ 0 h 938372"/>
                <a:gd name="connsiteX5-931" fmla="*/ 432956 w 432956"/>
                <a:gd name="connsiteY5-932" fmla="*/ 152400 h 938372"/>
                <a:gd name="connsiteX6-933" fmla="*/ 369551 w 432956"/>
                <a:gd name="connsiteY6-934" fmla="*/ 260163 h 938372"/>
                <a:gd name="connsiteX7-935" fmla="*/ 315699 w 432956"/>
                <a:gd name="connsiteY7-936" fmla="*/ 454481 h 938372"/>
                <a:gd name="connsiteX8-937" fmla="*/ 400630 w 432956"/>
                <a:gd name="connsiteY8-938" fmla="*/ 925037 h 938372"/>
                <a:gd name="connsiteX0-939" fmla="*/ 41218 w 432956"/>
                <a:gd name="connsiteY0-940" fmla="*/ 938372 h 938372"/>
                <a:gd name="connsiteX1-941" fmla="*/ 138592 w 432956"/>
                <a:gd name="connsiteY1-942" fmla="*/ 458103 h 938372"/>
                <a:gd name="connsiteX2-943" fmla="*/ 63405 w 432956"/>
                <a:gd name="connsiteY2-944" fmla="*/ 260163 h 938372"/>
                <a:gd name="connsiteX3-945" fmla="*/ 0 w 432956"/>
                <a:gd name="connsiteY3-946" fmla="*/ 152400 h 938372"/>
                <a:gd name="connsiteX4-947" fmla="*/ 216478 w 432956"/>
                <a:gd name="connsiteY4-948" fmla="*/ 0 h 938372"/>
                <a:gd name="connsiteX5-949" fmla="*/ 432956 w 432956"/>
                <a:gd name="connsiteY5-950" fmla="*/ 152400 h 938372"/>
                <a:gd name="connsiteX6-951" fmla="*/ 369551 w 432956"/>
                <a:gd name="connsiteY6-952" fmla="*/ 260163 h 938372"/>
                <a:gd name="connsiteX7-953" fmla="*/ 315699 w 432956"/>
                <a:gd name="connsiteY7-954" fmla="*/ 454481 h 938372"/>
                <a:gd name="connsiteX8-955" fmla="*/ 400630 w 432956"/>
                <a:gd name="connsiteY8-956" fmla="*/ 925037 h 938372"/>
                <a:gd name="connsiteX0-957" fmla="*/ 41218 w 432956"/>
                <a:gd name="connsiteY0-958" fmla="*/ 938372 h 938372"/>
                <a:gd name="connsiteX1-959" fmla="*/ 138592 w 432956"/>
                <a:gd name="connsiteY1-960" fmla="*/ 458103 h 938372"/>
                <a:gd name="connsiteX2-961" fmla="*/ 63405 w 432956"/>
                <a:gd name="connsiteY2-962" fmla="*/ 260163 h 938372"/>
                <a:gd name="connsiteX3-963" fmla="*/ 0 w 432956"/>
                <a:gd name="connsiteY3-964" fmla="*/ 152400 h 938372"/>
                <a:gd name="connsiteX4-965" fmla="*/ 216478 w 432956"/>
                <a:gd name="connsiteY4-966" fmla="*/ 0 h 938372"/>
                <a:gd name="connsiteX5-967" fmla="*/ 432956 w 432956"/>
                <a:gd name="connsiteY5-968" fmla="*/ 152400 h 938372"/>
                <a:gd name="connsiteX6-969" fmla="*/ 369551 w 432956"/>
                <a:gd name="connsiteY6-970" fmla="*/ 260163 h 938372"/>
                <a:gd name="connsiteX7-971" fmla="*/ 315699 w 432956"/>
                <a:gd name="connsiteY7-972" fmla="*/ 454481 h 938372"/>
                <a:gd name="connsiteX8-973" fmla="*/ 400630 w 432956"/>
                <a:gd name="connsiteY8-974" fmla="*/ 925037 h 938372"/>
                <a:gd name="connsiteX0-975" fmla="*/ 41218 w 432956"/>
                <a:gd name="connsiteY0-976" fmla="*/ 938372 h 938372"/>
                <a:gd name="connsiteX1-977" fmla="*/ 138592 w 432956"/>
                <a:gd name="connsiteY1-978" fmla="*/ 458103 h 938372"/>
                <a:gd name="connsiteX2-979" fmla="*/ 63405 w 432956"/>
                <a:gd name="connsiteY2-980" fmla="*/ 260163 h 938372"/>
                <a:gd name="connsiteX3-981" fmla="*/ 0 w 432956"/>
                <a:gd name="connsiteY3-982" fmla="*/ 152400 h 938372"/>
                <a:gd name="connsiteX4-983" fmla="*/ 216478 w 432956"/>
                <a:gd name="connsiteY4-984" fmla="*/ 0 h 938372"/>
                <a:gd name="connsiteX5-985" fmla="*/ 432956 w 432956"/>
                <a:gd name="connsiteY5-986" fmla="*/ 152400 h 938372"/>
                <a:gd name="connsiteX6-987" fmla="*/ 369551 w 432956"/>
                <a:gd name="connsiteY6-988" fmla="*/ 260163 h 938372"/>
                <a:gd name="connsiteX7-989" fmla="*/ 315699 w 432956"/>
                <a:gd name="connsiteY7-990" fmla="*/ 454481 h 938372"/>
                <a:gd name="connsiteX8-991" fmla="*/ 394280 w 432956"/>
                <a:gd name="connsiteY8-992" fmla="*/ 928212 h 9383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432956" h="938372">
                  <a:moveTo>
                    <a:pt x="41218" y="938372"/>
                  </a:moveTo>
                  <a:cubicBezTo>
                    <a:pt x="109163" y="674053"/>
                    <a:pt x="139668" y="603893"/>
                    <a:pt x="138592" y="458103"/>
                  </a:cubicBezTo>
                  <a:cubicBezTo>
                    <a:pt x="137871" y="360373"/>
                    <a:pt x="146676" y="307093"/>
                    <a:pt x="63405" y="260163"/>
                  </a:cubicBezTo>
                  <a:cubicBezTo>
                    <a:pt x="24230" y="232584"/>
                    <a:pt x="0" y="194484"/>
                    <a:pt x="0" y="152400"/>
                  </a:cubicBezTo>
                  <a:cubicBezTo>
                    <a:pt x="0" y="68232"/>
                    <a:pt x="96921" y="0"/>
                    <a:pt x="216478" y="0"/>
                  </a:cubicBezTo>
                  <a:cubicBezTo>
                    <a:pt x="336035" y="0"/>
                    <a:pt x="432956" y="68232"/>
                    <a:pt x="432956" y="152400"/>
                  </a:cubicBezTo>
                  <a:cubicBezTo>
                    <a:pt x="432956" y="194484"/>
                    <a:pt x="408726" y="232584"/>
                    <a:pt x="369551" y="260163"/>
                  </a:cubicBezTo>
                  <a:cubicBezTo>
                    <a:pt x="299742" y="303769"/>
                    <a:pt x="318833" y="363250"/>
                    <a:pt x="315699" y="454481"/>
                  </a:cubicBezTo>
                  <a:cubicBezTo>
                    <a:pt x="325700" y="599440"/>
                    <a:pt x="322208" y="722472"/>
                    <a:pt x="394280" y="92821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lumMod val="50000"/>
                    </a:schemeClr>
                  </a:gs>
                  <a:gs pos="69000">
                    <a:schemeClr val="bg1">
                      <a:lumMod val="85000"/>
                    </a:schemeClr>
                  </a:gs>
                  <a:gs pos="35000">
                    <a:srgbClr val="C9C9C9"/>
                  </a:gs>
                  <a:gs pos="56000">
                    <a:schemeClr val="bg1">
                      <a:lumMod val="50000"/>
                    </a:schemeClr>
                  </a:gs>
                  <a:gs pos="22000">
                    <a:schemeClr val="bg1">
                      <a:lumMod val="50000"/>
                    </a:schemeClr>
                  </a:gs>
                  <a:gs pos="84000">
                    <a:schemeClr val="bg1">
                      <a:lumMod val="5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9" name="TextBox 26"/>
          <p:cNvSpPr txBox="1"/>
          <p:nvPr/>
        </p:nvSpPr>
        <p:spPr bwMode="auto">
          <a:xfrm>
            <a:off x="4976913" y="3199057"/>
            <a:ext cx="229512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975561" y="1834379"/>
            <a:ext cx="3719140" cy="4693421"/>
            <a:chOff x="655912" y="2105133"/>
            <a:chExt cx="2607791" cy="4693421"/>
          </a:xfrm>
        </p:grpSpPr>
        <p:sp>
          <p:nvSpPr>
            <p:cNvPr id="42" name="直角三角形 69"/>
            <p:cNvSpPr/>
            <p:nvPr/>
          </p:nvSpPr>
          <p:spPr>
            <a:xfrm rot="5400000" flipH="1">
              <a:off x="735314" y="4270165"/>
              <a:ext cx="4693421" cy="363357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  <a:gd name="connsiteX0-17" fmla="*/ 174418 w 2267687"/>
                <a:gd name="connsiteY0-18" fmla="*/ 303531 h 303531"/>
                <a:gd name="connsiteX1-19" fmla="*/ 0 w 2267687"/>
                <a:gd name="connsiteY1-20" fmla="*/ 0 h 303531"/>
                <a:gd name="connsiteX2-21" fmla="*/ 2267687 w 2267687"/>
                <a:gd name="connsiteY2-22" fmla="*/ 290831 h 303531"/>
                <a:gd name="connsiteX3-23" fmla="*/ 174418 w 2267687"/>
                <a:gd name="connsiteY3-24" fmla="*/ 303531 h 303531"/>
                <a:gd name="connsiteX0-25" fmla="*/ 172657 w 2265926"/>
                <a:gd name="connsiteY0-26" fmla="*/ 316231 h 316231"/>
                <a:gd name="connsiteX1-27" fmla="*/ 0 w 2265926"/>
                <a:gd name="connsiteY1-28" fmla="*/ 0 h 316231"/>
                <a:gd name="connsiteX2-29" fmla="*/ 2265926 w 2265926"/>
                <a:gd name="connsiteY2-30" fmla="*/ 303531 h 316231"/>
                <a:gd name="connsiteX3-31" fmla="*/ 172657 w 2265926"/>
                <a:gd name="connsiteY3-32" fmla="*/ 316231 h 316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直角三角形 69"/>
            <p:cNvSpPr/>
            <p:nvPr/>
          </p:nvSpPr>
          <p:spPr>
            <a:xfrm flipH="1" flipV="1">
              <a:off x="655912" y="6409659"/>
              <a:ext cx="2605627" cy="334172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37203" y="2560945"/>
              <a:ext cx="1894121" cy="38779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37203" y="2560945"/>
              <a:ext cx="1894121" cy="58216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272344" y="1388204"/>
            <a:ext cx="1136932" cy="1334681"/>
            <a:chOff x="6591300" y="1966752"/>
            <a:chExt cx="830580" cy="975045"/>
          </a:xfrm>
        </p:grpSpPr>
        <p:sp>
          <p:nvSpPr>
            <p:cNvPr id="47" name="任意多边形 46"/>
            <p:cNvSpPr/>
            <p:nvPr/>
          </p:nvSpPr>
          <p:spPr>
            <a:xfrm>
              <a:off x="6591300" y="2484597"/>
              <a:ext cx="830580" cy="457200"/>
            </a:xfrm>
            <a:custGeom>
              <a:avLst/>
              <a:gdLst>
                <a:gd name="connsiteX0" fmla="*/ 0 w 830580"/>
                <a:gd name="connsiteY0" fmla="*/ 0 h 457200"/>
                <a:gd name="connsiteX1" fmla="*/ 830580 w 830580"/>
                <a:gd name="connsiteY1" fmla="*/ 0 h 457200"/>
                <a:gd name="connsiteX2" fmla="*/ 830580 w 830580"/>
                <a:gd name="connsiteY2" fmla="*/ 457200 h 457200"/>
                <a:gd name="connsiteX3" fmla="*/ 608210 w 830580"/>
                <a:gd name="connsiteY3" fmla="*/ 457200 h 457200"/>
                <a:gd name="connsiteX4" fmla="*/ 608210 w 830580"/>
                <a:gd name="connsiteY4" fmla="*/ 415966 h 457200"/>
                <a:gd name="connsiteX5" fmla="*/ 573326 w 830580"/>
                <a:gd name="connsiteY5" fmla="*/ 415966 h 457200"/>
                <a:gd name="connsiteX6" fmla="*/ 532092 w 830580"/>
                <a:gd name="connsiteY6" fmla="*/ 457200 h 457200"/>
                <a:gd name="connsiteX7" fmla="*/ 298488 w 830580"/>
                <a:gd name="connsiteY7" fmla="*/ 457200 h 457200"/>
                <a:gd name="connsiteX8" fmla="*/ 257254 w 830580"/>
                <a:gd name="connsiteY8" fmla="*/ 415966 h 457200"/>
                <a:gd name="connsiteX9" fmla="*/ 222370 w 830580"/>
                <a:gd name="connsiteY9" fmla="*/ 415966 h 457200"/>
                <a:gd name="connsiteX10" fmla="*/ 222370 w 830580"/>
                <a:gd name="connsiteY10" fmla="*/ 457200 h 457200"/>
                <a:gd name="connsiteX11" fmla="*/ 0 w 830580"/>
                <a:gd name="connsiteY11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0580" h="457200">
                  <a:moveTo>
                    <a:pt x="0" y="0"/>
                  </a:moveTo>
                  <a:lnTo>
                    <a:pt x="830580" y="0"/>
                  </a:lnTo>
                  <a:lnTo>
                    <a:pt x="830580" y="457200"/>
                  </a:lnTo>
                  <a:lnTo>
                    <a:pt x="608210" y="457200"/>
                  </a:lnTo>
                  <a:lnTo>
                    <a:pt x="608210" y="415966"/>
                  </a:lnTo>
                  <a:lnTo>
                    <a:pt x="573326" y="415966"/>
                  </a:lnTo>
                  <a:lnTo>
                    <a:pt x="532092" y="457200"/>
                  </a:lnTo>
                  <a:lnTo>
                    <a:pt x="298488" y="457200"/>
                  </a:lnTo>
                  <a:lnTo>
                    <a:pt x="257254" y="415966"/>
                  </a:lnTo>
                  <a:lnTo>
                    <a:pt x="222370" y="415966"/>
                  </a:lnTo>
                  <a:lnTo>
                    <a:pt x="222370" y="457200"/>
                  </a:lnTo>
                  <a:lnTo>
                    <a:pt x="0" y="457200"/>
                  </a:lnTo>
                  <a:close/>
                </a:path>
              </a:pathLst>
            </a:custGeom>
            <a:gradFill>
              <a:gsLst>
                <a:gs pos="93000">
                  <a:srgbClr val="363638"/>
                </a:gs>
                <a:gs pos="7000">
                  <a:srgbClr val="313132"/>
                </a:gs>
                <a:gs pos="46000">
                  <a:srgbClr val="3B3B3D"/>
                </a:gs>
                <a:gs pos="93000">
                  <a:schemeClr val="tx1">
                    <a:lumMod val="85000"/>
                    <a:lumOff val="15000"/>
                  </a:schemeClr>
                </a:gs>
                <a:gs pos="7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762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6790111" y="1966752"/>
              <a:ext cx="432956" cy="938372"/>
            </a:xfrm>
            <a:custGeom>
              <a:avLst/>
              <a:gdLst>
                <a:gd name="connsiteX0" fmla="*/ 216478 w 432956"/>
                <a:gd name="connsiteY0" fmla="*/ 0 h 938372"/>
                <a:gd name="connsiteX1" fmla="*/ 432956 w 432956"/>
                <a:gd name="connsiteY1" fmla="*/ 152400 h 938372"/>
                <a:gd name="connsiteX2" fmla="*/ 369551 w 432956"/>
                <a:gd name="connsiteY2" fmla="*/ 260163 h 938372"/>
                <a:gd name="connsiteX3" fmla="*/ 309290 w 432956"/>
                <a:gd name="connsiteY3" fmla="*/ 288766 h 938372"/>
                <a:gd name="connsiteX4" fmla="*/ 318874 w 432956"/>
                <a:gd name="connsiteY4" fmla="*/ 390981 h 938372"/>
                <a:gd name="connsiteX5" fmla="*/ 391740 w 432956"/>
                <a:gd name="connsiteY5" fmla="*/ 938372 h 938372"/>
                <a:gd name="connsiteX6" fmla="*/ 41218 w 432956"/>
                <a:gd name="connsiteY6" fmla="*/ 938372 h 938372"/>
                <a:gd name="connsiteX7" fmla="*/ 113192 w 432956"/>
                <a:gd name="connsiteY7" fmla="*/ 391428 h 938372"/>
                <a:gd name="connsiteX8" fmla="*/ 123385 w 432956"/>
                <a:gd name="connsiteY8" fmla="*/ 288632 h 938372"/>
                <a:gd name="connsiteX9" fmla="*/ 63405 w 432956"/>
                <a:gd name="connsiteY9" fmla="*/ 260163 h 938372"/>
                <a:gd name="connsiteX10" fmla="*/ 0 w 432956"/>
                <a:gd name="connsiteY10" fmla="*/ 152400 h 938372"/>
                <a:gd name="connsiteX11" fmla="*/ 216478 w 432956"/>
                <a:gd name="connsiteY11" fmla="*/ 0 h 938372"/>
                <a:gd name="connsiteX0-1" fmla="*/ 216478 w 432956"/>
                <a:gd name="connsiteY0-2" fmla="*/ 0 h 938372"/>
                <a:gd name="connsiteX1-3" fmla="*/ 432956 w 432956"/>
                <a:gd name="connsiteY1-4" fmla="*/ 152400 h 938372"/>
                <a:gd name="connsiteX2-5" fmla="*/ 369551 w 432956"/>
                <a:gd name="connsiteY2-6" fmla="*/ 260163 h 938372"/>
                <a:gd name="connsiteX3-7" fmla="*/ 309290 w 432956"/>
                <a:gd name="connsiteY3-8" fmla="*/ 288766 h 938372"/>
                <a:gd name="connsiteX4-9" fmla="*/ 318874 w 432956"/>
                <a:gd name="connsiteY4-10" fmla="*/ 390981 h 938372"/>
                <a:gd name="connsiteX5-11" fmla="*/ 391740 w 432956"/>
                <a:gd name="connsiteY5-12" fmla="*/ 938372 h 938372"/>
                <a:gd name="connsiteX6-13" fmla="*/ 41218 w 432956"/>
                <a:gd name="connsiteY6-14" fmla="*/ 938372 h 938372"/>
                <a:gd name="connsiteX7-15" fmla="*/ 113192 w 432956"/>
                <a:gd name="connsiteY7-16" fmla="*/ 391428 h 938372"/>
                <a:gd name="connsiteX8-17" fmla="*/ 63405 w 432956"/>
                <a:gd name="connsiteY8-18" fmla="*/ 260163 h 938372"/>
                <a:gd name="connsiteX9-19" fmla="*/ 0 w 432956"/>
                <a:gd name="connsiteY9-20" fmla="*/ 152400 h 938372"/>
                <a:gd name="connsiteX10-21" fmla="*/ 216478 w 432956"/>
                <a:gd name="connsiteY10-22" fmla="*/ 0 h 938372"/>
                <a:gd name="connsiteX0-23" fmla="*/ 216478 w 432956"/>
                <a:gd name="connsiteY0-24" fmla="*/ 0 h 938372"/>
                <a:gd name="connsiteX1-25" fmla="*/ 432956 w 432956"/>
                <a:gd name="connsiteY1-26" fmla="*/ 152400 h 938372"/>
                <a:gd name="connsiteX2-27" fmla="*/ 369551 w 432956"/>
                <a:gd name="connsiteY2-28" fmla="*/ 260163 h 938372"/>
                <a:gd name="connsiteX3-29" fmla="*/ 309290 w 432956"/>
                <a:gd name="connsiteY3-30" fmla="*/ 288766 h 938372"/>
                <a:gd name="connsiteX4-31" fmla="*/ 318874 w 432956"/>
                <a:gd name="connsiteY4-32" fmla="*/ 390981 h 938372"/>
                <a:gd name="connsiteX5-33" fmla="*/ 391740 w 432956"/>
                <a:gd name="connsiteY5-34" fmla="*/ 938372 h 938372"/>
                <a:gd name="connsiteX6-35" fmla="*/ 41218 w 432956"/>
                <a:gd name="connsiteY6-36" fmla="*/ 938372 h 938372"/>
                <a:gd name="connsiteX7-37" fmla="*/ 113192 w 432956"/>
                <a:gd name="connsiteY7-38" fmla="*/ 391428 h 938372"/>
                <a:gd name="connsiteX8-39" fmla="*/ 63405 w 432956"/>
                <a:gd name="connsiteY8-40" fmla="*/ 260163 h 938372"/>
                <a:gd name="connsiteX9-41" fmla="*/ 0 w 432956"/>
                <a:gd name="connsiteY9-42" fmla="*/ 152400 h 938372"/>
                <a:gd name="connsiteX10-43" fmla="*/ 216478 w 432956"/>
                <a:gd name="connsiteY10-44" fmla="*/ 0 h 938372"/>
                <a:gd name="connsiteX0-45" fmla="*/ 216478 w 432956"/>
                <a:gd name="connsiteY0-46" fmla="*/ 0 h 938372"/>
                <a:gd name="connsiteX1-47" fmla="*/ 432956 w 432956"/>
                <a:gd name="connsiteY1-48" fmla="*/ 152400 h 938372"/>
                <a:gd name="connsiteX2-49" fmla="*/ 369551 w 432956"/>
                <a:gd name="connsiteY2-50" fmla="*/ 260163 h 938372"/>
                <a:gd name="connsiteX3-51" fmla="*/ 309290 w 432956"/>
                <a:gd name="connsiteY3-52" fmla="*/ 288766 h 938372"/>
                <a:gd name="connsiteX4-53" fmla="*/ 318874 w 432956"/>
                <a:gd name="connsiteY4-54" fmla="*/ 390981 h 938372"/>
                <a:gd name="connsiteX5-55" fmla="*/ 391740 w 432956"/>
                <a:gd name="connsiteY5-56" fmla="*/ 938372 h 938372"/>
                <a:gd name="connsiteX6-57" fmla="*/ 41218 w 432956"/>
                <a:gd name="connsiteY6-58" fmla="*/ 938372 h 938372"/>
                <a:gd name="connsiteX7-59" fmla="*/ 110017 w 432956"/>
                <a:gd name="connsiteY7-60" fmla="*/ 429528 h 938372"/>
                <a:gd name="connsiteX8-61" fmla="*/ 63405 w 432956"/>
                <a:gd name="connsiteY8-62" fmla="*/ 260163 h 938372"/>
                <a:gd name="connsiteX9-63" fmla="*/ 0 w 432956"/>
                <a:gd name="connsiteY9-64" fmla="*/ 152400 h 938372"/>
                <a:gd name="connsiteX10-65" fmla="*/ 216478 w 432956"/>
                <a:gd name="connsiteY10-66" fmla="*/ 0 h 938372"/>
                <a:gd name="connsiteX0-67" fmla="*/ 216478 w 432956"/>
                <a:gd name="connsiteY0-68" fmla="*/ 0 h 938372"/>
                <a:gd name="connsiteX1-69" fmla="*/ 432956 w 432956"/>
                <a:gd name="connsiteY1-70" fmla="*/ 152400 h 938372"/>
                <a:gd name="connsiteX2-71" fmla="*/ 369551 w 432956"/>
                <a:gd name="connsiteY2-72" fmla="*/ 260163 h 938372"/>
                <a:gd name="connsiteX3-73" fmla="*/ 309290 w 432956"/>
                <a:gd name="connsiteY3-74" fmla="*/ 288766 h 938372"/>
                <a:gd name="connsiteX4-75" fmla="*/ 318874 w 432956"/>
                <a:gd name="connsiteY4-76" fmla="*/ 390981 h 938372"/>
                <a:gd name="connsiteX5-77" fmla="*/ 391740 w 432956"/>
                <a:gd name="connsiteY5-78" fmla="*/ 938372 h 938372"/>
                <a:gd name="connsiteX6-79" fmla="*/ 41218 w 432956"/>
                <a:gd name="connsiteY6-80" fmla="*/ 938372 h 938372"/>
                <a:gd name="connsiteX7-81" fmla="*/ 110017 w 432956"/>
                <a:gd name="connsiteY7-82" fmla="*/ 429528 h 938372"/>
                <a:gd name="connsiteX8-83" fmla="*/ 63405 w 432956"/>
                <a:gd name="connsiteY8-84" fmla="*/ 260163 h 938372"/>
                <a:gd name="connsiteX9-85" fmla="*/ 0 w 432956"/>
                <a:gd name="connsiteY9-86" fmla="*/ 152400 h 938372"/>
                <a:gd name="connsiteX10-87" fmla="*/ 216478 w 432956"/>
                <a:gd name="connsiteY10-88" fmla="*/ 0 h 938372"/>
                <a:gd name="connsiteX0-89" fmla="*/ 216478 w 432956"/>
                <a:gd name="connsiteY0-90" fmla="*/ 0 h 938372"/>
                <a:gd name="connsiteX1-91" fmla="*/ 432956 w 432956"/>
                <a:gd name="connsiteY1-92" fmla="*/ 152400 h 938372"/>
                <a:gd name="connsiteX2-93" fmla="*/ 369551 w 432956"/>
                <a:gd name="connsiteY2-94" fmla="*/ 260163 h 938372"/>
                <a:gd name="connsiteX3-95" fmla="*/ 309290 w 432956"/>
                <a:gd name="connsiteY3-96" fmla="*/ 288766 h 938372"/>
                <a:gd name="connsiteX4-97" fmla="*/ 318874 w 432956"/>
                <a:gd name="connsiteY4-98" fmla="*/ 390981 h 938372"/>
                <a:gd name="connsiteX5-99" fmla="*/ 391740 w 432956"/>
                <a:gd name="connsiteY5-100" fmla="*/ 938372 h 938372"/>
                <a:gd name="connsiteX6-101" fmla="*/ 41218 w 432956"/>
                <a:gd name="connsiteY6-102" fmla="*/ 938372 h 938372"/>
                <a:gd name="connsiteX7-103" fmla="*/ 110017 w 432956"/>
                <a:gd name="connsiteY7-104" fmla="*/ 429528 h 938372"/>
                <a:gd name="connsiteX8-105" fmla="*/ 63405 w 432956"/>
                <a:gd name="connsiteY8-106" fmla="*/ 260163 h 938372"/>
                <a:gd name="connsiteX9-107" fmla="*/ 0 w 432956"/>
                <a:gd name="connsiteY9-108" fmla="*/ 152400 h 938372"/>
                <a:gd name="connsiteX10-109" fmla="*/ 216478 w 432956"/>
                <a:gd name="connsiteY10-110" fmla="*/ 0 h 938372"/>
                <a:gd name="connsiteX0-111" fmla="*/ 216478 w 432956"/>
                <a:gd name="connsiteY0-112" fmla="*/ 0 h 938372"/>
                <a:gd name="connsiteX1-113" fmla="*/ 432956 w 432956"/>
                <a:gd name="connsiteY1-114" fmla="*/ 152400 h 938372"/>
                <a:gd name="connsiteX2-115" fmla="*/ 369551 w 432956"/>
                <a:gd name="connsiteY2-116" fmla="*/ 260163 h 938372"/>
                <a:gd name="connsiteX3-117" fmla="*/ 309290 w 432956"/>
                <a:gd name="connsiteY3-118" fmla="*/ 288766 h 938372"/>
                <a:gd name="connsiteX4-119" fmla="*/ 318874 w 432956"/>
                <a:gd name="connsiteY4-120" fmla="*/ 390981 h 938372"/>
                <a:gd name="connsiteX5-121" fmla="*/ 391740 w 432956"/>
                <a:gd name="connsiteY5-122" fmla="*/ 938372 h 938372"/>
                <a:gd name="connsiteX6-123" fmla="*/ 41218 w 432956"/>
                <a:gd name="connsiteY6-124" fmla="*/ 938372 h 938372"/>
                <a:gd name="connsiteX7-125" fmla="*/ 110017 w 432956"/>
                <a:gd name="connsiteY7-126" fmla="*/ 454928 h 938372"/>
                <a:gd name="connsiteX8-127" fmla="*/ 63405 w 432956"/>
                <a:gd name="connsiteY8-128" fmla="*/ 260163 h 938372"/>
                <a:gd name="connsiteX9-129" fmla="*/ 0 w 432956"/>
                <a:gd name="connsiteY9-130" fmla="*/ 152400 h 938372"/>
                <a:gd name="connsiteX10-131" fmla="*/ 216478 w 432956"/>
                <a:gd name="connsiteY10-132" fmla="*/ 0 h 938372"/>
                <a:gd name="connsiteX0-133" fmla="*/ 216478 w 432956"/>
                <a:gd name="connsiteY0-134" fmla="*/ 0 h 938372"/>
                <a:gd name="connsiteX1-135" fmla="*/ 432956 w 432956"/>
                <a:gd name="connsiteY1-136" fmla="*/ 152400 h 938372"/>
                <a:gd name="connsiteX2-137" fmla="*/ 369551 w 432956"/>
                <a:gd name="connsiteY2-138" fmla="*/ 260163 h 938372"/>
                <a:gd name="connsiteX3-139" fmla="*/ 309290 w 432956"/>
                <a:gd name="connsiteY3-140" fmla="*/ 288766 h 938372"/>
                <a:gd name="connsiteX4-141" fmla="*/ 318874 w 432956"/>
                <a:gd name="connsiteY4-142" fmla="*/ 390981 h 938372"/>
                <a:gd name="connsiteX5-143" fmla="*/ 391740 w 432956"/>
                <a:gd name="connsiteY5-144" fmla="*/ 938372 h 938372"/>
                <a:gd name="connsiteX6-145" fmla="*/ 41218 w 432956"/>
                <a:gd name="connsiteY6-146" fmla="*/ 938372 h 938372"/>
                <a:gd name="connsiteX7-147" fmla="*/ 110017 w 432956"/>
                <a:gd name="connsiteY7-148" fmla="*/ 454928 h 938372"/>
                <a:gd name="connsiteX8-149" fmla="*/ 63405 w 432956"/>
                <a:gd name="connsiteY8-150" fmla="*/ 260163 h 938372"/>
                <a:gd name="connsiteX9-151" fmla="*/ 0 w 432956"/>
                <a:gd name="connsiteY9-152" fmla="*/ 152400 h 938372"/>
                <a:gd name="connsiteX10-153" fmla="*/ 216478 w 432956"/>
                <a:gd name="connsiteY10-154" fmla="*/ 0 h 938372"/>
                <a:gd name="connsiteX0-155" fmla="*/ 216478 w 432956"/>
                <a:gd name="connsiteY0-156" fmla="*/ 0 h 938372"/>
                <a:gd name="connsiteX1-157" fmla="*/ 432956 w 432956"/>
                <a:gd name="connsiteY1-158" fmla="*/ 152400 h 938372"/>
                <a:gd name="connsiteX2-159" fmla="*/ 369551 w 432956"/>
                <a:gd name="connsiteY2-160" fmla="*/ 260163 h 938372"/>
                <a:gd name="connsiteX3-161" fmla="*/ 309290 w 432956"/>
                <a:gd name="connsiteY3-162" fmla="*/ 288766 h 938372"/>
                <a:gd name="connsiteX4-163" fmla="*/ 318874 w 432956"/>
                <a:gd name="connsiteY4-164" fmla="*/ 390981 h 938372"/>
                <a:gd name="connsiteX5-165" fmla="*/ 391740 w 432956"/>
                <a:gd name="connsiteY5-166" fmla="*/ 938372 h 938372"/>
                <a:gd name="connsiteX6-167" fmla="*/ 41218 w 432956"/>
                <a:gd name="connsiteY6-168" fmla="*/ 938372 h 938372"/>
                <a:gd name="connsiteX7-169" fmla="*/ 110017 w 432956"/>
                <a:gd name="connsiteY7-170" fmla="*/ 454928 h 938372"/>
                <a:gd name="connsiteX8-171" fmla="*/ 63405 w 432956"/>
                <a:gd name="connsiteY8-172" fmla="*/ 260163 h 938372"/>
                <a:gd name="connsiteX9-173" fmla="*/ 0 w 432956"/>
                <a:gd name="connsiteY9-174" fmla="*/ 152400 h 938372"/>
                <a:gd name="connsiteX10-175" fmla="*/ 216478 w 432956"/>
                <a:gd name="connsiteY10-176" fmla="*/ 0 h 938372"/>
                <a:gd name="connsiteX0-177" fmla="*/ 216478 w 432956"/>
                <a:gd name="connsiteY0-178" fmla="*/ 0 h 938372"/>
                <a:gd name="connsiteX1-179" fmla="*/ 432956 w 432956"/>
                <a:gd name="connsiteY1-180" fmla="*/ 152400 h 938372"/>
                <a:gd name="connsiteX2-181" fmla="*/ 369551 w 432956"/>
                <a:gd name="connsiteY2-182" fmla="*/ 260163 h 938372"/>
                <a:gd name="connsiteX3-183" fmla="*/ 309290 w 432956"/>
                <a:gd name="connsiteY3-184" fmla="*/ 288766 h 938372"/>
                <a:gd name="connsiteX4-185" fmla="*/ 318874 w 432956"/>
                <a:gd name="connsiteY4-186" fmla="*/ 390981 h 938372"/>
                <a:gd name="connsiteX5-187" fmla="*/ 391740 w 432956"/>
                <a:gd name="connsiteY5-188" fmla="*/ 938372 h 938372"/>
                <a:gd name="connsiteX6-189" fmla="*/ 41218 w 432956"/>
                <a:gd name="connsiteY6-190" fmla="*/ 938372 h 938372"/>
                <a:gd name="connsiteX7-191" fmla="*/ 122717 w 432956"/>
                <a:gd name="connsiteY7-192" fmla="*/ 458103 h 938372"/>
                <a:gd name="connsiteX8-193" fmla="*/ 63405 w 432956"/>
                <a:gd name="connsiteY8-194" fmla="*/ 260163 h 938372"/>
                <a:gd name="connsiteX9-195" fmla="*/ 0 w 432956"/>
                <a:gd name="connsiteY9-196" fmla="*/ 152400 h 938372"/>
                <a:gd name="connsiteX10-197" fmla="*/ 216478 w 432956"/>
                <a:gd name="connsiteY10-198" fmla="*/ 0 h 938372"/>
                <a:gd name="connsiteX0-199" fmla="*/ 216478 w 432956"/>
                <a:gd name="connsiteY0-200" fmla="*/ 0 h 938372"/>
                <a:gd name="connsiteX1-201" fmla="*/ 432956 w 432956"/>
                <a:gd name="connsiteY1-202" fmla="*/ 152400 h 938372"/>
                <a:gd name="connsiteX2-203" fmla="*/ 369551 w 432956"/>
                <a:gd name="connsiteY2-204" fmla="*/ 260163 h 938372"/>
                <a:gd name="connsiteX3-205" fmla="*/ 309290 w 432956"/>
                <a:gd name="connsiteY3-206" fmla="*/ 288766 h 938372"/>
                <a:gd name="connsiteX4-207" fmla="*/ 318874 w 432956"/>
                <a:gd name="connsiteY4-208" fmla="*/ 390981 h 938372"/>
                <a:gd name="connsiteX5-209" fmla="*/ 391740 w 432956"/>
                <a:gd name="connsiteY5-210" fmla="*/ 938372 h 938372"/>
                <a:gd name="connsiteX6-211" fmla="*/ 41218 w 432956"/>
                <a:gd name="connsiteY6-212" fmla="*/ 938372 h 938372"/>
                <a:gd name="connsiteX7-213" fmla="*/ 122717 w 432956"/>
                <a:gd name="connsiteY7-214" fmla="*/ 458103 h 938372"/>
                <a:gd name="connsiteX8-215" fmla="*/ 63405 w 432956"/>
                <a:gd name="connsiteY8-216" fmla="*/ 260163 h 938372"/>
                <a:gd name="connsiteX9-217" fmla="*/ 0 w 432956"/>
                <a:gd name="connsiteY9-218" fmla="*/ 152400 h 938372"/>
                <a:gd name="connsiteX10-219" fmla="*/ 216478 w 432956"/>
                <a:gd name="connsiteY10-220" fmla="*/ 0 h 938372"/>
                <a:gd name="connsiteX0-221" fmla="*/ 216478 w 432956"/>
                <a:gd name="connsiteY0-222" fmla="*/ 0 h 938372"/>
                <a:gd name="connsiteX1-223" fmla="*/ 432956 w 432956"/>
                <a:gd name="connsiteY1-224" fmla="*/ 152400 h 938372"/>
                <a:gd name="connsiteX2-225" fmla="*/ 369551 w 432956"/>
                <a:gd name="connsiteY2-226" fmla="*/ 260163 h 938372"/>
                <a:gd name="connsiteX3-227" fmla="*/ 309290 w 432956"/>
                <a:gd name="connsiteY3-228" fmla="*/ 288766 h 938372"/>
                <a:gd name="connsiteX4-229" fmla="*/ 318874 w 432956"/>
                <a:gd name="connsiteY4-230" fmla="*/ 390981 h 938372"/>
                <a:gd name="connsiteX5-231" fmla="*/ 391740 w 432956"/>
                <a:gd name="connsiteY5-232" fmla="*/ 938372 h 938372"/>
                <a:gd name="connsiteX6-233" fmla="*/ 41218 w 432956"/>
                <a:gd name="connsiteY6-234" fmla="*/ 938372 h 938372"/>
                <a:gd name="connsiteX7-235" fmla="*/ 122717 w 432956"/>
                <a:gd name="connsiteY7-236" fmla="*/ 458103 h 938372"/>
                <a:gd name="connsiteX8-237" fmla="*/ 63405 w 432956"/>
                <a:gd name="connsiteY8-238" fmla="*/ 260163 h 938372"/>
                <a:gd name="connsiteX9-239" fmla="*/ 0 w 432956"/>
                <a:gd name="connsiteY9-240" fmla="*/ 152400 h 938372"/>
                <a:gd name="connsiteX10-241" fmla="*/ 216478 w 432956"/>
                <a:gd name="connsiteY10-242" fmla="*/ 0 h 938372"/>
                <a:gd name="connsiteX0-243" fmla="*/ 216478 w 432956"/>
                <a:gd name="connsiteY0-244" fmla="*/ 0 h 938372"/>
                <a:gd name="connsiteX1-245" fmla="*/ 432956 w 432956"/>
                <a:gd name="connsiteY1-246" fmla="*/ 152400 h 938372"/>
                <a:gd name="connsiteX2-247" fmla="*/ 369551 w 432956"/>
                <a:gd name="connsiteY2-248" fmla="*/ 260163 h 938372"/>
                <a:gd name="connsiteX3-249" fmla="*/ 309290 w 432956"/>
                <a:gd name="connsiteY3-250" fmla="*/ 288766 h 938372"/>
                <a:gd name="connsiteX4-251" fmla="*/ 318874 w 432956"/>
                <a:gd name="connsiteY4-252" fmla="*/ 390981 h 938372"/>
                <a:gd name="connsiteX5-253" fmla="*/ 391740 w 432956"/>
                <a:gd name="connsiteY5-254" fmla="*/ 938372 h 938372"/>
                <a:gd name="connsiteX6-255" fmla="*/ 41218 w 432956"/>
                <a:gd name="connsiteY6-256" fmla="*/ 938372 h 938372"/>
                <a:gd name="connsiteX7-257" fmla="*/ 122717 w 432956"/>
                <a:gd name="connsiteY7-258" fmla="*/ 458103 h 938372"/>
                <a:gd name="connsiteX8-259" fmla="*/ 63405 w 432956"/>
                <a:gd name="connsiteY8-260" fmla="*/ 260163 h 938372"/>
                <a:gd name="connsiteX9-261" fmla="*/ 0 w 432956"/>
                <a:gd name="connsiteY9-262" fmla="*/ 152400 h 938372"/>
                <a:gd name="connsiteX10-263" fmla="*/ 216478 w 432956"/>
                <a:gd name="connsiteY10-264" fmla="*/ 0 h 938372"/>
                <a:gd name="connsiteX0-265" fmla="*/ 216478 w 432956"/>
                <a:gd name="connsiteY0-266" fmla="*/ 0 h 938372"/>
                <a:gd name="connsiteX1-267" fmla="*/ 432956 w 432956"/>
                <a:gd name="connsiteY1-268" fmla="*/ 152400 h 938372"/>
                <a:gd name="connsiteX2-269" fmla="*/ 369551 w 432956"/>
                <a:gd name="connsiteY2-270" fmla="*/ 260163 h 938372"/>
                <a:gd name="connsiteX3-271" fmla="*/ 309290 w 432956"/>
                <a:gd name="connsiteY3-272" fmla="*/ 288766 h 938372"/>
                <a:gd name="connsiteX4-273" fmla="*/ 318874 w 432956"/>
                <a:gd name="connsiteY4-274" fmla="*/ 390981 h 938372"/>
                <a:gd name="connsiteX5-275" fmla="*/ 391740 w 432956"/>
                <a:gd name="connsiteY5-276" fmla="*/ 938372 h 938372"/>
                <a:gd name="connsiteX6-277" fmla="*/ 41218 w 432956"/>
                <a:gd name="connsiteY6-278" fmla="*/ 938372 h 938372"/>
                <a:gd name="connsiteX7-279" fmla="*/ 122717 w 432956"/>
                <a:gd name="connsiteY7-280" fmla="*/ 458103 h 938372"/>
                <a:gd name="connsiteX8-281" fmla="*/ 63405 w 432956"/>
                <a:gd name="connsiteY8-282" fmla="*/ 260163 h 938372"/>
                <a:gd name="connsiteX9-283" fmla="*/ 0 w 432956"/>
                <a:gd name="connsiteY9-284" fmla="*/ 152400 h 938372"/>
                <a:gd name="connsiteX10-285" fmla="*/ 216478 w 432956"/>
                <a:gd name="connsiteY10-286" fmla="*/ 0 h 938372"/>
                <a:gd name="connsiteX0-287" fmla="*/ 216478 w 432956"/>
                <a:gd name="connsiteY0-288" fmla="*/ 0 h 938372"/>
                <a:gd name="connsiteX1-289" fmla="*/ 432956 w 432956"/>
                <a:gd name="connsiteY1-290" fmla="*/ 152400 h 938372"/>
                <a:gd name="connsiteX2-291" fmla="*/ 369551 w 432956"/>
                <a:gd name="connsiteY2-292" fmla="*/ 260163 h 938372"/>
                <a:gd name="connsiteX3-293" fmla="*/ 309290 w 432956"/>
                <a:gd name="connsiteY3-294" fmla="*/ 288766 h 938372"/>
                <a:gd name="connsiteX4-295" fmla="*/ 318874 w 432956"/>
                <a:gd name="connsiteY4-296" fmla="*/ 390981 h 938372"/>
                <a:gd name="connsiteX5-297" fmla="*/ 391740 w 432956"/>
                <a:gd name="connsiteY5-298" fmla="*/ 938372 h 938372"/>
                <a:gd name="connsiteX6-299" fmla="*/ 41218 w 432956"/>
                <a:gd name="connsiteY6-300" fmla="*/ 938372 h 938372"/>
                <a:gd name="connsiteX7-301" fmla="*/ 138592 w 432956"/>
                <a:gd name="connsiteY7-302" fmla="*/ 458103 h 938372"/>
                <a:gd name="connsiteX8-303" fmla="*/ 63405 w 432956"/>
                <a:gd name="connsiteY8-304" fmla="*/ 260163 h 938372"/>
                <a:gd name="connsiteX9-305" fmla="*/ 0 w 432956"/>
                <a:gd name="connsiteY9-306" fmla="*/ 152400 h 938372"/>
                <a:gd name="connsiteX10-307" fmla="*/ 216478 w 432956"/>
                <a:gd name="connsiteY10-308" fmla="*/ 0 h 938372"/>
                <a:gd name="connsiteX0-309" fmla="*/ 216478 w 432956"/>
                <a:gd name="connsiteY0-310" fmla="*/ 0 h 938372"/>
                <a:gd name="connsiteX1-311" fmla="*/ 432956 w 432956"/>
                <a:gd name="connsiteY1-312" fmla="*/ 152400 h 938372"/>
                <a:gd name="connsiteX2-313" fmla="*/ 369551 w 432956"/>
                <a:gd name="connsiteY2-314" fmla="*/ 260163 h 938372"/>
                <a:gd name="connsiteX3-315" fmla="*/ 309290 w 432956"/>
                <a:gd name="connsiteY3-316" fmla="*/ 288766 h 938372"/>
                <a:gd name="connsiteX4-317" fmla="*/ 318874 w 432956"/>
                <a:gd name="connsiteY4-318" fmla="*/ 390981 h 938372"/>
                <a:gd name="connsiteX5-319" fmla="*/ 391740 w 432956"/>
                <a:gd name="connsiteY5-320" fmla="*/ 938372 h 938372"/>
                <a:gd name="connsiteX6-321" fmla="*/ 41218 w 432956"/>
                <a:gd name="connsiteY6-322" fmla="*/ 938372 h 938372"/>
                <a:gd name="connsiteX7-323" fmla="*/ 138592 w 432956"/>
                <a:gd name="connsiteY7-324" fmla="*/ 458103 h 938372"/>
                <a:gd name="connsiteX8-325" fmla="*/ 63405 w 432956"/>
                <a:gd name="connsiteY8-326" fmla="*/ 260163 h 938372"/>
                <a:gd name="connsiteX9-327" fmla="*/ 0 w 432956"/>
                <a:gd name="connsiteY9-328" fmla="*/ 152400 h 938372"/>
                <a:gd name="connsiteX10-329" fmla="*/ 216478 w 432956"/>
                <a:gd name="connsiteY10-330" fmla="*/ 0 h 938372"/>
                <a:gd name="connsiteX0-331" fmla="*/ 216478 w 432956"/>
                <a:gd name="connsiteY0-332" fmla="*/ 0 h 938372"/>
                <a:gd name="connsiteX1-333" fmla="*/ 432956 w 432956"/>
                <a:gd name="connsiteY1-334" fmla="*/ 152400 h 938372"/>
                <a:gd name="connsiteX2-335" fmla="*/ 369551 w 432956"/>
                <a:gd name="connsiteY2-336" fmla="*/ 260163 h 938372"/>
                <a:gd name="connsiteX3-337" fmla="*/ 309290 w 432956"/>
                <a:gd name="connsiteY3-338" fmla="*/ 288766 h 938372"/>
                <a:gd name="connsiteX4-339" fmla="*/ 318874 w 432956"/>
                <a:gd name="connsiteY4-340" fmla="*/ 390981 h 938372"/>
                <a:gd name="connsiteX5-341" fmla="*/ 391740 w 432956"/>
                <a:gd name="connsiteY5-342" fmla="*/ 938372 h 938372"/>
                <a:gd name="connsiteX6-343" fmla="*/ 41218 w 432956"/>
                <a:gd name="connsiteY6-344" fmla="*/ 938372 h 938372"/>
                <a:gd name="connsiteX7-345" fmla="*/ 138592 w 432956"/>
                <a:gd name="connsiteY7-346" fmla="*/ 458103 h 938372"/>
                <a:gd name="connsiteX8-347" fmla="*/ 63405 w 432956"/>
                <a:gd name="connsiteY8-348" fmla="*/ 260163 h 938372"/>
                <a:gd name="connsiteX9-349" fmla="*/ 0 w 432956"/>
                <a:gd name="connsiteY9-350" fmla="*/ 152400 h 938372"/>
                <a:gd name="connsiteX10-351" fmla="*/ 216478 w 432956"/>
                <a:gd name="connsiteY10-352" fmla="*/ 0 h 938372"/>
                <a:gd name="connsiteX0-353" fmla="*/ 216478 w 432956"/>
                <a:gd name="connsiteY0-354" fmla="*/ 0 h 938372"/>
                <a:gd name="connsiteX1-355" fmla="*/ 432956 w 432956"/>
                <a:gd name="connsiteY1-356" fmla="*/ 152400 h 938372"/>
                <a:gd name="connsiteX2-357" fmla="*/ 369551 w 432956"/>
                <a:gd name="connsiteY2-358" fmla="*/ 260163 h 938372"/>
                <a:gd name="connsiteX3-359" fmla="*/ 309290 w 432956"/>
                <a:gd name="connsiteY3-360" fmla="*/ 288766 h 938372"/>
                <a:gd name="connsiteX4-361" fmla="*/ 322049 w 432956"/>
                <a:gd name="connsiteY4-362" fmla="*/ 457656 h 938372"/>
                <a:gd name="connsiteX5-363" fmla="*/ 391740 w 432956"/>
                <a:gd name="connsiteY5-364" fmla="*/ 938372 h 938372"/>
                <a:gd name="connsiteX6-365" fmla="*/ 41218 w 432956"/>
                <a:gd name="connsiteY6-366" fmla="*/ 938372 h 938372"/>
                <a:gd name="connsiteX7-367" fmla="*/ 138592 w 432956"/>
                <a:gd name="connsiteY7-368" fmla="*/ 458103 h 938372"/>
                <a:gd name="connsiteX8-369" fmla="*/ 63405 w 432956"/>
                <a:gd name="connsiteY8-370" fmla="*/ 260163 h 938372"/>
                <a:gd name="connsiteX9-371" fmla="*/ 0 w 432956"/>
                <a:gd name="connsiteY9-372" fmla="*/ 152400 h 938372"/>
                <a:gd name="connsiteX10-373" fmla="*/ 216478 w 432956"/>
                <a:gd name="connsiteY10-374" fmla="*/ 0 h 938372"/>
                <a:gd name="connsiteX0-375" fmla="*/ 216478 w 432956"/>
                <a:gd name="connsiteY0-376" fmla="*/ 0 h 938372"/>
                <a:gd name="connsiteX1-377" fmla="*/ 432956 w 432956"/>
                <a:gd name="connsiteY1-378" fmla="*/ 152400 h 938372"/>
                <a:gd name="connsiteX2-379" fmla="*/ 369551 w 432956"/>
                <a:gd name="connsiteY2-380" fmla="*/ 260163 h 938372"/>
                <a:gd name="connsiteX3-381" fmla="*/ 309290 w 432956"/>
                <a:gd name="connsiteY3-382" fmla="*/ 288766 h 938372"/>
                <a:gd name="connsiteX4-383" fmla="*/ 322049 w 432956"/>
                <a:gd name="connsiteY4-384" fmla="*/ 457656 h 938372"/>
                <a:gd name="connsiteX5-385" fmla="*/ 391740 w 432956"/>
                <a:gd name="connsiteY5-386" fmla="*/ 938372 h 938372"/>
                <a:gd name="connsiteX6-387" fmla="*/ 41218 w 432956"/>
                <a:gd name="connsiteY6-388" fmla="*/ 938372 h 938372"/>
                <a:gd name="connsiteX7-389" fmla="*/ 138592 w 432956"/>
                <a:gd name="connsiteY7-390" fmla="*/ 458103 h 938372"/>
                <a:gd name="connsiteX8-391" fmla="*/ 63405 w 432956"/>
                <a:gd name="connsiteY8-392" fmla="*/ 260163 h 938372"/>
                <a:gd name="connsiteX9-393" fmla="*/ 0 w 432956"/>
                <a:gd name="connsiteY9-394" fmla="*/ 152400 h 938372"/>
                <a:gd name="connsiteX10-395" fmla="*/ 216478 w 432956"/>
                <a:gd name="connsiteY10-396" fmla="*/ 0 h 938372"/>
                <a:gd name="connsiteX0-397" fmla="*/ 216478 w 432956"/>
                <a:gd name="connsiteY0-398" fmla="*/ 0 h 938372"/>
                <a:gd name="connsiteX1-399" fmla="*/ 432956 w 432956"/>
                <a:gd name="connsiteY1-400" fmla="*/ 152400 h 938372"/>
                <a:gd name="connsiteX2-401" fmla="*/ 369551 w 432956"/>
                <a:gd name="connsiteY2-402" fmla="*/ 260163 h 938372"/>
                <a:gd name="connsiteX3-403" fmla="*/ 309290 w 432956"/>
                <a:gd name="connsiteY3-404" fmla="*/ 285591 h 938372"/>
                <a:gd name="connsiteX4-405" fmla="*/ 322049 w 432956"/>
                <a:gd name="connsiteY4-406" fmla="*/ 457656 h 938372"/>
                <a:gd name="connsiteX5-407" fmla="*/ 391740 w 432956"/>
                <a:gd name="connsiteY5-408" fmla="*/ 938372 h 938372"/>
                <a:gd name="connsiteX6-409" fmla="*/ 41218 w 432956"/>
                <a:gd name="connsiteY6-410" fmla="*/ 938372 h 938372"/>
                <a:gd name="connsiteX7-411" fmla="*/ 138592 w 432956"/>
                <a:gd name="connsiteY7-412" fmla="*/ 458103 h 938372"/>
                <a:gd name="connsiteX8-413" fmla="*/ 63405 w 432956"/>
                <a:gd name="connsiteY8-414" fmla="*/ 260163 h 938372"/>
                <a:gd name="connsiteX9-415" fmla="*/ 0 w 432956"/>
                <a:gd name="connsiteY9-416" fmla="*/ 152400 h 938372"/>
                <a:gd name="connsiteX10-417" fmla="*/ 216478 w 432956"/>
                <a:gd name="connsiteY10-418" fmla="*/ 0 h 938372"/>
                <a:gd name="connsiteX0-419" fmla="*/ 216478 w 432956"/>
                <a:gd name="connsiteY0-420" fmla="*/ 0 h 938372"/>
                <a:gd name="connsiteX1-421" fmla="*/ 432956 w 432956"/>
                <a:gd name="connsiteY1-422" fmla="*/ 152400 h 938372"/>
                <a:gd name="connsiteX2-423" fmla="*/ 369551 w 432956"/>
                <a:gd name="connsiteY2-424" fmla="*/ 260163 h 938372"/>
                <a:gd name="connsiteX3-425" fmla="*/ 309290 w 432956"/>
                <a:gd name="connsiteY3-426" fmla="*/ 285591 h 938372"/>
                <a:gd name="connsiteX4-427" fmla="*/ 322049 w 432956"/>
                <a:gd name="connsiteY4-428" fmla="*/ 457656 h 938372"/>
                <a:gd name="connsiteX5-429" fmla="*/ 391740 w 432956"/>
                <a:gd name="connsiteY5-430" fmla="*/ 938372 h 938372"/>
                <a:gd name="connsiteX6-431" fmla="*/ 41218 w 432956"/>
                <a:gd name="connsiteY6-432" fmla="*/ 938372 h 938372"/>
                <a:gd name="connsiteX7-433" fmla="*/ 138592 w 432956"/>
                <a:gd name="connsiteY7-434" fmla="*/ 458103 h 938372"/>
                <a:gd name="connsiteX8-435" fmla="*/ 63405 w 432956"/>
                <a:gd name="connsiteY8-436" fmla="*/ 260163 h 938372"/>
                <a:gd name="connsiteX9-437" fmla="*/ 0 w 432956"/>
                <a:gd name="connsiteY9-438" fmla="*/ 152400 h 938372"/>
                <a:gd name="connsiteX10-439" fmla="*/ 216478 w 432956"/>
                <a:gd name="connsiteY10-440" fmla="*/ 0 h 938372"/>
                <a:gd name="connsiteX0-441" fmla="*/ 216478 w 432956"/>
                <a:gd name="connsiteY0-442" fmla="*/ 0 h 938372"/>
                <a:gd name="connsiteX1-443" fmla="*/ 432956 w 432956"/>
                <a:gd name="connsiteY1-444" fmla="*/ 152400 h 938372"/>
                <a:gd name="connsiteX2-445" fmla="*/ 369551 w 432956"/>
                <a:gd name="connsiteY2-446" fmla="*/ 260163 h 938372"/>
                <a:gd name="connsiteX3-447" fmla="*/ 322049 w 432956"/>
                <a:gd name="connsiteY3-448" fmla="*/ 457656 h 938372"/>
                <a:gd name="connsiteX4-449" fmla="*/ 391740 w 432956"/>
                <a:gd name="connsiteY4-450" fmla="*/ 938372 h 938372"/>
                <a:gd name="connsiteX5-451" fmla="*/ 41218 w 432956"/>
                <a:gd name="connsiteY5-452" fmla="*/ 938372 h 938372"/>
                <a:gd name="connsiteX6-453" fmla="*/ 138592 w 432956"/>
                <a:gd name="connsiteY6-454" fmla="*/ 458103 h 938372"/>
                <a:gd name="connsiteX7-455" fmla="*/ 63405 w 432956"/>
                <a:gd name="connsiteY7-456" fmla="*/ 260163 h 938372"/>
                <a:gd name="connsiteX8-457" fmla="*/ 0 w 432956"/>
                <a:gd name="connsiteY8-458" fmla="*/ 152400 h 938372"/>
                <a:gd name="connsiteX9-459" fmla="*/ 216478 w 432956"/>
                <a:gd name="connsiteY9-460" fmla="*/ 0 h 938372"/>
                <a:gd name="connsiteX0-461" fmla="*/ 216478 w 432956"/>
                <a:gd name="connsiteY0-462" fmla="*/ 0 h 938372"/>
                <a:gd name="connsiteX1-463" fmla="*/ 432956 w 432956"/>
                <a:gd name="connsiteY1-464" fmla="*/ 152400 h 938372"/>
                <a:gd name="connsiteX2-465" fmla="*/ 369551 w 432956"/>
                <a:gd name="connsiteY2-466" fmla="*/ 260163 h 938372"/>
                <a:gd name="connsiteX3-467" fmla="*/ 322049 w 432956"/>
                <a:gd name="connsiteY3-468" fmla="*/ 457656 h 938372"/>
                <a:gd name="connsiteX4-469" fmla="*/ 391740 w 432956"/>
                <a:gd name="connsiteY4-470" fmla="*/ 938372 h 938372"/>
                <a:gd name="connsiteX5-471" fmla="*/ 41218 w 432956"/>
                <a:gd name="connsiteY5-472" fmla="*/ 938372 h 938372"/>
                <a:gd name="connsiteX6-473" fmla="*/ 138592 w 432956"/>
                <a:gd name="connsiteY6-474" fmla="*/ 458103 h 938372"/>
                <a:gd name="connsiteX7-475" fmla="*/ 63405 w 432956"/>
                <a:gd name="connsiteY7-476" fmla="*/ 260163 h 938372"/>
                <a:gd name="connsiteX8-477" fmla="*/ 0 w 432956"/>
                <a:gd name="connsiteY8-478" fmla="*/ 152400 h 938372"/>
                <a:gd name="connsiteX9-479" fmla="*/ 216478 w 432956"/>
                <a:gd name="connsiteY9-480" fmla="*/ 0 h 938372"/>
                <a:gd name="connsiteX0-481" fmla="*/ 216478 w 432956"/>
                <a:gd name="connsiteY0-482" fmla="*/ 0 h 938372"/>
                <a:gd name="connsiteX1-483" fmla="*/ 432956 w 432956"/>
                <a:gd name="connsiteY1-484" fmla="*/ 152400 h 938372"/>
                <a:gd name="connsiteX2-485" fmla="*/ 369551 w 432956"/>
                <a:gd name="connsiteY2-486" fmla="*/ 260163 h 938372"/>
                <a:gd name="connsiteX3-487" fmla="*/ 322049 w 432956"/>
                <a:gd name="connsiteY3-488" fmla="*/ 457656 h 938372"/>
                <a:gd name="connsiteX4-489" fmla="*/ 391740 w 432956"/>
                <a:gd name="connsiteY4-490" fmla="*/ 938372 h 938372"/>
                <a:gd name="connsiteX5-491" fmla="*/ 41218 w 432956"/>
                <a:gd name="connsiteY5-492" fmla="*/ 938372 h 938372"/>
                <a:gd name="connsiteX6-493" fmla="*/ 138592 w 432956"/>
                <a:gd name="connsiteY6-494" fmla="*/ 458103 h 938372"/>
                <a:gd name="connsiteX7-495" fmla="*/ 63405 w 432956"/>
                <a:gd name="connsiteY7-496" fmla="*/ 260163 h 938372"/>
                <a:gd name="connsiteX8-497" fmla="*/ 0 w 432956"/>
                <a:gd name="connsiteY8-498" fmla="*/ 152400 h 938372"/>
                <a:gd name="connsiteX9-499" fmla="*/ 216478 w 432956"/>
                <a:gd name="connsiteY9-500" fmla="*/ 0 h 938372"/>
                <a:gd name="connsiteX0-501" fmla="*/ 216478 w 432956"/>
                <a:gd name="connsiteY0-502" fmla="*/ 0 h 938372"/>
                <a:gd name="connsiteX1-503" fmla="*/ 432956 w 432956"/>
                <a:gd name="connsiteY1-504" fmla="*/ 152400 h 938372"/>
                <a:gd name="connsiteX2-505" fmla="*/ 369551 w 432956"/>
                <a:gd name="connsiteY2-506" fmla="*/ 260163 h 938372"/>
                <a:gd name="connsiteX3-507" fmla="*/ 322049 w 432956"/>
                <a:gd name="connsiteY3-508" fmla="*/ 457656 h 938372"/>
                <a:gd name="connsiteX4-509" fmla="*/ 391740 w 432956"/>
                <a:gd name="connsiteY4-510" fmla="*/ 938372 h 938372"/>
                <a:gd name="connsiteX5-511" fmla="*/ 41218 w 432956"/>
                <a:gd name="connsiteY5-512" fmla="*/ 938372 h 938372"/>
                <a:gd name="connsiteX6-513" fmla="*/ 138592 w 432956"/>
                <a:gd name="connsiteY6-514" fmla="*/ 458103 h 938372"/>
                <a:gd name="connsiteX7-515" fmla="*/ 63405 w 432956"/>
                <a:gd name="connsiteY7-516" fmla="*/ 260163 h 938372"/>
                <a:gd name="connsiteX8-517" fmla="*/ 0 w 432956"/>
                <a:gd name="connsiteY8-518" fmla="*/ 152400 h 938372"/>
                <a:gd name="connsiteX9-519" fmla="*/ 216478 w 432956"/>
                <a:gd name="connsiteY9-520" fmla="*/ 0 h 938372"/>
                <a:gd name="connsiteX0-521" fmla="*/ 216478 w 432956"/>
                <a:gd name="connsiteY0-522" fmla="*/ 0 h 938372"/>
                <a:gd name="connsiteX1-523" fmla="*/ 432956 w 432956"/>
                <a:gd name="connsiteY1-524" fmla="*/ 152400 h 938372"/>
                <a:gd name="connsiteX2-525" fmla="*/ 369551 w 432956"/>
                <a:gd name="connsiteY2-526" fmla="*/ 260163 h 938372"/>
                <a:gd name="connsiteX3-527" fmla="*/ 322049 w 432956"/>
                <a:gd name="connsiteY3-528" fmla="*/ 470356 h 938372"/>
                <a:gd name="connsiteX4-529" fmla="*/ 391740 w 432956"/>
                <a:gd name="connsiteY4-530" fmla="*/ 938372 h 938372"/>
                <a:gd name="connsiteX5-531" fmla="*/ 41218 w 432956"/>
                <a:gd name="connsiteY5-532" fmla="*/ 938372 h 938372"/>
                <a:gd name="connsiteX6-533" fmla="*/ 138592 w 432956"/>
                <a:gd name="connsiteY6-534" fmla="*/ 458103 h 938372"/>
                <a:gd name="connsiteX7-535" fmla="*/ 63405 w 432956"/>
                <a:gd name="connsiteY7-536" fmla="*/ 260163 h 938372"/>
                <a:gd name="connsiteX8-537" fmla="*/ 0 w 432956"/>
                <a:gd name="connsiteY8-538" fmla="*/ 152400 h 938372"/>
                <a:gd name="connsiteX9-539" fmla="*/ 216478 w 432956"/>
                <a:gd name="connsiteY9-540" fmla="*/ 0 h 938372"/>
                <a:gd name="connsiteX0-541" fmla="*/ 216478 w 432956"/>
                <a:gd name="connsiteY0-542" fmla="*/ 0 h 938372"/>
                <a:gd name="connsiteX1-543" fmla="*/ 432956 w 432956"/>
                <a:gd name="connsiteY1-544" fmla="*/ 152400 h 938372"/>
                <a:gd name="connsiteX2-545" fmla="*/ 369551 w 432956"/>
                <a:gd name="connsiteY2-546" fmla="*/ 260163 h 938372"/>
                <a:gd name="connsiteX3-547" fmla="*/ 322049 w 432956"/>
                <a:gd name="connsiteY3-548" fmla="*/ 470356 h 938372"/>
                <a:gd name="connsiteX4-549" fmla="*/ 391740 w 432956"/>
                <a:gd name="connsiteY4-550" fmla="*/ 938372 h 938372"/>
                <a:gd name="connsiteX5-551" fmla="*/ 41218 w 432956"/>
                <a:gd name="connsiteY5-552" fmla="*/ 938372 h 938372"/>
                <a:gd name="connsiteX6-553" fmla="*/ 138592 w 432956"/>
                <a:gd name="connsiteY6-554" fmla="*/ 458103 h 938372"/>
                <a:gd name="connsiteX7-555" fmla="*/ 63405 w 432956"/>
                <a:gd name="connsiteY7-556" fmla="*/ 260163 h 938372"/>
                <a:gd name="connsiteX8-557" fmla="*/ 0 w 432956"/>
                <a:gd name="connsiteY8-558" fmla="*/ 152400 h 938372"/>
                <a:gd name="connsiteX9-559" fmla="*/ 216478 w 432956"/>
                <a:gd name="connsiteY9-560" fmla="*/ 0 h 938372"/>
                <a:gd name="connsiteX0-561" fmla="*/ 216478 w 432956"/>
                <a:gd name="connsiteY0-562" fmla="*/ 0 h 938372"/>
                <a:gd name="connsiteX1-563" fmla="*/ 432956 w 432956"/>
                <a:gd name="connsiteY1-564" fmla="*/ 152400 h 938372"/>
                <a:gd name="connsiteX2-565" fmla="*/ 369551 w 432956"/>
                <a:gd name="connsiteY2-566" fmla="*/ 260163 h 938372"/>
                <a:gd name="connsiteX3-567" fmla="*/ 318874 w 432956"/>
                <a:gd name="connsiteY3-568" fmla="*/ 454481 h 938372"/>
                <a:gd name="connsiteX4-569" fmla="*/ 391740 w 432956"/>
                <a:gd name="connsiteY4-570" fmla="*/ 938372 h 938372"/>
                <a:gd name="connsiteX5-571" fmla="*/ 41218 w 432956"/>
                <a:gd name="connsiteY5-572" fmla="*/ 938372 h 938372"/>
                <a:gd name="connsiteX6-573" fmla="*/ 138592 w 432956"/>
                <a:gd name="connsiteY6-574" fmla="*/ 458103 h 938372"/>
                <a:gd name="connsiteX7-575" fmla="*/ 63405 w 432956"/>
                <a:gd name="connsiteY7-576" fmla="*/ 260163 h 938372"/>
                <a:gd name="connsiteX8-577" fmla="*/ 0 w 432956"/>
                <a:gd name="connsiteY8-578" fmla="*/ 152400 h 938372"/>
                <a:gd name="connsiteX9-579" fmla="*/ 216478 w 432956"/>
                <a:gd name="connsiteY9-580" fmla="*/ 0 h 938372"/>
                <a:gd name="connsiteX0-581" fmla="*/ 216478 w 432956"/>
                <a:gd name="connsiteY0-582" fmla="*/ 0 h 938372"/>
                <a:gd name="connsiteX1-583" fmla="*/ 432956 w 432956"/>
                <a:gd name="connsiteY1-584" fmla="*/ 152400 h 938372"/>
                <a:gd name="connsiteX2-585" fmla="*/ 369551 w 432956"/>
                <a:gd name="connsiteY2-586" fmla="*/ 260163 h 938372"/>
                <a:gd name="connsiteX3-587" fmla="*/ 318874 w 432956"/>
                <a:gd name="connsiteY3-588" fmla="*/ 454481 h 938372"/>
                <a:gd name="connsiteX4-589" fmla="*/ 391740 w 432956"/>
                <a:gd name="connsiteY4-590" fmla="*/ 938372 h 938372"/>
                <a:gd name="connsiteX5-591" fmla="*/ 41218 w 432956"/>
                <a:gd name="connsiteY5-592" fmla="*/ 938372 h 938372"/>
                <a:gd name="connsiteX6-593" fmla="*/ 138592 w 432956"/>
                <a:gd name="connsiteY6-594" fmla="*/ 458103 h 938372"/>
                <a:gd name="connsiteX7-595" fmla="*/ 63405 w 432956"/>
                <a:gd name="connsiteY7-596" fmla="*/ 260163 h 938372"/>
                <a:gd name="connsiteX8-597" fmla="*/ 0 w 432956"/>
                <a:gd name="connsiteY8-598" fmla="*/ 152400 h 938372"/>
                <a:gd name="connsiteX9-599" fmla="*/ 216478 w 432956"/>
                <a:gd name="connsiteY9-600" fmla="*/ 0 h 938372"/>
                <a:gd name="connsiteX0-601" fmla="*/ 216478 w 432956"/>
                <a:gd name="connsiteY0-602" fmla="*/ 0 h 938372"/>
                <a:gd name="connsiteX1-603" fmla="*/ 432956 w 432956"/>
                <a:gd name="connsiteY1-604" fmla="*/ 152400 h 938372"/>
                <a:gd name="connsiteX2-605" fmla="*/ 369551 w 432956"/>
                <a:gd name="connsiteY2-606" fmla="*/ 260163 h 938372"/>
                <a:gd name="connsiteX3-607" fmla="*/ 318874 w 432956"/>
                <a:gd name="connsiteY3-608" fmla="*/ 454481 h 938372"/>
                <a:gd name="connsiteX4-609" fmla="*/ 391740 w 432956"/>
                <a:gd name="connsiteY4-610" fmla="*/ 938372 h 938372"/>
                <a:gd name="connsiteX5-611" fmla="*/ 41218 w 432956"/>
                <a:gd name="connsiteY5-612" fmla="*/ 938372 h 938372"/>
                <a:gd name="connsiteX6-613" fmla="*/ 138592 w 432956"/>
                <a:gd name="connsiteY6-614" fmla="*/ 458103 h 938372"/>
                <a:gd name="connsiteX7-615" fmla="*/ 63405 w 432956"/>
                <a:gd name="connsiteY7-616" fmla="*/ 260163 h 938372"/>
                <a:gd name="connsiteX8-617" fmla="*/ 0 w 432956"/>
                <a:gd name="connsiteY8-618" fmla="*/ 152400 h 938372"/>
                <a:gd name="connsiteX9-619" fmla="*/ 216478 w 432956"/>
                <a:gd name="connsiteY9-620" fmla="*/ 0 h 938372"/>
                <a:gd name="connsiteX0-621" fmla="*/ 216478 w 432956"/>
                <a:gd name="connsiteY0-622" fmla="*/ 0 h 938372"/>
                <a:gd name="connsiteX1-623" fmla="*/ 432956 w 432956"/>
                <a:gd name="connsiteY1-624" fmla="*/ 152400 h 938372"/>
                <a:gd name="connsiteX2-625" fmla="*/ 369551 w 432956"/>
                <a:gd name="connsiteY2-626" fmla="*/ 260163 h 938372"/>
                <a:gd name="connsiteX3-627" fmla="*/ 318874 w 432956"/>
                <a:gd name="connsiteY3-628" fmla="*/ 454481 h 938372"/>
                <a:gd name="connsiteX4-629" fmla="*/ 391740 w 432956"/>
                <a:gd name="connsiteY4-630" fmla="*/ 938372 h 938372"/>
                <a:gd name="connsiteX5-631" fmla="*/ 41218 w 432956"/>
                <a:gd name="connsiteY5-632" fmla="*/ 938372 h 938372"/>
                <a:gd name="connsiteX6-633" fmla="*/ 138592 w 432956"/>
                <a:gd name="connsiteY6-634" fmla="*/ 458103 h 938372"/>
                <a:gd name="connsiteX7-635" fmla="*/ 63405 w 432956"/>
                <a:gd name="connsiteY7-636" fmla="*/ 260163 h 938372"/>
                <a:gd name="connsiteX8-637" fmla="*/ 0 w 432956"/>
                <a:gd name="connsiteY8-638" fmla="*/ 152400 h 938372"/>
                <a:gd name="connsiteX9-639" fmla="*/ 216478 w 432956"/>
                <a:gd name="connsiteY9-640" fmla="*/ 0 h 938372"/>
                <a:gd name="connsiteX0-641" fmla="*/ 216478 w 432956"/>
                <a:gd name="connsiteY0-642" fmla="*/ 0 h 938372"/>
                <a:gd name="connsiteX1-643" fmla="*/ 432956 w 432956"/>
                <a:gd name="connsiteY1-644" fmla="*/ 152400 h 938372"/>
                <a:gd name="connsiteX2-645" fmla="*/ 369551 w 432956"/>
                <a:gd name="connsiteY2-646" fmla="*/ 260163 h 938372"/>
                <a:gd name="connsiteX3-647" fmla="*/ 318874 w 432956"/>
                <a:gd name="connsiteY3-648" fmla="*/ 454481 h 938372"/>
                <a:gd name="connsiteX4-649" fmla="*/ 391740 w 432956"/>
                <a:gd name="connsiteY4-650" fmla="*/ 938372 h 938372"/>
                <a:gd name="connsiteX5-651" fmla="*/ 41218 w 432956"/>
                <a:gd name="connsiteY5-652" fmla="*/ 938372 h 938372"/>
                <a:gd name="connsiteX6-653" fmla="*/ 138592 w 432956"/>
                <a:gd name="connsiteY6-654" fmla="*/ 458103 h 938372"/>
                <a:gd name="connsiteX7-655" fmla="*/ 63405 w 432956"/>
                <a:gd name="connsiteY7-656" fmla="*/ 260163 h 938372"/>
                <a:gd name="connsiteX8-657" fmla="*/ 0 w 432956"/>
                <a:gd name="connsiteY8-658" fmla="*/ 152400 h 938372"/>
                <a:gd name="connsiteX9-659" fmla="*/ 216478 w 432956"/>
                <a:gd name="connsiteY9-660" fmla="*/ 0 h 938372"/>
                <a:gd name="connsiteX0-661" fmla="*/ 216478 w 432956"/>
                <a:gd name="connsiteY0-662" fmla="*/ 0 h 938372"/>
                <a:gd name="connsiteX1-663" fmla="*/ 432956 w 432956"/>
                <a:gd name="connsiteY1-664" fmla="*/ 152400 h 938372"/>
                <a:gd name="connsiteX2-665" fmla="*/ 369551 w 432956"/>
                <a:gd name="connsiteY2-666" fmla="*/ 260163 h 938372"/>
                <a:gd name="connsiteX3-667" fmla="*/ 318874 w 432956"/>
                <a:gd name="connsiteY3-668" fmla="*/ 457656 h 938372"/>
                <a:gd name="connsiteX4-669" fmla="*/ 391740 w 432956"/>
                <a:gd name="connsiteY4-670" fmla="*/ 938372 h 938372"/>
                <a:gd name="connsiteX5-671" fmla="*/ 41218 w 432956"/>
                <a:gd name="connsiteY5-672" fmla="*/ 938372 h 938372"/>
                <a:gd name="connsiteX6-673" fmla="*/ 138592 w 432956"/>
                <a:gd name="connsiteY6-674" fmla="*/ 458103 h 938372"/>
                <a:gd name="connsiteX7-675" fmla="*/ 63405 w 432956"/>
                <a:gd name="connsiteY7-676" fmla="*/ 260163 h 938372"/>
                <a:gd name="connsiteX8-677" fmla="*/ 0 w 432956"/>
                <a:gd name="connsiteY8-678" fmla="*/ 152400 h 938372"/>
                <a:gd name="connsiteX9-679" fmla="*/ 216478 w 432956"/>
                <a:gd name="connsiteY9-680" fmla="*/ 0 h 938372"/>
                <a:gd name="connsiteX0-681" fmla="*/ 216478 w 432956"/>
                <a:gd name="connsiteY0-682" fmla="*/ 0 h 938372"/>
                <a:gd name="connsiteX1-683" fmla="*/ 432956 w 432956"/>
                <a:gd name="connsiteY1-684" fmla="*/ 152400 h 938372"/>
                <a:gd name="connsiteX2-685" fmla="*/ 369551 w 432956"/>
                <a:gd name="connsiteY2-686" fmla="*/ 260163 h 938372"/>
                <a:gd name="connsiteX3-687" fmla="*/ 318874 w 432956"/>
                <a:gd name="connsiteY3-688" fmla="*/ 457656 h 938372"/>
                <a:gd name="connsiteX4-689" fmla="*/ 391740 w 432956"/>
                <a:gd name="connsiteY4-690" fmla="*/ 938372 h 938372"/>
                <a:gd name="connsiteX5-691" fmla="*/ 41218 w 432956"/>
                <a:gd name="connsiteY5-692" fmla="*/ 938372 h 938372"/>
                <a:gd name="connsiteX6-693" fmla="*/ 138592 w 432956"/>
                <a:gd name="connsiteY6-694" fmla="*/ 458103 h 938372"/>
                <a:gd name="connsiteX7-695" fmla="*/ 63405 w 432956"/>
                <a:gd name="connsiteY7-696" fmla="*/ 260163 h 938372"/>
                <a:gd name="connsiteX8-697" fmla="*/ 0 w 432956"/>
                <a:gd name="connsiteY8-698" fmla="*/ 152400 h 938372"/>
                <a:gd name="connsiteX9-699" fmla="*/ 216478 w 432956"/>
                <a:gd name="connsiteY9-700" fmla="*/ 0 h 938372"/>
                <a:gd name="connsiteX0-701" fmla="*/ 216478 w 432956"/>
                <a:gd name="connsiteY0-702" fmla="*/ 0 h 938372"/>
                <a:gd name="connsiteX1-703" fmla="*/ 432956 w 432956"/>
                <a:gd name="connsiteY1-704" fmla="*/ 152400 h 938372"/>
                <a:gd name="connsiteX2-705" fmla="*/ 369551 w 432956"/>
                <a:gd name="connsiteY2-706" fmla="*/ 260163 h 938372"/>
                <a:gd name="connsiteX3-707" fmla="*/ 318874 w 432956"/>
                <a:gd name="connsiteY3-708" fmla="*/ 457656 h 938372"/>
                <a:gd name="connsiteX4-709" fmla="*/ 391740 w 432956"/>
                <a:gd name="connsiteY4-710" fmla="*/ 938372 h 938372"/>
                <a:gd name="connsiteX5-711" fmla="*/ 41218 w 432956"/>
                <a:gd name="connsiteY5-712" fmla="*/ 938372 h 938372"/>
                <a:gd name="connsiteX6-713" fmla="*/ 138592 w 432956"/>
                <a:gd name="connsiteY6-714" fmla="*/ 458103 h 938372"/>
                <a:gd name="connsiteX7-715" fmla="*/ 63405 w 432956"/>
                <a:gd name="connsiteY7-716" fmla="*/ 260163 h 938372"/>
                <a:gd name="connsiteX8-717" fmla="*/ 0 w 432956"/>
                <a:gd name="connsiteY8-718" fmla="*/ 152400 h 938372"/>
                <a:gd name="connsiteX9-719" fmla="*/ 216478 w 432956"/>
                <a:gd name="connsiteY9-720" fmla="*/ 0 h 938372"/>
                <a:gd name="connsiteX0-721" fmla="*/ 391740 w 483180"/>
                <a:gd name="connsiteY0-722" fmla="*/ 938372 h 1029812"/>
                <a:gd name="connsiteX1-723" fmla="*/ 41218 w 483180"/>
                <a:gd name="connsiteY1-724" fmla="*/ 938372 h 1029812"/>
                <a:gd name="connsiteX2-725" fmla="*/ 138592 w 483180"/>
                <a:gd name="connsiteY2-726" fmla="*/ 458103 h 1029812"/>
                <a:gd name="connsiteX3-727" fmla="*/ 63405 w 483180"/>
                <a:gd name="connsiteY3-728" fmla="*/ 260163 h 1029812"/>
                <a:gd name="connsiteX4-729" fmla="*/ 0 w 483180"/>
                <a:gd name="connsiteY4-730" fmla="*/ 152400 h 1029812"/>
                <a:gd name="connsiteX5-731" fmla="*/ 216478 w 483180"/>
                <a:gd name="connsiteY5-732" fmla="*/ 0 h 1029812"/>
                <a:gd name="connsiteX6-733" fmla="*/ 432956 w 483180"/>
                <a:gd name="connsiteY6-734" fmla="*/ 152400 h 1029812"/>
                <a:gd name="connsiteX7-735" fmla="*/ 369551 w 483180"/>
                <a:gd name="connsiteY7-736" fmla="*/ 260163 h 1029812"/>
                <a:gd name="connsiteX8-737" fmla="*/ 318874 w 483180"/>
                <a:gd name="connsiteY8-738" fmla="*/ 457656 h 1029812"/>
                <a:gd name="connsiteX9-739" fmla="*/ 483180 w 483180"/>
                <a:gd name="connsiteY9-740" fmla="*/ 1029812 h 1029812"/>
                <a:gd name="connsiteX0-741" fmla="*/ 41218 w 483180"/>
                <a:gd name="connsiteY0-742" fmla="*/ 938372 h 1029812"/>
                <a:gd name="connsiteX1-743" fmla="*/ 138592 w 483180"/>
                <a:gd name="connsiteY1-744" fmla="*/ 458103 h 1029812"/>
                <a:gd name="connsiteX2-745" fmla="*/ 63405 w 483180"/>
                <a:gd name="connsiteY2-746" fmla="*/ 260163 h 1029812"/>
                <a:gd name="connsiteX3-747" fmla="*/ 0 w 483180"/>
                <a:gd name="connsiteY3-748" fmla="*/ 152400 h 1029812"/>
                <a:gd name="connsiteX4-749" fmla="*/ 216478 w 483180"/>
                <a:gd name="connsiteY4-750" fmla="*/ 0 h 1029812"/>
                <a:gd name="connsiteX5-751" fmla="*/ 432956 w 483180"/>
                <a:gd name="connsiteY5-752" fmla="*/ 152400 h 1029812"/>
                <a:gd name="connsiteX6-753" fmla="*/ 369551 w 483180"/>
                <a:gd name="connsiteY6-754" fmla="*/ 260163 h 1029812"/>
                <a:gd name="connsiteX7-755" fmla="*/ 318874 w 483180"/>
                <a:gd name="connsiteY7-756" fmla="*/ 457656 h 1029812"/>
                <a:gd name="connsiteX8-757" fmla="*/ 483180 w 483180"/>
                <a:gd name="connsiteY8-758" fmla="*/ 1029812 h 1029812"/>
                <a:gd name="connsiteX0-759" fmla="*/ 41218 w 432956"/>
                <a:gd name="connsiteY0-760" fmla="*/ 938372 h 938372"/>
                <a:gd name="connsiteX1-761" fmla="*/ 138592 w 432956"/>
                <a:gd name="connsiteY1-762" fmla="*/ 458103 h 938372"/>
                <a:gd name="connsiteX2-763" fmla="*/ 63405 w 432956"/>
                <a:gd name="connsiteY2-764" fmla="*/ 260163 h 938372"/>
                <a:gd name="connsiteX3-765" fmla="*/ 0 w 432956"/>
                <a:gd name="connsiteY3-766" fmla="*/ 152400 h 938372"/>
                <a:gd name="connsiteX4-767" fmla="*/ 216478 w 432956"/>
                <a:gd name="connsiteY4-768" fmla="*/ 0 h 938372"/>
                <a:gd name="connsiteX5-769" fmla="*/ 432956 w 432956"/>
                <a:gd name="connsiteY5-770" fmla="*/ 152400 h 938372"/>
                <a:gd name="connsiteX6-771" fmla="*/ 369551 w 432956"/>
                <a:gd name="connsiteY6-772" fmla="*/ 260163 h 938372"/>
                <a:gd name="connsiteX7-773" fmla="*/ 318874 w 432956"/>
                <a:gd name="connsiteY7-774" fmla="*/ 457656 h 938372"/>
                <a:gd name="connsiteX8-775" fmla="*/ 422855 w 432956"/>
                <a:gd name="connsiteY8-776" fmla="*/ 925037 h 938372"/>
                <a:gd name="connsiteX0-777" fmla="*/ 41218 w 432956"/>
                <a:gd name="connsiteY0-778" fmla="*/ 938372 h 938372"/>
                <a:gd name="connsiteX1-779" fmla="*/ 138592 w 432956"/>
                <a:gd name="connsiteY1-780" fmla="*/ 458103 h 938372"/>
                <a:gd name="connsiteX2-781" fmla="*/ 63405 w 432956"/>
                <a:gd name="connsiteY2-782" fmla="*/ 260163 h 938372"/>
                <a:gd name="connsiteX3-783" fmla="*/ 0 w 432956"/>
                <a:gd name="connsiteY3-784" fmla="*/ 152400 h 938372"/>
                <a:gd name="connsiteX4-785" fmla="*/ 216478 w 432956"/>
                <a:gd name="connsiteY4-786" fmla="*/ 0 h 938372"/>
                <a:gd name="connsiteX5-787" fmla="*/ 432956 w 432956"/>
                <a:gd name="connsiteY5-788" fmla="*/ 152400 h 938372"/>
                <a:gd name="connsiteX6-789" fmla="*/ 369551 w 432956"/>
                <a:gd name="connsiteY6-790" fmla="*/ 260163 h 938372"/>
                <a:gd name="connsiteX7-791" fmla="*/ 318874 w 432956"/>
                <a:gd name="connsiteY7-792" fmla="*/ 457656 h 938372"/>
                <a:gd name="connsiteX8-793" fmla="*/ 422855 w 432956"/>
                <a:gd name="connsiteY8-794" fmla="*/ 925037 h 938372"/>
                <a:gd name="connsiteX0-795" fmla="*/ 41218 w 432956"/>
                <a:gd name="connsiteY0-796" fmla="*/ 938372 h 938372"/>
                <a:gd name="connsiteX1-797" fmla="*/ 138592 w 432956"/>
                <a:gd name="connsiteY1-798" fmla="*/ 458103 h 938372"/>
                <a:gd name="connsiteX2-799" fmla="*/ 63405 w 432956"/>
                <a:gd name="connsiteY2-800" fmla="*/ 260163 h 938372"/>
                <a:gd name="connsiteX3-801" fmla="*/ 0 w 432956"/>
                <a:gd name="connsiteY3-802" fmla="*/ 152400 h 938372"/>
                <a:gd name="connsiteX4-803" fmla="*/ 216478 w 432956"/>
                <a:gd name="connsiteY4-804" fmla="*/ 0 h 938372"/>
                <a:gd name="connsiteX5-805" fmla="*/ 432956 w 432956"/>
                <a:gd name="connsiteY5-806" fmla="*/ 152400 h 938372"/>
                <a:gd name="connsiteX6-807" fmla="*/ 369551 w 432956"/>
                <a:gd name="connsiteY6-808" fmla="*/ 260163 h 938372"/>
                <a:gd name="connsiteX7-809" fmla="*/ 318874 w 432956"/>
                <a:gd name="connsiteY7-810" fmla="*/ 457656 h 938372"/>
                <a:gd name="connsiteX8-811" fmla="*/ 400630 w 432956"/>
                <a:gd name="connsiteY8-812" fmla="*/ 925037 h 938372"/>
                <a:gd name="connsiteX0-813" fmla="*/ 41218 w 432956"/>
                <a:gd name="connsiteY0-814" fmla="*/ 938372 h 938372"/>
                <a:gd name="connsiteX1-815" fmla="*/ 138592 w 432956"/>
                <a:gd name="connsiteY1-816" fmla="*/ 458103 h 938372"/>
                <a:gd name="connsiteX2-817" fmla="*/ 63405 w 432956"/>
                <a:gd name="connsiteY2-818" fmla="*/ 260163 h 938372"/>
                <a:gd name="connsiteX3-819" fmla="*/ 0 w 432956"/>
                <a:gd name="connsiteY3-820" fmla="*/ 152400 h 938372"/>
                <a:gd name="connsiteX4-821" fmla="*/ 216478 w 432956"/>
                <a:gd name="connsiteY4-822" fmla="*/ 0 h 938372"/>
                <a:gd name="connsiteX5-823" fmla="*/ 432956 w 432956"/>
                <a:gd name="connsiteY5-824" fmla="*/ 152400 h 938372"/>
                <a:gd name="connsiteX6-825" fmla="*/ 369551 w 432956"/>
                <a:gd name="connsiteY6-826" fmla="*/ 260163 h 938372"/>
                <a:gd name="connsiteX7-827" fmla="*/ 318874 w 432956"/>
                <a:gd name="connsiteY7-828" fmla="*/ 457656 h 938372"/>
                <a:gd name="connsiteX8-829" fmla="*/ 400630 w 432956"/>
                <a:gd name="connsiteY8-830" fmla="*/ 925037 h 938372"/>
                <a:gd name="connsiteX0-831" fmla="*/ 41218 w 432956"/>
                <a:gd name="connsiteY0-832" fmla="*/ 938372 h 938372"/>
                <a:gd name="connsiteX1-833" fmla="*/ 138592 w 432956"/>
                <a:gd name="connsiteY1-834" fmla="*/ 458103 h 938372"/>
                <a:gd name="connsiteX2-835" fmla="*/ 63405 w 432956"/>
                <a:gd name="connsiteY2-836" fmla="*/ 260163 h 938372"/>
                <a:gd name="connsiteX3-837" fmla="*/ 0 w 432956"/>
                <a:gd name="connsiteY3-838" fmla="*/ 152400 h 938372"/>
                <a:gd name="connsiteX4-839" fmla="*/ 216478 w 432956"/>
                <a:gd name="connsiteY4-840" fmla="*/ 0 h 938372"/>
                <a:gd name="connsiteX5-841" fmla="*/ 432956 w 432956"/>
                <a:gd name="connsiteY5-842" fmla="*/ 152400 h 938372"/>
                <a:gd name="connsiteX6-843" fmla="*/ 369551 w 432956"/>
                <a:gd name="connsiteY6-844" fmla="*/ 260163 h 938372"/>
                <a:gd name="connsiteX7-845" fmla="*/ 318874 w 432956"/>
                <a:gd name="connsiteY7-846" fmla="*/ 454481 h 938372"/>
                <a:gd name="connsiteX8-847" fmla="*/ 400630 w 432956"/>
                <a:gd name="connsiteY8-848" fmla="*/ 925037 h 938372"/>
                <a:gd name="connsiteX0-849" fmla="*/ 41218 w 432956"/>
                <a:gd name="connsiteY0-850" fmla="*/ 938372 h 938372"/>
                <a:gd name="connsiteX1-851" fmla="*/ 138592 w 432956"/>
                <a:gd name="connsiteY1-852" fmla="*/ 458103 h 938372"/>
                <a:gd name="connsiteX2-853" fmla="*/ 63405 w 432956"/>
                <a:gd name="connsiteY2-854" fmla="*/ 260163 h 938372"/>
                <a:gd name="connsiteX3-855" fmla="*/ 0 w 432956"/>
                <a:gd name="connsiteY3-856" fmla="*/ 152400 h 938372"/>
                <a:gd name="connsiteX4-857" fmla="*/ 216478 w 432956"/>
                <a:gd name="connsiteY4-858" fmla="*/ 0 h 938372"/>
                <a:gd name="connsiteX5-859" fmla="*/ 432956 w 432956"/>
                <a:gd name="connsiteY5-860" fmla="*/ 152400 h 938372"/>
                <a:gd name="connsiteX6-861" fmla="*/ 369551 w 432956"/>
                <a:gd name="connsiteY6-862" fmla="*/ 260163 h 938372"/>
                <a:gd name="connsiteX7-863" fmla="*/ 318874 w 432956"/>
                <a:gd name="connsiteY7-864" fmla="*/ 454481 h 938372"/>
                <a:gd name="connsiteX8-865" fmla="*/ 400630 w 432956"/>
                <a:gd name="connsiteY8-866" fmla="*/ 925037 h 938372"/>
                <a:gd name="connsiteX0-867" fmla="*/ 41218 w 432956"/>
                <a:gd name="connsiteY0-868" fmla="*/ 938372 h 938372"/>
                <a:gd name="connsiteX1-869" fmla="*/ 138592 w 432956"/>
                <a:gd name="connsiteY1-870" fmla="*/ 458103 h 938372"/>
                <a:gd name="connsiteX2-871" fmla="*/ 63405 w 432956"/>
                <a:gd name="connsiteY2-872" fmla="*/ 260163 h 938372"/>
                <a:gd name="connsiteX3-873" fmla="*/ 0 w 432956"/>
                <a:gd name="connsiteY3-874" fmla="*/ 152400 h 938372"/>
                <a:gd name="connsiteX4-875" fmla="*/ 216478 w 432956"/>
                <a:gd name="connsiteY4-876" fmla="*/ 0 h 938372"/>
                <a:gd name="connsiteX5-877" fmla="*/ 432956 w 432956"/>
                <a:gd name="connsiteY5-878" fmla="*/ 152400 h 938372"/>
                <a:gd name="connsiteX6-879" fmla="*/ 369551 w 432956"/>
                <a:gd name="connsiteY6-880" fmla="*/ 260163 h 938372"/>
                <a:gd name="connsiteX7-881" fmla="*/ 318874 w 432956"/>
                <a:gd name="connsiteY7-882" fmla="*/ 454481 h 938372"/>
                <a:gd name="connsiteX8-883" fmla="*/ 400630 w 432956"/>
                <a:gd name="connsiteY8-884" fmla="*/ 925037 h 938372"/>
                <a:gd name="connsiteX0-885" fmla="*/ 41218 w 432956"/>
                <a:gd name="connsiteY0-886" fmla="*/ 938372 h 938372"/>
                <a:gd name="connsiteX1-887" fmla="*/ 138592 w 432956"/>
                <a:gd name="connsiteY1-888" fmla="*/ 458103 h 938372"/>
                <a:gd name="connsiteX2-889" fmla="*/ 63405 w 432956"/>
                <a:gd name="connsiteY2-890" fmla="*/ 260163 h 938372"/>
                <a:gd name="connsiteX3-891" fmla="*/ 0 w 432956"/>
                <a:gd name="connsiteY3-892" fmla="*/ 152400 h 938372"/>
                <a:gd name="connsiteX4-893" fmla="*/ 216478 w 432956"/>
                <a:gd name="connsiteY4-894" fmla="*/ 0 h 938372"/>
                <a:gd name="connsiteX5-895" fmla="*/ 432956 w 432956"/>
                <a:gd name="connsiteY5-896" fmla="*/ 152400 h 938372"/>
                <a:gd name="connsiteX6-897" fmla="*/ 369551 w 432956"/>
                <a:gd name="connsiteY6-898" fmla="*/ 260163 h 938372"/>
                <a:gd name="connsiteX7-899" fmla="*/ 318874 w 432956"/>
                <a:gd name="connsiteY7-900" fmla="*/ 454481 h 938372"/>
                <a:gd name="connsiteX8-901" fmla="*/ 400630 w 432956"/>
                <a:gd name="connsiteY8-902" fmla="*/ 925037 h 938372"/>
                <a:gd name="connsiteX0-903" fmla="*/ 41218 w 432956"/>
                <a:gd name="connsiteY0-904" fmla="*/ 938372 h 938372"/>
                <a:gd name="connsiteX1-905" fmla="*/ 138592 w 432956"/>
                <a:gd name="connsiteY1-906" fmla="*/ 458103 h 938372"/>
                <a:gd name="connsiteX2-907" fmla="*/ 63405 w 432956"/>
                <a:gd name="connsiteY2-908" fmla="*/ 260163 h 938372"/>
                <a:gd name="connsiteX3-909" fmla="*/ 0 w 432956"/>
                <a:gd name="connsiteY3-910" fmla="*/ 152400 h 938372"/>
                <a:gd name="connsiteX4-911" fmla="*/ 216478 w 432956"/>
                <a:gd name="connsiteY4-912" fmla="*/ 0 h 938372"/>
                <a:gd name="connsiteX5-913" fmla="*/ 432956 w 432956"/>
                <a:gd name="connsiteY5-914" fmla="*/ 152400 h 938372"/>
                <a:gd name="connsiteX6-915" fmla="*/ 369551 w 432956"/>
                <a:gd name="connsiteY6-916" fmla="*/ 260163 h 938372"/>
                <a:gd name="connsiteX7-917" fmla="*/ 315699 w 432956"/>
                <a:gd name="connsiteY7-918" fmla="*/ 454481 h 938372"/>
                <a:gd name="connsiteX8-919" fmla="*/ 400630 w 432956"/>
                <a:gd name="connsiteY8-920" fmla="*/ 925037 h 938372"/>
                <a:gd name="connsiteX0-921" fmla="*/ 41218 w 432956"/>
                <a:gd name="connsiteY0-922" fmla="*/ 938372 h 938372"/>
                <a:gd name="connsiteX1-923" fmla="*/ 138592 w 432956"/>
                <a:gd name="connsiteY1-924" fmla="*/ 458103 h 938372"/>
                <a:gd name="connsiteX2-925" fmla="*/ 63405 w 432956"/>
                <a:gd name="connsiteY2-926" fmla="*/ 260163 h 938372"/>
                <a:gd name="connsiteX3-927" fmla="*/ 0 w 432956"/>
                <a:gd name="connsiteY3-928" fmla="*/ 152400 h 938372"/>
                <a:gd name="connsiteX4-929" fmla="*/ 216478 w 432956"/>
                <a:gd name="connsiteY4-930" fmla="*/ 0 h 938372"/>
                <a:gd name="connsiteX5-931" fmla="*/ 432956 w 432956"/>
                <a:gd name="connsiteY5-932" fmla="*/ 152400 h 938372"/>
                <a:gd name="connsiteX6-933" fmla="*/ 369551 w 432956"/>
                <a:gd name="connsiteY6-934" fmla="*/ 260163 h 938372"/>
                <a:gd name="connsiteX7-935" fmla="*/ 315699 w 432956"/>
                <a:gd name="connsiteY7-936" fmla="*/ 454481 h 938372"/>
                <a:gd name="connsiteX8-937" fmla="*/ 400630 w 432956"/>
                <a:gd name="connsiteY8-938" fmla="*/ 925037 h 938372"/>
                <a:gd name="connsiteX0-939" fmla="*/ 41218 w 432956"/>
                <a:gd name="connsiteY0-940" fmla="*/ 938372 h 938372"/>
                <a:gd name="connsiteX1-941" fmla="*/ 138592 w 432956"/>
                <a:gd name="connsiteY1-942" fmla="*/ 458103 h 938372"/>
                <a:gd name="connsiteX2-943" fmla="*/ 63405 w 432956"/>
                <a:gd name="connsiteY2-944" fmla="*/ 260163 h 938372"/>
                <a:gd name="connsiteX3-945" fmla="*/ 0 w 432956"/>
                <a:gd name="connsiteY3-946" fmla="*/ 152400 h 938372"/>
                <a:gd name="connsiteX4-947" fmla="*/ 216478 w 432956"/>
                <a:gd name="connsiteY4-948" fmla="*/ 0 h 938372"/>
                <a:gd name="connsiteX5-949" fmla="*/ 432956 w 432956"/>
                <a:gd name="connsiteY5-950" fmla="*/ 152400 h 938372"/>
                <a:gd name="connsiteX6-951" fmla="*/ 369551 w 432956"/>
                <a:gd name="connsiteY6-952" fmla="*/ 260163 h 938372"/>
                <a:gd name="connsiteX7-953" fmla="*/ 315699 w 432956"/>
                <a:gd name="connsiteY7-954" fmla="*/ 454481 h 938372"/>
                <a:gd name="connsiteX8-955" fmla="*/ 400630 w 432956"/>
                <a:gd name="connsiteY8-956" fmla="*/ 925037 h 938372"/>
                <a:gd name="connsiteX0-957" fmla="*/ 41218 w 432956"/>
                <a:gd name="connsiteY0-958" fmla="*/ 938372 h 938372"/>
                <a:gd name="connsiteX1-959" fmla="*/ 138592 w 432956"/>
                <a:gd name="connsiteY1-960" fmla="*/ 458103 h 938372"/>
                <a:gd name="connsiteX2-961" fmla="*/ 63405 w 432956"/>
                <a:gd name="connsiteY2-962" fmla="*/ 260163 h 938372"/>
                <a:gd name="connsiteX3-963" fmla="*/ 0 w 432956"/>
                <a:gd name="connsiteY3-964" fmla="*/ 152400 h 938372"/>
                <a:gd name="connsiteX4-965" fmla="*/ 216478 w 432956"/>
                <a:gd name="connsiteY4-966" fmla="*/ 0 h 938372"/>
                <a:gd name="connsiteX5-967" fmla="*/ 432956 w 432956"/>
                <a:gd name="connsiteY5-968" fmla="*/ 152400 h 938372"/>
                <a:gd name="connsiteX6-969" fmla="*/ 369551 w 432956"/>
                <a:gd name="connsiteY6-970" fmla="*/ 260163 h 938372"/>
                <a:gd name="connsiteX7-971" fmla="*/ 315699 w 432956"/>
                <a:gd name="connsiteY7-972" fmla="*/ 454481 h 938372"/>
                <a:gd name="connsiteX8-973" fmla="*/ 400630 w 432956"/>
                <a:gd name="connsiteY8-974" fmla="*/ 925037 h 938372"/>
                <a:gd name="connsiteX0-975" fmla="*/ 41218 w 432956"/>
                <a:gd name="connsiteY0-976" fmla="*/ 938372 h 938372"/>
                <a:gd name="connsiteX1-977" fmla="*/ 138592 w 432956"/>
                <a:gd name="connsiteY1-978" fmla="*/ 458103 h 938372"/>
                <a:gd name="connsiteX2-979" fmla="*/ 63405 w 432956"/>
                <a:gd name="connsiteY2-980" fmla="*/ 260163 h 938372"/>
                <a:gd name="connsiteX3-981" fmla="*/ 0 w 432956"/>
                <a:gd name="connsiteY3-982" fmla="*/ 152400 h 938372"/>
                <a:gd name="connsiteX4-983" fmla="*/ 216478 w 432956"/>
                <a:gd name="connsiteY4-984" fmla="*/ 0 h 938372"/>
                <a:gd name="connsiteX5-985" fmla="*/ 432956 w 432956"/>
                <a:gd name="connsiteY5-986" fmla="*/ 152400 h 938372"/>
                <a:gd name="connsiteX6-987" fmla="*/ 369551 w 432956"/>
                <a:gd name="connsiteY6-988" fmla="*/ 260163 h 938372"/>
                <a:gd name="connsiteX7-989" fmla="*/ 315699 w 432956"/>
                <a:gd name="connsiteY7-990" fmla="*/ 454481 h 938372"/>
                <a:gd name="connsiteX8-991" fmla="*/ 394280 w 432956"/>
                <a:gd name="connsiteY8-992" fmla="*/ 928212 h 9383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432956" h="938372">
                  <a:moveTo>
                    <a:pt x="41218" y="938372"/>
                  </a:moveTo>
                  <a:cubicBezTo>
                    <a:pt x="109163" y="674053"/>
                    <a:pt x="139668" y="603893"/>
                    <a:pt x="138592" y="458103"/>
                  </a:cubicBezTo>
                  <a:cubicBezTo>
                    <a:pt x="137871" y="360373"/>
                    <a:pt x="146676" y="307093"/>
                    <a:pt x="63405" y="260163"/>
                  </a:cubicBezTo>
                  <a:cubicBezTo>
                    <a:pt x="24230" y="232584"/>
                    <a:pt x="0" y="194484"/>
                    <a:pt x="0" y="152400"/>
                  </a:cubicBezTo>
                  <a:cubicBezTo>
                    <a:pt x="0" y="68232"/>
                    <a:pt x="96921" y="0"/>
                    <a:pt x="216478" y="0"/>
                  </a:cubicBezTo>
                  <a:cubicBezTo>
                    <a:pt x="336035" y="0"/>
                    <a:pt x="432956" y="68232"/>
                    <a:pt x="432956" y="152400"/>
                  </a:cubicBezTo>
                  <a:cubicBezTo>
                    <a:pt x="432956" y="194484"/>
                    <a:pt x="408726" y="232584"/>
                    <a:pt x="369551" y="260163"/>
                  </a:cubicBezTo>
                  <a:cubicBezTo>
                    <a:pt x="299742" y="303769"/>
                    <a:pt x="318833" y="363250"/>
                    <a:pt x="315699" y="454481"/>
                  </a:cubicBezTo>
                  <a:cubicBezTo>
                    <a:pt x="325700" y="599440"/>
                    <a:pt x="322208" y="722472"/>
                    <a:pt x="394280" y="92821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lumMod val="50000"/>
                    </a:schemeClr>
                  </a:gs>
                  <a:gs pos="69000">
                    <a:schemeClr val="bg1">
                      <a:lumMod val="85000"/>
                    </a:schemeClr>
                  </a:gs>
                  <a:gs pos="35000">
                    <a:srgbClr val="C9C9C9"/>
                  </a:gs>
                  <a:gs pos="56000">
                    <a:schemeClr val="bg1">
                      <a:lumMod val="50000"/>
                    </a:schemeClr>
                  </a:gs>
                  <a:gs pos="22000">
                    <a:schemeClr val="bg1">
                      <a:lumMod val="50000"/>
                    </a:schemeClr>
                  </a:gs>
                  <a:gs pos="84000">
                    <a:schemeClr val="bg1">
                      <a:lumMod val="50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1" name="TextBox 26"/>
          <p:cNvSpPr txBox="1"/>
          <p:nvPr/>
        </p:nvSpPr>
        <p:spPr bwMode="auto">
          <a:xfrm>
            <a:off x="8749320" y="3199057"/>
            <a:ext cx="229512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32023" y="5406112"/>
            <a:ext cx="2753394" cy="445116"/>
            <a:chOff x="1232023" y="5736312"/>
            <a:chExt cx="2753394" cy="445116"/>
          </a:xfrm>
        </p:grpSpPr>
        <p:sp>
          <p:nvSpPr>
            <p:cNvPr id="54" name="圆角矩形 53"/>
            <p:cNvSpPr/>
            <p:nvPr/>
          </p:nvSpPr>
          <p:spPr>
            <a:xfrm>
              <a:off x="1232023" y="5736312"/>
              <a:ext cx="2244948" cy="445116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文本框 268"/>
            <p:cNvSpPr txBox="1"/>
            <p:nvPr/>
          </p:nvSpPr>
          <p:spPr>
            <a:xfrm>
              <a:off x="1680660" y="5772805"/>
              <a:ext cx="23047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altLang="zh-CN" sz="16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48077" y="5406112"/>
            <a:ext cx="3072263" cy="445116"/>
            <a:chOff x="4948077" y="5736312"/>
            <a:chExt cx="3072263" cy="445116"/>
          </a:xfrm>
        </p:grpSpPr>
        <p:sp>
          <p:nvSpPr>
            <p:cNvPr id="56" name="圆角矩形 55"/>
            <p:cNvSpPr/>
            <p:nvPr/>
          </p:nvSpPr>
          <p:spPr>
            <a:xfrm>
              <a:off x="4948077" y="5736312"/>
              <a:ext cx="2244948" cy="445116"/>
            </a:xfrm>
            <a:prstGeom prst="roundRect">
              <a:avLst>
                <a:gd name="adj" fmla="val 50000"/>
              </a:avLst>
            </a:prstGeom>
            <a:solidFill>
              <a:srgbClr val="006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文本框 268"/>
            <p:cNvSpPr txBox="1"/>
            <p:nvPr/>
          </p:nvSpPr>
          <p:spPr>
            <a:xfrm>
              <a:off x="5335467" y="5789593"/>
              <a:ext cx="26848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altLang="zh-CN" sz="16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49320" y="5406112"/>
            <a:ext cx="2342686" cy="445116"/>
            <a:chOff x="8749320" y="5736312"/>
            <a:chExt cx="2342686" cy="445116"/>
          </a:xfrm>
        </p:grpSpPr>
        <p:sp>
          <p:nvSpPr>
            <p:cNvPr id="58" name="圆角矩形 57"/>
            <p:cNvSpPr/>
            <p:nvPr/>
          </p:nvSpPr>
          <p:spPr>
            <a:xfrm>
              <a:off x="8799493" y="5736312"/>
              <a:ext cx="2084760" cy="445116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9" name="文本框 58" descr="e7d195523061f1c0deeec63e560781cfd59afb0ea006f2a87ABB68BF51EA6619813959095094C18C62A12F549504892A4AAA8C1554C6663626E05CA27F281A14E6983772AFC3FB97135759321DEA3D709AACD122C08E6ED192FFACBB1E1BECB2ED91EE5F1ED7B5B4D639FA608C47C1EEEE0A899CA8C6B4A60DCCA6D3BA80ED4161D4A4778988E171"/>
            <p:cNvSpPr txBox="1"/>
            <p:nvPr/>
          </p:nvSpPr>
          <p:spPr>
            <a:xfrm>
              <a:off x="8749320" y="5800998"/>
              <a:ext cx="2342686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altLang="zh-CN" sz="16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9" name="TextBox 26"/>
          <p:cNvSpPr txBox="1"/>
          <p:nvPr/>
        </p:nvSpPr>
        <p:spPr bwMode="auto">
          <a:xfrm>
            <a:off x="1260859" y="4251969"/>
            <a:ext cx="22951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50" name="TextBox 26"/>
          <p:cNvSpPr txBox="1"/>
          <p:nvPr/>
        </p:nvSpPr>
        <p:spPr bwMode="auto">
          <a:xfrm>
            <a:off x="4976913" y="4251969"/>
            <a:ext cx="229512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52" name="TextBox 26"/>
          <p:cNvSpPr txBox="1"/>
          <p:nvPr/>
        </p:nvSpPr>
        <p:spPr bwMode="auto">
          <a:xfrm>
            <a:off x="8749320" y="4251969"/>
            <a:ext cx="229512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53" name="矩形 52"/>
          <p:cNvSpPr/>
          <p:nvPr/>
        </p:nvSpPr>
        <p:spPr>
          <a:xfrm>
            <a:off x="4353647" y="356283"/>
            <a:ext cx="3463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65B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51" grpId="0"/>
      <p:bldP spid="49" grpId="0"/>
      <p:bldP spid="50" grpId="0"/>
      <p:bldP spid="5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3420</Words>
  <Application>Microsoft Office PowerPoint</Application>
  <PresentationFormat>宽屏</PresentationFormat>
  <Paragraphs>262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2.0 115 Black</vt:lpstr>
      <vt:lpstr>阿里巴巴普惠体 2.0 55 Regular</vt:lpstr>
      <vt:lpstr>阿里巴巴普惠体 2.0 65 Medium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蓝色微立体述职报告ppt模板</dc:title>
  <dc:creator>51PPT模板网</dc:creator>
  <cp:keywords>www.51pptmoban.com</cp:keywords>
  <dc:description>www.51pptmoban.com</dc:description>
  <cp:lastModifiedBy>YANGs</cp:lastModifiedBy>
  <cp:revision>303</cp:revision>
  <dcterms:created xsi:type="dcterms:W3CDTF">2016-10-04T04:47:00Z</dcterms:created>
  <dcterms:modified xsi:type="dcterms:W3CDTF">2021-09-12T14:53:03Z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