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182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8327-2E82-47DC-BC1A-F9D5259842FD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31191-517A-407B-81F1-C477B6B108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769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8327-2E82-47DC-BC1A-F9D5259842FD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31191-517A-407B-81F1-C477B6B108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039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8327-2E82-47DC-BC1A-F9D5259842FD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31191-517A-407B-81F1-C477B6B108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986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8327-2E82-47DC-BC1A-F9D5259842FD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31191-517A-407B-81F1-C477B6B108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954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8327-2E82-47DC-BC1A-F9D5259842FD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31191-517A-407B-81F1-C477B6B108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154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8327-2E82-47DC-BC1A-F9D5259842FD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31191-517A-407B-81F1-C477B6B108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706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8327-2E82-47DC-BC1A-F9D5259842FD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31191-517A-407B-81F1-C477B6B108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228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8327-2E82-47DC-BC1A-F9D5259842FD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31191-517A-407B-81F1-C477B6B108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009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8327-2E82-47DC-BC1A-F9D5259842FD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31191-517A-407B-81F1-C477B6B108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46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8327-2E82-47DC-BC1A-F9D5259842FD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31191-517A-407B-81F1-C477B6B108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074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8327-2E82-47DC-BC1A-F9D5259842FD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31191-517A-407B-81F1-C477B6B108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75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58327-2E82-47DC-BC1A-F9D5259842FD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31191-517A-407B-81F1-C477B6B108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653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C_Heritage Library_Rose Garden 02 Element 1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4125" y="0"/>
            <a:ext cx="46021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39064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C_Heritage Library_RosesElement 3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600" y="0"/>
            <a:ext cx="5130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0068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C_Heritage Library_RosesElement 4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8063" y="0"/>
            <a:ext cx="509428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62850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C_Heritage Library_RosesElement 5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9775" y="0"/>
            <a:ext cx="56324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6790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C_Heritage Library_RosesElement 6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8975" y="0"/>
            <a:ext cx="57340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0908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C_Heritage Library_RosesElement 7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4275" y="0"/>
            <a:ext cx="47418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44065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C_Heritage Library_RosesElement 8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2288" y="0"/>
            <a:ext cx="35274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73909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C_Heritage Library_RosesElement 9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0788" y="0"/>
            <a:ext cx="466883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09507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84582" y="2770909"/>
            <a:ext cx="5135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模板网  </a:t>
            </a:r>
            <a:r>
              <a:rPr lang="en-US" altLang="zh-CN" dirty="0" smtClean="0">
                <a:solidFill>
                  <a:srgbClr val="FF0000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整理发布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05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C_Heritage Library_Rose Garden 02 Element 2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8213" y="0"/>
            <a:ext cx="52355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0537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C_Heritage Library_Rose Garden 02 Element 3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3125" y="0"/>
            <a:ext cx="53657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7926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C_Heritage Library_Rose Garden 02 Element 4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5" y="0"/>
            <a:ext cx="48561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7261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C_Heritage Library_Rose Garden 02 Element 5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4563" y="0"/>
            <a:ext cx="52228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9394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C_Heritage Library_Rose Garden 02 Element 6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1225" y="0"/>
            <a:ext cx="52879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5112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C_Heritage Library_Rose Garden 02 Element 7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0463" y="0"/>
            <a:ext cx="478948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7869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C_Heritage Library_RosesElement 1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8238" y="0"/>
            <a:ext cx="483393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3063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C_Heritage Library_RosesElement 2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7350" y="0"/>
            <a:ext cx="3795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01580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</Words>
  <Application>Microsoft Office PowerPoint</Application>
  <PresentationFormat>宽屏</PresentationFormat>
  <Paragraphs>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相册</dc:title>
  <dc:creator>51PPT模板网</dc:creator>
  <cp:keywords>www.51pptmoban.com</cp:keywords>
  <dc:description>www.51pptmoban.com</dc:description>
  <cp:lastModifiedBy>YANGs</cp:lastModifiedBy>
  <cp:revision>6</cp:revision>
  <dcterms:created xsi:type="dcterms:W3CDTF">2021-09-17T12:57:28Z</dcterms:created>
  <dcterms:modified xsi:type="dcterms:W3CDTF">2021-09-17T14:54:31Z</dcterms:modified>
</cp:coreProperties>
</file>